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9" r:id="rId2"/>
    <p:sldId id="261" r:id="rId3"/>
    <p:sldId id="257" r:id="rId4"/>
    <p:sldId id="313" r:id="rId5"/>
    <p:sldId id="314" r:id="rId6"/>
    <p:sldId id="316" r:id="rId7"/>
    <p:sldId id="317" r:id="rId8"/>
    <p:sldId id="320" r:id="rId9"/>
    <p:sldId id="318" r:id="rId10"/>
    <p:sldId id="321" r:id="rId11"/>
    <p:sldId id="319" r:id="rId12"/>
    <p:sldId id="315" r:id="rId13"/>
    <p:sldId id="325" r:id="rId14"/>
    <p:sldId id="281" r:id="rId15"/>
    <p:sldId id="322" r:id="rId16"/>
    <p:sldId id="32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6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97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EC872-08B3-4ECA-96EB-452E753EA2A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77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git@code.xhqb.io:xhTestGroup/appAutoTest.gi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mailto:your_email@youremail.com" TargetMode="External"/><Relationship Id="rId5" Type="http://schemas.openxmlformats.org/officeDocument/2006/relationships/hyperlink" Target="mailto:git@github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email@youremail.com" TargetMode="External"/><Relationship Id="rId4" Type="http://schemas.openxmlformats.org/officeDocument/2006/relationships/hyperlink" Target="mailto:git@github.com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ser.nam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line1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4581128"/>
            <a:ext cx="3048000" cy="12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858" y="4748284"/>
            <a:ext cx="10907682" cy="651753"/>
          </a:xfrm>
        </p:spPr>
        <p:txBody>
          <a:bodyPr>
            <a:noAutofit/>
          </a:bodyPr>
          <a:lstStyle/>
          <a:p>
            <a:pPr algn="l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915900" y="4584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750357" y="5554493"/>
            <a:ext cx="3106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叫我老八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2019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年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月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9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日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026" name="Picture 2" descr="it-tutori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609" y="2024052"/>
            <a:ext cx="5450479" cy="227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素材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232"/>
            <a:ext cx="1012309" cy="4449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6154" y="1965928"/>
            <a:ext cx="11307304" cy="4524176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场景一、</a:t>
            </a:r>
            <a:r>
              <a:rPr lang="zh-CN" altLang="en-US" sz="1600" b="1" dirty="0" smtClean="0"/>
              <a:t>白手起家</a:t>
            </a:r>
            <a:endParaRPr lang="en-US" altLang="zh-CN" sz="1600" b="1" dirty="0" smtClean="0"/>
          </a:p>
          <a:p>
            <a:pPr marL="0" indent="0">
              <a:buNone/>
            </a:pP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b="1" dirty="0" smtClean="0"/>
              <a:t>5</a:t>
            </a:r>
            <a:r>
              <a:rPr lang="zh-CN" altLang="en-US" sz="1600" b="1" dirty="0" smtClean="0"/>
              <a:t>、提交上传</a:t>
            </a:r>
            <a:endParaRPr lang="en-US" altLang="zh-CN" sz="1600" b="1" dirty="0" smtClean="0"/>
          </a:p>
          <a:p>
            <a:pPr marL="0" indent="0">
              <a:buNone/>
            </a:pPr>
            <a:endParaRPr lang="en-US" altLang="zh-CN" sz="1600" b="1" dirty="0" smtClean="0"/>
          </a:p>
          <a:p>
            <a:pPr marL="0" indent="0">
              <a:buNone/>
            </a:pPr>
            <a:r>
              <a:rPr lang="en-US" altLang="zh-CN" sz="1600" dirty="0" smtClean="0"/>
              <a:t>5.1</a:t>
            </a:r>
            <a:r>
              <a:rPr lang="zh-CN" altLang="en-US" sz="1600" dirty="0" smtClean="0"/>
              <a:t>、添加</a:t>
            </a:r>
            <a:r>
              <a:rPr lang="zh-CN" altLang="en-US" sz="1600" dirty="0"/>
              <a:t>工作</a:t>
            </a:r>
            <a:r>
              <a:rPr lang="zh-CN" altLang="en-US" sz="1600" dirty="0" smtClean="0"/>
              <a:t>区修改到暂存区：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add </a:t>
            </a:r>
            <a:r>
              <a:rPr lang="en-US" altLang="zh-CN" sz="1600" dirty="0" smtClean="0"/>
              <a:t>README</a:t>
            </a:r>
          </a:p>
          <a:p>
            <a:pPr marL="0" indent="0">
              <a:buNone/>
            </a:pPr>
            <a:r>
              <a:rPr lang="en-US" altLang="zh-CN" sz="1600" dirty="0" smtClean="0"/>
              <a:t>5.2</a:t>
            </a:r>
            <a:r>
              <a:rPr lang="zh-CN" altLang="en-US" sz="1600" dirty="0" smtClean="0"/>
              <a:t>、</a:t>
            </a:r>
            <a:r>
              <a:rPr lang="zh-CN" altLang="en-US" sz="1600" dirty="0"/>
              <a:t>暂存区的所有内容提交到当前分支</a:t>
            </a:r>
            <a:r>
              <a:rPr lang="zh-CN" altLang="en-US" sz="1600" dirty="0" smtClean="0"/>
              <a:t>：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commit -m "first commit" 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 smtClean="0"/>
              <a:t>5.3</a:t>
            </a:r>
            <a:r>
              <a:rPr lang="zh-CN" altLang="en-US" sz="1600" dirty="0" smtClean="0"/>
              <a:t>、合并修改到到</a:t>
            </a:r>
            <a:r>
              <a:rPr lang="en-US" altLang="zh-CN" sz="1600" dirty="0" smtClean="0"/>
              <a:t>master</a:t>
            </a:r>
            <a:r>
              <a:rPr lang="zh-CN" altLang="en-US" sz="1600" dirty="0" smtClean="0"/>
              <a:t>分支：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 smtClean="0"/>
              <a:t>	5.3.1</a:t>
            </a:r>
            <a:r>
              <a:rPr lang="zh-CN" altLang="en-US" sz="1600" dirty="0" smtClean="0"/>
              <a:t>、切换到</a:t>
            </a:r>
            <a:r>
              <a:rPr lang="en-US" altLang="zh-CN" sz="1600" dirty="0" smtClean="0"/>
              <a:t>master</a:t>
            </a:r>
            <a:r>
              <a:rPr lang="zh-CN" altLang="en-US" sz="1600" dirty="0" smtClean="0"/>
              <a:t>分支：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checkout master</a:t>
            </a:r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en-US" altLang="zh-CN" sz="1600" dirty="0" smtClean="0"/>
              <a:t>5.3.2</a:t>
            </a:r>
            <a:r>
              <a:rPr lang="zh-CN" altLang="en-US" sz="1600" dirty="0"/>
              <a:t>、对</a:t>
            </a:r>
            <a:r>
              <a:rPr lang="en-US" altLang="zh-CN" sz="1600" dirty="0"/>
              <a:t>Develop</a:t>
            </a:r>
            <a:r>
              <a:rPr lang="zh-CN" altLang="en-US" sz="1600" dirty="0"/>
              <a:t>分支进行</a:t>
            </a:r>
            <a:r>
              <a:rPr lang="zh-CN" altLang="en-US" sz="1600" dirty="0" smtClean="0"/>
              <a:t>合并：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merge --no-</a:t>
            </a:r>
            <a:r>
              <a:rPr lang="en-US" altLang="zh-CN" sz="1600" dirty="0" err="1"/>
              <a:t>ff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Develop</a:t>
            </a:r>
          </a:p>
          <a:p>
            <a:pPr marL="0" indent="0">
              <a:buNone/>
            </a:pPr>
            <a:r>
              <a:rPr lang="en-US" altLang="zh-CN" sz="1600" dirty="0" smtClean="0"/>
              <a:t>5.4</a:t>
            </a:r>
            <a:r>
              <a:rPr lang="zh-CN" altLang="en-US" sz="1600" dirty="0" smtClean="0"/>
              <a:t>、</a:t>
            </a:r>
            <a:r>
              <a:rPr lang="zh-CN" altLang="en-US" sz="1600" dirty="0"/>
              <a:t>删除</a:t>
            </a:r>
            <a:r>
              <a:rPr lang="zh-CN" altLang="en-US" sz="1600" dirty="0" smtClean="0"/>
              <a:t>分支：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branch </a:t>
            </a:r>
            <a:r>
              <a:rPr lang="mr-IN" altLang="zh-CN" sz="1600" dirty="0" smtClean="0"/>
              <a:t>–</a:t>
            </a:r>
            <a:r>
              <a:rPr lang="en-US" altLang="zh-CN" sz="1600" dirty="0" smtClean="0"/>
              <a:t>d </a:t>
            </a:r>
            <a:r>
              <a:rPr lang="en-US" altLang="zh-CN" sz="1600" dirty="0" err="1"/>
              <a:t>dev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600" b="1" dirty="0" smtClean="0"/>
          </a:p>
          <a:p>
            <a:pPr marL="0" indent="0">
              <a:buNone/>
            </a:pPr>
            <a:endParaRPr lang="en-US" altLang="zh-CN" sz="1600" b="1" dirty="0" smtClean="0"/>
          </a:p>
          <a:p>
            <a:pPr marL="0" indent="0"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bject 46"/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矩形 3"/>
          <p:cNvSpPr/>
          <p:nvPr/>
        </p:nvSpPr>
        <p:spPr>
          <a:xfrm>
            <a:off x="506154" y="1170577"/>
            <a:ext cx="96465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问题三、</a:t>
            </a:r>
            <a:r>
              <a:rPr lang="en-US" altLang="zh-CN" sz="2000" dirty="0" err="1">
                <a:latin typeface="+mn-ea"/>
              </a:rPr>
              <a:t>Git</a:t>
            </a:r>
            <a:r>
              <a:rPr lang="zh-CN" altLang="en-US" sz="2000" dirty="0">
                <a:latin typeface="+mn-ea"/>
              </a:rPr>
              <a:t>怎么使用</a:t>
            </a:r>
            <a:r>
              <a:rPr lang="zh-CN" altLang="en-US" sz="2000" dirty="0" smtClean="0">
                <a:latin typeface="+mn-ea"/>
              </a:rPr>
              <a:t>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素材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52"/>
            <a:ext cx="1012309" cy="444971"/>
          </a:xfrm>
          <a:prstGeom prst="rect">
            <a:avLst/>
          </a:prstGeom>
        </p:spPr>
      </p:pic>
      <p:sp>
        <p:nvSpPr>
          <p:cNvPr id="2" name="AutoShape 1" descr="data:image/png;base64,iVBORw0KGgoAAAANSUhEUgAABIkAAAIjCAIAAAAIh9y9AAAABmJLR0QA/wD/AP+gvaeTAAAACXBIWXMAAA7EAAAOxAGVKw4bAAAgAElEQVR4nOzde3wU1d0/8O+Z2Z0gJAiJwkYrCZcgTRSD1BAqtwJSwArSBwTqvbZFrAh9UDG11lvbYJFHlCrye1RaqQJC5WIBq0K5KSFWSJXkQRIwiWLCJSmaBMjuzpzfH7M7mZ2d3Ww2e9/P+5XXQmZnzpwzO5nvnplzYefOnSNGRMQ4EWPEORERI84ZY5xzYoxx4owTJyLmfk/7lxEjIk6cERFnnBFx7lpKREScM0acGOOcM1LXY4yIEydi6ou6nrpjxkndNTFXukxdR/ufuiUjLXfqNqTuwZUhTqSljaKhaCgaioaioWgoGoqGoqFoKBqKFuNFY+fPnycAAAAAAACIKsvbb7/tqliqtTvXv+4aKXEiUmt4pK2ne8P1nvoWc1dYtY1IqxWqK5FaxWXMXSd1pcHbEtG2V9dy1WxdVVxXRrT9MFIrzcQYa6ulavnjKBqKhqKhaCgaioaioWgoGoqGoqFocVE0VldXRwAAAAAAABBVlv9X9v+inQcIVJ+efYZeMfTqy66OdkYAAAAAACDEmENxRDsPEKgT/znxz8p/3jXsrmhnBAAAAAAAQsxyXsZYIHGjV49etf+pjXYuAAAAAAAg9CwOxc7bXw2ij0U7AwAAAAAAED4WmSuGRbXHa/9d+u+G0w3nz52/qOtFGZdmDL5ucFb/rKjkD/RErw/rwCY2+uvi3fc9MiwqGQqZ+rWzMmfTmrq1s2xmb5csZsOLivfzRwo7nnTJYja8zGfKAAAAAAAhUVpaWlZWJsuyYbkoivn5+QUFBe2mYFHI4+v+F0e/KP1n6dixY3v37i1Jkt1uP3ny5M4PdjplZ9+BfYPO6MGttmnNL3888+ZeQScRpcRjiuJVN2tPyZKXhn+aV7d6tM33kpA5svaJtUcGzXpi1qD2FrYH9SkAAAAAiDMHDx7knBPR3LlztYUrVqyQZfnQoUP+62abNm2qq6uzGL7uHyo5NHbs2NTU1BUrVqhL7rjjjh/84Af7SvZl5bT76OyTFa/d9EftN9s7X0weSkREp75sJiKFc8W0bnH6w7kFn+e9/dP7h3ilVnFl2fLr26lzcfKXuKlD2y77cT0REaW+VHrLzZcGvGH7Kv/Ud+8fiFzFP7Ttsh+TdhxUp955K/+BVN1CbRNdfk5/OLfg881E9CPdEeCsg3WzM9WftrskZI6UHaFLxo8f1P5Cb7ZZa/ks7bf66rIw5A8AAAAAIHzUipkppb2aijqxmYWTRxKNpxu7dOny+uuvz547u1taNyJ65Y+v/OQnP2k83WhY0+D0h3OHfb7loZEnjue4F1X+qe82fnzyUKJLf3TLiR+pGSYi+mTFa1No5Im57jU5cSLOyVAa9Vfuf7/knuvNa3N/8ief+Nu2y/+r+aUDt0y9pCMbBoBT6ksHbpl6aVuWDEXwWHj6w7nDPs/7209PuOqllX964MOTL1zf65LrXzp+/RPvvDXkfd3mSmhzGlJn9n1whC4ZP+iSdhcCAAAAACQw7SlXRwmyInv8OGWn00lEKV1T1CVE5HQ6ZadsXFP/c3T5sM/5c1Nqf9Fft7D/3MqJ+WbrK5yIc90S4kRcMV2N/O5XkWVFVoiIlHZXC8lW7f9wrk/WdC+6hR+v/3zLjVf+12DdQXtueIZ+Tf0R4D7bNJYseYl1UX82laiLDmxiXd6avZ5ofXlml5fY7bvrvZe4Vlu9tv7M2tu9UjCkrK5PdGbfn5544k/7znhk4MyRsjM0aPyIS/wuLFnM3GatLVk7i7FZa+uJiOq1/5csZixz9jqidbMzmfa+9/aLtUzW69LRLVmsL4Vrmde23nTreaSp27VnAiWLGWOLS3TbLS7xTMff7gAAAAAAXASFK/ofImKMEREnblhiWFP3c/KdQ4snD/zt5J6+VlAObu+Ts37zSa6c/OiXOX+++VmiZ/f1yflzn/kfnVS4onAi9+50P5wTca4u/+TltpU9EnRtzrnSsHn+n/vkqD/bP/GdW+2HyJX4yXfW98nZ/snJj37p2vzPLx70WPOTl7WU23bq64e7kzXsRVeutoWcE209+6WvpDjXjoCicEUm07pZ0eiXdo26j1+4j18YW0xfD1crUcNu5hduWTODaEZe3YX7+OrRNu8lrgSaZme/VX2/msIta2Z8PdxdPStZ8tLwxy7bf+E+fuE+voR2HfB1Hh354IMzNCh/kL+FJYvZ8KKZa+o455zzBdXDZ68zSanwEc7r1swkUtfUdTkrGs52jVE33l9MRcM9q21+rZudmVm9QN22bs3MouHm9aX6tbNY5uz8/eqKfBntKnHnnA0vc+ec7y8uGm6oNBYNX0DLXKlT0XDGmHt/dWtmdiirAAAAABCfJEkK4i09QSZZ/XFw+yu7/vhFdsniA7/6Irvkib/NVX+0Ja/s+qOD27X1234aP3q/ha68NN3kLfeP60kRyenDl1XcueFXRL+6/ljFnceeHa5upRApitlW3Oz/+gRd/2+ZN2KnsujOYxV3Hqu46flJJ6ct2F/vJz8mKZyc9nt6tOLOYxV3bvgVPTPz3X+51qx68cq/TKsYWFKhJj5WKanyl6xaFs+9mO5a/f/g7/UmOjntSm13vo+ATLKPNqwzX7/FPU7joLteT6P1tbs6WBXQpXDJrCV5M+nrXQfI1Tnt6UGuwRFto2cNIyK6ZMT9Tzxxv8cTsgC6mtWvXVZExfu1ulbhI/uLO5jJNXXucRoL71ozk9ZtCryYum1ts5atmUlFu7wqZ/VrF8xep1uRbLNmFZrkXM36utl/1qUwc80y9W3brAXFRETF+13J2Mbc3LGsAgAAAEBc+t73vicIgvdyQRC+973vBZKCReuX1uq88OXpLxbd9mArb/FeL4V1e+avz7Y6LqRYLjK+1/DldrpxbA8tpbJXVs9Y5nrvwTdun3MNqY97FO5ahavPybQecZwT0ZLZf1nivd+JXFEURV2Fu/5P5Jmgou7ox5Mz1Ld7TF6U896YoxtuGzbnGt8l16WgcCLq9tyiYWoC10zNufG5ypJDyjXX0OntZUuo9/olrreIekye2MNvXz7OdSVV98I9N1C4buHVEyp3lSwYUzk99y9EvdcfnpBvWNOj1ILpjvOz2upJtqw0oibf2TOVdvMoXU3L1jufystqztCwS7IHEz22c/GoQX7H6A+kq1n9rk3raObN2bo1srNndiiX+dltozbasvOJAh8wZObNY3QjPqobV9dToccwkNXV62jmmjHGoSFNck6FY4o9U9DlLTt7JlH+GG20/w5mFQAAAADi0zXXXHPNNdeQZ38z/ZiN7Wpr0+iUHYqinHJU19mPev+cclQriuKUHSZN73pcNtGjReLgn972+ae3fb4zZ7LaJlHh7tqIex1XlUP7IU608K+3ff6px8+6+UREbZto/zckyImo22WZugTTLxlEVPFVg7/Ghx5ZIqLUy9I98sM5V5SGkh0tNL/f4ABaSOraNHqWVJ/ttt3pFqYP+59Pb/v8r72JTs64avX8rQ0+11Q6PIZ+0NbVnCGiwoduWTODika/xLq8NOutM+arBtbVjMizdhVt66qrPRfUV5f5zqHZcq8UAAAAAACIqINVMiLKzMwkIovMXZOjOblTkRWHw2FXWr3XtgoORVac3Kmt36ZnZg5t23l00YRhHmPRu0bF4LJMJHPS/k+kKETEZZmbrKmjPi+TZS57/l/dhHwkTkREXCHiim4X3nRbyQoRcUWXuDs/XOFE/tMx4oo+MzInavnyJL9aV0cx7k6VN77iEJ1+d9PoRduutN3688HuNfWljmDdbKbrWdwls1bfN2v1mbW3vzX7jreIbll7i3HMRbVXmbE9o9nCmDIzO9tkqffTNN/LzVMAAAAAAOiom2++mYgEhcttP2rdzIzD4VBkxWPltp+rfjRg4j+qNv7bsNz19ElWuOx+fOR6Sx2A0XRN/Q8n4q6tbJnd6B/ffql/S0uQE1HLVyd0G/77+HPU7QfX9jTNrXcK6tMts/z0tOUQfX7mpJ90jD/E9SW1dZ9oyJvCvzzRQvf3u8ps8/QJVy/QHQpFdwTUxMNTN2vatEf3TOzAkSJDK0e6ZNbqW9bMoHXvlHt1mwpwVjNbdj55dvKq37XJbCyQjrNl53s+xPJO2bO/V8muIkMrRyLfHcPU5Z7PyEp2FcXWU0AAAAAAiGdqM0hB5orrhxRFUex2e6sZu92uKIpMStv6up+e1z30u27L7nrzwe2NbQu/+vZdIu5OnNSWfjJX1BEtPj9zSltTrQt5JcvVmonMFZmn9+5GdOrjMvWtY6/cdUqXIBHRsrs+KJN17/7yqh/25IrMlbIPrh6qvaX/0WVJ7RVmlp+rbxzww/eqfvDaMUVL/LVjiszLXnvTR7LuNo3uI3PrL2nZXZu3nXItObV9821/6vbMjX3VX8te8zhop7Z/tox6Dc1ty4l2BBSZu2uRgbskezDR+v9U+1tCRLTuju3ukQSPLB79NT193SwbEZ1Zu2S3u6pypno9zbwpz+Y5hr7aqyzfrKuZYWHhXWtmUtFw9/iI9WsXmA7TSEQmtS3/CscUExUtc5XANOV1sxe4C1iyeHgRFS9Qh+7Qj79vm7WgmNbNztSGcKxfu7bEvVw/1qKawn5tzBAAAAAAgOCpFbMVK1ZYlLb2crIiKw67w+6we2/gUNqem5kl2HP8TQfHf7Gq8N1rftO2cN4rs+7M4+pgg+R6mkRElHf7sHmFB8a9X0Xj+7/3u+suUdTxM1zvamR1GjR1j3lj33v6nQn3rHmeiKjXn1/pRT9rcSXIiahb8StpqwvWvKdued+wg7f3lRVORGe+bqHxtt6GbB/eee3PThHRoklblK03DdWem7kPRVt+en6vuCRjYOGBa15Ux4/v9eeSsbLCe9u6eWyio+hKSkR5t896z/bOhElrFrkW9PpzydjBpB2KWbNfX3tNgXvj8f3fK7nuEneyHkeAiGQyPfh+FD40tvixncO7vEQz8upWj7aZLSFKW1N9XXX2S0zd5umx/CH1idcls0b9h3V5SV0883XvBo1qr7JZZl3NDAuJbLPW1hFlDmdFRERUvL9uDWXO9pHtR/YXFw0fzopo5po63TD6vkr5SN2asszZmetm+0h55pq6BdWZzFXA4v3cvF5V+Aivy56lZXHmmrq1+uWZbLaWHG83UwAAAAAAgZg7d+6KFSvmzp3LPjnzibronKNp2drHfj79rmZHo/cGqdb0/93w5wWznu5qTYtsVjvps9Xr3rRNKL6hZ6R2+MWq7x++7J2bfpgRgrTOvP/OD/dm/uOp77mqOanW1LUfrf3txN+GIG23A5vY6KY11bcHU9c4svaJtUcGzXpi1qD2FpqpXzsrc3a+r3oSAAAAAEBc0sZp/M53vnPTTTcFvolFG16Cc35pj94r33rN1wa90m3qPMidzm0EffHxiq6jN/dQOtoYMHjaOI0hSKttQEt32hErRiAC7GrmQ/2uTeuoeAEqZgAAAACQUPr3719TU+N0OgsLA/2uq47raNGGl2BMmPKD2y44zpnWvgQmdLF2ZUwI13AUYdL3jj19yTUyZIRwOvfo1LcepUtf3fODq4JOpeFfv5l2/H0iGktcO+YxdvAHzXriicAWEhGVLGbLsrUGiiWLM2evm7lmGapmAAAAAJBYJkyYENyGbc/NBEHsJl18kTWVk8nDGUZMYKIgiHH23Czysm/flX27+t/OHKueQ5/aNfQpQzqmH028KHyEL1jM3H2+/PT6AgAAAABIRmz/qf0x1lIOzDHGHK2OYyeO3TXsrmjnBQAAAAAAQszy3ifvRTsPEKg+PfsMvWJotHMBAAAAAAChx5xOZ7TzAAAAAAAAkOwsnxz8hIgYJ85c05CR9h8VY8Q5I+bR2YmRayvX+oyIq2vqtmfEOOPqiuSRetsmhn2R5/qMMU5EnOvWY4y5WmEyZtYFS80qY+7coWgoGoqGoqFoKBqKhqKhaCgaioaixXzR2DfffEMAAAAAAAAQVZbmpiZ3NdFVWVTriaq2xURqZZPIs1qpX09dh2ljizAiaqtHaqmQV4W3jcebxi28K8Fe/9Fvz9qyiqKhaCgaioaioWgoGoqGoqFoKBqKFtNFExQi4pw455yIE3GuuP/PSZ1ImXPirnWI1PU5J3VmZDWfrtK5N3cVldwpqku0PbiXa1u6lpF7X0TqzhRXMor6hnZ4tT241qa2J5MK5+TKPUfRUDQUDUVD0VA0FA1FQ9FQNBQNRYuXorGvvvrS/S5pLTWJ3PVMxoiTZ62xrcrIuKsayblXtc+1YluDTo96pqGa6WrDqd/enYK+wuteql/oWc8lfboeq6FoKBqKhqKhaCgaioaioWgoGoqGosVw0SwffVRCAAAAAAAAEFWspaUl2nkAAAAAAABIdkK0MwAAAAAAAAComwEAAAAAAMQA1M0AAAAAAACiD3UzAAAAAACA6EPdDAAAAAAAIPpQNwMAAAAAAIg+1M0AAAAAAACiD3UzAAAAAACA6EPdDAAAAAAAIPpQNwMAAAAAAIg+1M0AAAAAAACizxLtDAAAAAAA+NNib/p75Zr9X35w3nku2nkJpYssXYdfMX5m3i/8rCPL8tmzZ5ubmznnEctYmDDGUlNTMzIyop2R2IW6GQAAAADEtL8ffbPkzI6+V2WJosAY45wnxqssKyVVH9BhPvOqOb7KfvbsWYfD0b9/f1EUI3nMw0GW5a+++qqhoQHVM19YS0tLtPMAAAAAAODTgndvycq9wmKJ+8qJN6dTrqn4ctnEt3ytUFNT069fvwSomKlkWT5+/HhWVla0MxKj8NzMRFPNgZ3rN28uK6uqbXYtktIH9ElP7ZM/buSkghE5mSkh2EtrU5Nd+0VKS/NOs/01QrSjYDmdzjNnznzzzTeKooQsUQBIRIIgXHzxxTabLdoZAYC4dN55ThQEzjlxIkaJ9CoKgv+GmpzzhKmYEZEoignQODN8UDfz0FqzfemTS9+tshvfsDdWVTVSVVXZzg1EBY9vfHac+0lsU82BndsP1WUOmTR2WFZawHtq2P7otOJS7dfpK/Y8kGdYpXzljXM3aL/lLlz38tTMDpXGbEcFRRufnRSqp8hnzpw5f/583759LRacSADgj9PpPHHiRH19PapnABAczjnnnBFLvNcAix8LjTBD8hruUyWu4St1m7q9f3jo0Xdr211PGmBzV25ay1+YO3dDLRHRm2+un77i1QfyQvdUylOqJIUp5eB98803/fr1S0lJEQQM+AkA/lgslu985zvHjx9H3QwAgqNwhYhxSsjXdqgPmhLpFXxB3cyltfyFgCpmRDRxyADX/xr2rdrQtknthlX7bm17oObRlDC0bQljhaIoKSkpkiShbgYA/qktn9H+GQCCxhXOiTOixHsNqPgx8LwLz80iAHUzVeWG4g3eFTMpfUBufn6ujeorymqbyV5fVdtMBXkDtFqWse2j7veGnU+212gxEQiCgIoZALQL1woA6CSFc0akECXea7tioUIVwtewnyvxDHUzIqLWQ5tXedbMpAETFxbNm5Rj7EDW2lDXnKp118rIH5lLpRXuX3NH5mM8UAAAAIDQ41zhnIhR4r0GQlEUxlhivIb5TIlvqJsRUWvZji0eT8D6TH9+hXnPsZQMjzEaM6cueVVauXx9RXNqn6lzFgYzVgcAAAAAtIcrnIhIfeiSeK9+Rf1JF56bRQzqZkRUdehd/a+26UVzAh7SIy1n0oMvTApDpsKstampubG21p4+oE9mAvaEAwAAgMTCOQ+4AiCfP32+1UGck7X7Rd1SRcYY587WuvPnrRf1vNQS9cqJ4TWQ4sfC8y48N4sA1M2IGmo9xsyXRowLuGZWs/mBJze750Cj1KmPvzA1i1rrKsvKynZsLtOv+W7xT8vUgRYH3L3k1yODbvtYvv6nS7drv3mm1bD3Dw+tqjLkxqCxct8bO1atKm3UTXmWXnD340W3DkF7TACIXeUvjNLNKqIKZlKQ8hdGzd0Q0tlEOrBfz0Xx3A85VB9HiHIS9l0byyul505c+PiDIzOjd0Ylo8C/+nft8qsHRg/JsBIRnT9XXnr82Q8cCmM/XzhpZC/H/207/ExJtCsnhtd2y96Byt7Xu5994tlt5Y12KT130r2/mX9jH4kzVr7s+jnrhz26eemkSzpVjQxNOmE/V+IZ6mZE9ZWl+l9HDOkT8KbNNWVVVW2/1jQTNWx/dGZxqfeate4V05u93iSqWP/yy3uN+aowWZHqqnR7NKTV3Kh/s8ZsR1UbllYZFtkbS1fOn3moaPWzk0LXJlNuOLK3pPz0OYVIsF58ef71hdndQpY4nSrZUkKFUwp7+dv/hx8fOd3kUIhI6HppznXfH9xL0m14omRLZY8pYwbRkR3rT1w+Y9wgbVOvBR3cNQCETbx/A+5c/lvrDm1Y3zjxgXGxcgQ6WJyYy39HtZW36dAL98x/9KGs1X+d4XULFMKHc64onDFq73XWbQOGZPD/23p48fHexfMuzRvdb9b7R95UFGKkdvHickDpRO41wOIH8Fr91sJfb8r89fp9kzPLV0yf84f/zszZcFuOuzbU+eHvQ5MO+IG6GbU2e462mJ7eNgBIa+WOVTsqTTbKGXf3uJwQNgWs2PmmaU0sYuylxU9uzg9qdmsz1R/uKpdzxk0d3EOSv60u2fXxrk963Di0R2gSb9+p0q27v+6Sc93EsZd3k+QL9eUfluzeqUyemN+rcMoUdZWmllY5YvkBAOi08pUz528oKJoY7XwEK0z5z3tgz54HQpxmu9KGjBtBGzaU1zahbhZJ7soMtfPau0+6SHSu4eNvnI7WR35dQ4wR58TYy8VbnmtNuejiDJExUhS5pe68g5O1uyResLc6pG6ZkpXJ574635oidZPklmaZczHt8otE417UdVzp2E81t3humyLJrT63NX9tV6BPpRrLS2qJhmXaOKe8uev33ut+N++BvXvnq8+sOvXcLDTphP9kiWOom1FzY73+14Ic3byozVXb33zT+yEYUUHWjJDWzSJKSh/QJ51cUwK0qdhcWjPVuxVkME6dOqukDczrIRGR2D27MK96U/nRU0MLelHLsT07yk62KiR0vWzomOuzuxGR/UTpro+//MahEAkpvfPHjerfjU6VbCn5tht909iafvXUMT3K3v2w5pxiTetXeMNQm0hERBeO79qy+3QrCV2zrp9Y4FpIRETysYov6YqRE/LVZ1tiF9vgMdc6PjzbQtSiPvXqd3zLZ41Ejeu3nB090HcpdI/IPB6X2Y/v2rT7tIOsF/crHDdUv2sAiLzKN267Z2XtiMe3/mFc8/YHZxaXFRStfnZS4wuj5m7Inz6nT8UbWyrs6WPnPV80Ncvrqt1Uvnnp8lX7KhrtqblT5i2co47OW65uO13asqF07O+3/rqgcfvy4uVbKppT+4y4u6hoRp5xCN/OaK0xSbzh0BvFT64qbbSTlF4wZ8nvZ6TvfHDuBiIqLZ42akfRxrsrp2nt6Bq2PzituFRtIBlQzuv2Pvvk0ncrGu26hnkhpObhJ0XDqlauKm1OLZiz5Pczcpq3e+T/2bHN3hkzZH7qoRtNP0Gz1dxPtEyLZnqEO6fp0I59JI0dl++VlPkZRa2V6x99aGVpo5Q75dbc2pUbyuK5QWv0qP3NiFg7r3aHk4i6jnj4KvuGgy8esnbtkqK++4tFU0b3dlT8vaz4Q+7MvuQPt3+vb1cix4Xqb8XsDOuJjz9+5G3XOl8dc/bsf1E3opYva1946WSF51706UyYM+72/h7bnjqh9Lg8RSL6zxfHXnqp8YglgDwHWPz2X62paUS0vmie7dk/3JKX1vbu4RdG3ru+oGjT0skZnLdWvvXrB1eWNkq5U2/Nq1m5vmzGy3sfyFPXyb+1aFil64/32T/ckpPiuRd9OoGsj+dmHYbZZkItY+zjW7du3br11YX5+sVTlmx1eXxsNJtzjHh83fsfbHrttddee+2v29YtLNC/V7W3qiE0e+mVbUv55rOtO0rKjp349oIs9h/zX1MKehGd/WTXwbO9rrvpxzOmFmY0fPzhpxeI6MTHH38pDrrhxzNmTP2+jU6Wl59SE2k9Zx089cdTR+acLin50po3+cc/vIKOf1p+wfVuw7fpo6bOmPp9m1zzSdlZ/d6rv2yw2vp5NDoU+wwdNbhtSa/CKVenU/rVM4Jqm9h6+mza96fOmDr6CqW6pORExxMAgCCVFk8b1ebB7Q1ERDnTi37Sh/atXLV989KlpVLBwoVa++yyCpr6/LY96+YN2Ln0nuWHWg3JVb4xd+7S+pG/37hnz9YlI6uK75n7RltDibLanIUf7Nnz65G0t/ie4tLc32/ds+fVGfblcx/aXBe6EjWZJd60Y+n8lTRn9Z49e1bPSS9d/uiGyoxJz66YTkQFRRv3tNeO0H/OG3YsfXRL860r9uzZ8/zExi2PPhl8cUw/Dlcequxjn9208fdjG0uXr9zXQJ75l3wfUi3zaq3H1ydoWE1lWjTTI9zZ8t44f0N97vSpucaqmY8zqvXQ8rnLSwfMW7dn25JxDaVlZolDALiicB7Aa8Pfj563E1HXi8fe8YPXF2UP737B9W5bOin3T+/bt6uzavtn89e3SN2tRESkrWPtaT39u2eq/vUtdbsic8pQr73o8+PStm0Pdva5Rw6vrXX27Nv/57OlgPIcsmOUVjDj1j5EzWXL7508ad5fD5l9r2s9tPze5aUD5r21d/uz4xoPGE7Iskr7uKWbN/1hXGPp8pf3tv+9sKPrQ3tQNzMqq6lvfyV/UtLS0tLS0tIlSb9USk1zi+rjNptNNwlA5sQZU/RvlpZ3suyaXgUTR1/TSzxbW/bRP955+29bdh1pkIlOHT1xLn3gdX26iCRdXph3adPXRy4QXX79zf81blB3kUi6PKNb2xyMQo/LsyVRkprqzzp6ZA/qJnYfOnHGhMFdXO9m9B/cQyLp8pxeKbLDo1mqQ1a6dXfXuY7sWJLChjoAACAASURBVO+ypeSUj9w2frZe57PGdgqXcnn+0F4SSb2G5tqo4YSvVAEg5AqKNu5p466jpOTdvXC6rX5D8dJS0tfMiPKnjs1JIcocMamA7Fv2eva2bT2weWUtTbl7el4aUVre9LunUO3KzQfcX/8HjMzNJCJqKtux004jxg1JI8ocMa6AKjaX1gSZf31l5sHtDb4STxv3h/fXzZFKX37214+uqiKqb7C3n3abdnJuJ6LalQ89+MJ2mrp6z55OtGU3/zjUt8aNyCRKyx1SYBJa/B1Sd+ZdfH2ChtVcTIoWyo+vrbzvry4qqHpz/syXy/Xv+zyjqvZusVPBpBGZRGlDps4YEOT+gXOuKEoAr+Vv/ft/9n572kFE1M32nfvmDxrXg3NF4e5kuNIrK4PoXPPuXS2nyyr/9bXsese1jqO67OuahjMVpxxE1h5ZxvR16Wi1s7ZtK//1xb+V5i3/am4h6nVZ74DyHEjZAyPlznl1ddHEARJRc9nKB25ZuO1r7n7g6Eqncs9mOxVMGmHjPDV/yowBuuSJqGDcCBvnqd/NLyAqLa/z3oM+P4GsbyZEZ0RiQptGyujTh6it3aLdrouBUrptwAD1KtpYW9XYoejYIWatG8yGwQqxlAF5BbRF12gzdCWUeg0s7DWQiOQL9cdKS/+9tyTt5hyFqPGzt9d/pu2/y7dEXeRvT3z2WeXZlpazTecclOIeM8TaRb0jaXfIKd28uoa53zUhEF1oOUvUg4ho0LgZg8jVJtGX9KuNY4G0Uzj3LY0uokChu9kFAMFKGTJpRp8Ny2upYFKB/iu7ROpNsgxbH6LS2toG0l1o1QbtUqrrflVKqkRE9Y3upt7pUioREdmbm4low9xRbddj05GWAuE1eEaDaeINOx6c+WTZgOkL582blGO/falZy3o//Od86tg587ZXLC8r3VBcuqE4NX/e80tmRLiJvr9D6s68i69P0LCaKsOkaOkh/PjapGRNunVKcemGqtoGahs+zNcZ1dBYS0R9bOonnyqld3r/yUrhnBEpRAG8/vud8gf2dp80ud9/5V/UreulN4ytek87BzjnI7r0JKJvL3ygcGJ01qEQiR51Bt3/Xcv16ftaR798/4X//Ji6de8ykfj2dvMcUilZk3792ti7D6168qE3K0qXbi6fdK/+K2ZDLU7ImIa6GVFq1gCittupZbU1NMTV6ypt2IOvDSMicjXoj0b2Iqm2voGo800uL5S9+0697aaJ+V2ISOxiGzhq4JfrTzQRCWS9bNjN13sMhCkf2/t+2QVb/8v65+TbGj7ZVm1MTbKKrWfPEgXc+rDPpRf/+8ujZ6kgFGN9uK6YF2SFRONCarrgoK4h2AkAdE7d9pXLayVJsu8rXr634AmtoZvddcOpob6WiPr0ySBqe4STmm4jIntzK1EKucaFkmw2r+/8ElH4xrs3S7xh+6pSO02f98CkPKqrbfeWWbPd18N+HznPmfHCthlNNeWlpW+sWr5v+aMb8t+6NSfYAgTFPGPlJmv6/QS9pHgXbYXNdF8hkpqqbyHj64zKkPoQldbWN1Behr/PC9rDFc6JE7F2Xltbv2l0WtK7Ksq2vx6UuxXcnWNlTOGKNsqgwve0np1C3bpbxnDln7y1myC4luvXUbRor3DFYy/u7ChcoTTjtlxxnOdKCi+w9CCiptZtitJ+ntsve0efNUm2/Dm/+++qHy8utXOuHjc1GZ5xRR+i0tq6Mzw3g6iptdH9hm4dTrrnY54Z0a8TwPrQYWjTSGSz5ep/rdpbkbStZT3DTNC6DOqX3nJsV8mxs3Yisp899uHRxq49bNQr2yZ8XVZSe0Em+dvqPVv+tuuYTA0N31LaZVdfPTg77WxZdSN53UDqYethPVt9pIVajrz3N98NE3W7H5yfRV/ueu+TWnX/LSc+3VXyZavUxVA4x4UWv+lIVrH11LETdrKf/bSy3qEtbz1RfuRbmewnSspPW23ZGE0fIMrqti8tLpUKil59/id97DufXLq3yf1O2RvrDzUR1e3bXkq26eM825Kl5E/6SR/asmpDeRNRU/mGVVuoz91ThxgfIWUUTB0r0b4dh5qI6rY/OGrULS+UGzuuBc00cSk1lYjq6xuotXz9G1pfkPScfKLG5mYi1z3F2sraVqKa0u3GmVH85rzyjdtGjXpwc3NW3rgZd08dQNQnPTK3zdvy34FD6vcTNDIrWpg+voYdm7d4DQbi84waMHKKRKXb99URNR3avN7H5wXtUrjCefuv11yz6n+nv7P0mkmpXzeJYv+eViL76Squ6yfGFX6qupGoa/fRhS0XDRpUeIXoXq5fp63yYdjL2fMKkfXSy+WmHlfkG7eVrhyZO1RsmTT04lSiEzWnAspzqA5R097iG0aPdvWqbKqtqiVpbL5xaqgBI6ZIVPquekJu2YATMsbguZl3w77SN96tnBThm4gxQj9/QGd0GThmjLK3pOz9zQdJneDsujFDexDR0DHXfLjr43fePkBkvTircEx/kSgv79IdZf94+3OyXnzFoCu6fvbtWZls+tQuLyy84t0Pt63/TOiadf11gVSFehVMvKH6k48/27H5gDq/WfoV1/1waHZ3aqvY2S69+Mjn27Zc8DNOY4/8of1Ol3y0eT2l9M66NEWryKVkdKnd+fZnDiGl9zVjhqJqBhA5pcXTRhXrfp++Ys8D6duXLi2lgqKF47IyRyycvnP+hieXjtv4RDoRUf7UvKpHJ88vsw+YWLRkTp6h2pWSd++KFZlLlz86bWUjpedOLFo9b5LJULVpI4teLVpe/OiNo5ql9Nwpjz//gDGhTjBPfM7vJ9Y++eS08em5E2dMyV25payihvKy8qeOTS9efvuo7fNWvzalaN6O+cvn37izYM68cQVUYdqswzzxW5csaVi+/J5RS5sptc+IOc8vDHrGNbOPw/fTqUx9/gM9pP4/QYMc06KF7uPTlze1z4h5K4pGesZMX2dUypB5K+bVP7R85vhVBXfPGZFPb2I4kKC4uiox8v96sPzFPoN/XpBx1xMz7iKi8xfKd1f+vpQT8bb5zZT/LFtfd9kdmYOmT1h1/lx5o+Py3lZinCv6dbg68xhjasWrbS9v/OPkNXdk9i0YtfXq5kOnnHS5xb0OEdlPNKXe98yEbqScqvrqz2vOcgogzwEWv93h6VNH/Pcrj0iL/98do//HTlJ67sRHXrl/RFrbvGRERFzKv/+l++sf/tOsG/5ccNcvtBPSYx3ua7++1ulYPgP7wJMUa2nx/+wgKdRtvnfmUv38YqkjFq543GO4ZUObRlenAUOXMH1cMmxgDFntvE1k7G9mukfbnFd1TVFM0/S/o0MvjJrfltyAhatf68gg+v/3f/939dVXS1JIHrYBQIKz2+2fffbZd7/73YjsrfyFUW1Dq0McStRPsGH7g9OK7UXrXpgU2rkLEt6cv/8oo3cIn/HKLfUXZMnaPV0imnTf8HsGssMbP3pid6fSvO+R0WNt9sMb93c4nYaTjSt/9Hdf71ZXV/fpY3z6FSKN7z7848X2R9Yum2hrf+WQqa2tzc7OjuAO4wnaNBIRZY6dMcJjQfO+pbff+NMnXt5+4NChQ4cOHdqxedWO2k7toqIi2IGh/Knf25Zsa11Feft5rK+q0Vr7UN32N7bo38y1RfIPEwAAIAk07Hhw1KhRt7xcTkRNFYdKSRrQBxWzIHCuKIoSmlfb08/P3P7atBennm+yWL7bWyKyn/q0sylrXa46vG1gxQ9gfrNAXht2PDxmzJiZKyuIeFN5WSlZ+19hC2H6mN+sc9CmkYiI0sbNWbh+n8ejM7JX7XyzeOebwSap9gnWVCy/ffwbA/qkEw24e8mvRwZ9F9AwcEnF0tsnrx9gkwIeRnLf0ttvXJraZ4BN8pp7mkYMyY3X6bQBAABiVMa4hb8/9OTSDXNHvUmUmjul6NU5mHc6GIrCGSNFoRC8fv3C9kt+Nynjih9M/McPiBznD++qWn6msym7m0AqnDq4bbtCWTVKH/urp8ue+p8N941ZQ9TtuzcteuUXuZGsmKF65h/qZi5ZU3+/pHL+Q1s693RMJyV32FjaslO3xN5YVdVIlN6p0XuzcsfZqEo/TFVzbVVHu3GabiJNmToiNL3NAACiLu+BPXseiHYmoBMS6hPMHPngyyMfjHYu4h7naocwForXk/8s+8U/OSfGSPfauTSff3rHC67UOrhtgMVvtx9XgK+2Ef/94vW/0i8hCk3KAb6G+1SJa2jTqMkY9qB7tr72pOYPG2AytYqntJFzigpC3xMrZ/rj0323OZb8jrTop7Vy6oiiu4fhqRkAAADEJnV254R8bb/sEaw4ReA1AmdL/MJzM72UrEm/fm3SnPLt69dvfndfhbGRoJQ+oGDsjFtnjM3LdNVi0nNGDBigPcSy5Xh2Us2c9Ow62/rlK1ftrGh7VpaaqtbqUtPds1oTUWqWWVUvU7cGpbvXSMl7YMWrOSuXLt+iS5Wk9NwRt86ZMyW3ftXc5aW6NHXTZ+fe/fyDubWbVy1f9a6+bKm5U+YtnDMpBw/NAAAAIFZxzjnnTK2oJNZrIBRFYYwlxmt4T5Q4h3Ea/WhtamqrwUhpacE/VnKn1KlEfKYaVLqhyBLGaQSAwEV2nEYASChz/v6jbt27EiPXXM2J9dry7Tn/4zRefvnlsfC8K1SvJ06cwDiNvuC5mR8pIatJhS6lkKUaiiwJguB0OlE3A4BAOJ1OQUBDegAIkvu5GUu81wCLnzCv4AfCJATv4osvrqmpsdsDGSASAJKa3W6vqanp2bNntDMCAPFK4QrxBH1tTyxUqFA9iww8N4Pg2Wy2+vr68vJyJZDxXwEgiQmC0LNnz169ekU7IwAQr7jCOXEiSrzXgIofAxUqVMwiAHUz6BSbzWbDjNUAAAAQTl0sXWW5lSViu2iuKF0sXf2swBiTZVkURR7tfmIheZVlGcOB+JGApzgAAAAAJJLvf2ecwy7LTplzrihKwrzKTtlhl8f1neKn7KmpqY2NjbIsU7Sfd3X+VZblxsbG7t27h+rESDwYpxEAAAAAYt26wys/+mrHBee5aGcklLpYuo7rO2XKlbf5X62hoaG5uTkBGgQyxrp3746+x36gbgYAAAAAABB9aNMIAAAAAAAQfaibAQAAAAAARB/qZgAAAAAAANGHuhkAAAAAAED0oW4GAAAAAAAQfaibAQAAAAAARB/qZgAAAAAAANGHuhkAAAAAAED0oW4GAAAAAAAQfaibAQAAAAAARB/qZgAAAAAAANFnOXv2bLTzAAAAAAAAkOxYdnbfaOchWVitVkFg3sudTlmW5VDtRRRFi0X0Xq4o3OFwhGovgZAkiZkUt2NkWXE6naHITqJhgR1czrm6siRZicjhcCqKEt6c+dXRs4JzstvtYcsOAAQE8SsIiF++IH4B+IG6WUT5+sNubQ3ZX29KiuS9MFoXCMZYu5dgQRBE0aNtLeekxrPoXoVjnOkH7U37csAYs1qtjMVTeENgA4gdiF/eEL+Cg/gF4Icl2hlILg6HQ739YyBJUkj+hiXJ/HoX4TuOGs65et/LD0VROPe4V8o5R1QLRLt3rK1WqygKRBan08k5t9vtkiRZrZYQfpcKgpqNdsMbAhtATEH88ob4FTTELwBfMBZIRHHO7XaTMMOYz7AUOF/XC7vd0W6AiS5Zlh0ONPzosHY/VofDoShcFAWLxXUXJkYa2Njtdv95R2ADiDWIX6YQv4KD+AXgC+pmkRam8Ba/gU2lKIrd7oiHnMY0q5u2RAtv+oWxwE94Q2ADiE2IX6YQv0IC8QtAhbpZFHDOTW+zMUbBXYDUdtjeHA5nXAQ2ldpoIX7yG4sYY4LADF32HQ6HLCum/fijy/TjRmADiGWIX6YQvzoP8QtAhbpZdCiK4nSatLQWBNbR8OZn+Kx4bPVut9vjMdsxLoQDqYWWIbwhsAHEPsQvXxC/wgHxC5INxgKJGvVy4z1esCAwi8USYLtqi8USgXGNIyx+cx4t3t9v1FGw4iJUaF2r4yK3CYMxFkcPJSDWIH75Er85jxbEL+iohI9feG4WTbIsy7LJPTZ951c/LBaLYfRed7IKwgPEEbvdrigcgS1iRNFkCimADkH8AiDEr4hLhviVXM/NGGOCi+smjaJwRVEURYlWFdzpdBKZhChRFDgX/YQoURR9BbYYGcsIIkZRFM4ZEWmnhOl3plgWrWGyk5AoiqLo79oCsQnxCxIS4hcELkniVxLVzUzbtQsCEwSRSFQUHq2/LqfTyZhJ3tTmIqanoCiK3o1JiEhROAJbEtJOEkFwDXeG0wBMqZcODPkddxC/IFEhfkGAkid+JUWbRkEQUlIk/+P8CAJLSZEEIToHRB0o1nu5xSIyrxGsGGO+Ahtu3gCAL9p3YgxXEEcQvwAAkip+JX7dTBAEqzXQx4NWqyWK4c27WYosmzRW4Zx7P/HnHE/VgZxOp9Mpmw6hBklOC2xx114omSF+QfJA/AJfki1+xXebRrX9vXpnjnPu3eyeMeYd2NQ2+pxzd/N9jxt7VqvFe77LdncUEtqAPyo/Le8NrfwxQBBoJ6d6Zmq/RjlbEBv0rcjQXihGIH6pvyJ+AeIX+JGE8Ste62aMMbMJK0XOyel0ak88DXOteLeaUBs6G5ryW61WLVQIgmCxWEx35HAYQ2DnaeGt3Zb3Wit/BDbwNUcQzg0g10XMFdhM255BhCF+IX6BBvEL/EjO+BWXbRotFoskeQc2IiLGyGq1qAP4CoKgX8dPc3ZDc3nGSG0ZYrFYrFbvwOZaR5KsgYwU3FHqeKyBNPBQs42LFwD4YmgUp3ZMUn+i1f4tySF+qRC/AMC/pI1f8ffczNekKHqiKDDmccex3ebsDodD3x5DHabTf/drcg35Gug8m4ELvOV9srXRT4axU4Mgy7KitHOuQhLy01vJ4XAmQ4/qWIP4FdyaiQHxyxTiF5hK5vgVZ3Uzxph3YFNvGRrikOHXQC6IsixrT05No5rpjkRRkOUEn6E8RqhfaxDbvAV+kVIUxW5Pru9DyUxRlNZW13MJfcMhp1NO7MAWmxC/khnily+IX2AqmeNXnNXNDO3vDb2Nfc2aQh2PbQZOp6xPwXDvU9++H8IkkPvNySbwZ/r6NfE9LDnpAxu+IEYF4lfSQvzyhvgFgUu2+BVPdTPGPOZK8R4GSv3AfMWnoHmfCoZhphgjxnDrMYwQ2EyJooDDAoHQehYlSWCLQYhfSQvxyxTiFwQoCeNXPNXNDHdZTFvJy7IsiqJp7+fgcG5+z9LpdIqipM9bkpwxwdEP4qwoSoeeRyOwmdKe9QO0S/0LSp7AFoMQv+IX4lfIIX5B4JIwfsVT3Ux/19HPSJqKogR3KWRmIdHPVVhRuPaY1XRbIHevdP3hUT8ddZDldm/WIrABdJJaK0iqwBaDEL/iEeIXQHQlZ/xKlquGKLbfUCSxR+SMCqvVarGY3wYWBCZJVv+fCwIbQOdZLJZkC2wJBvErKhC/AKIuOeNXPF049Peo/NznMw1RgTTiN13H747a3kJjfW++JpTUs1hEX+ENgQ2g8xhjiqIkW2CLQYhf8QXxCyDqkjZ+xdO1Q988gzHzW4mG/tZ6hjGyAnxXEMxTNOw94Qf07CiLxeId2Dgn7+8AFovofYT9BDbmKUT5BUhYIZ/ACoKA+BVHEL8AYkRyxq946m/GOeectKuZxSJyzj0DHpMk45Sd2vqCwCRJcjgchnuEjDGr1aq/SOq3IiJJstrtHlsJgqC/Sck57jsaGSKT4ZG04ZakYRBn/3ccDR+xSlF4ct5cAfAPl6YYgfgVRxC/AGJB0l6aWHZ232jnoQO8pwnnnBRF4ZwLguA1X6fidDpTUiTPNNo2cQ++ZNxLa6vd+/KqXj1NN0n4Gco7yjBRj+nxMYQ37dtDJ5uCBNhFGwAgwhC/4gLiFwBEVzw9NyPX8LVcf01kzHiLS8W560mo3e4w3KnytYlKnXXe6XQKgqSPYYLABMGkFYoa8zpckoSmbzDj6/g4HA791w51EOfOt9FXu2h7zx0EALHDu8qRDL29Eb/iAuIXAPgRgfgVT/3NVA6Hw88AxCrOSWtjwDm32x2B3IfinPRtP+x2e7tbKQp3OBztJ51k9N8J/AR+/eFljIWw87QoCpJk/OMBgFijKFyWFVlWkuRZAeJX7EP8AoBAhC9+iT169AxtihGgXi59DRksy4p3vJFlmTHmZ9ilILZyOmXc3DKlbxCiKNzXWavN5qn7NWR5YIwEQcAtYYAYpF0i1AZjaiO96GYpYhC/YhziFwD4EYH4FWdtGjWyLCuKIoqidkFUW+HLsuzrGDmdTqeTBLVdP2OMMc652hvbzxXQ6XTKMuvQjkDfGT3AQZzVQypJUgjDmyAwi8WC7x8AEFMQv2IZ4hcARFec1c3UGGN6I1BthW9oVKDGIf3VzX8kI9fguf5ugBl2hBGWvCmKoh0fURRMg4vhtrH6RcFut4c2vPnaOwDEArWOEe1cRAjiV1xA/AKAQIQvfsVNm0ZBEKxWqygKHZoShDH15pNIAYzFKYqiJFmFju2B1JGvRFFU72J2YMuEpv+SIYqiIfZ7j1emff+QZVkUxZA2DmFoGQIQU7Q2IaIoWCxigJfo+IX4FV8QvwDAlwjEr/h4bmYY0zYI6uHzc+g6eTFljKxWSzIMNRYIRVE8m4VQSooky4o2iLPhzrHT6XHQ/N99lGWPQOW/Gwb57tcBAFGn9aJO4C+giF/xBfELAAIRvvgVB3Uzw0SZnRHCu1mmvKcTTVoOh3HoZ+8WOypF4d5fCPyEN+/2996zr3q+m1ztpgDiSMJ3fEL8ikeIXwDQrvDFL1fdzM+ArYb27pFnsRgn61Q7UnuvGcIoaOB0+tyjoQGDxWLRhj9OZurQz4bwZrYa+RrEOfC2+5xz71Cqh9gGkMAQv/xD/OooxC8AiAzT+OUKG367Dof5Zp1fhm7N/udjCVNgU1NubTVp7CHLsizLVqtVa5aAoW81nPPW1nZad/j/2tSh8CbLiq/pZaJ7DkMkqUPYkftD17+S2ZlguLw4nU7ta5BhwiLvb0famup/DK/4OhUI7WrZmcOF+OUf4lcQEL8g8hC/4kv44lest2kUxbZw5eceFRFZrcbbTp2ZD44xZrhQWq1WX3t3OBz6S7AoiohtGv2YVwaB9G0IPLz52RFiW4JhJkKQrCAwSbK2ttqJKCXFeCvLexe6vfrbPeeuUKcXguwmBItFJBKJKCE7OyF+xTvELwg5xK+EEb74Fet1M/0566fkhg61nFPnG2Y4naS/qqqTyvg6KWVZ1u564koaWgGGN1wvkoR31AktQyO0zlN7jBjinxpBwemU9fdrEwziFyB+gR7iVyIJX/yK9SGA9Fc0P4XX354kCkFgM03HsBc9fd4Q2kLObrcjckFkqNP7RjsXyUJxS8jvpohfQIhfEEGIX5EUvvgV68/NAqQ/Fw1j1HaSvhU4zvgoCvm0npDA1GYYpGs3b7i5ZbiSMsZEUVT/0vXnmDqIgvfK+v9or7r/hKlYkJgQvxIe4hcEDvELEqRuphfa+mtC3s2NU3a73btXBiQ5fWv4oG9fcc6dTqeieEwp63A4TTve+AqQBupUSKHtUZB4BEFA73M9xK9EhfgF3hC/4lr44leC1M0CbDoSBDT2iCl+OtNDEgptq3dDJOvkiAicGyc+CndPg3ikdXNKyLFAAoT4lSQQv0AP8SvehS9+JUjdDAAA4o429Rae8AAAQBwJX/xC3QwguahDAiTkMwqLxdKhthdqU5BYSDxpJeooIAAQDohfGsSvqAtf/OpY3czPM03/s2oCQCwQRVF7Cp9g4c0w1WZgGJElkAgU1sQhMhC/AOIa4pcnxK+EFU/PzSwWi74XY9RPGv19CPSUhNinD2zqfxIpvDmdTlnu8J9hgDe9wpp4MhNFUT1KCf8ADfELoDMQv7whfkVX+OJXrNfNOG/rweyeAo+IqHO9HEPDMGGoBuczxIXEC29hjSUIVOGg3c11OhPqVFQhfgGECeJX7CSetMIXv2K9bqYoSscfxXrQz5Lu51ZlgKsFopPD4wCEnL6NvnbrkRIuvImi2KFJnMLaXl9RlIQ5sOHja6DnxID4BdB5iF+mEL+iLnzxK8HrZowx/eZ+TmP9arLMOnOPAbENYop3G/2EDG/6YgYsjO31BSFBDmxYJfbdXMQvgE5C/PIN8SvKwhe/4qBupm8WEvs4R2yDGOKrjX7Hw0CsUxTF4ejwhTLAa6ssy0H8XSd2xQPahfgF0BmIX/4hfiWqWK+bEZHD4ZAka7RzEahIDvYV3FSAyTzHa7LxvhXnHd4S5nzgnIcvloQ18bASBEEQBOZCRMS5qziKokT9i7g2QoZpZvRN9Qy8p0aNTYhfviB+gX+IX3GReFglbfyKg7oZ59xuj4/wZrc7Yv8PIGHaAIB/vtpIGE6ARDoTRFHs6BQugRc/rImHg692LO5BKVzt5WRZieKYgYLAiBj5uEfrpx2OosRH3QzxK7QQv5IE4le7EL8oceNXHNTNiIhz3tpqlyTJ16nlORxWKFuQ6FPzE7Y4J7vdHsL9Bq61tQP7VY8hwlvC8994PSFPgKDa6xMFdhyCmh8m0MRDTn8oFMV1f1EfPBhjggsTRUEUpWjdfo6L+kAnIX75gfgF3hC/Aof4lZDxKz7qZio//ao551oQEkUxhB+SOkCQthc/eQvVHsPKbrcjvCW8oK/ycS249vqBJx4v7fWtVqs6NrqfG4rqPVF30yCLKAoWiyiKYrS+oCcDxK/OQ/xKBohf4Ugc8Su+xFPdzA9FUdRRZYiIMRIEISTBRhAE/U3MWA5g+rb7/u9EIrwltkACW8K00dcLa5P6WP7b1zDGrFYrYx17DOJ0Op1OV0SUJMnhSPwHWbEG8QvxC1SIX+EQy3/7GsQvvQSpm8myrP97tlotnf/r9b5GxPLloEMtQxDeElXSBjaV2mk48PXV1+edEwAAIABJREFU/sSxkHhIqIEtuPb3DodDvQFptVojefdR6y0d3EhiiQHxC/ELCPEL8QvxS0s5hGlFl9PpEd4sFtFiEYOrP6uniHf6nchd2HmPeRX43cdEvdIlmyQPbMG1hAnwgIQ18ZDoTGBTOZ1OIosoCpIkRSy8aV8XQtvPKu4gfhmWIH4lG8QvxC/EL03i1M1kWVa7BuoXBne4vLeK/THBOnTfUWW324MbxRhiUJIHNiLinAfxBTTA9g9hTbzzRFEUBKYovJMjVjmdTsasgsBC2+vJj4RpgtJJiF8d3QTxK5EgfiF+IX7pJU7djHSPNUObbHTH6ARoFwIbhblJfYw3t1M/fXVyKq3Vfodw7gozDocjJUXC44jIQ/yC5IT4RYhfiF+eEqpuRrrHmqFKMF4Cm3YHsbXVbuhX3dHmIhBfENg06tC6ga9vGJnXv4621+9Q4p1hmOBSC2yKwsk1AYuWJZ9LGCNDS32LxRIXl75EgviF+JVsEL80iF+E+OWWaHWzpKUPV4bQhUiWwBDYNIIgWK0dvaCJ4WyvLzoczgjcsDR8ldcCm3obUhuSuN0lhsAtikIEQpvV6pqUWRsTGZIQ4ldyQvzSIH6pEL9UqJslCMPNRV+3G/W3JyOUMwgbBDYDWQ5jIAlr4kEzvc+q/+t2OBxq/FDDmK8lZDYeQ6gGc/dDuzWLXmfJDPErCSF+GSB+qRC/KK7rZr4e/oZ2vJSOPmWOFu9YZRq9ENISBgKbQXDTawYoZg+jn6uTFsC0GOZnia/Ewx3bnE5nctbKEL/0EL+SDeKXAeKXQZLHr3itmwkCE4RIZD5iO+ok9Z6BdmfRT6t9hLcEgMBmijHW0SlcAr+whjXxoJlmSf+3b7VaDU1BvJf4Gu8uyce1Dx/ELwPEr6SC+GUK8UuF+EXxWzcDAy1ief/H9NdYwBgL4R9/XP8ddggCm6mg2utTgE3qw5p4Z3if9px7jKIuCEy9uah1ofZeom3YbuIA4YD4lTx/a4hfphC/VIhfKtTNEkQgY1tF/tajdmPDx7uWUF2C/V/uRVFgzOrrwXfcUUuqfoimd4ySMLAREWMsiCb1AV6+w5p4Z3jvQW2ObwhvhnW8l6hjELebeMhJkqsvdXKetKBC/EL80iTnpQDxS4X4pULdLEEEcpcxwrce/Qc2lXqZ7uQ5Hch9OPVeS8KENz+SM7BRmJvUx9Eh5ZzrhxKOcYriajmTnL3OQIX45X8dxK+Eh/ilQvxSxVPdzOns8HQFjDGtXhs4uz1cU32HT4fmh6HwxzmLxWJ6b4O8bmZYLGJnZtJgjHkHNtMdCQKL9ykvvBnuPiZtYIM4lTxjgSB++WEavw737Bm9HAFAfMipPxmtXWMsEGhHrM0PY5izwlBnMNySNEwa2CHa/BIqbcoLdzY8bklGZsqLaEHFDADika/45f9blzZwSMjzY7ih6T9+cU5Bxy9JkvT3EP3HL4rJfncd5f2pqUuSJH4Zbp0neeKdT7PS1jskOYk1qJsliMDnh4nAxV0UPcKJd49StUmxFt4YC7JftWHkIUNgIyJZljnn+l6woigmRgDw/+0B/DO0pPd/7nVoZeiQ0A6oAHHKV/zybgOC+JUY13nEr85A/IoR4YtfqJsliJiaH0Y/Z4WicNOhfhwOh/7qLAhCEJdmw+QYps3xFUVRFK4b5CeYHcU4BDY95om8vgOZUhRuaHPGGDNtmmugXpm1Rud6nShEaDDGDP2q9dT+09HNp/a9E+dwMvMVv6LSBgTxK8Lwt6+H+KUJJH5FNkdG4Ytfben6WkP/CQW4GkRe4PPDUPgjnP5y4GcMVv1gqcGNCKTfys8JqCiKIIjeeYtTCdCsJVQEQfAKZEEnxQztY/1EBT11Hfe+jRuofYUjE+q8u1P6LwJjJs2JLZaI3rCTZVdfU9MLRWgDE+JXzPIVv3yFs7BmBvErrBC/NIhfesHFL+9EwpE3X8IXvyzuHQRU4cO9jZgVj/PDcM5DOEgrvl0loSDmbPHDcDKG5NwUBOYd8MJEFAVRNBn4x3RwCHWcCcZ8TtwZGWqrLT/vBphICFeDyPMVv3yFs1iA+AWdhPilF1z8It9zT0dA+OJXcrVpFEXR9DjG9RR1qg7ND0NhDnUB3lDs/C1A/afpJ7UAb08CAMSsJIxffsYfDl9mEL8AILos4bisx+wdoHZnEYlfMTU/jKIo2jiNvoZGNDS1D276ecOZJgiCaTr6QSPDPc89QCTpv0f6EsQ47BHj6282ihC/Is9X/PIz/nD4IH4BRAbily+WcBQ7BpsfQCTpYxsRSZJk6NMiCILhaX5w57dhK6vV4j2mliRJfjaB5OT99dtPh+NAVouW0DasMlCUCPQxEIliq8qB+JXkEL8gxiF+BSKu41dytWlMSNHtLmJKURTPZiGUkiLJsqIoCmNMEARD+w0/PSbb5XTK+tvJVqtFHVmLcy4IgmGaNc4R2xIT56Tvsuz92i5ff0eBzFykjaalfw18iK3OcDqd4butmGATtUMM8h+/ohLdEL8gwhC/wpR4mFKOANTNICwcDofhT04UjZFGxXmn+ujLsiyKov7yIQhMG9XKO1dB7whihPoFJeRD/TocTu8hngK8uAcSRPWjcRkaRHUG57y11W6xWARBCFUQVY9wXAc2gM5A/IIwQfwy7Brxy5QlsdtvqB98tHMRLrFcNM65w+FsdxgizgO6r+Of3W6XJKndP2yHwxmzPUkgcJ0/YUwpihKmlFVhHYY47uJQLF+7YgfiV7SKj/gFYYL45a2T8SvyV4kI7BHPzSBcFEWx2x1+ZqiQ5ZDd27Db7RaLxfS+JsXGHLsAABAOw4YNW7Bgfm5ubvfu3aOdFwDw6dtvv62oqFi27PkDBw5EOy8xjWVn9412HiDBCW6MuXqmyrKsPtYP7Y7Up+2iKBKRui/FLbQ7AgCAsKq09c6pP9nuavPnz5837/7m5mZc5wFinyAIqampy5f/6fnnn+98agFeJeIOnptB2EWsdsQ5l2UZM8wCACSDYcOGzZt3/zfffGOxWKxWawJM9QaQwDjniqJ888038+bdX1JSgqdnvqBuBgAAAPFnwYIF586dkyTJPZwA6mYAsUutmwmCcO7cuQULFsyePTvaOYpRIRtuBQAAACBicnO/yzm3WCyiKKJiBhDjGGOiKFosFs55bu53o52d2IW6GQAAAMSf7t27q52Zo50RAAiU+jeLkXv8wBUNAAAA4hIL9/y4ABBS+JttF+pmAAAAAAAA0Ye6GQAAAAAAQPShbgYAAAAAABB9qJsBAAAAAABEH+pmAAAAAAAA0Ye6GQAAAAAAQPShbgYAAAAAABB9qJsBAAAAAABEH+pmAAAAAJ3RWvLM6AVbG7TfG7YuGD582eEo5ggA4hPqZgAAAABBa63euGjRJnu0swEAicAS7QwAQERxzrX/M0a639p+1f2HRTh7AADxpOno1mW//d0HdVK0MwIAiQHPzdrw0PFOLdqF88dHEcwzr75l2FCfUviy5+sjCvkeE5V2rH74wwkrV768f/9HFRUVX3xxvLr6i+rqL44dqzp8+PD+/R+tX//WnDlzoptVAIDOOvr6tOGP7W5y/dZa8sxw3a9HX582/JmSViKi1uqtz/zsxtHDhw+/YdaiZSV1RETUtPux4dNeP+pOq3rjHbpfm3Y/NvyOjdVE1LD1sTuX1U1+8e3npvnJSevhZbOGz1p20LXzpsMbH/vZDcOHDx9948+e2VrdGrISA0Rf86evHVr+WXO0sxHP8NzM6JlnFs+cOTPozTnnFy5csNvtp06dqq6u3rfvw3/84x8nT9arX4xj9ikEY+xXv1pw7733SlLbvb/m5ubHHvvtxo0bOedazhljnPP33/9HTk6OPoXKysobbpgQ8gKq1Ylp06Y9/fRTqamp+rfWrVu3aNEjod1dAlOPZH5+/sKF/11YWGixGP/2RVHs1q1bt27dMjMzjx8/brq5JmbPZAAAl4FXjaYVJeW/GV2YQkSVJduI7Icqnx59LRFVl39QP/6evBSio6/feee2vKdefO+G7JSmoxsf+/msBQ+vXXZj5sDCIfXryqvvGJhNRA3luyupPrWy7o6BmUSt5SUf2Mbfnk1EqYWL3ns/M43o8B5f2Wg9vOzOn5fkLX5uwbVp6q8//3nJkOfW7i/MoIaSZ345+86Gv6y9Y2BEDglAeDV/+trnjxzmdPhzuvvKeVentr8FeMNzMw+d/8bJGLvooosuvvjinJycG2644cknn9i9e9fbb789YcIEdYXYfM7DOScKqOz6epqBWm0Lab7agRpCgNRPbcyY0X/60/IRI0Z4V8z07Hb76dOn9duqH6vNZnviicfHjv1B5D9oAICOyxkynrYdrCQioqMHdxeOGkUHa6qJ1LrWsMKr0qhp9+oVNZMXPHxDdgoRpQ2c9vRvCg/88fWDrZSZU2ir3F3ZQETUdLikZtSoIYcO17QSEVWWbJNGXzuQiCglIzPNXxZaqzcu+uXWrKeee2x0JhER1W1btq517lOLCjOIiDIKFz01t3XFau1xHkD8clfMVE58TQgW6mZtGAtLxSklJWXIkCEvvvjiX/+6un///hSr1TOtpaKej8qPr/yHq1y+6mCcc9TO2qWebwMGDFi06JHLL7+83fUdDkdt7ZfqMdfO1Xvvvffvf39n+vTpPXr0CGtuAQBCJO2qwmH2kspqIqqrLMkadc/k8Wptq+lwyYFhNxRmENWU76Fh1+ak6LYZNcRecriGaOC1o6UDBytbiajy0J7Rt99TaFMrekcP7qZp468KIAPVryy6848HRv3mNzdkupY0HN5dTqOv0j0lyxpYSB8cqglZoQGiQl8xY5PuvnLeEL93LcAP1M3ahLXGZLFYRowY8frrf5kwYUKYKoGdZl4Ni3rlR60j+Ho3Fg9kTLr33jlXXhlQq5mWlpa6uq8VRVF/nTnzln/+c+eiRQ9fcskl7lVw0AHiD2MsJUXqzI8gxNl3hoy80TmVu8sbqOloSfPovIFZ1+YcKK+h1vKSD3JG52UQEdntlJ2VodtGIonqG+1ElFM4mbaVVBIdPbx7cmFO1sBC++GaOqou/6B+cmGO+R49HThE4ydnfbBi9WGtT5mdiNb9cnibMb/aRNTajE5nEGf0/cq8KmZozdgZ6G8WUZdddtlTTz3pcDh27drlp3Fg7BAEwd0DjSmKoiiKLMtRzlMnJGFjPLW8gwcPHjZsWIDfq5qamg4ePEhEQ4YMMeucxohYZKpnjDGLxSIIjIgUhTudzmT7+ABiitVqcTrleIoC2XnjbX88XNmUUbLn2hufpuzmQun1w0fHN26zjZ+WTUREkkRHaxroKq16Zic75WSlElFKXuF4+6uV1dX0QdZVN6ak0LXDDu05epR2V46flpfiY48eJj/zzGNDytNm/fJ368a3dSmTbv/f3fcF8tgNIFbp+5X1Hf3xF6iYhVKc3QNLADab7eGHH+rXrx/FXONG8zaNaiYZI1EUrFaLJEmMxeVpI4pitLMQHYyx/Pz89PR077fOnDnzyiuv3HrrbX379u3bt9+ECRPmz1+wYsWKlpZzgsBmzZrpo3NaJM5bURQlyapWzIhIEJgkWZP2QwToPM65w+EM7kdRXH/1FosYV3+GA68dLW0rebVkm/qkKytvVP3B1et2k6u7GGXljSJXw0VV0+E9h6S8rEwitU1k5e5Nm3bT6LwMooysa217Pli958CwwqsCa66VlppCKdfes2B83YqXttYREWXkXGuzH6ysbluneuPPhv9sY12IygsQEdw9mx/fvuo4KmYhFonnZoIgiKLIGNMmTVIfv8RYzcSfdevWPfKIOiSgvyddAwb0z8vLS01Nzc/Pz8vL69evX0qKyb21gQMH3n33XY8//kRM3X187rllzz23TBAE7WGeonCtYRtjTBAEi8XCGFkscRSYXURRFEUxpg54xHDOr7jiO/oROFVffPHFL34x54svjmuPwiorK48eVfvNk/ZVzDu9cGTSYrGIosA5KYridDoZY+pppt2kF0XRYhEtFlFRFM65xWJRz1VZVpxOZziyBEAJEb/0tEt6EBtara57JerfZrxcTnMKJ9t/tW7d+MX3pBBRWta1OQf++IE0839dz63SRt8+N+vOZX8sXPywa5zG35UMe3jttWrozsgbnfO7P66zzf1LNhFR1sBC+4pNe4b95uEM852ZSxu94OFhP/rjM+8XLrshY+C0BZNX//Z3L2U9c9+1GdR0dOOyZf+fvTOPi9p4H/9MNrsLLnihFapVUFEERNEq4AFaUetREdtqP5/Wq7bVag+qVtt+ar3ab2svUT9ae2gPta1+ftVqD+8qXoAoeF8oeBY8sCqHbHaT+f0xbBiSbMguu7DgvF+8dDc7SSaTSZ7nmXnmebKHLxgcUPlhKBTPwffR59t/REb+oIaZC3GvbSZq8yL4s07H6HRMrXJSghDCSiMZ5uTkXLiQAwD48cefAEBt27adNm1av379JDMPOp0uPj5+27Zt+/cf4HneEzwbIYQAIJ1OxzAMQojnBXnqMEEQOI5jGEanq2XzZlitt1geXA2+fv36kk5otVp37NiRm5vLMIytZXA/LLvp1dktDQYDPhuenmUYA+57pPcU/sCyOpZlsaKMweU5jlM8MoXiNHVDflVxhRhpy1ksFjyGAmqVeWYMi44HvxZEt8MzXYHB0QaQTS4Xazfm+5/8kt+fMuC925xPq9jRC9eP6SKaXoFh8f4g2xa7wxjcJQr8ertspZoD+A2Z/PKqse9/kxY7M9o3btbPC39OXvZMzMkiYDuhJg9JCsWT8IkoN8+oYeZS3GibiS9xe2AnJYvF6vRIXrXBMBAPnaoXI5czIYRyc3NfeeWVBQsWJCQkSJxAHnrooQEDBqSlpYEqDGS6EIQQHh4GAFgsVkn8Q/LCeZ73hAprBxtmwDPauaaQ+yXev3//1KlTeBRcrl9W52JIrP4KArJYLAAAPDaPzy7R/HieZ1mduPyMLM+yLJ09o7iQOiO/9PoqSXmEgMViEV8RVqsVgNpmnvnGzU9NLf8aPjkldXLFEsbAITO/GTJTce92YzakjhG/+fVPTu2vfJrwJPIsAPgNSU4dQh7n5/Lj+HV5Zv43z8zXegUUioeCzbPslG7B1DBzJe6yzSoVbCJ6PctxFs8ffcTzZuoKqyRLGC47b968li1bPfpoV7IkwzChoaEAAJbV8TysWfGGL0qv10MI8BQK3mL/Wj39ZomIhhnPe7T+5FYghP7+/pKNxcXFt27dghBaLNaanbnFLwpsaOEPRqPU/VKOpLxOx1DTjOIq6p78Ao6HtBWnsvV6fa03zygUipvwiXg+MqKmK1HXcIttptPpFAUbfrfL9UCDQW82e7pLktXKC4KgXYvFMw96vb64uPiPP34PDe1Qr149skBAQMCjjz56+PBhnY6pKdmG58rEcAt4tU+N1MQdiIYZKNMnHlBUFEeEkEO9upqRLBGsVREIKLWVOim/nJjfw/ILQmXzDKGytyvL1tg63loX0J9CoVC04JZXmzxWhNXKm80cxmzm5GEGlGLB1W6wfyPHcRDCffv23bhxQ1LAx8enWbNmNVI3jF6v1+tZ0TADVR7+1Ok86CYyDCP2Q/thLR4I7JleEEJPaBk8panX6/FX/AErgWREONHSxj9Jyj/I86IU10LlFwbLL9EiNRj0Eud2q7Ump8uw/KrBClAoFIqbcP2rTT6UJXf5IJcUY+qkS5LNPLNcvHjp9u3bgYGBkl9x4I0ambXAq3QQAlZr2XgqwzBVnDRjGGgwGERnMxXE/oB9J+1N7DjdMgzDkGKbYaDoJqd9/BjfGjGFgKSOOHqKuLGKN9HeWcSDk03kwg7jCdOJVquVYQzkPQIAcBwnBmYkdWUcHcRorFAed2NHz2trcyj5QCL/teqNb1vMWb7Sz6H7W1Nd5QGByi8JHMeJoXoMBj3ZGjXoySnKLwqFQql7uN42k/gdWa3KsYaxQkZqDlW3DWoQctwU52gmf7VaLaWlpYo7ypUnLQJPi8pF2j+SQ+Lg4wgBHN0Ol5RMmpF7adTwEAIMU8l9xIophKBt2+ARIxJ79erVsmVLk8mEG9Bqtd65c+f48RM///zz1q1bnVvYJjHMSLQYZqK1bDKZEhOHDxgwIDg4uGHDhl5eXmI7lJaWms3mv//OO3bs6ObNm1NS9hCt7Zg2LDZIs2b+w4cn9OvXLygoyGQyiafjeb60tLSgoODs2bN//fXXTz/9rH4uuepvD9wUhDZflqBEvcIQQoTEvZC8PK6UbbhdU0c1m81Y2RUEhBDChpbVauV5XlTC8HZcVbOZE5Vjq5WXG2YqvZdsk+Dg4Pj4+J49e7Rs2bJx48Z6vYG0D61Wa2lp6e3bty9fvrx3776NGzdev34dVBYohTTp5eD9EhMTx44d265dO29vbwBAaWnp33//vX379m+//S4/P9+eEYiPDCFs1qxZQkJCfLxCVykpKblx48axY8c2bty4e3eK093ygYXKL7n8UjHPagSGYfA7gUZnpVAodRLX22YSJUDFTQ5HXbO3Yy0CQkiOocrGrRHWZSV7FRUVYT1M/hOE8I03kiZNmkTmpOI4bvny5QsXJmuRi7hMYmLi/PnzfHzKo+fggyxZ8l9Qcc5E8YxFRUWzZr23YcMGjZN7PM8zDKvT6RR1FLHasbGxkydPjoyMlGfcYlm2SZMmffv26dMn7uTJk5988klKyp5KrQUJgiCIyz/EhDzAtmJQZUdxRiIqKmrixInR0VFYdZbj5eXl5eXVoEGDDh1CRo4cWVBQsHPnzm++WZGdna19dkVs1QEDBkyaNCksLEzeIAAAnU5nMplMJlPLli379+//zjvv/PXXX//973/Pn7+geC5sGGzfvjU4OFh+NBF/f//Vq1dLNt6+fRsAoJilGuPj4/PZZ5999tln4paioqI7d+62aNGcLJafnz916tQDB1Ir7Tk4U1mfPnEfffRRkyZNxI2//PLLW2+9ZbXykmlYeZAGnY7R6QzPPz/h9ddf8/LyErffunVr+vTp2D4R64BbzGQyjRkzesSIEa1bt1ZZw8ayrI+Pj4+PT8uWLXv16pWU9Prhw4e/+urrPXv2VHqX16xZ3bNnT/Erfu4+/3yhyWRatGhRXFwcqQ17eXm1bt164sSJ//73v3/55ZdPP/2sqKhI0kr4Q+/evV966cWuXbsq9kydTufr6+vr69umTZvhw4dfvnx59eo133zzDc6HUXtfsNUJlV+K8oXjOPFdWuPr6/Az6wlz/hQKheIOXL/ejJRQ6kaERAY4LdugDed2dzcIAR8fn4ceekiy/datW6mpafamPuwYJHbH4x0B2qKQlxsq9s/oAAhh30h7VwRMJtO8eXO//PLLqKgoRTukvIoQhoeHL126dPr0aVUJC0kaZuqr6cS0AbNnz/nuu2/79u1jzzCTV7VJkyajRo1av/6XWbNmgbJJm0rqjAt07tx59epVS5cuVbRUFfH19U1ISFi/fv2sWe+Sh6p4IdX6LFy6dEli9DZs2DAiIkJLNQwGg07HREZGNmjQQNwIIezUqZOvr6/RaJD82YueFx4eRhpmAICcnJzdu1PEr2IrPffcs1u2bJkxY0ZwcLBDwUW8vb179er19ddfJScvNJlMQNbyDMMYDAaj0SBZmYPR6XSNGjVcvnz5Y489Zm95kq+vb2JiYr9+j5EHxx8CAgIWL1789ddf9erVS0vPhBC2atXqnXfe/u23TXFxsbhP1opwgjULlV/2sFgs4kK7mq2tXH5RKBRKXcL1thkpsBx6gTuqN+h0OlETwn9Go0GvV9CKahB8UYMGPS6xzQRBOHr0qPqumjfaxU5T2FPRFDayrA43rJaw5vbAp2vbtu3KlStGjx4t0aFV8PHxefHFF+fOnevceUUNWIthBgAwmXxWrlwxevRz2mtI4uvrO27c2JUrV5hMPsB+fxZV5MTExGXLlvbq1cuJQAK+vr7jx49fu/bntm3bKp2rWlXw3NycwsJCcouXl1fXrl0BqMRKtGU2Ezp06CDG9sA0bdq0d+/eKuYEQsBs5kpLzWYz17x5i/DwcPJXi8WSmZlJTpdBCOrVq7dw4edz5sx55JEWTr8ljEZjQkLCF18sw9PRZPXEPMWKdUYIvfrqq1FRUeqnvnLlysaNmyrWHMbERH///XdPPDHUaHQsQy0e41i8ePFLL00UD+jQER40qPxSQctaYgqFQqFUEXfYZlpHEyWrrrXLNp1OZzQaWFYnPzbOByrR82oK8YqGDx/u6+tL/nTjxo0//vgTf7bTRNo3KgMhsKOjl02+yVa921u8pPWkEDJAFhRRNMz+7/8+6N69u6Oah9FoHDVqVI8ePRzaCyOuR6o0/iSu1dy5c+Li4qoSqF2n08XFxc2dO6fSkhMnTpw3b25AQIDT54IQdu/efcmSxdh3sQZ17pMnT169elWyMTg4ODAwSH2uBo9/h4aGtWvXTvKTj49Px44dLRaL2czJ/wQBQVhme0MIevfu3bRpU3L3goKCPXv2il/xGrl58+YOGzas6iH1IIQ9e/bEc6QVtwMAgNnM4eztkl/9/PxGjBih/mqyWCz79u2TmJRxcbGff/55u3btnNbaGzRo8MYbSdOmTfVkvd9DoPLL88EihgbQp1AodRW322b2NCGJjzvQ7KLAsqw8xrEEHDBQy9GchvSzMhgqiFKW1eGN+Nd58+Y++uijZAGe57dt256aesCtNVQBBxx3edxnbNWQhpAYvSAp6fVu3bo5pxoajcaBAwc6ekOx5NZimGH7Ydy4cYMGDap6Bi2dTtevX79hw54ASuoa3vLss89OmTJZYq47AYQwJCRk8eJFNWuemc3mI0eOSJ5fPz+/Rx/tquWOd+7cSb7CjWXZTp062dsFj9/bXiCwW7dHJckDT506lZqaSjZIUlLS0KFDXZUhTafT9ev3WJ8+fVTCfkjo27dvw4bmODG1AAAgAElEQVQN1cvcvXs3LS2NnNmOi4v78MMPq2LDY7y8vMaOHfvss/8GdOpMFSq/sPwS/zzQnsev9DqZt4BCoVCAO2KB8DxPCi2GgThtJVkGJ7Ukt2jMs2QvK6gcCIHBYKjmOE4SuR4REZGUlBQVFUVKEYRQWlraJ598jJBjPjMuRBAEHFPRYDDgaHjAQQceRXBwPImOghCaPPnl+Ph4RRnPcdyZM2e2bt26b9/+Y8eO+vj49O3bt2/fvr179/bz8xN3ccKMYVlWi2GG8fExDR06RKLfAwB4ns/JyUlNTc3MzDx16lR29nl8TX37Pta1a5fevXuHhITItaiGDRsOHz5806bfFCME9unT55VXptSvX1+xJoWFhUePHt21a9fevXuzs7MBAH379u3ePapPn7i2bdvK1RFsnr3++muvvvqalit1BwiBgwcPDh06lFwz5uPj061bt//97/9Vunu3bt3kLQ8AaNmyZUxMjEpAEdyeQUGBEodGs9l86NAhAACEQBAQhDAysvOTT45QdAi8f//+mTNnDhw4cPbs2YyMjPz86wAAk6le7969w8PDe/ToERISori+q3HjxvHx8bt375Zsx56NkgobDAZ/f3/xa1FR0b59+9at+19KSkrHjuFDhz4xePCggICA48eP79+/n2X1+JLr1av3yiuvKBpmCKF//vknIyMjJSXl0KFD2dnnAUAxMT0iIzsPHDhQsVvWr19/ypQpV69e2717Nw0NYo8HWX7VFrD8wk1U03WhUCgU1+N62wwhJAiIDAiBMxHxvCC60snDRWiJuQQhlI84isYAhFByWOz15NpoTqL1pThKCiGMi4vz8/Pr1KlTp06d2rRpIxEeCKEzZ868//77RUXF4i4urJ52cFhkhoF6PcuyOpfoaggBi4WTxMQLCgp66qmn5Cu4EEI4EqPN9wwBAIuKin/77ffffvvNx8dn+vTpI0aMcG5yCUIoCIIWwwxXsl+/fvKohnl5eYsWLVq3bh1hcZdFmd+1669du/769NPPYmN7v/vuu23btpW0XmhoaI8eMampaWTDYtv1+efHk2q6SGlp6fr165csWYLNA+Jcu3bt2rVgwUexsbFvvvlmWFiYPDDjY489Nnbs2O+++07cNmjQIHJK54cffpD4hebn50+bNu3AgVRbOwhEPXHiIPTRRx+NGjWK3KuoqGj27Nnr16/HPZdwWYQvvviiJJ5HaGio/DLLmxIhAECrVq3sFcMBRcQaKgIh6N07VrKY8+bNm/v370dlyQkgAGD48OEPP/ywZF+e5/fv3z9//vwLFy6IV4Gbvbi4ZMuWLVu2bIXws2bN/N955235zC3DMJ07d1JKUFHJc3T+/PnZs2cfPHgQFz558uTJkyf/+98lL7/88rVr1/A8M47s+vrrrylOHt6+ffu777779ttvi4uLbVF8EAAwNfVAamrqF1980blz56lTp0ZHR0uMeX9//+eff3737t3ULrNH3ZZfdQYxbmRhYSEdZaBQah0IoXv37tV0LTwXt3gFWCwWMR2KiMp4oSj21JFPGsjTVUnO66qUoE8//fTTTz9dxYPwPJ+amvrBBx9cuHDBBXWqMhaLhWEYnU5h2YNzWK0KK8VHjhz5yCOPSDbyPL9t27Y333yzuLgYlOfCKjd9i4qK5syZu3///rlznVyUpV2ngRB27dpVYgTeunVrzpy527ZtE9fsEfmygG3NHtqzZ++UKVMWLVrUoUMHcne5XYEvbfTo0V27Knj6Xb9+fcGCBRs2bBD1bCLvQlmmsj179hw+fPi9994bPny4xE6oV6/e008/9b///Q+3J8vq8L7YPFMJp0GsSISiGYlXc9kDR4/H/qri2kUIQWZmZmhoKLkIpEWLFkOGDP7jjz9VLP/IyEh5CFOMl5dXeHi4mKvNDrBr1y6Sea3Tp88cO3bMVlXg42OKjo6WeDPyPL9x48Zp06aXXROqkEycuMUwPz/vtddemz59+gsvvCCZefPz8+vWrdvBgxnahzauX7/+4YcfHjx4sKIljEpKSsTMBPhoERERAwcOlMzP4MGd//znP1lZWbaOAYiYK2W3IyvryJgxY2bMmDFu3DhyWARC2LVrl9GjR69atarSSC0PLHVPftVJsPw6ffp0eHg4nQemUGoRCCGGYU6cOFnTFfFc3LWaVntAJ0FAGtVoybCiYh5hjuMkUtJVK0yqAkLo5s2bn3766ZgxYy5cuECqZTVbMUEQcLgFjrNodMvBwcQ0Ht/Hxyc2trdcv0xNTX3zzRnFxcUIlds8FfUbCADYvn37O++8k5eXp/F05Ck0lsQGYUDAw5KV5dnZ2du3b8N2jVhJ25wGshkkEACUnX3+p59+wkaRiJeXV3BwMHl/8b59+/bB4ddJ8vLyZs58CxtmtmMjYFsIh8FzKcXFxTNnzvz999/lU4Jt27YdO3YshJBlWYZhxKjcEEL7i+bLroO8BfgzeV8UW0y0TvFZEELp6Qclw2A+Pj6dO3dW6eM8z3fq1Il0aJSkaO/YsSMZUISMF0o6NJLtXFJSsm/fPlSeHRsMGjRIbt5fuHDhiy+WE1Ezy65dcottVwq++OKL8+fPSw7i7e3dtGlT7U+xIAg7d+7cs2cPJAC29wC5BSGUmJgor/bZs2dff/31rKwscYtYnqhz2YYFCxasWLHCbDaTRzCZTH379hFPRFGkzssvnhfEP1n0pgq/evLqREEQPv98oZeXl0bfdQqF4gnwPO/l5ZWcnFzTFfFc3GWbIYTMZqmYkcPzgkYpKNEvBQHZW3stkZSeEM0JLx3p2bNn7969yY01WCV3I/oKtmjRQvLT1atXP//8c2yYYWBFQLmuCXbvTtmwYYP71l1gdbxePemCIkEQyGQ+pC4rfhXdydavX3/lypWioqKcnJx9+/Z9++23L7/88uzZs0W1BpsxcXFxERERkhOZzeZ169alpKQgRJqUkiYRvRMhAPC992anp6dLjmM0Gvv0iWNZnU7HiHtV1vnLmlosDmG5UWe/xRA2zyCEZD3//PNPSbRGlmVDQ0NVZr2sVj4iopNYSYvFkpGRQd7rSgOK9OzZq1mzZuSW/Pz8vXv34j3wjh07dpTYwxaL5a+//jp//ry8Byp9RRDC4uKSw4cPS945LMsajUbtyuvt27d37NjJ87zVylssVrwWjjTPgO12BAYGRkdHS27fnTt3li1blp2dTRiTCCg/PmWm9aeffoqX3pFERETExcXZz6VBqfvyy1oR8iee5+395IGkp6cvXrzEaDQKgkAznlEoHg5+To1G4+LFS+RqDEXEvZGOOI5TyYulfcQRyCwZlXEyyQvaQ0wgk8nUq1ev6Ojo9PT05OTkw4cza6kgMZs57S3atWsXia+gIAh79uzJzMwi9WDJXqJ5BgAAAC1b9kVcXFxYWFiV6m0fRQ21ffv2AwcO2Lp1m8qO2GSCEBYVFeP1XbYDKp4F9OzZQx6p7/jx419//TV5TJVzYXfH4uLin3/+OTQ0VHK01q1bx8XF7d27t6Y8fORujW3atImJicYhE8kq4TYfMmRIixbNxY13795NSUnp2LGj6LFZr169zp072wsoghCQRGhECJ04cSI3N1c8BYRgwYKP09LSwsLCQkJCgoKCHnrooTt37mzbtk287yptJTY7hKCgoMBqtcrCD5CWcyVcvnx59+7dglA23ygIAvaUk1egR48eEpsTO7X+9tvvNofSSrtKWT/csmVr586dSeu0YcOGPXv2kEcxoUig8qtWsGjRorS0tKSkpNDQDvZiLFEoFE/g3r17p06dTk5OpoaZOrUmCq1DIooMgehRoo1l2Z49e4aEhCQnJ69atVp0V6vperkFCEFYWJhk3Pf27dvbt28Xc69VqhZjR769e/e2a9fOTWl/IATy9FxNmjSZM2dOw4aN1q5dq6LES/RgbDuVfSL0dRwxon37EMmaE7PZ/NdfuzQGhiHMM/Dbb78NHz78scceIwvUr1+/Y8eO2GWu8st2HbY7hfbs2TN48OAmTZqIP6nE84AQdO7cCWdwxuTn5+/atWv06NGizckwjGIwDNwTvL29Q0JCyIstKirau3cv2fa4//z55+bNmzfbqgrIvH+VtpU4UnDlylUcQafi78hOFkEFLl68qKUYQigsLEwSu1Jyadq6CgAA7N+/7+bN50nbzDaf6VnvxrpN3ZBfHkt6evq//vUv+XbStDabadBLzwVHdlEvoz3wcnWC+xjuXSzL6nSMICCLxUJul5TEF8vzAh7ckZesEVTGoURIT2yGYfT6yi2IGr+uWkrN+/tpRDIyXZlqQu7opho5j5+f34wZMyZOnFjTFXEMMeNNpW422O0tIiJCMvYPALh06VJKyh7sc6VRX0EIHTp0+O7du07WWwO5ubmSlU4AgICAgI8++vDAgf0LF34+aNDjoOICMLKkqL7b/BIrOJsBABACJpOpeXNpqEAcUVC73kZOzR06dFiylMhgMDzyyCPaj8YwDCvDaR8qCMGOHTsvXbpEbhTjeSjWqlOnTqKxihA6depUTk7u5cuXyTL+/v7x8fGAeAMYjQZs6/bv31+yIisvL2/z5s3YPCYmZvHxAeE1qrWJyNvt6+tTFQczjuP+/vtvW5UqqUCbNm0kZQoKCg4fzgREp1JHLJObm2vL/VBO8+bNW7du7YHvxrpKXZJfHg5O7U2uTcWIGz1hCTqFRIthBuwILFfJL5dgtVoRKovsaq+M0WhgGIiQA+HKKA8gylYvjhYlmvVlRW39vkaSrkhkG8Mw9kZQJA+nS9ZUrFu37q233rKtL1JAlKZt2rQNDQ1t0qRJ165dQkNDW7RooZgi09fX9+WXJ+Xl5W3duqV2rfqwWnlt3pgwMDCQDKqOuXjxovZ5BpvTINi5c+etW7fICRkXghDYtm3byJEjW7duLa/Aww8/nJiYmJiYiHXrEydO7Nq1e8uWLZLgHxJlq6J2hQAAXbpEyvMBXLly5dixY6Ihp6W24pTI8ePH7969Kwly+PDDD2ufiWUYKPGpU1kGUynY2M7MzCQtLgBAeHh4YGAQ9jMkvVVjYmJatmwpFrt///7Jk6cAAGfOnImJiRGPUL9+/YiIjjt37pQ8JhzHde/ejZx2EwQhIyOjuLhYfEjJ02FzTpw0IxekEZdQYT4Nf42IiBgwYEDPnj3atWunmIdNIxzH5ebmkncHIWS18uLpxEiAgYGBfn5+kt0LCgpyc3PEJYIOnfrmzZuSXuHj4xMUFJSTk1Mn5+2p/HIIhBDHWciv7j6jW7FlplY2wDxz7uVBRqNhBsqi6aiVrIr8chXqjtBksWqojEsgAwKRLwd78otSRbD8UrbNsMDW6RidTtrJauq9LXnkGAYyDKP4HEpsIZc+q9CeXSE2y/nz58+fzwYArFy5AgAQHBz82muv9e/fX573tmHDhi+88MK+fXtxkqJaoSFhwaaxpgEBARIvRNvUAXQofjfWp2/cuBESEuJgfTUBIczJyd23b1+rVq1UhlQNBkNgYGBgYODQoUM//PD/rl69mpqaunbtuuPHj2tZudS06UNyzf7y5cvOaUIQwn379sptM2y+OtedsCeGE5UBhL9lenp6YmIiaUXjeB4XL16UXGl0dEzjxo3Fr7dv3z5y5AgA4Ny5c6WlpaLRZTAYunbtik10ElsQyPKthYWFBw9moAox5cvqZvsgqTUizTb8a6dOEe3btw8P79ihQ0iLFi0aNWokT83nHKWlpXfv3iPtcISQqCbi9y2eo3v44Yfl2a67du2K7VuX4O3tLTf/6gxUfjlKbbfHJNgzz6hh5mloN8wqpSryi6ICz/OK7we5/KreetVZsPxSts1EZ1k5NWju87xA3n69npW8avGUt0QDc8m7GEIIAESoXEyqTp1DaMtIe/78hVdffS0xcfjMmTPlDn4hIe0nTJiwePHiqtewGnBIsCGE6tUzSVrJarXeunXLIctBjLfhRCR9jWC9/+OPP+7cubM8jqIiBoOhdevWrVu3/ve//11QUJCWlvb//t8vKSkp9ow0CMFDDzWVaF0cx12/fl28QMfrDG/duiVJma3X6wMDAyWOhVpwkWCDO3fuvHTpEmmb+fj4dOvWjYzngZ+ODh1CyLVbly9fPn36lF7PHjly5MaNG+SEWKtWrTp16oQnGMXprCFDBkvSSV+5cmXTpk3q9SNljL+/f1xcbLdu3dq0aevv36x+/fpeXl7u83eyWq0lJcWVFoMQNm3atCoTdFrQ6/VkFJY6BpVflaLd9avGJyKcQ26eUcPM06hLhpmWubKqlKc8OGD5pWybqSgoOp2upl5wVqtVMg7KsjqW1eFY54qrMMQpV1chnsNgUI5LIR9g4DjLhg2/1qtXb8aMGZIoUgaDoU+fPosWLXJtJV2IeDlOCLaGDRvIx4ALCwuds0Zu3rypFImhqhARR0rmzJnzwQcfSMJLVLp7kyZNhg4dOmTIkGvX/t60aePSpcvkE6EIAbmlSh7EiTqzLCvvbEaj0d/fH8ec0H5YVwk2XB+JWyOEEEeeEMtACDt1iiCzdVut1tOnT+PCly5dOn36NOlf2rhx486dOx09epQ8yKOPPkrGt7BarampChFHJHUDAJhMpilTJj/++OMtW7ZU9Dd2J541N649wmTtgsqvStGyiB/DcZZa2klI84waZp5GXTLMKBQXguWXsrKoLtvcVSMNWCwKqycZBjKMgmATBFT9r2NIQGxGa9b8iIObS8o3b9788cfL4kxUYzW1gl2KHRVsOPaD0WhUtEYcvVLckO4evkUIZWUdef75CSkpKU4s0oUQtmjRfPLkyTt2bB81aiQgsxqXXYLcaOfw6jsnbr1er7dneTlq97pKsMGyPF1g//79d+7cIX+SxPNACHXu3Il0aCwqKsrMzLRYLBxn4TjL8ePHydAs3t7eXbuWZzkzmzmDwRgaGkpe5p07d9LT0+0F/xRbeNq0qSkpuydPnty6detqN8wUKsYQ4C0IoRYtWrh8DEKCXq9v0qRpbXGldhQqvygYnEuQGmaeRl0yzMxmTvHPVeVrHLmQ0vITxWnUbDMVeV2zolwQBI1DiTX+xIIKEdUgQmjbtu337t2TlKlXr167du2qv27aEQTnBJtde8PRLmQLr+eunkeqRXl5eePHPz9hwoR9+/bdv3/fiaMFBATMnTt32rRpknkzO/WHTpjkDMMgVJ4aWwJCgOft/irBDY8JTElJycnJITc1bNgwKqo7se4LduvWjXTbu3HjRkrKHmDzLz127Bhp3UEIQ0JC8CwZtrL69XtMktM8Jydn586dio2Md2nbtu2GDetfeeUVN0WU0YJOV0GG4RjE+E90voIQVoP9gJcHQGh3AW2thsovigjPU8PMs2AYBiHE84LKX83JL4oUltWJcqpS+UWpOlhI1T5jl+d5i8WqrtHyvOA5T6w4n7Bp0yb5oimDwdCsWbO6OHgNzGZzbVmrIMZmwF5ee/bsHT16TL9+/T755NPTp09LQtVXipeX19ixY5599t9AdZIQBxdxorZYw1NcoYsQ4jiO561aWh4h1ws2PFmIJ8HEjWJCLYzJVGE8AiF05syZ4uIifDUIgdTUtGvXrpGHfeihh+LiYsXr7d69Oxn00mKxZGZmEiHyK9QHABAcHLxkyZLIyEgnpok4jsvLy9u6dWtycnJRUZGjuzsBTnLt1lMIgmA2m9065EFRpNbJLwrFtQiCYK0MLfKLGmaUOoy9WCBWe/7oil4Z1YwgCOreONWQOIIMOqwO9m3Dyn9BQYG8AOnc5UIQAizL1pDPEgQA3Llzx2q1kt5ZDMP4+vo6OlOE7SVvby+3zpvL197k5eUtW7Z02bKlJpNPYuLwAQMGdOjQwc/PT0uT1q9f//nnn9+//wAOm84wsKSkWEneIDFsjKO1BQDJQwgWFRVlZBwEQNPcC8+72HIWVxKmpaU/9dRT5AxVmzZtYmKiDxxIhRA+/vggMi/Z/fv3Dx8+TAZBRQidPHkyMjJSvOM+Pj5dunTZvn07AMBkMnXu3JnsDAUFBXv27JWvY8TPnclkmj37vZCQ9louobS0tKSk5ObNm1evXj1z5syBAwcOHEjFKcVfe+1Vd7sa4joXFhZKugrHccuXf7lw4UIyublzQCjOQiPnVn56PlR+VYpD8sutNaFQ5FQqv2qLYUZjflAcBcsvZQEmCILZzOl0Op1OJ2Zupb4BJA5JLHUdyNvbWyU6f1Vo0eIRSRT76gE3TkHBbYltxrJs06ZNHY9AgCAE9evXd/cCIVm2Kzy5DIuLi1avXrN69WoIYZs2bfv3j+/Ro0dISEijRo1UREiLFi0SE4cvXLgQp9W6ceOmROXCU6aOhwLBdUM+Pj4NGzaUbOd5Hue+dJU3v3OkpOzOyckhbbOGDRt27BiRmpqGEIqI6EiG8bh9+/aRI2VxPsSMdpmZmQkJCWJ+PJZlcewQhFCfPn2aN68QY/DUqVOpqal24vyCMWPGPProo4qtbLVab968eerUqTNnzpw4cXLv3r04bZ3NYEbkg+kSV0PF4P4SsO5ObtHr9U2b4sas6otCPLCY6q3uQeVXpbjE4hIEwRNsXQBAVFRUUtLroaGhkmhbFArFo7h3796pU6eSkxelp6fXdF08FCy/WFAxUyeeacEDEvaEmV6vRwjhwjWVzbPWjfWqLO3Iy8tzh5IEIXD3XJM6t27d4jiOXFYkevE5dPdwUmMyT7FbIRMWE/pr2STD+fPZ589nL1++HADQrJl/QsKwwYMHh4SEyGdUDAZD586RoCwyCrh582ZJSQkZGh4AgC/K0bkLXD46Olqe2rugoABCWP1RLkjEaI2RkZHi0IDRaGzTpjVuxuDgYLJbXrp06dixo6SuiBDYsWPn5MmTyQts2bJlhw6hx44d7dy5E9mMZrP50KFDoNygqoDJZBoyZIh8gpHjuG3bti1evPj8+fNAZqhgc5ocRHDV+waH5lO/3Xl5eUVFRaTTJoRQNEddNI1Rd6wyKr9qEE/wWn/99ddfffWVoqIinuf/+eefmq4OhUJRo0OHDmvWrF6y5L+eHKK82rAnv1iglKnTaDTgIFHkm5dhGJ1OZxuPhwxjEIckqx8V0eam+kAIGcVwWtrASp483ytCyGw2u3zeDFczICCgBtX006dP3blzRzK3065du3r16hUXF2tsSDyLEhgYSHrBuRYyATGGjFphq4M484nEAB75+XlffvnVl19+FR0dNXfu3ODgYEn3CAjwB7YOmZWVVVhYKEkV/cgjj3Ts2FHM3OVQrSMiIuSDxFevXlUMxl1tiA21Z8/e4cOH+/v7i9tDQ0MBgB07dnzkkUfE8lar9dSpUxKXUghhUVHRuXPnyGVpjRs37tSp09GjR7t06UL26lu3bqWlpeF+InFoBAAMGjRIbtWbzeZvvvnms88+s50Sir6CZAo14qIAAKBJkyaKs9CufeFACA8dOnTv3j1Jh2/ZsmVQUCBOP11nNHuXQOWXFupqILWoqKhXX33l7t27LMvq9Xr6aFAongxCSBCEu3fvvvrqK2lpaXT2zJ78YgEAFouFdP/AMAxkGBYAgIN7yr1msS6Ll3VWzzUQdVMTM27yj8dhzZx79eMq9enTp2nTppKfzGbz5cuXgYaBeYZhvL29gDbNDLeBc6EmXAKEMDf34rVr1yR1aNasWXx8/KZNm7RbIwiBXr16ypuu6uA6mEym2NjY7t27tWzZMigoqGnTpkVFRTNmzNi7dx8uYIvmAm1WHLJNqgAIEQAgLS39rbfeWrJkicTXztfXNyYmZv/+Awih4uKia9f+btOmDVmgadOmvXr1OnbsmBOVj46OkkzWcRz3999/e4IShhBKTU29cOGCaJsBAPz9/fv1e6xxY79GjRqJG4uKio4cOQJss6OAcGs8ceJEfHy8OOXl7e0dEhLSo0eMzKHxdFZWlu0IFaoBIWzfvp23t7ekeocOHfr0089sq0DLTme7uRAoG+egffv2kh5rMBgCA4OcbiV7QAivXr3avn2FBXIBAQGPPz5o2bJlDh1KYmpKphbrhiJL5ZcWdDqGzHxdZ0hKSiopKTEYDHgWtG50aQqlroJtM4ZhSkpKkpKS/vWvf9V0jWoYu/ILf+J5nuM4jXFLMYKAOI6rfsEGKlv44QleFooMHDiQ1EoxRUVFZ86cBUCiMwF56AiWZRs3biwqkSrgAvHx/UjNuJrBdTh+/LhkwW79+vX79+8PNOuFuFTfvn3JFUouBCG0YMFHX3yxbPz48f369WvdurWvr2+jRo3CwsLkNbTZaVDUd8Xg+FlZR3DGZ/kVYFUMIXD27BnJ82I0Gh97rC/20NOok+Fiw4YlSHR3AMC9e/dOnjzpMRoYyszMJL3F6tevHxHRKTw8jDSWbNHzJfNUEACFSPrt27eLiYkhY+eUlJTs27dPtOskB0EINW7cWDJ1zHFcVlYW9q4E5Q6l0N7IC27wAQP6t2rVSvEyXagOioc6ffq0xNHOia4CbJE/1q1be+bM6YyMjPXrN3z++ecTJkzo0SPGoeN4OFR+PbCEhnZACLEsq9NV4ipMoVBqHJwkhmVZhFBoaIearo5HoCi/KqhxDr3aauo9CGElcQ7cIdsEQeA4i72kgep/paVms5l7+umn4+Pj5SOmOTk5KSkpEiVJMXQEACAkJKRevcpNFKxlDho0yE0RILVVACCE0tLS7969K/mpd+9eTz/9FJma2R64yMiRT3ft2tV9tc3JyZHowV5eXt27d1evHrSBELLnj1paWpqfnwdsD8v+/QckSZkBAB07dnzhhRc0VhVXyWQyjRo1Ur7Y7NKlS7t3765xhdt290Fqatrt27fF7QaDoXXroLCwMPIpOHfunBg9XwTf99TUNDylLNK8efPIyEhytjA/P3/v3r34VSQL5YIAAIrDEza7GikadfKSJpNp9OjRcodkfLni3cfPO8dZLBar4l2wWvlKXxc4+/aBAwfIpsM41FVslYfjxo0LD4uZsIcAACAASURBVA/38vJq2rRJZGTnESMSZ816d9myZYMHDwZ1yDwDVH7ZwTmxpf7nOd2mfv36NPUthVK7wM8sjdxDIhFJEtvMoQO5pD4Oox54UDHHUU0hmh99+vSZMmWKvCOazebdu3fLd4QQ3Lt3r7S0VLI9KCho5MingapGhU/67LP/7t+/fw1KLFzBlJQUucNegwYNxo9/Pjg4GFR2IQCA4ODg8ePHy+0QF3Ls2HF5TvBu3bo999xzmkNKwsjIznIP0oKCgpycXLEbKLaG0WgcNWrkgAH9QWWKsrikat68eVFRUZJfLRZLRkYGhApePVrMYNeCz4bdGsntoaFhzZo1E7+WlpaeOHECf1bSldHRo0fJEQo/P79HH32UOAs6ceIEXoKleIEQwvz8fMlGvV7fqlUrXFyLYebjY/rgg/djYmLsFXZt0+KTHjiQeurUKclP2rsKsPWWuLjYiRNfIuPxYM6dO7d582bX1dojoPLrwcTptQYUCqVGoM+sHEl7lOnuDMM4EWxdr9e7JK60Q2dUv6Ge4BCCbAAATCbTnDlzlixZrBjKIjc3d8uWrUphDEBOTo480W29evVGjhzVtm1bRZtBPGliYuKrr75a42MSeOps48ZNkqkzAEBISPvFixdFRkbiMorXAiGMjIxcvHhRSEiIW+u5c+fOnJwcyUZfX98pUyb37x8PVG0bvL1evXpTp059+OGHyZ8EQThz5gwsBwAAdu3ajaO0kwQEBMyfP3/48OHkMRVPZDL5LFjw0RNPDJU/d1evXl2/fr18BkkQkNXqstDhEEKWZbVoj7gKErfGli0fIVvpzp072FiVvKbFr0eOHCGfAr1eT0ZcLCkpycjIULFTEELFxVLfYAhhVFRUnz59gP098R2HEHTpErlixcqEhITqfNHhy9+0SeHB0dhVcOUjIyPfeust+ZvH3pBQ7YXKLwqFQqHURhTlFwMAMBgMej3rREIkhoEsqzMaDdVgAUMIDQZDpZV0dwYbpAEfH59BgwZNnz79xx9/TEtLHTduLBkOW6SkpGTt2rW5uTk4qoSE3Nyc7Ozz8r1CQtp/8cWy2NjekuoAACAE/v7+8+bNnT9/Hjk7USPgNTwAgE2bNmVkHJIokRDCDh06fP31V5MmTcJbJG0IABg58ully5Z26NDB/b0LpaSkmM1mydaAgIBPPvnklVdeEU0rsW5kPSMjI1euXNmzZ09JPe/du5eeno7Liq2xevXqzMxMuUrdrFmzBQs+WrJkse3GSTsVhDA2Nvbnn396+umn5fH6zWbzpk2bcnNzJXUQBOTcihoc9//GjRsSb09vb+9OnTqJrWF/97ICu3btunnzprhdjFqOuXz5cmpqmr25AoRASsqeGzdu2DvLtWvXNmzYgBtWcb0ZAODChRz5/HOzZs0+/PD/Ro0aCSreSvKzv7//3Llzv/3226io7vZ6oMFgaNbsIcWzO414qF9/3Yij0cgrr95VcLFJkyZ99dVXiuMaOTk5eEjItTWvKaj8olAoFEptxJ78Ym1aVNl37UKqGjwvxBkHSQwTewgCUlTyqs6oUaNGjRrlwgPyPL9ly5bvvvtOngFWnBM7fPhQ7969JKmZIITBwcFfffVVZmbm1q1bt2zZev369TZt2nTv3q1v375RUdH165fbgQih69ev11REEFHfXblyRWhoB8m0EgCgSZMmM2bMeO6553bv3r1z585du3YBAGNiYmJjY+Pj+7Vp06bi/I/gchdN3NQIgc2btwwdOhRnNyZp0KDBtGlTn39+fEZGxp49e48fP378+HFsfvfu3TssLKxnzx4hISHySIAIocOHD//22+/ieiRRFV6xYmXbtm3lsxlGo/GJJ57o06fP0aNHd+3alZFx6Pjx4wCAvn37du/ePS4uNjg4WDEjAkIoIyPj66+/kRtmkkAsDrUNUnqYGIZJSEgQBPT9999fuHBBbnITtQIAgKysI2fPnpVEVsRYrdajR4+qp44oLpZG0hcRBCEjI6OoqNi+qyECAOzdu3fs2DGtW7eW/BoQEPDBBx+MGzc+JSXl4MGDu3btwgZw3759u3TpYu+2KoLfoNhEdAliq65cuaJTpwgy5QAGd5X4+Phjx46lpKQcOXIkNTUNANCmTZtu3br17NkzOjrKz89PsWUKCwvXrFmDzXg3vS2rEyq/KBQKhVIbUZFfLEJIHBrX6XQsq9XHw15mT+dgbFRlBLNGgm45AUIoNTX1vfdmyxNqkV9Xr149ePDgiIgI+RGMRmNMTExMTMycOXNUTnTx4sWsrKwRI0a4quYOYbsolJqaumzZshkzZsjdLCGEzZs3f/bZZ5999lmVQ5WWlh45ciQ6OtpN9czNzV2zZo29GjZu3HjgwIEDBw7Ufsy8vLwVK1aQmhaEEE9xpKSkLF26VPFcAABfX99evXr16tVL+7nOnj07d+680tJSHKERN3vVDLMyn9KLF3M5jpNM0/n4+Iwe/dzo0c/hrxzHLV26dPHixXKtEt//Q4cO9ezZ02g0Sn4Vo+cDO7NeuPUkkfRFCgsLDx7MgOV55xSAEObm5vz111+PPPKI3GeAZdkOHUI6dAiZNGmivXYguXbtmiAIEkupRYsWQCl8f1UQLycrK+vLL7+011W8vb2joqLkKw9V4Hl+27Zta9b8WGdsACq/KBQKhVIbUZFfFSYiHJJVLhFs2M/SaDTo9axOVyXBxvNCrVA4eJ5PSUl5880ZeN2R4ppIfCHFxSXr1q2Th6nQyL1791asWFEVBb3qiO6Wa9as+f77H+TeZRoPkpGRcenSJVfXrvz4CKE1a37ctGmTxIXPOe7du7ds2bLU1FS8jFC8v2L3XLNmzcqVK+XrCZ3g/Pnzc+fOPX/+PDknXkXDTOTq1WuFhYXqZfR6fbNmzZQMszK3xrS0tFu3bsl3xNHzVR5ZfISDBw8WFBTIf71y5QrOkqdSN/zrjz/+eP68gnuwdhBC586dmz59uiRuJACgefPmQUFBWjJbOHpG/OysWfPjwoULnX4JkGDDbPbs2eJcZR1waCSh8otCoVAotRGJSJI6ifG8prXIGoupwzDQuXUCchCqBYOOCKGbN29++umn48ePz8/PI13dFAsDgFavXrNq1Sr5UqhKuXPnzscff7xmzZqqVtoRGIbBmSv0er1erzcYDEaj0WAw4K+LFy9atGiRPLyBOgihM2fOzJs33011JtXTWbPeW79+fRXNszt37ixcuHDNmh8RkkZdI5ZpwUWLFn/00QJFo0UjCKH09PSXX345NTVNzO0DIXSVYQYAyMjIOHnypLrKCCFs2rSpopZvc2vMOnv2rPxXHD1f5cjYOMnMzJInjhMEITMzU73yordAbu7Fjz/++Nq1a+rl7WG1WlNSUsaOHZeWlnb58mVJazRq1Khjx44udGjEEPY8+u677z/44ANy2Z4TcBz3yy+/vPnmjKKiYi0xKmspVH5RKBQKpTZCCibp8hV7S+q1bKxBanZ2qFKsVmtOTs6GDRtWrVpt00ehylp8cR0UAODTTz8tLCx8+eWXtceRv3z58sKFC3/9daPLVUZ1sIUg98/E1ggA4Jtvvjl79uzbb7+NQ01WekCE0MGDB2fPnl3FeQ91bK2NIIRvv/32pUuXJkyY0KRJE0ePgxA6efLkBx98kJaWpuKtKir3a9asPnXq5NSpU6OjoxUXkqlw69atFStWLF/+JQAAQoAVRNcaZrhB1qxZExYWphhlVCQgIMCe/YYvX+7WWFn0fHF3AAA4depUVFQU2US3b9/eu3ev9mgWu3enTJ8+fe7cucHBwQ69u4h2RgCA06dPl5SUkGnQfX19u3fvvnHjJu3H1Agsz2+O1q1bl52d7VxXAQDcvHlz8eLFa9asEQSksswMr4yqomOePRBysRuhIlR+USgUygNIHZNfFebNFANJGQx6g0EW3pGB8mBxNQXHWVziDeKqO8rzfHFx8e3bt0+fPvPnn3/OmTOnd+/YgQMHLl/+ZXFxMQBQjA+hqpWWR5/78suvxo8fv2XLlvv376ufuqioaMOGDaNGPfPrrxuR3ZzI9tpKcbtCDEl7FUYICALiecFq5S0WK86iK+bs5jiL1crv2bP3qaeeWr58+c2bN9XvWmFh4apVqyZOnJiTk6MaElBT9TTUv2yiZvnyL5944on//e9/d+7c0diveJ4/e/bs7Nmzhw0blpaWRhzTbpgKfOSsrCOjR4+ZMWPm0aNHtczXIYRu3br13XffDxs2bPnyL20mJYNNYscNM7WVWvjD7t0pU6dOPXfunEpT+Pj4tG4dZEctRgCg/fv3S6Z9bNHzFRx6yd3x3KMkkj4AICcnZ8eOnZVq2OTsU1pa+ogRT65cuVKe01mO2M5PPPHE8uXLbaE+4L59+69fv06WZBgmJiYmKCio0mPiAztkFRCFIe4qU6a8kpWVpXFqF0/UL1u2rG/fx1avXiMIFWLSSAozDGMw6KvomKcChAAHRXRf0sUHXH5RKBTKg0ndk18wMLBMq2AYRq9nAQA8L/A8r5iJBSFgsVgYhsFL1qzWyu1Io9GNIhDXx1WCDU8U2EILOBN4DbeYOE1EHKTsg9zDTb0+xGEhAMjf3z8hIaF///5BQUH169fHI+jYFLx06dLevXtXrVqNk+2K12I7Ef5a4cik5kp+Ja6CDCBTXljSPjodAyG0Wq14MtCOexuyFdbpdAzP84KAEhKGDRo0KCIiolGjRjjYA0KouLg4Ly9v165d3377XX5+Pu6THGcRI4vYLFtY8X5VFeJo5Vc8bNiw+Pj+wcFt/f39jUYjGZGitLS0pKTkypUrBw4cWL9+/fnzF8jbjVDleY2J00EIQZs2bYcNG9ajR0xQUFC9evXEc/E8X1JScuPGjdOnz/z++29bt24lpj4gAEivNzCMXcOMbCUI8Q0V+wZUqWrF7gfGjRs3bNiw1q1bm0wm3PEQQvfv37979+7Ro0cXLPj44sWL8ntBbCnvY0TlgfrtI+oAyW6pvZ1ldYAmU73hwxMHDhzQtm3bhg0benl5ibW6f//+rVu3Tp8+vXnz5o0bN5LtTNYEVHxGbF2xwhU50eAaGqFsi79/QELCsH79+rVo0aJBgwbe3t7iATmOu3//fl5e3tGjRzdv3pySskf+8lG0ouUGjPswm12wqlMClV91j2z/ZsH519XL5ObmFBcXq1naJ5JjXgRfpyaFg4I/koZu7/978hA/YqNGCi+m/bHihz8zT2bf5gAwNA4O6zJ4zIQh0YEK6XEAAODihhf+dSmp/AQnkmNevPju78lD/LSekUKpy3AcZzKZgoKkIZQdJdu/WbvrN+qg/CJtM5ZlyWk7PD+ILTlBQIIgiD/JC9vDfbKN5wXX+uhX1F2clpflmqioiklLaNbMJDtX1AvLP4jFSSVMYpuJ9cEfSJ2YMLfEMmqWZEVbDuEIeBxnAbIEViRYC8GxaLBWBCHU6Rgyxh1p1gqCgFBZ/8EPQ8X7IlWXq46dA5abteRmXG3xX6BgD1d+OvEIBFCyseLdVLgvRqNBZcaMvLm2w1boBiq1lRlOZU1BjkGIYTAUVzHZjk+eWrlX26uAYhntjSw5DijvReKABRJtM1gx06D80ZU/JvJnpCoNrlL/igMHFapU8Vku+588naSGcvR6vUvWTWnE5a9uQOVXXcTVtlllG+2Rt33+G+9nB788eUL/yEA/IwAAmAsuZv3x8awVRbHzFsyKk3p8F6QtmPLGr5dGfU1tMwpFGRfaZqEFt+ue/CpfuiAIgsRVRkV0yQtXJzijrvuGG6t2ZGTnszMmBDnPICphovqFkKgLlhUna46IcrL6SC9QVqaCFigxzORKNiyb10BWq1Vlzpc8Di6P1z6SmxESpDVSqKTCJVQdsbVFiwJ7smHTAwCAUAXV3GaSkf86MIlHTigRcyn4tiLbubAthOugMN2h1+u1vCmIKVMg3txK7QTS1CQtT9zxcH2wp5w4N6t4BNFEIRpW2ZazVwHRjhV3cWjKlJgBE69bYuRXuNHi1Ym723aT2DwVzDAS5xpcpf6Sg1c0xsSak/2zwmCB+nmrU7ABANzhFkLlF8Ut5P2R9MyqwIW//9CFnCEz+gVGj1m2vf8fSc+8kbz0+6RwcS1tQeaymW+sygae4jJLodR16qT8cpfrpDtACFitPMdZ3OQHAt1MFSsmqoOgzH4otyIULSXt9bHzq3LN8U/kjgzD2MpAHKdRjk6nk5wL1x2X1+lYnQ1cHkJG+7U43bAqrQ3LFjshWyOLXwH5wba9fEcnTkfcvrKpGOIU5Qa2CHnhCCF1wwzaLBnJzRW3aWkN0f4nLh8RtoracAZxxvLPLKsnuk3lFSA7JHlRiuUVo2WQt5XYEUkeJdsFAkk7g/I7VaE98S8ASIo53+DqTQEAlPQIomsAcVQBbwRA4So8AU+qS/XhbvlFqYyCP5Jikv6QJuSQbj2RHFP+/eKGWR/7zvs6qYsvAAWZPyQNiYuJG5L0Q2bBuR8SYyb/AYYsWBC5Ydbac+U7D30jrdWMn76fEalSkbw/kuLikv7Is31NS04aEhcTE9P/mZk/ZCokDAEAAFB44ueyUi8s+OMiEbq5IPOHmc/0j4mJiRvywqwNJypJekKhuJ+iYyuzlhx3QZIgT6R65JfH2WbIFk8Ch5QQo0qYzRzHcTzPP7BSTa7jShRET1DCEEK8EoIgDVotKv1CGQj7HWEAcNLUcSGSFoZKAKmaXqVzKd5c+dnJvarHLcp+x5P3w8phWVanY+TJoF2CXq/X6RiVYIZke8rr78TlVDOSmsv7C1HKc6+irkLlV13CnLk22WdGUpwvAAXbk0a8kdn/m5TUlJ8nG36Y+fGefEN4qwBgjB6V5Lviz7KYs6DV6PXbfpg1xN4qNADwRNzHRRO+XjAkwPZ15sW4hb+npqaunxed+caIWSkK5lXehjde/DVw/u+pqak/DMl7f2xyJrbOClNmjXhjT9i761NTU1N+eMFn7YsvJp9wOOcOheI6io6tPPvWCX7zt2frrHlWDXiQbSYIiOMsHMdZLBar1WrFa5J4XhBoUs5aA4SQsYNieXuFqU6phdr4XGDDDAAAIXB5rDyDwYA7jrp5RqG4HCq/6hyFaRt+jU2M9QOgMCX5/azBC7A55dsu8ZngkydBbFgrAAAIDO7CXbxUNtvl6xdgVDkiV5C24I2Pb49aunRMO7xuLfOHj9Oj352f2M4XH3n+u9E7kjeck+54bvsPJ2MnTOjiCwAISExOTZnZxQgAAOc2JO9o9fK7Y8J9AQDAL3rmvJfNa5P/zJPuT6FUD9gws73wrPTN5yzutc20617U06POINih6oUptR0cpVP86lrzTDTMbOdiRE9aCsUJqPx6sLmUtSMyup0vAAV7NuxoPCEx2mZ2GX2MAAR3aaUyO6bE7e0LprzxK3j53cni8rTstD+5yNjw8gP5BkcH52dmSxwbC7Iz8w2tAmTnK7iUmQ+6hAeWb2kXHgdOZp6jjo2UGoA0zOCg8e1fjXTwEaGIuGtoGToSlJkmeKkzIIQcWihpb36Mmmd1DxyiU7IRm2dVD8wgMcww+HTuzhdJqXtQ+UUBBXkXQbvYAADM2SfSQfQzrSr+HBaAwzOai8xAW+SP7PT8wYOjdnyxbHv/5P5l8Ro5DmS9PyLm/QoFg7lCAKQBHSNbScNBAgA4AKKCK2w3AAAKi2os0A3lgaLo2MrslG7Br3b0UTDMOvrUcO1qNe6yzRxaTKLT6Wg04bqBq3wRIZSG/6bUasSkUnIgBHq93sGs2RVQTGaFYVkdXtPo9MEpDyBUflEAAAAUFBYCwBXkARDoU+6seDE7E0SOaoW9Ek+m/Bk7ZLKW0PjBr3806xljl4IR7yenRM+Ps00pRM37XTTVVMi6lCc32AwApGdX2M4BAAL8qFZMcTs2Y+zEWTA+KC4jlxpmrsQtPo2KqpK4NhoH3SbByYvdURNKNWNPCbZnaNnbTpXpuoSYV9F+Aeh0aJBKc3Pp9XZz7tUlIIQ6nU6vmZqur+dC5dcDR3q2uEKrMM/20S+gneHS7QIA/Fq1M4CCApufoDnz1x+yDeF4Guvc2o+zRo2O1eS61djXF4CAIZNfDtiRvALH8mgVGQ+yMrPLg3eY0xbExS3IlETz8Avu4s9dypN5Kvq16uIPMk9cLN9y7kQKCGvXSm3RG4XiEpBtdhZt/janqoYZlV8SXK+yQAglqpIgILOZE9dGWywWjrNIdHK6cL9uoNPp5GEGYYU4++WI2+XQlUJ1BgihumGGYRjl2PfqsCyrJbeJXs/Wbe1Zr9cbDHqW1TEM1PhX01X2UKj8etDwC4tuBVL+SCkAAJgvbk9elWZzUAyOHnzpj6w8AMLjJ7Ta8cWKzEIACs9teG/WH7dBWCs/UHhuQ9KUzNELy5ePaaLdqHdHgbUfrzhhBsA3bvTrrf5M/vgPvEKsIC05+dfgpFFdpAdsN+SFqD0rVmQWAgAK05ITY17YkAcAAO0Sk+IvffH+DyfKdl/w3hfGUUmDFbwfKRQX4/vo8+0/Cidfls4aZlR+yXG9bSbRqgUByb2VEJJufBDauupACPV6vdFoMBoNer3eA9VNHJdMjmLwaBxw3175Gqk/xbU4tG7H0eCKYshHLRgMnvi8uASDwUDfn66Cyi/34aHyK/CZhfOisz8eERPTf+wXeUNmiKnJjF0SJxQl/5BmBu3GLPwo8sTMATH939jgk/TzwgnBJ98f0f/FFYVjfk4e4rAhZAyfkBSftyr5z4sAgHbPfP39BN/tbwyNiYmJG/MNGP3T0sRAAIAk8ZrfkPlfD784a2hMTMyI5LzEpQsS8Wl94+avXxh78v0Rtt2//zrJMVORQnEan4hy88xZw4zKL0VgYGBQ+RdXLPKRuBiprJOWqFYWi5V6sqmgGEoBD+bWSH1EjEYDAMBs5oBt3kyxGDbP8FXgaqvMj2GzTXJwSq1DMUSHOhojKzhk9WEQAlUPOuJpKL4WtEA+U/gpq07c8URT+eXJOCG/sv2bBedfVz9sbm5OcXGxy7Nx2DCfSB475cTgpQvHhNtxWyzMXDZlZlr8wq/HUJOI8mBCRgTRDMdxJpOpbdvgKsqvbP9m4f/848QRqkI1yK/yUWqdTucS0SJRzVWEpSAIFQNqU9O5HCz4EQKCIFitVggh7sGiMMOijmV1OH8Oy7IMw0CI10XU2MJ0hwxFhBBdQ1+HccIws1q1JudFCFmtvEOvdVfFhPQoqPcvhsovj6KWyi8ZxvCk77/f8N6LQ8dEvzx6dFx0qwDfMgvMXJh3KW37suRVt6OTvv56SCA1zCgPKj4Rz0dGOLcrlV8YufxixR90Op1LZmBICeXQICaVbSKiUgsh0OkYhjFgFYEcZcQfWFbHsiyE5Y2Hy3uUAipWTqLo2NtOqQM4YZjxvGO+rLapV4dyNtQ184y+NQGVXx5G3ZJfxsDEBdvjL6bt+HXV/FWZJ7NvcwAAYGgcHNYlesgL3/werpptmkKh2Ie+NYEd+cUC2wiWxeKawSqEyptbvd01jlA67bSjHY9ydmJZFsLydQ7Yxwa3leTm8TyPV08CIC3Psmw1jz6SYT9sXxWK4ZusElEdIYBsUB+hWopzhpkTPdZqtQLgwKozUBfNswccKr+o/HI7voHRiUnRiTVdDQqFUrewJ78YUXK4Sg+WiCiVKUvJT/bd+t0+6QmhB02tYkVTXGuuMe+TpLxD2qpLMBj0ej0rRtqxp9bg7SpLPyEEDAN1OoZldY4uKKJ4AirZxuwhCM57t1qtVnlYc3VwRjXnTkfxKKj8AlR+USgUSi1ERX6VTV/wvMsmKKROk6xycAidTifZXLOTJLXCI0UigD1HHquDUNmf4nZKXaLSbGNyFEPhOYTFYnHUPKtKRjWKhyAKNiq/qPyiUCiUWoS6/Cpbb+ZC/wHsqEBuMRj0knBMcgXOhcK1tsPzgk7H6PV60ccD2DxtbDeyfC21+JOkfHW2J/ZCxEu6ASjzSFQsSeYgthfWDCsZknRnbqs7xZVozDZGUnXDDGOxWBw1Cz3RdYqiGdJXkMovz6HWyS8KhUKpZiqVXywAwNEh50qRx0/DEZmwxq6oaXuChiRaFBAqz+dUj5FgtVoZxsAwkAxszXGcGNiKbFusNBiNFcojVK3tqX2pgyAIlcYeFQ28qlaLUr04lG0Mg5BWlyctWCwWR9e56XQMAFU1zxT7Kq6G7Y1HBxcqUPWHm1ywSuWXR1Hr5BeFQqFop3rkFwsAIF+LLknSYi9+mj0VheNcpp85DVawEhMT58+f5+NTIU3D2rVrZ858qzorw3GcJAYxsKV1xlMTeKrKarXiapvNnKgZOxpTQa5ZalQl7QVdpFSdWte2Op3OCcPM5QEMOI5zwjxDSC3En8Z7sWDBR6NGjSK35OfnT5067cCBAwghD7yDZDYVMgBGNVDFkRdy+h1Q+eV5VKf8olAoDyB1Xn5VED8uzJ5ptVo1uiVYLFaHLlVcvIR3Ir869OcQ1alasSxrNBqwoMIxiI1Gg9FoYFkWIWSxWMxmjuM4i8WC08LgX0VNApdnWVb1JGWILT9p0qSJEydqrKHotRgZGTlv3txOnTo5fJEUOyCEAEAQglGjRs6YMaOmq6MJJyLRuS+yHMdxjj7dLKtTXPqivZ+rvB88zygrA8dTxVRz/vqqnE4i2Eio/PIEqlN+USiUB5M6L7/KC1mtvGtXM1utVkFgcERdRXBwNkdtUFGlwxdptTopjxVdsOzpWAih6tGxVEb9dTpGpzMo/6ZUWD1LjDiWHxsbO2PGm2FhYevWrZMkJlfcC38wmUxvvvnmk0+OKC4u3rJlC3lAinOIbRsZGTl16tTo6Oj09HTg8ZNmKukQVHChK6PiwR2N8MmyOjJng0P9HEKVgTQEAATAE1VpMqEKz/MMwzi6VtA5eF6oiqAh/aLJdV9UfnkCrpVfLqsWhUKpW9R5+SXGAuHdYXoKgsBxHMMwOp1OjOmAY7Gp2QAAIABJREFU/Rx4nve0NUUQAhUtqhqmTSWZYTAafbQkExEqWWJws0MIOnfuPG3a1O7duxsMoqO/mn0l7jhx4qQJE55v0qQJhLC4uNiBK6QoIT4IAQEBb7/9dv/+8d7e3uSvHmueqQwCqcBxFrc++wghjnPYPNPrWTxw5Wg/V72USgY7ahAIAcMwojywWCw4A6b7+hpeR+RCC4oUbFR+1Tgul1/uqCSFQqkD1Hn5xdr7wYUIQpUMzQcHSWYYYEfayZFbYhaLBTuKKLru+/j4TJ8+7cknn/T19SW343kzRUsAKyLiJFvFMrDSCTdKpUyaNOmFFyY0adKE3GgvLI0nACH0QMMM47R5hse0HpB+zrIsqRDzPI+XWgEHZ2tVJpfwKKNK7FanEd3eqPzyEFwuv7Sc9N69e6R3E4VCqRUghO7du1eVI9Rt+cW6W7C5HDErEW597MXuxHE8di6CRC7tFFG3xEhwWw0YMOCpp56ShDwBQMU1q4yJE18KDw+3d1iKE+Cm69EjZty4sRLDDADgsR5xEEInMoM7ujinKiCELBaro9ajwaDnOMsD0s/J2OUiTgRKVQnB4j7DBr8bqfzyZFwuv+ScOnU6IqKjJzsXUCgUCQghhmFOnDhZlYNg+SU/MqgT8oupXYINAMAwEP/hpoSwfItDfw/smxxCD1X3H2xqWXd0zjCr5vkHQRAsFofVPScmA2svrsrB7UQIlqqAp0pqnWEGqPxyNcnJyV5eXrWuG1AoDzI8z3t5eSUnJ1fxOK7yfPZA+VX7tBBxIR1e6+K0wueZa6mrgTo29l8HqHXWsrhAUTsuD9WgEUEQ5OmqKuWB0nxxDF/svFGVe+REAgOnYdna5/GBofLLtaSnpy9evOS1117Fs3PUv5FC8WTw685oNC5evCQ9PV2j67I6dVJ+1T7brM6DO2ulOZorPQKwE6XA6c73QCms1QlCqBbNmznx/qpZNRqfWqN59sCOXOh0jKjrq7eBSvTX6hFvEEIcjcO9p6E4hQvll0YWLVqUlpaWlJQUGtqhfv36Tp+XQqG4m3v37p06dTo5ORmHoXYVdU9+UdvMg+B5QWUoVC7zKpWCdAk7xbU48ebi+ZpXo+1lE6YoUhXhVD3ijaYn9kBcLr+0k56e/q9//YuOHlLUcU5+ecLbxol5cvclEa0i7h4ArRvyq/bZZmJ4E/wi1ul0zrkxeKDzg9VqZRiXdQsc8dM1x6JQANDr9bVUsIGytyF1A6sOOI5zawz0Wj23SeWXRrTcZFmmQbUQbdRye8Bx4qXE8wJCSKdzOIGny8HONY7KL4bxcmsqUXvYe0XLt3tg6GMPkV+1zzaT9E6GgbXIH6xSOI5z2gFXcsc9c8iEUktx4m2Fk/O6qT5OYLVaIaxreZOqIe+i5HRasFgsNEWVIlR+2cMh+SUaWtAG+RVUbeycUvdgWWfkF0JqU8HVDEICADqHroJhAMMwVmsNmGcS8NNNBqNHZZQ9y9VjodUi+VX7bDMxP5JOp2NZnZalLC5cNk12INLil1j/LhmiQwjhfOcsy1qtFuygaEuMC8VejhDCsRlqlwejmOHXzqI417cnUB62qVCBujG2aq+XkogXruWS1d9TkuOL3VKMkejQuTTi3DXW4DtXpcI4GIy4waFW4nlppBN5U0heU+TxHb0j9l4yCCGsEouns1gsOEC8+Mpy6ER1lZqVX9UM9nKU52mQgCOFapdf4vyYiO2JLrfTSION8oDj3MCiIFhY1gUxbF2LTsc6ei2VPoDuhlRWEUI48pktbRhiGAZLpWowz7S/ZLCq4NbKqFP7bDPS7AbarG1X3XKsf7RtG/zCCxOioqL8/f29vLzw9tLS0uvXr584cfK3337bunUrqQw5cRb8r8lkSkwcPnDg48HBbevXr+/t7S0OMNy/f//WrVtnzpzZunXr77//DkBZfk97aaPJfi8OVKhXgPxQWcjmcnMRF1NXxHF9IITNmjVLSEiIj+8XFBRkMpm8vLzwLjzPl5SU3Lhx49ixYxs3bty9O0Vje6rcaFErjYzsPGHCCz179mjQoAGE0Gq1/vPPnfT0tNWr16SlpYnVUzlL1VGqp1oXlav1KvnBMQkJwwYPHtyhQwc/Pz8vLy/slYE7anFxcW5ubmpq2k8//ZSXl4f3U7lkllUWBuTphg4dOnDgwIiIiAYNGoj3keO4oqKi3NzczZs3//TTz8XFxaJBTirxErTf4j594hISEiIiIpo2fahePW/RW6y0tBSfd8eOnRs3brx+/TppHlgsFolDueb3g3I/1wh+dYwePTomJjogIMBkMuH6WK3W4uLiy5cv79u3b/36DefPZwNHOiEevmGYCoItPDz8qaeeioyMDAgI8Pb2FuNqchxXXFx85cqV1NTUjRs3XrhwQaPhhIvZSyKM905MTBw7dmy7du28vb0BAKWlpX///ff27du//fa7/Px8aqFhalB+VT/YyxEHArVXBv+k0QNfYpUxDAMhgJCBEOJXHJ6HlEymUR5k7MkvdTjO4kQ44urBCZtBr9fXoA+LbYoMAYAEAYGyFeAIIQGLBVJ+ue915+gyn5o1aGFgYFANnl4Lkte6EzGI8Qilehmrled5a2Ji4rx58yRJmdeuXfvWW28jhPz9/f/zn3cGDBhgNBrtHQch9Pfff69evXr58uWOzhXgTmk0GiIiIsaNGxcbG+vr61vpLrdu3frll1+WLPlvcXExPp1kjTXW81avXtWzZ0+NNcH8/PPa9PS0+fPny7NUq5Cfnz916rQDBw4A2bWLT11sbOxLL73YtWtXrMapgBC6fPny6tVrvvnmm0rVO3ylb7yRNGnSJPLFun///meffQ4AkJT0+oQJExRb1Wq1pqWlffbZ51lZWepnqTr4QhYs+GjUqFEO7bh///7nnhstV9zFlmnbts0rr7zy2GOPVdpzAAAcx508eXL58uVbt26zZ/LZG7PHZzSZTC+99NKTTz7ZpEkT9Ra7e/fuhg0bPvnkU9xLt2/fFhwcTNZk+fLlCxcmq9sk4kmnTJmckJDw8MMPV3qb7t+/n5KS8uWXXx05coTsP6J5hjcOGzZszpw5JpNJ/WgkYj/HdZbfTbEAhKBz58jXXnu1R48eKq8OAIDZbD5w4MDixUskta0UnU6Hb9P48eOfeuqpoKCgStdIcBx35MiRL7/8ct++fXiLessLAvruu2/Jdwi+a59/vtDHx7Ro0aK4uDjRPCYpLCz85ZdfPv30s6KiogdQXa4e+SVf2ImNk+p3prAX8wOjfbvZzGX7NwvOv04enDDJcJI3Bi/Yw7YZHqTAphq1zSiAeDFqB6EaVsq14Nza75oKyoXKEQQB4SiF+AvP8wgJDKNjGCjYptIcOviJRo3C//mn0mL2BhY9lto3b6bT6fDNw4uhGQ1pOKu+bBohFBMTPXfu3ODgYPXTQQibN28+Y8aMIUOGfPLJJ3v27NE4BC7qnW+9NXP48OFadGt8uqZNm06cOHHQoEHLli1bu3Yd7tyuE0tOHkfurIgvMCAg4O233x44UM2+rXgc2KpVq3feeTshYZjYnkB1Uk6xzhDCqVPfePHFF/FUpxyWZXv06HHp0iVsm7kbl3v3mUymN99888knR2jsOQAAg8EQGRm5dOnStLS0OXPmnj9/XtJzFAWb+Ors2bPnO++806ZNGy3X0qBBg7Fjx8bFxX344Yfbt+9QKqLm0iD+NGrUyMmTJ7ds2VJjA3p7ez/++P9n78vjoyjS/p/qYybJ5DIHJIAYICAYCAQQCQQJcsQDBP2prPqC8HqBuuABiquC6Lq7uqDCriK6vLIC7gIqguLBmUAg4QyHKBBCwhESTiGTY6av+v1RM52e7p7OzGRy0t8P6066q+vqqq7nW89Tz3Pn4MGDv/76m7///e9Ed4cQUrpj8l2DoVNpL0a5csURQo8//r/PPPNMTExMnblZrdZhw4b17dt30aJFn3yyGHxQoJFqi6IwePDtM2fOTElJ8bFnLBbLgAEDevfuvWHDxnfffbe8vBy8DEuMsfdFHdlsto8//njIkCHeyo2IiLjvvvsKCgrWrl3XCErpZo7GWb8I8YOmDl8RXKiMGCmK1oJyAyEymK/rwXadI2Bi1rTGbD6i5dAzF+GS3BAVQAiJoihJoiDUmqWAYVBpUVTvN2mvqIonrC8YbWk8tDxuptpBbARDfIRQZmbmX//6l8TERN8f6dmz54IFCxYsWPD550t9FLCSk5PfeefPAwYM8Fd8IQRm7ty5KSkp77zzDgQqaGqyDfhRQpBq60B6YODA23zht3o1QT179ly4cOHHHy9avLhOmVWn7aNGjXz44Ye9ETOCioqKnTvz/KpYYEAomHa2UI+RAwAMw2RkZCxb9sW777737bff+iI9Y4yfeOKJp59+OioqyveCEEKdOnV677335s2bp5urQXGEAr355pw//OEPxi9RFxEREY89NrFHj+6vvfa6loLWA+pxrgF65ZWXJ0+e7ONOBEFUVNQLL7wQERExb95843Ei333qqaefeWaqX6+DwGq1jh59z803d5szZ05+/i4Dc1kvPYZfeOH59PR04/48c+bM2rXrUPNzydX4aIT1SyZmcnGNL5D56xGkzvSyNSNhXhRFsyxD0wzD0AzDMgzDMAxN08SAjaQylWfXOSgqEG7WHDxn+AKGCYSbSVKjfgowhlp9GZaIezBRFAUXeEGgKArxPACIkoRFUZQkiaIoitK3FJDP6yrRrFyOBQstj5s1EAxsPxiGmTXrFd+JmYzo6OgXXniB4/gVK1YYiINkqHXt2nXhwoU9enT3txQZISEhjzzySHh4+KxZswxOJTUKPIQwIlsPHXr7X//61wC6UUZUVNQLLzwfHm57//0PDIU8dasRQs8++2xcXJxx/sePH1+/fn3A1fMdwRJQSSekpw98++23k5OT65NVYmLim2/OsdlsyrGqDQtGvrMTJ06cMmVKYGFeo6OjX375ZT0nbAanEwFjmD9/3rhx4wJ2Z4wQGjBgwD/+sXDatOmFhYXKTcd6cIY6HszKGvWHP/zBL2JGYLVaJ0yYcO5cmcGnQz68N2PGjCeeeCKAUggQQt26dZs3b95rr72Wk+Ornp8gPj7+rrvuMt5m5nk+NzfXlJEbFPL6pSRmBE1Fz4IOpcaMYRiaZliWtVhYlrWwLMswDMuybnpWqz1TPt50dTfRNAggRkWLoGcBEDNf4h0HC57iX63GjBAznucFQeB5nucphHhw9TkAiMQXgbdsdYlZa4XJzQAAOI6XJMltBaFGZmbmDTfcEFjOkZGRzz33bGlpaU5Ojq7QoyBmC+pDzAgYhrnnnnvKysq8qCaaAKSBxJitPsSMICQk5LHHHjt//vzy5UZ0V4VOnTrVScx4nt+/f389q9eYcI+c5NmzZ9eTmBFER0fPnDkDAJR8QBkWjJQ4cuTIqVOnBkbMCPx6lhCnehIzOavu3bvPmTP7uef+WFNT3dCbF5GRkQ899FDAlCkyMnL8+IfWrv22srLKWxqE0IwZL9WHmMlo3779K6/MKi0tLSz0Q684bNiw6Oho4zTXrl3Lz8+v0+WMiYAhiyxaYkZA03SjiWXeYkl704z5EntaqTQjZ8wIE7NYWKs1xGJhrVYrYWiEpMnGjWS4maPuegY5y+TvU81ZFaN7rNcYkoQbWWMGtYcFQDZldFMynuc5p5NS0may7UtRHq7IlbldV8QMWjc3I+pUcO23eU0mv3JyhlibQHVQhOM44iAxN3fHoUMHw8PDs7KysrKyBg4cqHvUJzEx8amnntyzZ4981kV5l/w5ffq07t31iZndbj948ODWrVv3799/+PBhURR79+7dv3//4cOH9+nTR+tLg+y4l5WV+cVegg2XZ0j5KNRzzz2nS8wwxr///vuePXtycnL27t1bWHgCAKenD0pL65OVldW9e3etr6TIyMhnn3327NnS7OxsHxuoLFoQhCNHjnz11Vdr1nwbERGRlTXqvvvuS0lJuXDhwoYNXl1iBBd1HVKqG0SbFBZmmzNnjreRw3FcUVHRtm3bcnJy8vLyAKB37979+vUbNmxYnz59dP27REdHP/HE47t27VIa/pGwYKRLbDbblClTYmNjdat0/vz5/Pz8rVu3ZmdnV1ZW9uzZKyNjsLf36GMzAWDSpEl33XWXLjGT27hr166tW7cCoMTEhPT09IyMjCFDhsTGxmqnW3p6+pw5s1955RX5Vj3euJHn37CwMFVbLl++vH379q1bt27durWysrJr165DhgwZMWJE3759dclVly5d7rvvvmXLlmtrSAbAqFEjx48fr/usKIqnT5/euXPnzp07c3Nz7Xa7zWYbMmTI4MGDMzMzdd2odO9+85w5c55+ekp1tc6XSguLxZKQkCD/WVlZuX379lWrVuXk5PTq1WvMmDF33313YmLioUOHcnK21WX8aUINf9cvb8QMmtrhWFAgGyiSc2UMQxNKZrVaQ0JC+vTp8+CDD3Ts2FE16UyYMNGsUF1dffr06dWrvzpw4ABCDrIoYCy5HYFIuh+7642YQUv00+gjVH6rdN3NkXOf8vrHssyYMWPefPNNb24JMca//fbbu+++u23bdnLBbYiFAVBCQts//elPWVlZWjHU4XAsXLhw0aJPVBIPKXry5EkzZ87ULiqVlZXffPPNokWLysvPg9s0xd0oBIDbt28/a9askSNHaoWz33777Zlnni0uLiZ/elIOfP/998+dO1fPHeUsOXMiGbg3LF2ZLFumdvZYXl4+Y8YM4n2eeEfFWJJzIHj99dcee+wxreHTlStXli5d+vnnn7u9qyPFAR6EEPTp0+fFF18cOHCgaqMIY7x9e+7EiRNlb+zK/nzxxRenTHlalwzY7faPPvpo8eLFCkkRAeCHHnqoS5fkv/71r8aORoIF7I5qgJCrsYMGpc+fP18p6QLAjh07JkyYAEDCHoD8RuRKPv/89ClTpmjfPsZ4z549H3zwQX7+LkUzQe5e4pFF1+Moxnj9+h/++Mc/qq6TgxyvvPLKhAkTtK/Sbrd/8cUXH374oWLMIEmSyCHdgQNvmzVrVmpqqreO5Tjuk08Wv//++6DofPko3Weffdqpk/ozJYrirl27/vGPf3i20eMA2JQpUx5//HGtyvTatWt/+9vfvvnmG2VB8lYCAHzxxReDBg1SPlJeXv7SSy+5jyPKbwERp8BIz0+jqsTPP/98yZIllZWVihHrGudDhgx5/fXXk5OTtf3z/fffP/fcH8FzTJJ6hoeHL136ef/+/VWPkM/UP/7xj40bN8q2qe7aujB+/ENTp07VulRxOp2ffPLJhx8u0H6pkKGv1xMnTrzxxhuq8RYebnvmmWdKS0tXrPjyutWbNc76ZUDMmolY481/o4HeTPbT6D5mRtE0TZRjhJKFhFhDQ8MeeeSRcePGOhyO5tBMEyZMGAMhFBIS8u23a7/88suammqHw+lwOJxOJ1GoEQ0/TVPydDb+gmm9ubYOtE69mdahsNI0iwBjkA+9UBTlg5NiMScnZ/r06ZWVleA+MiQ7dUAIl5efnzZt+tNPP/Xss8+qFGghISH33HPPv//9BXEg7q6AS6f0wAMPaIlZaWnp3Llz3R7t5N1TZLFYZFHy/PnzL7zwwv/8z/9Mnz5dZVmUnJw8fvxDf/vbu/IVhMAtuSLDJUztwwMAEKKI7Or1GYQAgKaJ4EWJoihJLnkuLS1NeyIFY3z06NHXXnutoKDAHeoKiMhL8iNlFRQcmDhx4ssvvzxp0iSlBwiEUL9+fSdMmLBs2TLFUwAALOs1mAnHccuWLSPETNEWjBBauXJVI0uNcgUwBoPjTvINSQKEQPYrSPxqjBkzRkuunE7nypUr58x5070jpWQ7rrLKysqnT5/+6KOPTp8+XUVdEEJDhmTce++YtWvXgfvNYox5nu/Ro/sdd9yhJWbnzp176623Nm3apHQ6R8QpABBFMT8//9FHH509e/a4ceP8VaBNnjzppptuUl10OBxLly597733yLBRsA6PcPCffLJ4165d77zzTvfu3ZXvNyoq6v7775e5mcyTlcpeLdxleZTiizTo5i357qkn22yQ14G2bdv27LPP/vOf/+zWrZvqWULYtFVCCE2cOKFXr16q64IgfPfdd3PmzKmpqSH9z/OCmxfVZrJy5cqcnJy///3vgwcPVvaM1WodM2bM2rXrTp486bs68fz58++8805+fr5cTVJWZWXle++9R7rL9MrgOwJYv5o5MZMRGFMFTyeNsk2j1WpNS+szbtzY6upqcszMHGQmTDRnYIwlSaqurh43buxvv/26b98+8rkjQJp1orl9wRoNrZCbKRc2om8hf3qenKld2IiBhPHrxxjn5eVNmzZdEaKn1u+2W3jCCKHFiz+NiIjQngBJSkq6//77ly1bppR4EEKPPfaY9rBQWVnZ66+/np2dLUuByrNwsl6CyJFLly7lef7ll19WHuNhWXbIkCH//OdHhElCrRDpys1LM8GL3ZFS96KGvGTKTaMoSn4LDzzw/7TWjMeOHZs+fXphYaEyE5VYLBOJd999VxRFVZfabLZhwzKXL18uXyGKHaP9lcJC2S+5Z6ux0nFiY67uskG2d3MvNQ1w6zDhzjuz2rdvr0rtdDr/9a9/zZ8/HxS0QdsnpKeJ1atq5ABAVFTU2LFjiWM95fWxY8dqSywrK3vjjTe2bdtGBCPV8CaGiIIgVlVVv/LKLIZhxo4d68uxMVLntLS0zMxM1WFup9O5ZMmSefPmKQeLbg4IQUHBgenTpy9cuFBl+dmtW7d77rlHdv2ibKn3AeDS/ODa2NN1a1nLysr+/Oc/5+fvUr1lxWvFCEFhYeG33347bdo0lRfK6Ojo9PR0OYqafD0sLOyee+5RfWREUVy3bt1LL72EEMUwNEJIubCpRkF5efnUqVMXLVqkomft27e/886sRYsW+bggSpK0adOm7Owc9/hEynksE8tGMBVuHQhs/dLNqpWJNbJBI+FmDMOwrOWBBx4k8TBMbmbCRPMH4WYURXEc98ADDx46dJhheHJGlKZpcjBN/mi1si+YX6D8dWLTzKFc2FiWpWmKpil5p18QBFGUfFzYlCgpKZk7dy7RehEKodzGI2nc9mkwb9787du3q4aUzWa77bYBniIgYIwzM4eqBCyHw7Fs2TIi6ygyQRzHK/85nRzPC4IgAsCKFV9u3LhR5WoyKSnpvvvGKasnGygaD3e5XbK3K2NVm5yzwm0xomnKarV06dI5PT1dNcauXr368ccfFxYWkjxlSoY8Aa4TFwAA8+bN27t3r6rc1NTUoUOHEkpssViMveUSZ3HV1dVKqVFZUGNCO3i88V7d9AghjCEzM1M1cjDGu3fvnjdvHrHc1j6LECIFyVmtWLFi+fLlWq+JqampmZlDVcrSW2+9VaU0czqdq1ev3r59u7JuKpBvLqng7Nmzjxw54ntHZWWNatOmjaqNubm58+bN99Y/nr0KGOPjxwv//e8vKioqlI9ERkbecccd2oFnWB2XCtHdjXU/wnHc6tWrc3JyvNXW/d4RxvDTTz+dO3dOlYPNZouPj1MWQup8//33JyUlqRIfOXJk9uzZcjkcxxt2DqqsrPz440Xnz3sYhFit1szMTN9nxJUrVzZu3KQcJ8pSAt7yoCjKYrFYrUb/LBaLuX61FGLmdHK6/+p8UDGcEEKIcsc1s1hYlmU7drwRXDaftL9jzIQJE40M5NZ7A0DHjjcSjz5ycELlmsjzQrP6gvmF+q9fVAAuX5otMAblwibbtlEUUi5v/hIzIoAS7wjkinYNQO7dYpJm9eqvLl++rErTs2fPTp2SwM1GMIbMzKGdO3dWJTt06NCiRYuUOesuOchtbEasEL/77rsrV64oE9hstttuu63O1jUohgwZ0rZtW+UVjPG2bdt++OEHhiEHBywhIdaQEKt24MoXSfiaDRs2KC1CASA6Onrw4EE0zbAsU+eiXFFRsX//fqRgqvItb2J98wQZYCNGDNeOnMuXL8uKRJkpaXOQRw4ZhB9/vOjo0aOqNFFRUQMHDpTJMwAMHz5ca1t44sSJ//u//1MWpzs1GIY4MkZVVVWrV69WvUcD9O3bV8UGL1++vGzZcqUu0FsbEXJtKNA0/dVXq48dO6ZK0KtXL0JvGm4BOHfu3LffrgWFhs3bpwMAiouLf/31V+1diqK1Fbz11v4qQ2hF3yJig+qtVopPB+Tl5e3evVvVA507dx4xYjj41jOnTp2SyWcQpxXD1D2pEQrEZVmzRbDWL4ybHTGrP+SBRFGIoijZh35YWJh7A9GECRMtA2TOhoWFsSxLtOCUIiQhQO1J2haK+q9fVLOXRf2ArDgi5m3KW8rljcBHYgYApaWlP/30k7EsCLXiKQDAhg0/q2RBAIiNje3bt5/y8b59+6nMyTiOI+ZPvphLQa2YBTk5206dOqW6261bN5vNZpxDwwFjnJKSopUgd+zY4Y4fioyd2yKXOg4hhHbu3Hnp0iXlXYZhUlJSfHSPe/Xq1d27d8tOTfxtS3NDSkqK1hP9oUOHNmzY4Kne8Qr5blVV1U8//eR0OpV3WZa95ZYUUJi/9u7dW1WirIo04IFyWcTEDgCtWbOmpKTEuHXEzG/QoPSOHTuqbh07diwnJ1surc42kqOkCKFDhw6pzvDExsampaV5qYBxBX1FYWFhcXGxbOxnXFUAVFZWpqqkxWIhmgElwsPDVSfoAKC0tHTNmm8JMatzVZO/GwCwb9++mpoa5d3IyMjU1N7GOcgoKSnxbpEbOEjjiIGA7j+3VjDoJTcZgrJ+YdzixRotlAzfbc+BGMa1+94i9tRMmDAhQ56zJGg82XBBiIJWIZ5BMNYvCgBa356T7ttVLm++EzMA+PXXX5UOD43Lxa446FBQUKAyFQsNDb355m5K0tW5cyeVa4SKiopDhw76NTjlZfjIkSMqs8aYmJiBA2+DhtQMGKNLly6qHrt8+bKsv/KO0XP4AAAgAElEQVRlEsopS0pKlOfTCNq3b5+UlORL686fP19VVdVqpn3Hjh1VI8fhcOzevRt8OwTlCZyfn6/ivQDQvn07m80muxLRHau+R4RDCLEsgxCqrKzat2+fQah3V50wdO3aVcUGBUH49ddf3fSj7jZSFGWxuKb8wYMH5bOXBCEhId26ddMOHkEQgkI2OI4jGzS+7LAQQlVT49D2jNJYi9R24MDbVIE9AOD48eNVVZW+v3336ogPHDigUrlbLJbOnTv5kg/HcefOnZMNZess1F8YTG35lrl+yWiVxEwJ924dRVE0QpSxHbsJEyaaOWiaInbK5DPeOiQ0GfVZvxgA8ObiyTMjEAShTomqaSE3kud5pU2IIgFiWVaSJG8LG/ECr4TD4fjll198X+yQ21VAYWGh0+lUirMMwxCvGO40SOsko7Kykmy0I7fPdN8KBQC4fPmyIAjKEsPCwtq37+Br1YONpKQkbSCsy5cvl5SUkDfl73C6dOmSSh0UHh7eqVOnkpKSOtVEpaWl5EcrmPwYQ7t27VQXKyoqjhz5lYwc49NrMtyUAAoKDpw+fVrl5yMiIqJv37Tt23PJyV3t6aYrV65s3bpVzsqX4liW4Xnhl1+O1NTU1KnR7dChg4oNchx39uxZ7A4kUOexSZqm5DF28eLFmpoapTtThmFUQQvA5dUwOOB5/vTp0wCgciXqrbaGzfG41b59B5U6WhCEsrIycDtZ9fm7gQDQoUOHVawVABITE5GnZxddcBxXXFz37AsYvrj1M9cvguuBmCFX+GmXSpyi6hWM3oQJE00LwsrIPqFs1NjUlQoa6rN++WqsTywjtT4DmhWIHycSHsFgedP9oGMMPM9p98sdDseZM2fBT5keYygrK6usrFQ507/hhhtkicdmC1M5vgeApKSkzZs3+16QMRiGiY9XB3dqBBC5uV27dtrQ2H379tWqvwJGSEiIVoGghSAI165dI7/rEoKbO8g41I3ZlZu7HSm8CPoOjPHp06fT09OVF8PCwuLj25ASk5KStEH/Lly4IIqivwd+WJYpLy+rqqoy4GakFTExMarMw8LC5s6dO3fuXL9KNIBq74AcPg7W2oAxJq563IS5jsTeb6o98cTHx6l6hmGYJ5988sknnwywrhpER0fbbGFVVdXGyRwOB3Gy0szdMF4P61czb119IAtsSAHzmJkJEy0dlPKcWa3dcmvYQ68n/Pi0tYi+cnsdAADgeV6rB9OFwcLmcDh+//13VJdvQy327Nmr3Y0mTucIdUlNTW3ow2AWiyU+Pr5Bi/AGhFB8fLw2bltwwbKs1qu7FpIkORwO8rtFEzMAwBinpvbSkt4LFy74rmiVIZuMXrx4UTUFKIoiOwsY48TEBJVvdwAoLy+XJInEJPGr/mVlZdXVRkI/aYVWqRV0KCkuzwdZr1JZWVleXh7EDGXEx8f7GybOX9hsttTU1DqVk4IgVFf76tmlaXF9rl+tCYrvDDK95Zsw0TqAEFCU7J7RZGUutMJtJ3Kshfz2ZXkzXtjsdnteXl5g8jzZAdVFY44/hFqGXBIwrp/J7Na4hnvTVgWw4USSa2kJwzCxsbEG+hDitUIUJaId8rk4VFJSYuBFsEkgCGLDGLzV7ZbDLzTyXPZtLF0vs69xENz1q3XjuvnwmzDROmFOYW9ohdwMACwW1sflzceFzS95V06sdaNPygQAjHF8fHwjOFFMTEzU2kQ1AjDG2vNCQQfLsnFxcS1dFeYnsK6nirNnz0JADgbd2jbdEY7dJqD6458UJ4qij/TMR4NSYtqgPawYdNhstv79+wuCaLCNUj8EeeUhnj6051SDDpvNFh8ff53NrOaCoK9frRKt7GiKCRPXIcxZ7A2tk5sBgNLjsLflzceFjRj2+EnP6rYuo6jGiJVJ03RDeLiuEwghd8ThZlRKKxA1iXSue6sBRhPycfCIoiiKPumdfBnzhA02zvihKEqSpBZFQnBj9YzpaKHJEMT1y4QJEyZMtCy0AG7mo829CgiBUmmjXd4aYWEjp8u8oaKiQj4E1XCorq5uKqMj4jeyQYuQJEkVmKvO9A1XmaZFhw7Bd8gpikavLyYmRkm0BEHwhZ5hjJOSknxRqBInEw0KQRDsdnuLImYAAL///ntDFyEIgl8zy4Q3tNz1y4QJEyZMNAn887HWJOB5PmB3TEobKqXnK98XtoiIiEGDBuXl5fmlOvMWfOnSpUuyLqKmplpLXVauXPnqq69CMDQ8xAs/AG6SA1kYY7vdruJCHMctXrx4wYIFwSpF6dvHF7QCboYQVFZW6pLewMYMmSOhoSGqWcZx3JkzZ8jg0S0xPDxcxWoEQUBIx7mcooau0BFWq9WwSoAx1u5cFBYWZmVlgV5LiWdtv4AxEI1Zi3PdWVWldr9RXl7+0ksv7dy5s/4bMe7vRov3mtNM0LTrlwkTJkyYaHFoAdwMgidS8zzPMAxFUb4vbAzDhIaG+mUWSKS99PR0lQN9cEVPcrk4FwRRK/0kJia6CVV9IUm1oa588eIddGhNxViWjY+PDyJTvC4tldHhw4drampUV4mSNqD+wAiB1mE9xlgUXUP08GGdEFht2rSx2WwqN33efH8rs23fvr12angCIaQz68PDw/v3v3XPnt2q6zTNBETMBMLum7n/dxUwBvJelHUmx8N8t0E1zL+FMdXmjyZcv0yYMGHCRItDC7BpDC4EQfBrYQsNDY2NjfFXViGeMFQCKMb47NmzGLu0anv27JaDbslwO9kPwj93PkH2FOc7SIQ35RWEUPv27d3xQ+uLAALJ+xKmtjmDEAmGYS5dUruZiYqKyswcyjAsTXucY2QYxtiAkIwObWjpqqqqixcvyVldvHhRW2J6ejqAWpTned54xCUnJ2v1Zko6hzEGwGfOnFXlHB4enpiYAICIexvyj6Zpf0cTABIEgTCZlsVDiB/O8+fPqxxdWq3Wm266ibSl3p8Oj/h4LYi1Xg/wd/0yYcKECRMtDtcdN/MXVqu1a9eu/gooCKGePVNUQaicTufp06eIdEWkKK28GxcXN3z4cOSOOhVE1K8b/AZCaO/evdojQx07diQ0ALmDhwYM5MnxfKxYQ7uObGiQtpaVnVNdj4yMvOWWWygK0TRlsbBECWaxWGjayNiPjMP09EHaMHF2u33nzp1ysqNHj6rMGqOiovr376fLbTiOM6A8qampujEAlBcxhvPny1UMJDQ0tGfPnrJvHoQQy7JEk+DPsKEUMdmaZnYEDEK+SkpKVIfBLBZL165dye9gfCua7LthwoQJEyZaNuwHP9394SF7U1ejJcPkZnWAYZjevXv7u7lus9n69eunOmZQWVl54kSRfCAEYyguLlaZu8TExAwblulvcVgP8nW/sjKGX7IaQog4dlciISEhKyurPg0kppKqlvpTK2gEN3cNB2JqeObMGdX2eUhIyK233ir3Bk1TVqtFtp41yBAhdPvtQ7QO68vKysnjREY/cOCgSgvKsuyQIUNIHAjtW9DSM/Ky7rnnHplFqEBRtb4ZEYITJ06oQlQzDDNo0CA58gRN0zTt0xdMOXicTifRyzWhSrl+QCUlp7Qq97S0tL5908DPc2Kqb0V9ZpYJE80RzmNfPp3Zv3/m018eI/sZ57LffGRQ/0GPvJl9ztcU6gsB5GnCxHUC+8FPj8w4LK7/7IhJzwKHyc3qRufOnd0eCOoWVohF0H33jdMaiZWXl2/evJlkQrRnhw8fVh3rpyhq0KBBRHj1SzZCCC1cuODYsWP79+9bv/77f/7zH1OnThk2bBg0AEPzpTLkx2+//aaiEFarNTMzMzw8HPwXIpcvX37w4MGdO3euXLny3XffnTRp0sCBA/3NBwAYpgVzMwCQJOmXX36x29WfvV69eg0fPhw8O8QgeBdJFhYWNmTIEKXPbgAQBOHYsaOKbHBOTnZpaakqhy5dujz22ERv9VTSM/ewR6NHj46KivL2CMPIBpkoJyfnwoULqgSdOnV68MEHSRIf3yMp+pFHHtm7d+++ffu2bNm8ZMm/Zs+efe+9YxISEsD/8dPkOHTo0KlTp1QX27Rpc/fdd/vlC4Q0PDNz6K5d+b/+emTbtpzly5e9/fZbDzzwQHJyMrTAnjFhQoWS7+e+v68SoHLf+zP+cwzAuXPpjO+Pc8Ad/37GP7PtvqTQXPA/TxMmrg8QYuZeN/gW73ytyWBys7oRGxv74IMPEAMfY2GF3LXZwh988EFVXGlJkvbv369ICRjjH3/8qaysTJVJx44dn3zyCd8VVKTQUaNGDho0yGq1xMTEpKSkjB49+uWXX1606OMpU572NaO6EIC3sV27dl25ckV1sWfPnpMnT/Y9E9LAiRMnpqSkhISExMXF9enTZ9y4ca+++uqCBQt8p81K6NrUtRRgDJs2bT558qTqemxs7COPPOJO4+qQOv0QPPvsM1pF1tWrV3ft2g1u5yIYQ1VV9fbt21VGhiEhIRMmTMjMzPQ2NUh6+dbzzz+fkZFhoH0VRUlW41RVVR04cECVbVhY2PjxD3Xq1Blj7EvAa/eUtI0ePToiIiIiIqJz587Dhw+fPHnywoUL3377rRZKP/bt26fa9WBZ9u67705PH4h8czuJ3efKHnjggfj4+LCwsI4dO2ZkZEyYMGHevL9/+OEHpj2jCRMmTJjwFUpihu55MuX5fl63YU3UAZOb1Q2E0JAhQ2bMeMnYtTSRdRBCc+e+mZKSorp75cqVLVu2EC9qsmxaVVW5Z88elfRM0/Sdd945adIkImP5wgaTk5Off/6FuLg41d1z585t2LDR95YaIwBulp+f/9tvv6kuWq3WBx988I477gAfOBVJMGTIkCeeeCIsLEx1t7Cw8KeffvK3VgDgoy1cswVNUzk5OapDRwihAQMGzJgxQ6Y3AF4NOMndRx999H/+53+0Z/BOnjy5efNmhBBWRIPYsGFDeXm5KmViYuLrr78mKzBVLxRj7HS6KMSzzz47YcIEA+/5koTJkTZSIsawY8dO7ZHFbt26TZv2R5vNJgiCMT2TK/PGG2/06dNHdbeqqmrbtu0GjzdDIOTyX5Kdna09rZqYmPjcc88lJLQFX5X8MGPGjJEjR6rYMs/zubm52EsgEBMmWhCSRs95sV84QHi/F+c9fDOAddCkeaO7WcDSbfS85zIjfEmhueB/niZMtEYoz5VpiFmqsTNmE4ZowdqDxoTVap04caLdbl+8eDFxTKeSWmSN2dtvvzVmzBiVQIwxzs/Pz8nZJju5dvMu+PrrrzMzM1WeGCIjI1988UWLxbp48WKikdAVkkihiYmJb701t3t39QIgSVJeXl5xcbHmOaRr+MQwjMGOu7f4URRF0TStW0Ny5bvvvuvbt6/KjC0hIeHNN9+02Wzr1q1TJta2DgB69+49c+ZMYn6mhNPpzMnJ0a2tL6Bp2puxXyPDmwBMURSAumORy+c79fPPP99///2dO3dW3iUDNTQ09K233iIpaZpSRSbDbkcajz766PPPT4+MjFSVW11d/eOPP4KnfI8xLig48PPPPz/22GMqA8jk5OSPPvros88+W7ToE9VTJFhWXFzc7Nmzhw8fbqyu1IZQW7du7dix9xIaL4Om6TFjxlit1hkzZlZVVSGEdJm2TFBnzpx59913azlqSUnJN99846OWiYzzOpM1AkhlCwoOZGdnP/zww8odE4RQenr6ggULXnvttRMnimQ7Uk0OZADAY49NmjhRhy1fuHBhw4YNJjEz0RpgvfmRxdmPKC60y3zzy51v+pVCfSGAPE2YaGVwk7HDR+DJ5GH5J0xiFky0bO1BYyIiIuLFF19cuHBh27ZtyRXFiXkMAGlpaUuWLBk3bpxWAD1//vyXX34JgLXRhwoKCn788UeVqRgpbubMGcuXL0tLS1OWpTqpP378Q//973/S09O1glR5efn69eu1cifGuLy8XBuuqnv37jZbGHjZcSeCqfbEUVRUVM+ePd2KDqVQ7qrPd999l5ubq82zbdu277zzzvvvv+8OG6CPJ554YtGiRTffrLP1ePLkyZ9//llVnO8wUAN6qwx5g3UqM/0HysvbqT0/1rFjx7S0NNnPO/GGb7FYSACxU6dOrV+/XqU6AwCr1froo4+uWbNm8ODBpC0Mw7Asy7IsTdNkBLZt23bBggVvvPG6VteKMd63b9/SpUtJ3DNlx2KMP/xwgVYRCgAxMTEvv/xybm7uu+/+bcyYMTabDSGUnJz8v//7v19++eWmTZuysrKMiZkk6XYpWrly1aVLl1RXiW75hx/Wjx//EM/zxBJSi9TU1M8//3zy5Mla+uF0Ojdt2qTyNSI3U+vDJioqqlevXoTTBvvtBwKM8dKlS7Wnzoju9D//+Y9szKw3hqFt27YLFy589dVZWmYuiuKOHTsKCgoaYJzXEmbtp0yubHBLNGHChAkTwYfkNqrH6z8rNIlZkGHqzeqAJEmyL2mLxTJmzJjMzMz8/PxNmzbl5Gw7f/58ly5dhg69fcSIEX379tW113I6nV9//XVeXj64YkCrFG7w4YcLBgwYkJqaqnqQYZiMjIwBAwYcPXp027bt+/fv37p1KwC0bds2PT194MDbMjIy2rVrp0tLOI779ttv8/LyyJ+aNDoCUPfu3T/99NNPP/0sOztblpDcWhpEUfoGllardfLkySzLrl69+vz586q7pNylS5empqbeeOON2mdHjx49fPjww4cPb9++/eDBg7t27QKAzp079+/fPz09/bbbbouJidFtoN1u/89//nPq1KmAd/cN4iMTvPvu38aPH6+6WF5e/uKLL+3cuRMHL2Cxt6zatWv35z//efHiT9euXasUrGX3iUuWLOnbt++gQYO0urWUlJRPPvmkqKgoNzd3z549RMHYq1fPvn37Dhs2rE+fPsQdixbl5eVLlvwfuPUzclnk1VdVVX700cfvvPNnLalDCHXo0H78+PHaTvMRRMkm50Z6ZsOGnwcPHvToo4+q1FYIoZtuuulvf/vbtGnTcnNz9+zZu2tXPvEdMnTo0LS0tIyMjJtvvtlbyIR9+/Z99tm/sJ5mSfddWK3WJ554nGXZVatWlpWVN6GbDPldnDhRtHr16mnTpoWEhKjSxMXFvfzyy48//nh+/q4dO3bs2bOnqKgIANLTB/bp02fo0KGpqamqCB8yioqKPvvsswZt3YoVy8nGgRKFhYUjR44ylXUmTJgw0QIQdetTKfOUnj9MYhZEmNysDly8ePHatWvdunWTr0RERIwcOXLkyJG+PC6K4vfffz9v3jwAUIk7Cnm36oMPPvjLX/6SmJiozcFisaSmpmqZmwEwxrt37/744491BSyEUF5ent1uV1kJ0jQ9aNCgQYMGyVe2bdv22GOTQCGtXrhwgeM4lbwbExMzbdq0adOmkT/tdvucOXPWr18vF3fw4MFPP/105syZ2k16AAgNDR0wYMCAAQN8b6Aoihs3bvzPf/5TT0mOoihvrjKMc1ayiHpCHgYXLlxQ+eRACN1yyy0LFny4YMGH5MrRo8dGjx4ta/yqq6v//Oc/f/DBB927d9fmbLFYevTo0aNHjyeffNLHylRUVHz00Uc5OTkYE1am0wkbNvzco0f3J554whu7M4YoioWFhZ07d1aOIkEQLl++JFv8EmCXswr03nt/79y58+DBg3XtZtu395sQlpWVffrpZ5WVlVolGKGE3sb5Cy88/8ILz5M/7Xb766+/vnbtuiCydH+xaNEnycnJY8eO1dpbIoTi4uJGj75n9Oh7fM+woqLiiy++KCw8IWcStLr6AHknqDELNWHChAkTgSCidy09M4lZUGHaNNYBjPGSJUu03hR9fHbnzp1z5rwpH/HyJnZkZ+fMmTMnsFK0he7Zs+ett96qqqqSlR6qBABI69RBizZt2hDJlZABhNDJkye1RnQqWK3Wm266SXXxv//974cffqj16xAACDEj56kQMurVOuHNrLEuh5zYL0/lvgBjfOrUqTp1MVFRkWlpaaIoyimLior+/ve/l5SU1L8Odrv9448/XrFihbtKHnflTsYYFixY+K9//UtrFlsnyIzYtGmT6rokSXZ7pYYmIeLOtLKycubMl/Py8oKiqzp//vx7772XnZ0NesovcuHEiRO+jPOkpKQm4RGyUhFjPHv27O+++y4oJyfdA+DL+mcVKEyDRhMmTJhoOYjo/VTKvF60ScyCDMrp5Hz/19S1bRqcPXv2o48+8pdXiKK4devWqVOfqaqq8iZTKuRdvGHDxj/96U8nT56sjwAqimJOTs706dOPHy8EjXitKBHn5eU5HA7j3MLDw3v3rtXXYYy3bNlSJw1gGEYOZCxzJ4TQ8uXL//KXv2idy/kFjuO++eabWbNmySeF6rPL7u3Zut5A8E8cIYTy8/O1AYVVCA0NjY+Pl3ULpGO3b98+c+bMgwcP1qdWZWVlc+bMWbz4U0KHQK9zCFkiWLBgwezZs0+fPu17EU6nc+XKVc8884yXenqtPEJQXl721FNPb9myResvxC+UlJS88cYba9Z8q8hc6yoDNm/erOdExwPucd5kSh5S88rKqhdeeHHlylV1kkljXLp06d1331u8+FOlPXMQahko/FqYzPXLhAkTJpoGEb2fGmASMw/Uf7Uy9WZ1A2P48ssvP/jgg6tXr/r4iN1uX7Ro0eOPP15VVUWETm+2Okqrquzs7EcfffT7778PTMwihU6e/L9EJ+Y+L6TrPhF98cWyvXv3Gkvz4eHhHTp0kB1CIISqq6tXr15tTFMpikpMTMQYSxIWBFEQRI7jyb+VK1c+/fTTubm5gUnYFy9efPvtt195ZdbVq9d4XiB58rwgCKIoBhLjsFlZT3333fdbtmwxVoCEhIR07HijMhIDeYMHDhyYMGHiF198oXUoUiecTud33313//3/b82ab/2Ry9GaNd+OH/+HL774ok5KiTE+fvz4nDlzXn11VmVllbdBpy1TdqaPMVRVVT7xxBPz58/XugbxBYIgZGdnP/zwIxs3bpRb562ZVVXVq1at8mGct2sqVY/b/I/8hV977U9z5szxRfWqBcb4wIEDTz311IoVy5X5B62uJkyYMGHChAmfYXKzWhBtge4tScJLly6dOnXqoUOHjKXnmpqarVu3PvbYY/Pnv6/I1kjWURrmlZefnzZt+qRJk7Kzs2tqanys+bVr11avXj1qVNb8+e8Tk0VlzioQU6jKysqpU6f++OOPBjTJYrHExcUT/yVyJf/73//OnTvX2PwyOjqa5wWe50VR9DzQhQoKDkyYMPHZZ58rKChQBc/1BozxxYsXP/7442HD7li+fAXJUJZBJUkSRVEQBKeT8yUYsRLe3kmdcmkDCK4YY/zSSy8tX77cQJ/JMExcXJzs8FD5Xqqqqt58881Jkyb98MMPPjK0mpqa7OzsSZMmTZs2rby8zBexXmlNhzEuLy+fM2dORkbG66+/sX379rKyspqaGjkfjuMuXbr0888/T5kyNSvrzpUrV5KWevHCoh/aQTGGEQD65JNPxowZs3Tpvy9duuQjD+E4bteuXY8//vjkyZPLy8uIp0DwMjvkiytWfFmnmXFMzA3kJXhP4u/pKT80isgVfc71hVm5cuXo0aPff//90tJSH3tGFMUjR47MmDHjvvvuKyg4AAF6ODFPiJkwYcKECRNBA0pK6tTUdWgWUGgMyH9dp9KVvgkRQgB41Kishx/+Q8+ePaOjo4mULAhCVVXV6dOnt2/fvnz58vLycmIYRrLyMYSrbEgma9hstrBx48ZlZWXddNNNsbGxISEh8ol/QRBqamouXLhw9OjRTZs2ff/99+DJ8cA7G1SyGoxh8ODBjzzycL9+/cLDw2WHbw6Ho7q6+tSpU0uWLPn++/UWi4X4aQS3XB4WFvbkk08OHz68Q4cOYWFhpGKiKDocjsuXL+fl5c2aNUvVcFUPA0BCQuLYsfeSTKKiokJDQ+X0HMfV1NSUlZUdPHjwxx9/zMnZJp/yMtDtkFssy6qccSM3tE/pWjrJr548lJ6ePn/+fOI6pbCwcNSoUaAX464+UHZOWlrahAkTBgwYEBMTExISQkqRO2TVqlUrVqzA2OVnEmMQBEGSJGV9IiLCx40bd/vtt6ekpCg7FmPscDiuXr1aVFSUnZ393//+t6qqWtlebf/4UGHZgQciYrqyJu6dAqw0BNU6wLxw4cJLL80gsRa8bSi4fZPUTpOhQ4eOHTv2lltuSUhICA0NlV13YIxramquXbtG3FSuW7eurKzMTfxwnXslin7ANpvtqaeeHjlyhME4lyRMUZS75ljZD+S3L18AVefLnw7du9oHZZAR26tX6kMPPdinT5/ExMSwsDB5XpMBUFVVVVxcnJ+/a926dSdOnAC9j49e/9fOCPIl8LeNXvKpvRn0aWWiOYOiKIZhDN72Lzfc0PP33xFCNE1TFEUCgYSEhISFhYWHh0dGRkZERHzwwQdatz0mTJho5iDT9o9//GNFRUVFRYXdXlldXe1wODiOEwReFCXluXoDFCa07Vqu9hDeCmByMxdUorx8mVwgoqHCq7hLCFOJUEoZ1F9hF/TELMVv8BR5AQDTNKP09qEUrYwLlVkWAEgSFkVB+4RSLrRaLUoLOkLP3MRV6VgPMJYUB5ZApQlRSGbqKmlketf/k5sGPaPNn/SMTCaNKas3bqZIjNPT099//30FN8vy983WCc8BRiqsbBFgDBRFURQCQEQbGRJiFQSRaHE9ZWtwV56iKETUjMTriSRhBWv1ILqK9vpRZ+1Fzxyw7O9Rmfif//zH6NGjlU+VlZVNnz599+49BnXwUtXatsjPKammcgQqiYHvTVNNQ0U+cjIMtZ5+amkq+eHjUFFQO4/HPT9BdfBJUHSC/I3yvKisv0ePkuFX58wC12ZTIG30kg8oh6JJzK4fWCwW47dtzM0iIiIiIiI+/PBDk5uZMNHiQKbtc889V1FRYbfbTW6mgulD3wXk4U1b3lyv/UNhPiTLSRhjpQ56VpkAACAASURBVIDoSiyTFn/lDJn/KImQfBMAuc2xamOOgac0w3G8X3oPq9VCUSCKclnI875ODd173jqlkLkk74grZC+PBirq4OH9T9lApcztKWr7RDsFQZAX/npLeyghIVH2Fy+KooFFXOBleDB5meHLLx0AsCR5mHPKrJKiKJqm3QMSJDcwliTJVU9RlBSKR1eGoBly3qB6BaAR9xV3a1Mpdi48diu0sSIqKyv37NmjKkLbRaAzLmsnIMYyGyHESdlMOaVPL05TE+xuCHkWSZLOOFd+QJRXjEukKIokcHtDdT1IZgfRiKo2QQwq7LlPBAgpewYUOkxXvRTZ1t0xiv0a/9pomA/JCrkHsKk3u16gfc/anTKnkyPcjKYpScIYA0XRDMMTNFJFTZgw0TAIxIj++oDJzWqh3SDX/pbVDoot89rH5Vv1ES88q1ErIyolP92U4I+EpNQjqUynVMncJEGnSjJJwxjzvKCV4A2KVonyngZOtSyFXPSxS5VpBEGwWNg6HzHOhxTfuXMneV/2woULWs4ZFKi6BQA0fYmVb438YFlWcXwLIQQURWNMYQzu43weqk2FVq12B6HOviWJN2z4uV27dhcuXCwuPnn06NF9+/Zv3bpFqzbxNndIsszModoQCyRmtC9vWfVqlNVzzwuZjCmbCQj5MTtAPZ0BXJZ7WHUXFLNALxOv+RNVgLcA6HKGFFUbuEySMDldafyIUofmqX8GVRcp9bTGMPi8+DUX6vpMmbzMhFcoV0DC00yYMNHSgbHLosf9pzmxARqTmxnLIo0PY0HHG4xlh6DrUsBD5FVn7q04q9UCXqz16irCaxrjK5JUK53rpmcYBiEkiqLc4dpC9QU/vSrRNE3TNMZYEARvMxljLIoSTRt5u/HlI4AQ3HLLLYSbSZJEQgg0ED0DTYON+4Smad0JRcgCy7LE0YtGx6VflgFk9hUeHh4eHt65c6fhw4cDwMaNG5966ikfMyEYOXJkTEyMKvNTp04plKU+QdNR2lHn9VZQiggsWzIXAvsMUhSiKJphaGN7D297THopA6jFdYrWsX61CGjXL1ltjBWQ3IYEJkyYaKFw2/jUAgAU5wWuXzSSn0aLxcIw+nJkU4GiEMPQpp16UGDg7BEhZLGwxG6LYWjZnUnAoGmaYWiEgKKQsWasnrGwyNdhzJgxffv2JVfsdvu+fft90DO1ThDtlhLdunVLTk4GH/a6SIKsrKysrCxVyO+amprjx4/7RcxaKFiWJXOhnvnQNGWxsCwboFrYhL8w16/mAJmSEdGttVJTEyauH0iS6OZmIJO0pq5Us0BjcLM6j/w2IRCC1re8BT3QqvFsMY4tJjt8d/9ZX26mysFYQjWum0G7iH1d167JU6dOjY6OJhePHTu2bt1aaDZG0sbvJeibylrn7B06dJgyZYpxZeSvbWbm0FmzXomLi1MlKC8v37ZtWzPp0gYCTdNWqyW4wj1FIavVUv/NDhPGMNevRobB+kW+JJIkSZJINGeNWzUTJkwEExgD2WZRxUYy0eDcjKbpZruwESAEpnxjjLq4mdHmpVYeValN/IL2TRnLu8Z1M6ATAPDQQw8uWbKkR48e5KLdbl+3bp3BU40PsoVscDeIZSEEv/zyS3V1tfIiTdNjx45dvPiTrl1d2jOFWYLHBtjUqVPef//9Tp06qbIVRTE3N7e4uLgV6yKJ1qWBMmcY2mB7ohX3auPAXL+aAzw/LC4zKEEQ62kZYcKEiaYFxhLxrUW8l4HnZL+e168GP2/WIpYNmqZbk3WE7+fNfIQxGzG4q0vDKIoKmDbozlWDDAOuOQCMHDnqxhtvJL9FUdywYeOKFV8SNxAAzeWTIYqirtxvrDAMABhDbu6ORx450717d+V1hmGysrJuv/32o0eP7tixc//+/Vu3biVax169evXq1Ss9PX3gwNtiY2N1393p06eXLVsOzYnxBhHEoNeXlEqTe/lZgjq1bbpdR1EUyzIAwPOCqV4IGOb61fjQXb8Ux8ywJEmCIIiiwPN8TU1NfTb7TJgw0STAGNfU1PA8LwgCidGqXAQpimIYGmN83a5fDc7NWgTvbRGVbEIY2v4ZPejFsVtwnFj6CAO/HQbtQgitXr26T5/ecXFxHMd98803r776J6VXyeYA8v0iv1XNpGlKkgLnwLooLi5et25dUlKSHMtYRmhoaFpaWlpaml8ZVlRULFmypLCwkPzZyjbJZHbkDRgDCVVXJy9FCLkjJahvyTHulGAYxtgLjgkf0SKGZIuoZMBQumeUj5mJoshxPM/zZ86cSUpKwmboBRMmWg7IhD1z5ozD4aypqSEz2r0UYoZhlF6Rr0+Y63crRNDPmxmI+M1h/hivysaHygxubdiwITs7++TJk7Nnz3711T+Bm4g2HyHA7XYfeF7gOI68d54XGqieGONFixb98MMPQdmkdzgc//73FytWfFn/rJohjImZ/Mq07hZJNCfVu8MYi6LIcbUvl2TCcbz2XbAsKxMzcsC6/s0xYaLR4G39InsZBGSvnef5r7/+mmGY1qQ2NGGi1UMURYZhVq1a7XQ6yFyWpzZNM+b6BWZ8MxM+IjCv8brkJ+h0LuAMDfVmAIBnzpwp+3bHtcHHmwuUMQlkSJLkjmwWNChDG8+ZMyc6Onro0KH1Mfe6du3aokWLFi9eDP6EhG4pQAgZEDNdTZf8oNsGkuY4Xjs+ycsl/tx1Y+8qHVcoYtyZMNGyofSyTbgZz/NOp/PQoUNr1nx7333jRFEk6uWmrqkJEya8gijHKIpas+bbgoICp9NJzBrJNiXLsgq/INf1+kVHR9/QoAUE6xC808mJeghW/i1x403bdtIKq9XCMD6dQCA5+JLS27mXOjc2tBK8L0ZchtVQr77GJ8IZhtEV+8m5BW+leKtga6IQ/oK0neO4deu+Y1m2R48eVqvV30wwxkeOHHnjjTe++WYNyRVaXa+SAzNaSBKWGRdFUdpA7Z6hz5BqfMojn1h2qTJHCFmtHh4FdcmbCb9grl8NhzrXr2nh4f+orAJF5EyEACHK/QORxeWXX44UFhYmJCSEh4ebgSVMmGjOcDgcJ0+e/OSTxRs3bnQ4HBzn5DiO5znyMSQMjSyLHOfT+iV/JVoZTL2ZCZ8gSfpxnOu0J9Qq3OojRkiSBOCxogesyPJFVy7HxzbPM6iIxPz581es+PLll2eOGDEiIiLClxxEUTxx4sSKFSuWLVuu0Fk2J0VkMOBNOhRFSd5EkM+DSRJWMijlLFONT5Z1BUZT5iODBP1TXuF5r2HZTZhocZAd5RD9mCBQCPEcx5HP8v79+w4fPsyyLMuyDMO4A4VT5JtNXOp4O4FZ59aeX+nrAtIyUn8rQGCG3jbREKBpg71sl+RGUa5gjxiDKNaOXuUsE0WJpCfb9xSFiAsfp5NzOBw8zzmdTo7jyX8xBopCMjEjLkCu8/XL5GatEME9bEbgXcVUx4OCICjtu+rpPxBjLIoeLLFO5YC3GhpTRBUTu86JGQGhZ64zbhjKy8tffPElhODee+8dMWJkjx7d27RpExoaKgsTxBFTdXV1cXFxfv6udevWnjhRBEC8XNZyvdbUtzStH6FYRajkAaxKLEkSzwvE76hGaYbkZ1WynNbzhyCIptxmooVCu36RrTGiLkbIRc/A/fHHGERRYhieZVmaphmGodxQflq8BYIzXkEQopRsqv4BrwlvVJQuGO9PedvrMbXiJoIOiqJ1tzBUw145JlXjECGKopAouhzig5ubEZ0YsUaurq4hNsk8zxFDEndgDJejRgOz/+sHJjcz4SskCQcQPFeSJEFwme5IEjbYI6Qoioj15ESBN+FSEASEXDoEQVC7UvC5Vtf1lkzA0JrhYYzXrl2riPyGFOedsJvOkadcO20IQWuNXuItnoFq2MvKZO3g9bYd7u0RWZ+myAGbC5uJ1gfZhz6AKAiAEHAc5451JjAMw3EcsQpGiBAzAtfjDMPofnDqJDmywIqx0fqFEOU24MdK2VQLuSaybsEAutzMuCYmTAQG3cEmSVipHAMAhmHlxUgQjKYPxq5pS9M0IWCCIDocLv8fgsAjRGHs8rzqPk1a3+2P1gGTm7VCBD2+GYEoihSlM2DqjFem67JCC/lgGEIIgDbI0/ctQ29Hw83JHzDcziGxm18B1BIGmYO5lGPkT5IQ3IaMrdVA1NvCppWiOI4jiX0XsHieJzsXysGv9PxBgLG5oW6iZcNbfDNZdQZAAYg8DwzDk112QRBompZNGYnGDCGkDESpjDiiRLCUzCzLKreleD4I3Kmh62zChAyWZZxOp+qit5FMjKF82xyXRQUKY0l58pamaUHgiVLOrTvDPK/jBOs6hMnNTPgKSZJ0vTXStBGP8h0cx8kOEoK18Oj6EryeHbMGCzK5cn9Ga/VgnldkFVmzi0AQXHhzluONKfnLoDD2OJmGEFLKgu4017VjKxOtG7VHVDGWJCCbfgBAote6iRlyOwtB2k+NdspAXdYcfoFwwiCuL57OgVww919MBB0IIUHQoQM+OuQwhsLHqkR8sEmSRNO0KApyWDOiEnc6nSYxIzC5WStEQ5w3I1AdHiMIwNDRG4JOmXTrZlqDBBF1HsyTL7RSUuaC7pH9oOyda+EteJpWYmMYxhztJloWjNcv96kzhDEigh3PCwi5nJpSFHL5/tDjZhzH6aqhgiKANgTcETU8YCrNTAQdLMuqDBcheCNNZmYAWJIw2UMRRUFmZQTajcXref0yuZkJP+BNddY8p5CuuGwqzUw0BHS3t8lII746gqXU0rpkJNA6tiJH0ZrfvDRhIkAoVWeEjyGERFGkKCRJoszKwP1Lm4PWDBhch6Kb3TxhGEa722Lqxk00BLSTQh5p9V+/5BMQGGOiWxZFj4iFxHJS1zVx85uXjYRmx8381fl4S+8txFDrRiO0mud57WYeTVOiqPYS4SNIvF3d92i1WnQj8PqYra7HIdMapJnAfSzEQ4iSjw63LA/RuqazRNqjKJdbYYSAZdl6Dj+tS0Z3WeoNTtkaiqZ9CnVoIigw16/6QNtqb/3g9qUhEm4mSbUh7N3czCOlDEEQvCij6vCXKC9DnpbbAIAsFlb25q+ExWLhON7HMCGq/AGQm3B6wPcMtTnLaCmG5T7WXNl1mm5sKOj6m1GuXwbOYBoBfr10iqK1CxPPCxhLxO+iPA4FQUce86WryUM0TSME7tDSsjINtI4ZzfWr2XEzE80c5Oy1dueeZdnAtlXI5NTOQCLvBmx8rOuYIWC/jiaCBYSQ7iEK913XCX45/JcgtIA4J1qXMw2hntW6ZCTQOmaUCSH5fX2ubSZaMYhUhxCSpLbpD9wGO1bvKJVDVEfcPCor5pev884BKARH+QfH6fhTpWna2/rl/v5YrazTybuyIgZaEH7zqKyYo9/tKwUkCKJSSCXHsH2Zerr5WywW7QckMN/iyqoe/jq/DFxF+JtP46POmiu7zsGRg80hym4MepU065fML5RpSJQUqgnXL79eOkWpXQZgLO8t1i5kkoQFgQy/8G6jRsUe/jqvDOlmq9tklmWJTaPqrtaPsbl+gcnNWgHqc7ossN1Zslup2r9HiGwTBlIZmezJk5AYbrk/BH5D13DF9M3atCAxEvxaLikKWSwsWSeasxpNS5nkkUZ8T1EUkle7wKA7pMGLYwDlabQgHgc1YSLoMF6/DO5ijC0W1qVEwrUXXaKfW++uFRxFUZQkHf2zLj1zy5ExfcYMt+1fvaPUlafLxRGWMGDeyYFm/UIIiEs6g9Z5y99qtWo1ZrpB532BsqryEthyuJnXmnt03b5VuaUAEJN27wjlawpiZeT1C2PJdzmCWAM2/vrl10tnGFrVInkXgPyXrF88z7tbIWEMWHL1gy/9bLFY5Dem5Gbm+uUNJjczEQiUQcZkEHoWgAtUQvYYhmYYWj7PFhiV0vVfB0F1xmUiAHjT+fgChIBlGeJdN7i1Cgp04zQoV+J6VpsY/ere0j0DoI2xW2eUCxMmWjpkTZrrZAtg90WXiSOxNyNyJAliofwikevkiBeujQ6C3JZpVlsoMcxCSkUJuSmJogCYpmmaZuT1i+N4QRAUBpbI7UxcWagr0iZFufJHCDEMi7HkDkDigsq3OEVRysaCIjCJKgRlbYdIrnSSO7YkuYVr/yT3a+sm/0nSkEIVdUCkS1V9qKyMcduVb6QeNbfaQsnrRgAhYaGuorBeYrnaSugp4morQK6wLEvTlCSJ2kqCBqo0GGOaphBCsuGr3LcIuQYY+a19VlkrZQKDt0Dc4biylbAyB91siWJKZalLvOyQsohjfc83JedGZpk2b4/eIHso2mTm+mUAk5u1Kmj1YA3ns5EEXNLTnrEBqPIFQRBFRNM0QojYaPlL8AyM5QLecTRRf3hjy8TqT/bUJCdGxJCfolSPUBQKjPk3NIyPQNQT3lwyEuiyPm11WsQeuQkT/tpxIFQrZytkfZcWTZKYhP4jhiRH0iDWlB3ZsePYJQFjjOkbumVkpCbaaBDtxbtyD15wiZ7g3gYKbd/3tj4dbrDQAGJVWUHOtovt78poDwAZDw3OXZ1bqijdXRNRlHBElyEZqQk2GkT7idyt+8/zCKGwG2/N6N9RkdXJCqys1S87dhy7LIbffKc7//w1u8s92xjZ+bbbUhJsNIgVxbty9px14PBud96dePGQ2C4lMZQWK4p2bNxTxgOgqK5DhpB2VRTtyN5XrmxXbVURQsqUxbu37T4tdRkxMmL/ugNXEFBJtz84AHZ/vb1ExDimz7197Bu2nLR2k9OfyN26r9wJEd3vzIi54IhNbhNamvf1QXbQsLTEULrmwt7srUV2IkyH3zRgcD+Dtuu+ET9qXrQje28Z28P1asYPzv3xcmpGB9drWpV7FqjoOqqde1p/85eK7irXp3jXtoJyHkV0HT6y7aVfpMQebUNo0V68a+v+cg5jiOySMbhXgrs++89z8hKGEGBb8gjlUyfzN+4p5cJvvuue2EMrd5YCYBze/a67Yg+u3GHvftfdcaV76aS0hFBwlBVsOwS9bk9LDIWasoLsbUV2Va20zTm786sC6KccbNu2F1cAyOFtVEuSzO1tN/Yf1PfGaPJU+aGdeSWV4V2zRrapHWAndmzcW8YDsAn9RmR0iaTFiqJDF93vhMw4bzDXr4ChH5nXRAtCwAO3/iNeEARdL+HEFM1isej6SPAGjLEgCDzP+8vraJpmWdZi0dfMkMikvudmIoigKMpiURMzUZQ4juc4jlh6qLYYic80juM4jpckj2FAmL+3eOJNBe08UlU7YDAMY7CweXOToy29ufWYCRMyGm79Qon9M9tf3PbV6lWr1h+G1AFdbQghRHfMyEqBIz+tXrnqq82lNwy6vWek53yxdkkfEH0x9/tvvlnz9YZCMbF/z8TKYz/llgKU5q7OLdXOOAwIEH1jRlYKdmcbO3R470gJQrpmDIouz/521arVX5GsEoBqV1urQ9B7QNdwmq4u3LDzHMC5vG92lbk4iWtqU+1vu6O7O9tz0YOybo0jCqI28WFHN3y16qsNhWKXgX3bIkR3HHKn3K5zMbcP7x2lOQjlrqoyZXT6qAHxjtLi6sQ2kQgBimsTCxAbHwuAcMyNHatKSrkbh9yZAr/8SNLHDh3RJwoDAER2iC3LXrnyqx3nO6f3DyncsGrVj6dC+g/obMWSJKHQboPTbzBou5c34mvNV28qjbl9eJ9o+28/5p4FOJu7akep/eiPuaWu36DqEI9ql+esWvX1Tg0xIzSDvEry4Nebz90waFS/ePJRjY8LO7Z57TdrNp0QOvXvFSOIuN3gUbdgRc1TIyVRFBXrF8hPrd1SJHa+tV8iQ9Na8kH+17599G8bv169dtfl2P6jBtgOr/969brdV2L7pySAR61030LexS4Zg6LLt66ROzwlAZSKSi0wxhDSddDA6Au5369Zs2btliIpIa1HG9JYxQBLHti3DaDQLrcPjb+4bd2qVWvyuU5dIqFOnzTm+lUfXI9tbjUgA9tiYa1WC/mnTSPf0v4jhlL13N+XJInjeN1MEAKGoa1Wi8ViYVmWxAatPyEkm1JuPmaxWi0MQ+uyMoyB43jzjFlTQbtnRt6Ij9wbY8zzvHZ0sSzTrD7Weo5AApxUZGAzDEOGt65LRgIDrzba69fnvqOJZo4grV/e55oocqEJXZLjo1m+ZPvqH49WAgDVMSmx6uTBU9UYIenqob3HqQ4dIj3EQWfRljVbjlyTADDYT5VVAcPQrjmudMnnAYRuTEqsKpKz3XeM6tgpFtcc37hq4+GrEgBIV4tLq4CiAUSJC01ITm4TEyKd3fnNpiIHTeuvX5KExYQbEyqOHigh2R7ed0zs1KUtAAD8XnL0ohMh6WrJ6QqLhUVUR88KHKc6dooFrRYCA9WxU6Iqz+QER+lpsVO7CEAx7RPsx4/bE9rFAES0SXScOcd1TEqsKjpwqkbZNFKH06crEJKsHTrecKmoxA5gP/zTqs1FDgAA3bZjoe434rXmXjpZlUh+keoOUVT7zOkKAFHXSA4r+gcoClX+WnBCuikpHiEEcLXk2KVqUeKvFPvS5xhjUZIwXC05dolDSLxacsZuYVmgKQoAgdtA0dU05HqnDsDOa5cdcLmo8JoE2HH1sgNoGhm0/ffTpysARLHm+IaVGw8pOpymoE76BI7CrWu2HrkmYYzFqyXnqoBCZDJ4DjALZevUJa7st4KLTgDp6uEDxXr2WOb6FUSYNo0tGIIg+OtcQYV6+idwZ4I5jjPw9ECc71GUjg7NRyHW3zY2f+8RrR4IIRUxC8yylIwulfUsyzIBB1doBChNNIm7tjqHorHthwqqo5jEBFQ2A2623QKehsctxQmniQZCUNYvUaypqgEbADnURC5aaJBEgIt7f97Zd1DvIaP60GLN5RO7tx0o520hNrAl3vlg99pcSkN4/rJy/aLCE7t0aR8VFhEfHRESAucQuCysKYplPRzTSQyFgKIoKjIsHGyJdz7YozbbczaGucZEtu+S3D5azoqi6SsFW3b3vjUlY0QfWnRcKd634/AF9VdRXr8irGFgr7ADkKZxDh7CaYQAoLqiGsmSNwbsbpeiAqUhoLfChlnDoKI2T97Jg43CNadLxIz4kFMQK17YfRK1vzU6JILtJBZvqbF1soEt8a6HVDljgGp7NcKAWZYFh6MGk2NItbWiItp163ZjdFhEmxsiQ0LgLABc3Lshr296at1vRKfmGIeH6raRpMMKA1cMAF46BKu6ToswaxjYKyoRMAyNMeZqeAijAQBD1TW7iH3uc/cYqbpmF0WKktVlGGMEnmEeXB/t6opqcGu6HA6HR9sNmmN3N4eKaNetW8cbbK4OLwWfoBntpBtJLwFNIwSAAVOYBol3L2M1dgcoabG5fgUdzY6bebM4N+PAaCFJkuokZWOeN9OtjL+++IK+IWKysmYCVQwDbWRJvyAIAsYeMZcDjtkQdOgdpXOZ+JOtfZqmjJvvLWqZLlRebeRFkaYpwlf19h19zLthoYqaTSyfA3ML3mxhrl++o57rl3uWVVZUQ4SFwtg1ihAdG237/UIFRghqzu7ffHY/UKHxqRnD0vuUrtlj53m4vHfd5pMOACIHY7dbR7J+0W1vvev2uAuHjpw6deSgnek6fESEXKQiqrXHLEMgCDxcKVifXewEQAiRyY7i+909NN4jK4QQwtVnD2wrPYhRaFzPgbffmlq2fv9FRf5EpUCOA1U7qyAiMgLOVRAdYwir0PdgxX+B99IuNUiekbV5slYWJIminGdKqFtv7IgiLh6ttOMLEd27JoXA6TynOmdXthEylUI8z0NoaAiAA0Pt6ab4W++9o015weGS4ksH7Jauo0ZFACCEq07v23zGpzeiBc/p1QTagftBcFFDBIB5nofL+9a51Hjqarvpk1Y35+rzKPpiFfmGh7LEM0bgfQ5YkkQA5fefCrHQwIkYY5ZW1kRVH+QuDgt1vQVoc+tY0uElrg6P1O1Ez8biuP533dFGM9pdrWBZBoBCCBAgEUSgLBRgCRAZNXJtzfWrIYprRqZBJoIFQRAD9j5fT5AVjuN4UZQac/sDYxAEkZxiMolZk0PFz7WRkQOAKHqMaoSAYZrd1pISSltHAyNMmqZ9X9i0Hod9LKXxwTAMsWcmr4k4YgUAQRCdTs7p5MjbZBhadpHnNlFu1q/VREPDr/ULY0dp8eXEPoM6RVIAgOjIpMF9Ei8VnaqhQjpnPnRnz2gKg+SwX63ieI4HcJwuKotNvTXJRgGCkPg+I+8f3iVEETsYW6IjLRVnfjtxpvyqGHlL/5ttQLEUxhzPAVBevd45zpwsj0np1zGMAsCW2NTh4zI7WcNioi32s8dOnj1/rTYra6ch949MiUQYizX2q9Ucz3EYY8xzHGAs8Lwgi6cYY/FUSVlk9z5JNhoBfUOvfjfTp0suyKUTcuqqgGG7lP3lJU+oKTsTmnJLzMWyCxiuXLwS26UzXXzODsh5xjPnUf9veJcQBUvBjtLTv8d27hQJyHJjxn3jbksAALDFRlsqzhwtOl1+VYpIGdDDBrSFtnbOHH9XL7/eiGcn69ZEfjUIgOfcv51nispiexlUu7ZHFHyA9Hl5ZPfeN4VRACjylrRk6nTxeUkKoM9rHdVgDLUHqyvtdohp185KUUxox9Rkm0dKT4Ue+Y0AkJe2yzpDnQ6nLFRt8XqNBQBbXLTFXqoaoq6jju7VBAEAhapLii4l9km/MQQAhXVO6RTqysFcvxpo/TJXwdYGJY/XRthsHBCvHuQ35UZDqMgkN4KctYl6QBX7Lohh5VSB9WiaEkUdj8PNBJIkAdCK3/rwfZLqehyWJEnukOYzEeRobCQMK0VZyGtSfp3ID4ahGYZRHuQh6ZuJUtREI8P3fWhZeeU8mb0BBt46/L4BFhpArCgt+GlLUQ1G+EReTvTtmff1sNAgVpUX5By8hhDwxbk/sxkZdz4wgAbRcblox7aTQcN+pgAAIABJREFUToUMjatOHC5KGjzy/u4g1pQf2VNQdnuPyEiAK2fLHIMH3D+04IecEqfscNw9yBHwp/I3swMHjhzXnwbRcflk3s4SjmePnEwaOHzczSA6yn/bd7B88M1RUY5Du3ZEZQwZc7OrVtsOXOIxwPlTpTVD0x+8g3Vrekgb8dm8Tbb0dFLbiuKdG3adE1GkrGNx204DAr54xwZ28GCv7artOOlM3qaw2jzzNu4ukwAA7GdPO1Lbl10EwGL5Wbsl4lJ5BQDCXImyxy6dyN1W5IAId8kA4CjcsbvN8FEPpdJixYkdm84jAFxddKioU8aoB2q7sXtUlONAfk70EH/fiPy+MVesUxNwni6tGTpo/B171m4+eYn8Hr533eYivcSk2hgAEMbh3e+6O+7Qqh3nPBYRCkr3bI34/+y9fXxT130//j56sGjTaGlT0SRWOmRBEtQ1iZoOK9/6IfsG3AxQWsBJME4KqL81eL/x0A3jtmB34yEdtpu1sNWEbjZO6+C0NmQzOJ2x29rQVYZ0jp1NYCfyVRKJplX6a6auaSRZOr8/zr1X5149WPgJQ/R+EcW6OvdzzudzPud8zuc8fM6fLlv+ufu0iP3O5+51X56Ynsyl3baizrw18tLbD9y3qnxZLOR95Y1Q/gKFr8iPk+Rdj2l4l2ohHk8tcLzNFBTx+A1LV6qZZdo+bvnMg5+/g1dRBNmv8cTiDaUkPH6211jyZw8/en8s5H3lzdCtC0Apzdmv2bJfZNEiyzRJZMZM7dmY7T0hc7b3b1ah1Wp5w6b6etVBOMhfuV8ViXlrwk8lypibMudwpeAvDkrZHU8T/C3M8+HSs+RboeUefNLzZqptEpmR7oidar9+Ms3ZqIUMYFtc5Krh9SG5m5U7cFX6eXLvRc5+zSVUBuvVWz625K1fZUgve0fy9VDSYwDy2SfR1rD7muR3uRcVtoa7j0t8i10hxZks3n4xkySeqabSHVCStZKJs22TCRMm5ZWiVPytAOz/MqcSfXZ7VeL8En9nV0q+pLvaEnxKpU1Ij5WEL4y0a1R8l/0Sj8vZJehpNBr5sB97lYmHF6NE+cpqJLnkckquJAohpBRIymJrP15UGP+Z+7JYcYxHnU4vB/MASDQamSmZs7fYRUFEvKaMP/AvHpljROTPeJwmSymZHanu1HorJ9B8/DOO+H/wzELcfqKXd6KyGonF4vF4jJFk1yFIt/wRvhIppczWZBmrY5bs16S9xJVintiv3LrZdQWVJzavHDMozVIO1w1kYwPJ/Mg/zcbwemJiQj52rNEQNmsFSbvmg87LtopfQE6J7HdxsHvg0vyk8P2uelQrNg8q+8zRaDQbD0SVXqvVzAPXLIc5xRQaL79MIblV8vPEdczg1tn4USxPgaNJ2eBZfpdfalD5cvyvzEWh3MXHlFLJb5FuUlaUQZEjwA/KE6Nn+VMqbVzyFdlPJB4XSyUXQMWX7B/KufM0IS6SgE/ATYaKnqdMmQ9rKQ/WVetFsieZLEaJWlY1oio5L2T2K+9hcj5GCoEkB2e/dWFEGAILH8264ng8zrvZbN/aNGXOyyoep4RQnU4jcS3mLosiFovxpHhNUPGezI5K4Ew4smrdujAqDCElZFWU7jSX9TBx0yyvrXJ15OyXjBm3XznfTG7z/KyPiKQZtflxJlG5RYGbrqPK6cO0r8gvzlKR2IOkg62ZcuSnErneYU4FnjTFpUmarpsvCnCl4EXKi3o6NNPEfUl8j8fppLsUkidEJ633eFxhJrn9k2zbt5bObTwYfleGWA7ON0tOr5wEzbYKrqiyVKPAmbpvbfpIXti/ioW5uuDrCGnqV+kSTEVtrm8Qol5R4R+zgaNKzgyyxYTCgEI5eShaIrZwIS2VUOWQQCaoMMQyNammFKRUxZCTyWspqqIqf6KEEDYklrrKxNAlJV+qsTWfklMw8PYuWaoqyjJBSTiJlGylha+OdLxPWiPJJU8WMvvUaMQ1H1U1ZSi2VqsNvjJM9Hk6sSrZr9IhK0KY/ZopmctpYrGYfGsCpZRbIyKEENl+yd5ySt6T2VEJXB4NyiPDy7+4oLL+TErS9AE/a6AhJC7bYkLkdsHzeGUjtOmkTOfUzT3m0n7No7N3VwVSrX/h+LAgCILPp/gnCMLoSG974wabIvF8gbnyUN/IJUEY9/kE4fS+DKWTSt7Q5xN8I8ddyrnAmQIhBK7jIz7B19fA2q2rfdjnE/oas26Wjb2CMC6/PrPFywxRGrYNh9sPVUoPr7T88xbMfDb2CYIw3tc4AwT1er1eP0lAzuzPjajUZtJXMlMmBHq9ThUocvaQ3I5kuwuAEFf7iODzDbe7yHSsTvYpxXXLLzz70tjY2Evf+4Lozc5d3xWLxcEF6mR/sPx1Oq1sz+S9K+wnVfpY6vuHrhOI1WFe/bVn/+lr/JOkNPS2x57uvvDK2Njo6Ojo6At/m8rTeD+DcOAmhkgikoE0gmdrI/IyhfwQ3HCQIyW/S/h1FaIEQACRsIose5qSlCplyneTWJOyEWkSboOZ/IsmJV9ZFjWZu5QS476qOZKT8a9MynuGGsmm5KpMGSPcKffUxc7Ly9PptKp1LRVZ5uxNX+bJb0kLXESjhPSQ5OXp9fo87vVsa4Hjgn9F/kk915xcFxqNRtqmmIlZ+Vc508y4YvvFYY7Poc0T+/V+980mhcFodZQfaG93mQlh8wdXu0RyGbYcrnNajQb2MBQaBzdPkxKJX6VtADNesIRtVMxo0mwaMJ+GpJ4QnS1Iee3v6z7gtJkMhMxxAWYbynl3kmV/mg55eXkpL0tVIcsuNXkReNJXsvH6NBqSlzcXAcozLI6pxJxu/D3lXNLlC6URnmNNnpiYoBQaDWF3BDNViUQSga3YcznsFTtLwKenM3Hv4jwHIRtaTx7eWFhwY8ba+dI/7F7F9/K5FbMccpgemP1SOTPJyWbPJbha9ov1NCpmJ93ckZHgbNmvqeUyI5gn9uua2dM4q/fASCvC3g7Lil28A7a0pGrHge1lZqNjy4F1zRs7Zq8IVwxCmMX2d21dv+3U5eQZoIwvs/9mVeP5PY2Jk8RpS0QUrt0sly0dDFLmYu7N6+9pvpLl+PmNhKvM7wm8UiSHvpD2flDmAWo0GnaU9gqINlfc3QxciagZC7FYYqu6NLnHe/jIy5v1iH8pTbi0sUcxQ5Hy3SwDEGc5UJB3p8jZ0rldNGOQrwunFPG4eCo6FovF43F2dyfbSyPf3RkOJ64XnydRQGYWvP2Sdtl9cIEBmTs6SqnlRgMA/6ntj3+5+zKZ7qxKDjm8zyHZr0Q7isfFU1VTt19Xjrm0X5k7jXT2KxsHcpbs19TenUHMB/t1zfhmcwXF2g8uDhzZUvHRU70um8nmdKKjK+UcP1N9VdAhZL0IoNpuPmliKSUAIOQfOnWZRRBiA7KUzVDaA62mkyqZxHvGBQ0V75MVm0LcmJ6JL6X0xG/yBmt5t5sqL5J0MjvrLBTPFT8RgCaey7urZQr8GYAMOUosJHE1WTlV6TNWRPIhSYJEVRKOa06xpfGh6sXkrFWl0uv17E9pfJk42SXrcCwWi0bl7eyKeFbJGXF73BOcqhgEt7NfzigSiaSsBUKIXq/ny67T6dg53QzCz1yPKTVHFi+AWCzOJmJlOhqNhhDViylmQ+LxOHs3ZV6yTNjoQc5XpVF84VPaNsr7aqn0Npk7OYHc+vgX5TIQ7giEfCJCr1dEZ2FbdJiUotGoPAZipPh7S9kTrVaj0egzW7h03RFfpOSOAlA3lkl5lBWSr5SU65+TNu10jYvVDSfJ5FYQCrx8OgDx2AfXwEky8WT2+crKXMIccri+oTIN7B5kvmFSSuPx+MTErDcW1hOqHrJLYtjonz0hBHq9frZjEbOoj/yTLEN8x+Px5HdT0s/Sv0o+wTX3h6V5k0QItFqNVpsHyelS1UXyvdss/fQ9tNyeRhWYSUvEHqXUv8/jB2AwfFTem2erPNR9YZgd9PL5hs+f/nbFXSxi6ZaTo4LPd/qAGeDMp6t9uK8xX5FP+bELPsHXvd+cTHB0uK+11mlOGGBX+7DP19tYur97RHj9dd/ro31nfy74fOVWAEZHnTDuG2l3gX7zx77XXx9pd4EbRohnXZ7/4uRdjdhTlNQe6x2+JIwLwrhv5Gx7XSkbN8ueZzLvG5amGAmlJm5eXXP09IWRS/KJvtGR892HN5ildTM5/dItLWeHxwVh3Oe7NNz77Q1LxQTisMnsrGvtHRlNnAlsrVttlsaChDT0+YSRdper9eyoT/D5hJGTuwDA7EyXO0BpwxlBkEUq+PoaWMXJB7TEEc/SikOnB0fE44jjIxdOH65cyvEonuirEo8CCoIg+EbOttc5zdntk5QTmCU5C8L46Ejv4cp8ZYJ8Z90xlkWyzoiOWUnVM70vj/oEQRj3jfQe2pCfnJFSksnsKKDVasmm710YHe3+RtHf/etLY2Njr776yplvL0+hGKPDvcf2MJ7j8cLD5wSf79LJKqKkXNvtE15/vfup2wlcx4eFcaG3nvt1aeXh0xdGmAhZFTtvJ4QQFB466/MJ54+tlb13AMTc0Ddy3EUIpTQSicRicUpv+9sXRkdHz/3LOpL5zG42yglAOhR3yFl3/JxYMFY1S+VlQwC3Pfa3z/ddGBsbFQRh9Nzx2tJJqjsajVKa/9jTL5y7MDo6Ojo29sqF7qcfu43KVQlg4mMPpVR4JOYU8ysPnDg3IoyNjY6Ojvz4e18rlrOIJwb0GfqZFLpBXO0jgiCcaUBpXfvZEUmRmCraqp7pGxESLTRfLIxerydLK/7+ey++9Moro6OjY6xAF7q/+9UirVZjMOTp9bq/eH5YEMb7/ulzf/v82f987dXRUZbk6cfupGxsBEBz+6qvfrc7XXWI0wGS9grCuM833He40tzYKwjjI+2bMyuSWXTG6KQ8didVCsuaUnrnY0+fZHU2Ojr2ykvd3/3qyvyE9L7x4ujo6IVn/+Kxb3ZfGGFpxl768fe+xtLEn3j2pbHdhUYA1nWvvjr20ve+kDQrgb9/cWxsbJ0VgLFwz2uvvvqL728EIQT5K7/2zy++9Ao7gcZk++dmru4a+wRh+DmX69g5pjDDJ2qymkHLYYqQ2qn4b/bkTCXMEv3rG3IEDgZ5qihl4tkWcoZ8o9Eof1qJhd2f1cIkO06EZBuDMRqNTiqqLH1LTapbcOd40SwvLy/dSiCzX6p/GRJPc0vqrPtm11o3krhFRFqDMtfazABCoYvMcytt7D15wGkzGaVXjCab86kX+uqLKSFH2txBwObYYYY0HQtscdqNVkeNg9O7qkqHCeGhrj1+Sh/4Zp+CoMFoLXU1ttazQZ3Uhg32ukobS0JC77ybXHLFBkKkOOuSkW32SmlD71FXqXy8wWh2uA4d35wvz+Om5P3Ayd6GEkY9XR7seWlja2NVmc0kkQdgMJpszgOtjYWK5Kay9ppSs1FKYmVZSF6HefPxk4e4UjKBHT7Z7jJzk8QwbdhRamZJQv5+oOSbz6bL3ZGy0HzfJK7blNT3peK/r7FE0dUa7TsOJI4Cwmh2uBoO78rPvrs3u453c/kYjFZnXWtjqeza5bvaTx5OIYLnXGZpoFDS0Ht0V1miKq3OAydKjRI3oj+z+Xi3QpJGk815oL3dpZxHkCBbCMM9X6tYKtIKeXpoeh0uoRRwtw35AYOtrJqfITAfcNgAeNy7/clZlTSmoNfQ2lgCkMH6fg9gspdvlk5uAyiscViNducWcW12YmIi/qd/U7wU8J8/eoJmsG2SSEsyKyeV19PNZY0uh5krmPPA0aaiGIB4PH7bF579170V98q6a3a4ntlilbJKzpoQAPmPP/vC3lVLudpetfuf/76IMkeFRkyV6RQ+X1yWzHe1dx+otCeyLdzU9GSBmIvkS6gbb+p+RgQ3V2IwHz+U4NhoddYd3b/leHtNmZVXz6O1+ZTqdDrN7Ru/9/29awutRgMvSWvJpn949guKLMzLD24q5AW5au93/tERjoTDkffec3zjnw8+uWJpyuqQq6yhtYHvrazO2lZ7QsVZmtSK1FBMFTFLs+Fx1e7vfO02SUrFf//iD/euUtAt2fT33/1GkdRVUgrAeO/Wvav5jqBw08Gn/zo/5cHgLA943PaF7/3gW5tKFMpQsulbrPfjHANTJd/9XWtm+FoE/dBdDz36mdu4Ff6ZJC6q1IIF+lmh/34AbwXYitlVLExmTExM8OtFs+2bpVwi0+my3VUXiUTS6SOlV3D1Ysoc5/JSHBZ3Oh6n4XBE/pf1tizwb7FtYtnLMBmz7pvNh+uGJgXXDAhvs5eWVO4/fqLSZgD8Q81ugMLRWFduNQAhT8e+imKLpahiX4cnBBisjzx12EHQ0eT2A1bHLofYgRLUOe0GwGx3Fcqb+naV2QwIutuaKC1sqCu3GhDydtVvXFlgsRSv39nmDoYN1vIDh3mPxWy1htwHVy5aZCl6cOvDyy0WS4cXQMi9r6Dgjz+5vlnJESFk0rMuyaitcVoNCAf7m9YXW4rWN7lDgNHh2lXIBhxiUVPwXn7g0P1kkmzIX+5wWg0IDbXtXF9ksVgsBas21ff4wwCs9nJFAzAaDUF3286VFkvx+r1d3hBgsDpram8nhBCyuXGHwwSE/f1N1SstloJV1U39/jBgcuw6XAXZRzVarQZv19aigkWLitYfdKMqbe6LP1VOKbBzuSzSvZaCRQ9W84WnlGo0XN3vrSiyWIo5/v/xfj72g8EQ8nbtqyiyWFZVtw2FABjspZsJmWQAJtXX6roqhxEIeTp2riywrNzZ5Q3DYHXu2CJWpYsTwaoCi2XlTkkENYe3ANBozPtryq0GIDjUVr2qoKBg5c62oaDJZJLqQpakEeGgu21nRXFBgWXlpvoubwhGR83hqqSJdv5mFVEXLZZFRQ9ubYLUKFLo8FP/6ADgPtjvAQz20v0Jpy9/h8MGhIe69gL8ZQsUPL2Dm1ZaCixFFXKbOFRI4d/TNRSG0e7cIs8ir65ymAGDrWyXNKWCT2+81wx4zjacz2YWML16qJXTYIConEXr97IkZrtrdTxOgbV/96VCIxD2n9lf+cCSJQ9U7Ovxw5Rw5VPUOIhTqu3O6tXWxc5dp7xhGKyr/uovKJvZzazwlII8cqDKIWVbunjJA5X7z3DZstKnryNlPyND9qPNDkd4qK16pUXqEgy2yhoHvF37KooLClbt7vGHAYOtdAeg0ZBP//XGQiPC/p6DG1daLBartaRy13NDIQDGpQ8+EQ5HotGJGOUFWWApqtgnCfKLDxMA5C93rLYaEHr5uV2V6apDZCgcdLdVr7RYiiv2dXnDVitTcbHoGRTpsGJCJj2PG0qXLHm49ow/DBiWFv8VpQDin37qa2utBoS8pxo2OxcvWfJA5a7nBoNhg3Xt3/3DMn5lw2AIeU/tryxdvNgpSsFgL9lIKVqfuG/J/sEQAG/n4sVL7nv82eQa+MqfL1mypNMLIDS4f/GSJfc93oqNB7cVmoCwf+DILufixUserjkyoOj9xGoTu79ii8VStL7enVYBc5gZTNq3TweSOn3k3ocf/vTC3MbUqUC1JjPbuwSnD76E2a9iTRnJWwevKFMWKoMnEo9TOU5GNkizaDancxCqm82QxltL/pfsiTEiWR7GS4m58M3m+RQPpYixwQKs5SwevbhhT+hu3V/pMBmAYH/LX/2cAuT+LzqsAPxdW1ftanYHgMvu5l2rn+zwAjA7qlZLs/pme6WDKdptBxw2+L1+mO1Vq9nA0Xyg1G6A393UATCCwZ5tK7YfOXsJgP/8idoNazs8gNlR5eTKGR5qqzhyiRDy5pt+XqSUqgyDuIRF1WddMkiAvbLLbjUAwf6dm+oH/Qicr69oGwoDZvvjt0OjmYT3Lasz5UIIQdPauywWyz1ra0+cDwAA9fQf2eL2A4DBcDt/4is81Lx2w57Oi0BgsGX7im09fsBgc7gIAXY57UYg5K6v2FTfcRGgns76TcUH3SHA8ClnHZenv3/3tlMBSqk/ECBoWnvnosy5K0QChWfCXFOXyP+21dUtgwEQv7ulepXIf+GW1dyJvmD/vhXbmt2XCfF01K5tGwoDMBgpnXwZmRBCHE6bCQh7Or5U3XkRuHhi2+5+P2CwlnxRQwBSI4lg/ab6Dg+Ai531m0rq3SHAYHfWQXJ84O3YunZPx0VKcbFzz9qtHV5FVrucdiPCnrY1G2pPDPopyKWBpm3L9/YHYbA7a9UFVXTT4aG2Dc9cBOAPBEgWOuzf4/YAsNmrROeMOGocViA01NUkyTchAYeL0du6YtuRgYugCLg792xY0+EBzPf/pRNAU5s7CIOtjLmQIOXlNlPY6w0a7KV14or3uiq7GeGh03WBFOVXyxzkSNbKCU/Hmg21Jy4Rcvn8sS07+9mGZ1MsNoGNa+81AaHBhgeqWs8HgMBLz/6/rF4yoFCq7SerOz00/t8dUm0XPxGLxSZR+IfrALjK7VK2x85fJgicP1b1QMMgy1ZcQs+mn+FdcXFeCQAQ7Nm5VmyNDYxfhIealm9vdvsp9Tz3ZAtzOv7ofgC48Nf/12IpuKt4y5GBiwA0ml+eP/n1U55EYRIrkJ6ONRWMrrv5yeoBUZDQaMS+Ysl9j3z9ZOrq0GgclQ4rAE/H2g21Yk+xbfnWHnENlmajSNK6ZUYef/4GpZ7jVcdeDgEwGJdRAMs2FVqB4Jkdn93xzLlLhFL/+ZNfryzv9ADmZV9axVVucGD/Q19uPX+ZkEsn6x55jnUEN6rWPbLY7Sz5eztX3WsEQoMNj7saT1wiBBdPNLoeOCg2/VqeCOv+AAQCATmfDFlci5A3dMi7CtmeWH7vH3siXyOR+ae4BBVxcFVGUyERcIcQIl1ezBdGUv44y0QuKpejbLjjPAsyCFnwoQ9AbkRpip3IlGMtwfL7Fnz/f63cz6Hc2Ti7Y/WUq4h6/RUs+8RisWg0Krsr0Wj0ihZmUuZ11dc2k721lJi+J5aMuYgFEolEkmO7zRNQikgkkt5ohUNBr7vjyN76LrZBsdRkAuAfqh9InMog1L1ryFtutZpMdtCuN3d3DZXb7PbKQrjdbJTs79rXHzpWaSsvJ6c6xYGzp/+gGyBlZjMAU9mx8fGkzE3mBwhOSd+C/rZkO8GYwEzsHSUOq8kAhLzuATloQf2aO+tllyMz7ws/BZyapBCUgpgdy+33lpbZTCar1Ww2s21ERtMKSuWlv9DQqYYAx1p/i8dfZjabbZvj8LBCes60BOSxI6Vo6fHscDiMC61O4BR7HPK7B4lSOBT596fMvQxozhhJkhAi83+wn2XK0g9WD3nLrdaFC+2Q6yrk7e/gMg2Gw4DBaHISdE1WTZRSImbk2ReQCjS4pdhCqRiZQKwnT09LQJQAoZSiucez3eEwmhY/DGoyMwrfPp8QERFLyjIBedhmNgCwuc6Nu5KKYbZVAm28QNi6mfgl6G+TuQOy0GG6t2uo0ma3ObabUe0HCivtZiA41NksEeEg0WsdF1LQK6W0i3Q0uXeUOm0rtuBIE+jmcrsp7Gk5EtrcUOrYfxt2B7C53G5CsP+570puVcbDzVIoi/TK2UKkUvq9TQG5xHQwFAZgNJopReyujxqB0MUzz3LHGsixXs92hyP90plU2/v9EtHBJ4stIJTGKQW5P6PCm6xOwGZi2bYSQuQLZI+dubitsFDONnMdlWbSzJDXPSBtKEAgHGZCOCKVhBD2ptFoI/iF9NLSktX2wlKHeeHttvx8k9lkBGA02cRha0KQrIUSQBaktH+YgpgLH7znnqIH70pRHSg1mwB4PXsCVDwYTAkZ2DvkZ5wqmE6jSEBXNjxOTMSk+VCjcSnig/EV+WYAphXNr72WTDe/GDglNv7Q+MAJNlqnlBLydoR1BCspuhV9jSr6S8q/CSFYVmAysKoOSGM1Eo1GeGU4Lb4U8rvPM9ler4NyyRTqbrnvwaLFRi1if/jlf//sZ6NvT1BKqfbDdxQV3X3rDVrEQq+d+8kv3grfuuzzS375bwNvsilLw5IVD37w/Omh30Jz0x3FxYmU//mrCP3QnQ+tvCU4ErvtE7d+QBsLeX/W+9JbUc7qAfhQQdGf2W/9gPYPv37ppz/x/k7W6psLiu+z3/IBbSz02s96f/FWBPjg7X9a9OmPfzhPC8R+/8uh/oHx3xnvfKjo5l+/d/PihR/w/0fHEO7jEwycFUKgN1qLRfoXfvJT4X8pvfHOh4ryARQ9+plzPzjnVxf7F2+FceNdDxV9RCL7r68t/LNiTiy/iTEHb16Ow2YfvG8z93H/pgY+CuJs+2ZsfiE5qsccRCIBdzkYDzZBMdtZz1vMUZzGSCSi1WpVEUKvLljoM+VwzdthWa7YyiYNHah0ezo7/xAOiytXck/nCYZgNRqMAAg50uZ22Uvtmx3EjRqHFf6utv6mcm9luc25jnT6axxWBPub9wQ0AOXOU6QApZDuqUc4fFkOy6ESI51GSPQEEZtRHskxqwflIYjJeCcATVcKSikh5srDrTVOa8phKiHgFv8U03yEuENh8U9IhZQMs1SSFn+wDkaDwaSMYscRMW84dCxd7kCKOJZKM0aJxH8AlOUpDkxl/omaoMLrMBhM4luTGUiTQimoMnqbRiPXkzhPKyU4lhABQzjsVxx+IKykolabDBlVzyAxKH5XfJWVAIQQkoUOE9rUNVRld1gdNQ6ybXBVlcMMBD0dncmqOxk9ln7wYI+nzGUr24Uj9VVOuzHs6WnqiJTUljrsVWbscTrtRnjadnfKXVwGkUvKmVY9CL9fNRwOSG9B9pYMRqhX/8Qq02haA8E9MAKp4jQSQpS1LVcWZZurJ1d4KC4VTPzR6g/uKWQdEigmkSlVh39MIwSqfkYUk0SEEEqLao/vrXSY02SYcBXC4csyW3LtGIysceVvOJSxr2BiCwU9imkpIrpVYrJsFCkrHmMxbtc7ITdOIkz1XYJSv82eiB1QW9FNAAAgAElEQVRBsrRVHlryuIQuVXTRLKYzrwwLU/R+CXfiugS59b7S/OBPOv49GDcsKn542RL/i5f+F5rbiz77CZz/0Q+F35MP3/1g2fJ7f3Tq5THffcusH/C/9gdKyYfvugNjve9Ao/t48UOKlPf86NTLcQALTR/8SU/H2eiH736wzGF/44XzvxZzpJRiwZL7P73g1Rd/eAmffOjPlxX4e8fDTHny8z/80zOdZyM3ffLBMof9jZPnf3dH0f+56a2eF868E9fc9Mmysk//yS3j7ncJjOabhRef/8nvNQusyz9301v/fvLM/1CW4BMfG//5Owr6lkDfePh3l14899HHiui5H/wsAKJVF/teVmyZ7C3LHskP/viHP3qbLlhU/PCyJYEXL/3uKlbTVQffAq4h30z+ew5acDQaTb6qSqMhOp1uVtev+LiUqvLMXqbzH3MXQz/JEZou5Gu5MyDLY4hKKygPoYj8yWYtKaXBUBgwGAz5hASkdQxAnLpGOMTmgDt397jOVdqrVjvCdjP8XW2DJOAf8paX28s3lYcdZvi7mk7wMfc9zZbV+4k0TEkEQY4D3OCHQhESPTNH2fCtAPGEQoBs+4kYQhrSxDay4z0NcULMdUfrnFYDEPJ7g0G/xx8Kec6csW0/5mSxEgjvSSkHsqvFozNhSryJQsrjVEopcZlNAMLhYOohF8mvfWay3DPJhlKa4B8kkCgrSfCvcDO4GNYJOpPUiri1iWWkepjARa6e5IVBSjgREHboxmDIBwJy3pTKoQsIIYQNYoP9W5dtOsXpPDdGV428J0EGHUacEtLSMVTlKDXbKwthLreZAL/7mW4ibtEWBUe0Wq205c3TXLB6v1RySYpshQSEILCvxe1sKC3dA9hthrCn5xmA9ni2OxyOHbb9NrshPNS1J0DZfFzmJpOdeqj2+yUTSV27hFSYTal+EJsY5Ws7sRwtZ+GZROHf1qr7cFHsj+WzbGk8jsn6GWkMnxbJykw5LZFzppSu/ZeDLocJCAe9/mDQO/727/yDZ+iq+ipx6VDVSyT7q4QQ/PHXJ+0r2DKbyaYsZj434SAVcBJFuiIeaTw2MSGWOK3Cx6nccmg8FonIRCj3cEKjmbxxRaNR6ZWJSATkv/4nBBhB4xMT0dS9n1rTr2OvTEQsHvnALdbFpqjwG9/ZHwpsAuvji279/fiPXn+XEkLfGfnF6B9/puCjLw9dGsODd/7Rqy+/g48tWRS6+K9hQsjti279vVeR0nLzy14Av/VdCoYJwTu+N0N33axPNEpCsCD/4x/+zfjZ3wF45Uc/EFsYpQB+67sYfA/AO743QnfdnEfw3ljP86+yWoi/IwR+f9eNWjHlG2+EAMT+MNbz/KsACCEsgVGLBfkf//DbXkb/xefjyRNYmo+nLTYjG4/FIh+4ZfHihRO+3/jO/tA3V7XxvoJGo0l3H9e14v6pMDERSx5Ua7UaYLbcs+QY9HJJZiO7bMAc1OxDmKSjgOltZ7uGY+jHYrGZqr+kITWh3M02DMziDgSDAMz2mhLJNBJCiKPBbgUQDA6Jl4wF9pwaCptsldttZviH2gYBBL495IXRVr7ZZoKn/+AgZWcf+/1BADbH/tskL4grgLqcWazwsklZ9o9gXYlVscaSEYP+EACj1VEiSYWYD3QLPp9wupYSgv7JeE+fCwHgctgMgL+r+N6SFcvXbtq+ffueI0MFpsS4lVJxVGS0rdjMc72u3Ma2fT1HqNsbDANGW9nmfFZrbEi0ucxmBBD0nlK0B3nOmEq5l2TIHYr3eFBCQBT8yzP9yxL8J51YSxoXpZgsV7zDfvaEQgDMttp89oQC61ovCK+/fqHVCcqLAPKwj2DzClEEXaA9flbUuhIqM0PM+23WREa0zeMHYLKVr0sUT5KDrPV82RRSEg96EQLQSXWYjWs6m4b8gNm+2eW0mQCv++AgiFar0WiIPGum0Wi02rMivX35kkwUrqMk3s4mtx82x/FSmyHs6TkCgLT0eEKwOhodNgTdbUdSrqCqq4SAU4+0yglOKdINd4knGAKM967+m3zudMqa5QVieNXkzpYQQqTa3pOIk7Ku5YJPeP1CqxPAZArfTXDxbZbtznyRU0op1qywStlqgCvrZ5LLmcx1SiHE4ytXLTUBocH9f7Js+fJVFU9++ctfaTweFrcjgijjVlG9Xpc8U0spNi2zGQD/qQc+9cBn07TWHr8fgNXGhZehtKTObuYo9WdQpGSfMDseCaVXJMyU/QAoRTyeSJvN1h1CyKTK0KWgRLOkfE2D/vqlnp+/dcOS4rI169Y5/++9t+gB3LDgBtxw10OPPPLoo488+uijy+/8wAduMADvvXYxZLbcRMgtH88Pet+Mx+PxGxbcgBuWKlJ+aAEhAN4NvauakYEkc+jz9HjvD++JQfMTvjzwbuhdqN7SGm+7675CR/Hyhx8uW3oDS02Bd3/3rvii5sbb7rrPISegbItX+D1GnxDVrjYK0JTFVpANvvTv//HWB+9IiOX699IzYjbaAbulOvnfbOw/nJt2HIvFUobf0Go10wk5mA7pHDP+Ps+5ROaDiCxofuYnKkzHRb+GfTPMqHsmIRFDnxB5xUwEpdTd7PYCMDsP9x1yOfIpva1wc/3po+VWAH53k3w4DE1t7qDJ4TDDP9TG9v37Ozx+GG02U3ioqzYAcYb1VJPbD8BWefLEvnWF+ZTS/MJ1+48PXhLGfReOlV9J0UNhAAZ75Yn965ZSml+4+du9daVppuxTYp/bEwZMpY0tNY58YOm6hmecNgCel1swOe9dGSbfKYBwOAzAZN2+bikAclfxlkO9p+uUB3HE142OmrNHXA4zIWaH61BfXamJRfSjFKjvGgoBRkfNyeP7y20ExFa+69hAjcMoJ1HZIDZsioi5b8uQuwij2W5LNmSE47/30GZHPojZsbmB53/SYa7S41F7PzJOdQwFAYOt/Gh9uQ3IL6xprXGYgKCnqwuU0oOcCNYtJYTY1u1qOSuLABT+b/V7woC57HDvoc2FZgJb+f7jJ8ulRQaW6b5TQ2HAVHrg7DNbSpYCwNKSLd/uHR4XhEvddeow+klryzILyKzDj0jtiLqbh/yA2bHdbgI87m9dTpYypRQ4fXSQ0TvRuW9tYT6A/MJ1+4+fvygI4+fFNkEopYMH+z2wOWyGsOfMEcZXS783DLPNCr+7qZPINpIqocwRAMlGOTODUkqbWcXdu+kH3/u7NXdRetuyjf/wo90lYuhAQlTHnVlhErXdsM4GmB27jrHavtjVBUyi8KefIoQc63xZzvbzd1LkL3vi6RcTTZ/lMnP9TAbEYr8KhwEYC1b8TWE+AfKXrd3b9tMjTvOkryrwHquOgq1r7oynqY5B1hpt5SfaD6yzEcC27sDJxjJFRqeOuNMq0oXWqTE9M8LkNN9k3ii6jpn9KDp577cvufe77kFI/N03/7Pv9IkfdJwaeFN75/33mthuqN+89G8/YPjh88//oP1sAKDxN8d+nb/kttuX5Ae8fgpCSDQaxW9+wad8/txluYfmPoHEwjWikSgWfMBAwe8fkZdk5U8CgoXLHv5z+02hy77//lnPi30Xf88oJJaasXDZ51baP/y7RAICTESjWLCAp6/RaLTaxEaelMXmumUA9A/+//yxJJY7HPeIq+jXu6+eDjzjs312a6ZwVcqZbiehVqtJeSpsytDr9emCZ1yt3YwTExMz2D4onVYsk2tDRzNgFtyztCAEGKze2+ENsytw2s/5fOfa68ptRiDs7di9zc3F3+9k9ts/1DbI5i8x2DbkB8QJfUrFPTDubbs7vGHAZK9sbD/n8wnn2hsrHSYDgu6m3Z3kCma79nW4QwCM9srGbp/vXHud0wq32zvpeyIoxb6DXd4wDKbSqvZzgnC6sdxmRNjbcXC3H4QQMli9vzM17511f/0LvV6v1+vEFRCi0+n4b3q97vnzF8OAwVbecHpcEMa7W3cljpMYDCbOBIY8npC5rK79rCCcba9zWo1AyH1waxOzPc07v+UOAgaTo7KhWxCE7oaqUrMBCLnr/+o7IiMqaDSa9slyp5Syo3OA2dk97rtw1MmJnlKqrPvj54Rxru73/NXPsxIyIYR8sX1YGBeEM40JyooEwOm97PoCW3ljtyCca68qNRkQcjft6WRTBs07vy2JoLF7XBBON0oiOLi1iVIQEtj3peahkFRVgtDdWOkw+r1BMROWc9NWFuDNXFZzrFsQBOE0O+IT9nYd3BdQFjyTUZ9Uh8WFRzJ40O0FjEYj4HHvkXLgVZz9PbijlqMnCMJZVZsQ17RZMH2EPT1N0gT2kR5PGICnv36Qs230G91jY6O+keOuNCd52tyeLJUzQ80CnZvru/xhGEyFFQf/bWzsJ9/fvcoKrz+USGMw5Kkvqzm1T6rthm4fV9u7O9nvLekUfrDhy0cJpZSc/GLjKUW2dU4+W1ZHWyftZ2ZiZn3w+2w5tnBL+7lxQTjXdrCiUD56ZjCmjNafDKm1rstQHe6dezu8YbERCIKvu7HSrpqJou5tezIo0pSZzEaYk1CgFOgJhgAYC/f8dOyVF3an0UwZjGhaZXDXb2UhT99PY29CyIKCBx596E9u0lDE3/vdO7+PRCNR4L03vL+8+e4/XXSDBgQLTPaydcutCwCi0/3m8tsLl91nfEP4TV6eXq/XTVwW3rr5k8sKjHk6ne6Gj33qs+uWL/mgTksIiE6vl20a0eny8vR5eXlarZZSvHf5zd/eXGAxguTdXrTm84W3sOLIk26Q3aQbbr4pL/TGJe8bb70Tv/ETy5beAE2eVqplSghL8KYigV7zh8Abv73ZKtN33KbVajUTE+FIBNBQgITf9P7y5k/KDN5btu5B6wLZLdRoyAKrSixR7p6mFFNU1z2udd9sLjdJRiKpXSONJpX9unJotVqDIS9d7Il0uc8Nsg/6nwxVk5oOKVwHvhmm7Z6pDGmGLostjAxUr1i7p4uN4gEgHAp6unavWV49wG/0ItR9sN8T9g+1ucWDDQSDz3n88LuPdHBZEEIGqlc8Wd+TIIhwyNvfvHVNRctl5UJUYteNqpCilrds2Nrc75XiZoS8XbtXbvAnSp7sAyT9PbBr+Zd4EsGhtp0bq88yY6PT6c595aFHak8peT9V+8hDXzkrEiFKmtJXAiDQ+EjVsUE/x2XQ6+7Y1+YJAwar3cWlD3VsPNjvlwrhH2rbs2pDs19knwRaNqzdxpVSlNfKipbkS4wJIexc4uVvPvqlZnf63NnTlqYuMdo3DEazckKUEGCgevma3eq637N2efVA0qkwUQ34J1R1VjBV18SsZqBlw0oun3DI23OwoqIlIC38+Jsr1m5NEsE2SUqUUgQa1q7n1DTk7dq7aSgkF40AoP6WDav2tLl5MqIu9ye1ArbHgNcantNJdZi1ncC33B4ACA917ed1O2mp82z18pT0NrQEEjIk7K73sKfniKzh5IjbEw4Pde3xQ4ppq9qamXLfWqB+XWb1SO4WkpdnKaW0Y/v6nYmKCfsHW7YfDyhf0Om0eXl5nN31t1SsUtf2+oqWgNQwUyn8QMv2hx9vDUj2+8SXH685NpDI1t287TkpnLyoddn3M6JsObmJNZiM5GT9X1pfeypRVIRD/qEzR44MBAGYC9aaVYfNRGiVp+Ym6ytYnfZXb6zmxBIO+d3NYhB9cXcupf3pFKnZTzUaTdIOwKx4vBJhEomGggghhFL/wWaplzMYbrw781hZ0paMvZ/Sll3/K2iU0j943QPBWx5Y8+ijj5av+oR2pH/4fwhBVDj37/+NTzxU/ugjj65y3Bz82VkhkpenJwS/eu2X0Xe9Y/8j7YiZeMPddxFLV3x+7dq1Dy37SPDn/+FLHbeZTYvpdFqdTof3xn52/t0lZY8+umbZjW+4h37F737kZvRA3/WOeHFHWfmjj65ZsfS9kaFf4qY/+iNZK+JxlmCJIsGHbyLhV88NSvTfHPyv32gJIZQG3wz8wfx/HnvQuoBGlAz++tyA9z25APE4/cNrP1eIZWD4HQC48a4/f/Qzt81ehcxf8HvktFrN/N/hSQjhl5Xmco8fpTQaTbvgk2S/rgAajSYvLy9DnIhodGJezRqwXY6TLhiyBDPrP5NFiywzSO4qImVokEnP81FK5eAH7PAM93eKxIB46ldKkDi9kM6u8z8lj+CTCEIeJRACdsiNy4uLMEHAfaWU8lHOU5RN3qiZiguZNSIdkBDPuMtZ6PV6jYaotuRB2vOZQcJ8SiodZorFYqJ7IAWIkyOjSD6dwtSxamI7oZOmWxJnSCgVDwDIeWm1WtbBxeM0Fkt0N8m5s+fyBYjxeFy2skQMi0K5ja7y8ZXksikkjIQuUTk74jx2/rC5f9HyneATJGSFFBqYqES+ppSnHVjJ+TSJ55JMxDJTSjUaolS8RGJeY+Xs8/Ly+ATRaDSdOvE6zOu7KoFWq0vhPgHxeDzVzm++lhMEqRSDQXoiptHrdbL9iMfpxFdfEMpDe++uaE7iSynPxK8q9ZBUnXJVrKg4TqSMiIY3roTXHqlULNQeI6BqdCqlIoQwzZdZ5llgD5n9ZkSU1R2nFEnVra4jJUFILSuxnpM0jaVIJncOeXl6iFfTEELAz7MSQqLRqFQMplFI1NHEhEyBUipvCElTHSCJI3ys1WNdy2BDqcnfVVy09U2WS6reSeGGyZNI2fAIyQBnEKbUaavIqonw6gRQjUa0X3wtRCLR5HyVvCj6ARY9KjNH1xBeveVjS976VbpfVd0sAEIIH2EL0nwIpWB9l3p2jCMl6Zj6Dx7yk3A4IvcYUttRO/ac5iS6RxZjWTKDIk15kCCXn/UkADQa0X7FYvFYLMa0S6KQYJB7mGIAQ6TL1mQLm2GQcx2Dv8kpHqfT3ziX7rhULBaffuQMNuJif1M63UWYKUCj0WS+34xKoWIn9aYIIRqNRqvVZta4aHRiCu5N5l5iClDFAlFdAMb7FPxhM76Oph9NBNfHuhnDlFfPZBObzTq/NH5SjCbZi9KATOxsZUdISVMx6y99Eo4glX9UzemqRqXyUphcJIDfTUGlv8UOWzIA6lf4wkiDOdUULxsGKVIy7jQaDT/cTNfX86NS9hab24vHKUDls6eS5waJWfCilkdaHI9ydjLLlH9FdtcJIbFYDGL4R0IpVLkrB9miHLiHiSpjv6ocVE6F1JXCOUhE4m7pFpfdFPT3Z+ynqAS5VBJZzgIrnHBRaLKopdcJT4FPLymtrHhUYkEip6xQ5tyyhxoNkSeTstNh8AlomrN5Uo48m1TJYKK+iHQ0VNnGCKBwzADEb33oUJkNfk8zUkDONJ16QCF5xQCOqyjRueKkEZ+YiKlaCg+Nhuh02rw8fV6eXqvVsahfLK1Go9FotHq9Pk+EXqfTMiIyNblZsa+xWIyVnJVXvpkWCf3Mqo6kmkoIUxZRSn6Tk3EeEWUuFl9a3rPmsqPRaFSqbrlS0lYHgMY+nyCMD5/Yt64wHyDEXLh2X+euUhMQ9Pb4eQ8HaRRJqscr5jGzMPlun1MVNRG5dbP/p7RfPB2mz5l7P66TSe1dXH9QdVa8YHnJy9YZCRud2nKpXlfZawY2DcpbqJR3MUmzCVR+m7MgfDJFAtnMsVATLE0sFpOGGYS1BZVqJe64TtBUFzv56/sKvL/E2695CN4xw1W6gjkej2feXkgIW0PTGwx5er1ep9NJF2VpmCem0+n0er3BINqvzKoXiUTnZ3DLLL3iGXee5y6G/hyATRtPGlifB9+V8w8zJOaf8IaBt4XM5kqdrKrL5sYmqQgSbgqfo5D2LeVIUR6tynkpFhakeUS1Q8KRTQz6+aKxO21V9izZhqmGROm+IiF5hUxowoeEKgueTX5IxAtDZT6ZJmg0mlgsMbXD2Uh17uBMmmR6aboyyKR4jpLpKAlSAOT2cqc11P+t3VzkegURvnL57GS+pIoGIK/68gIhUGoFX7NJk6Zq7UrJDkMsFtdotEQ6mKTRkLy8vImJCdV2C2lUoZXH5UmiUDOuUgx5QgEJJVQzCM4lVpHS6fR8LcfjNL5snd3oadu9L9kVSRJ44iGfNTfEl8dbiTJQmpjMptJSPHseiUT51aHk0jJSKedflcpG5AE6D41GE49T2TDw7Mi6kaxFyf1Mcql41VW9KPGYkIn0K+94JEgl60DKLlceuXIvAknVwUreMeR1Wq1Ge2Vje2UjRyrkPrL7VIpMVYqUJJMseVSznCxMSKtqqneTuwKuVADAdhPw9otIK/ZI6ueTe7+Ur+D6RXKHnFQv6ksmUzoqKY1UOs9Nbhp8VnIPINFhhlv02eRUVHT7E1NLyph48mo5WyAVI+OxvCi3zUHOnWdQpglxGS2xH+H6VoPsEY/H+euVZfuV7BIQQnQ6HeWW7ucMrN55PY3H6dVyWiil4XBEtXCUEmxzx1RzuQqrgvMf18+eRhn85sZprirmICNzqNArRSQSnVWDkWE5fmrr5jMClX+Y0qWc/0juqSmFvLGBzSbI9i9zRU9/TwghiWCMRFxQUiTg9q7I8xSYshWZMrK5jHFqmJiY4Xsjp4/MfUW6PSGZU6pAKQXynXUHdpQ7zEbxUrNwyOvu+Nbufafk6wevrZbFkLNfMmZwt1LOfuXAcG3Zr3nit8xn+zVLexrTYUbsVza4rtbNGKawejbfoNfrs9wMnX3K+YnMg6ep2b95btj4NcyUKz/zHJFIRLXjgpDUyz4A8vL0szqO0ev1GeQnLyhJK8ni+snci5zty9fpdOmCU00B/AGt9xWk5YLLXXs3ndoHtgwrNSt5L7F6gfRaQc5+XUN4H9qvax3Xlv2aJ60jZ7/mHtehb4Zr3LyxeZ1sjBbrYvLy8ubDzMrUwMIGZMAUjtXG43F5xoLvhScmYlfXsKl2gV67vVI0Gk03ZZiMvDz9bAwpCCGZDZtKc1RbPecelFIWPWX6Fm6eW7V084XpZhmnNL9I2Ry39FU+hkqlTX3X3qyHjJz9ulbwvrJf1w2uRft11ZGzXzNqvybH9embYW5Djs4g5AV3jYbodLoMjVNuIYTgmjZvmaHVaoBMcsgM3rDNB5VIOlh1rWJiYmJiQn1kOR30et3MdseZLSs/3ZjyhMlVBLNwAKRj01dQHnbwYD6o8dWF6giutP6sWCi76hU9TVyjtZyzXypcZ/brusG1Yr/mG3L2a85w3fpmuAbNm2ondIZuXdW2r2/zNuWbItlZauQM26yBddNy2EBIkVrY/gdeRTUakpenpxRSOL5swXbhy+uNKe2BFKNMzHoGGJt9xGKiTvLRF8EFmJGP+7OzENcKX3ODJJc78Xnd4JrrsnL2KyVy9mveIme/poyc/ZptXM++2bWFlAvcWq0mFktxqXHypEuW20iuRUx5yMWklDNss42U3e7ExASl6gPELMbjldq2zJu75tvejyvF+81ozWxUhhzmCXL2Kx1y9mueI2e/poOc/ZolXD/3m13TSLe2PjERS+4IKKUpb3Kb51d2zDHYLE7OsF1FxGKxSCSqjBM9k6AU0ejENW3YcsjhOkDOfs04cvbrqiNnv3K4isitm119pDtbmaFfTndYfNJd/u8f6HS6nGG76mDb09l1ZzMb4olFjpopgjnMAd7nEeGvV+Ts12wgZ7/mA3L2KwcZc2y/cr7ZVUaGKzIy98vsotLkd6d5+Dgd+Esbpw8+XOFsgBCSO3U6fxCPx+ULVa/UIFFKY7G4vJNEJpVDDjlcdeTs12wgZ7/mFXL2K4e5R843u5rQarXTubtwYmICSGEatVoNpdqZ7dknJiYyh3zNHtGoyJpWO4tBonOTr/MQUzBLlNJcVeaQwzxEzn7NALk0yHV68xA5+5XDnCHnm101pLtqnUVrzZLIxMQEISn2+jPKM2jeKKWRSESj0bB98CkvsJ+056KUykVKOWk6U5i3V2fkkEMOOVwHmAP7NYPI2a8ccsjhGkLON7s60Gg06QzblcaqikajKY9i63TaGQ9dKq/I6/V6fkfHlRabXbw4gwXLIYcccshhbjA39mvq5UuDnP3KIYccrgnkfLOrAEKIXp9C8uz2jCkQjEajqrtlGPR6XSRyZddxTAFXFASWzVzO+IyjzCPb2C1dRzsDW1iSpTd9sslBpadJcAbBS4+X6rRpXtkd0CkTyOVhBOVTH6rjH/yv2ec4BaRsWTmtuypI4g7x+BVrXTaUp0wnC5oUmLGOa/YwZ/YLyDZk+a13f+RPN97xUavR8KGcy5RDDvMX4f+Nvu0NXWgd++XI/3e1yzKvkYuhP9cghOTlpbAflGI6l29GIpGUJiwvTz+rln5iIpbsmBFCDIa8lP/0+tRnx2cEpLFXEMZ9fQ0z7Zg19PkE38hxl3Q95QzQtG043H6ocvpFnGkQQihFY58gCON9jTNAkPGr1y/6/N8eP/p1XV6eXv6XThO0Wg2fjP1Lnqh2tQ/7fIIw/JzLnMhI9Wtf4+wOcwkhxHV8ZObUA7OqdebVde3P1AGEXIf7pgghYHXR1xCPU7ZvzVZ5qP3whinTnMW6wNLKw6cvjFzy+QSfTxCEi8O9x2pX50O6AHc6Wcwe5qH9+vQTSz73TUf+PTfn3aCDJN7cZ+4z9zkPPw0f0t9290c+//T99z2xGDmkR27dbE4xS4aNIRKJpJx9zMvTz9LqWTQ6MX+CDvEmXFo9m5lxeYLMtGUo1cL+vu5Ka8g9xMbI0ytqlpchZqkDMyg3GYTgke8+f6DU5D0xRQqZGojRsaNxc8/6Fn/qwqdYQ5tBUEr5/NiS44xgBrVOIrjh2MkDpSZvx4yQm3/ga5lFuiNPye1MXJWaGmahByhp7DtabjVwvxiM1lLX4W6baeX65sA0c5klzEP7devdH7nvicWUgtI4QHKfuc/c5zXx+ekn7rg8/Jtfjvx2mv3G9YrcutmcIt0m9ekbtsx0ZmNzfCQSTeeYUTqTg+FYLHUuPJLWAWZ2LL5ruaXAcs+G5hkjKI3JZkJM0ehE5gMyvMwAACAASURBVH/sptcrWkGtXl5gsRQsr55+6UQYDAZgivxOOvIzOnY0srWzFCCU0jnaI0YpMIM5zZjWSRJYwCphJss439Bccfciy6IHqwEQQojYzthi13ToznAPYD5QU241IBx0t+1cX1RgsRRXVLe5g2HA6Kg6UA4AmL0JhSljHtqv+x5fDOaY5T5zn7nPa+rzvseXzEi/cV0it24GJE24sq8k1fYVeV6c8FOpNF1iwj/R6/UAlU9ByHP8ExMxOVny6DmzhVZlQQiJRie0Wk0yHZ1OF41GVfP60usJFpJzl05pKxiMRCI8y4SADYJlFsLhsMFgSCaZ5YBDFk4sFo/FJoCUxea/IvP4m5dwyr8zFIOJiL3BvQtKU1DghZCSvkLO0mx+PB6Xn2dzVkqWD1sf4IukSsBIxWIxvV6n1+ui0QkWakx6HckCkOuUSZXSSRQ76WuijfB8AQCNUUrkMqdb3uSfTOqYBf1+k9nsqDlU07O2PpCsYGwrBXh3nZFXaRQma7/JX2VS8qNkZUh5eG+OtY5SSohG+QSYqtZR5XE+WUOSF675t/jEHHHKf03X2fI0Vd2OSuFT0mG/Q5wzoixSnyyx7OuC0afKmaeUcstQToYdDhsAT8eaij2XAQB+d0ftoDt8qtdlM5kdwDxc20wXg55N/cwUJiZiyVFACIFer095mO0jBR+K0zgAyqo495n7zH1eI58fKfgQckiD3LpZYuhgqzzUfWFYEMZ9PsHnGz5/+tsblnIhBxp7fT5h+LjL7Dp2bkQQhHFBuDjce2RLCZE2plEAxOysa+0dGWVHCMZHLpw+XLmU5RKJRCj9xotjY6MXnv2Lx55+8aVXRkdHR0dHvUM/ba9zmiXDryqbiqbPJ4yOnO8+vIEtE8ijK7nwXu9rY2MvnXvh6cfupDKF+BPP/uLVMdVBLP50lkajcbUP+3y9jaX7u0cEn0/wjfYeWkEB0JLaY73Dl4RxQRj3jZxtrytlY5R4PM6Im51iAl5uAMLhcCQS5Rdw5K+LH3mqtfvCyMiohJEL3d/9ahGVwKTU6ipv/Pf//C9BEARB8I2claUkeSMlVUd7R0YFQRj3+YZ7D23IT1/FAAhxtY8IgnCmkZQc6B4e9QmMo5MHNpgh1iAhDX0+YaTd5Wo9O+oTXn/dN3JyF9DQ5/P5RtpdAKpOjr3u8507VEh5ysTZet7nEy60riOEEGJ21jzTfUGWieAbHb7QfWhDPqWU0oYzglBuBWB01AmCr69BHi8qNHB0uK+11mlOMdZkX/Pyvtg+PD4+3vNN/Z891f3yJWF8fHxcGB44+dTjFvGAlk7//xwf8Ql9jSX7T788NjY2Ojpy5lCZRqMBzM66Y30jlwRBSJlXY58gCAI7b5ZZsSHd+kJIKUsgCILPN3yuvbZELPbm48NCncMIwFo+Pjb20rNPUEopveuxp18499LYWEIDvlbMMwhM7pgBCLl39/gBg911eFc+ROckpQJIJ3yYQgmjI72tokZN3n6RuNwmv/LACdYD+HyXzh6vLUlfNu7w3svtrnxX69kRpnWjw31Hq0rnSusIIXTzc8NCrVgJguAbOb5Z8jqy1DqJHdrYJwjDz7lcx84xKQ2fqGE/m1enEx0AdhJM6G1A6f7ukUuCMC4I48NnTxyoFE9YiVqkkD+ro9VyXweALq04dHpwxMcnKJW9Jmx+blgY9/U1gOmw2M5qBUHoa5S8SgUFRTkz14UwfHxzOnvByW3ScgK0enmBxWJZtecyRB2AwuOblwub0Wg0pRs7swEVU1Kj6aOM5N2gk6WX+8x95j6voc+8G3KRe9Ii55sBAKW0tLH35AGnzWSUnhlNNueBk70NJUpzZFzdXldqFlMZjNaymqNnGkrEyVRi3ny8+5Cr1Go08FTa212i1xCNxgHAeO/Wvau4RGaHq+HwrnxKUwzBgcKG1gaepoEVrXVdpsIvXbX3hy9+o0h0z2ISZdWqoOohYLDXVdoYGRq6eAaaBxr7jnKZG80O16HjmxNFNbuOdx9O5vg422IWT4XbNrUd37/OYTUaEqctDEZryaZ/+N4XKAUQi1EAMNp3HHAmS0l2zBr7jtaUJUpmdR44WSpLQA1u06PBeuJopS3Bkb3yQHe7y8xPb5s27Cg1swQhf780xQ9KqeaZHk8YMNtdDp78unKbCQh6OjoBlDa2NlaV2UxGnj+TzfnUs42Klzj5x+NxdSUajNZSV2NrfSnLXKkb4mIFABgsz3+nYmmCnXsr9r7Q+rgpHIlEImw3KFepCF3s1ek+/sXnTx5WqpS11HX45HNJGwMJyzaDYksFK2nofUalKIfbN9+eaqY9HotQuvH739+3amlCZQ1Ga8nGf3rhq7fJyWi2h1jObtnDeWdpXFmgpLEvWcANrQ3FzE5MyiYhBMh3tXcfqLTLPYDZ4TpaZU1XMsotGRmdqp5j19G+BqlyAVwFraOUPvDNFEJJp3XcV1MlV9afUkpud7Wn6ghY10flU3kG68kUjS8/If+Th1IoZrsrX9yWubm9XdHTGYzWUtczp2vTTcsoig+AljT0pero+xpLFMymrAsA4kJoUpcryU2ej0hXTkopWwiVxihSz2yufKa90mZAyN32rfkaqjGtg5SX1ZHXSZGOTobwj5RSGo/nPnOfuc9r8XNG+o3rEu9334wy0+hoqCu3GoCQp2NfRbHFUlSxr8MTAgzW8gOH7tcklrOMNrs55O3aW1FkKVi5U0zjrNlzu0ZDCNncuMNhZIcIKooLCiwrN9V3eUMwOmoO/6XC1hoMIe+p/ZWlixc7dz03FAJgsJd+kZBUG/McLofVAPi7dq4vslgsllXVbZ4QYLKXu9hoo1AufOf+ygcWLy6t3N/JCrb2755exg6GJUYdzDFTjbrkv81Wa8h9cKXFUlC0fGsTUFvjtBoQDvY3rS+2FK1vcocAo8O1q5Ayr4/jeH1xQUHByo0yx1sANTuEEEIcNS6HEWF/T/3GlZaCgoKC4oqdbUMhAMalKzZSmjgdZDCEvF37KoosllXVbZKUNjMpiQc2EBxqq15pKShYVd02FDSZTOmrWh7tmO12BN1tO1cWFBRXNPWzQx5bDpRDFonRajV4u7YWFSxaVLT+oFsiAKIhwDNt7iBgtleVyxTp5nV2E+B3N3WBkKodTqsBoaG26vVFloKCAsvKTQd7/GEAVns5gJ3LLZYOL4CQe6+lgJ2NgaOxrtxqQMjbVb9xZYHFUrx+Z5s7GDZYyw8cLkzJjlxlGdhhPrnZag2561daLIuKHtz6nRg2HtzhMAFhf39T9aoCi2XlzqZ+fxgwJdcaBaDRZKHYdbKiVBRZimVFqXFQSpsr7rHsdYcAeDsKFi26p6KFTPzNqnuNQGjoyGbn4sWLF5dW7j/jBwxLi7eyUXbWjhkA0P4npbWzQzVmcWlClSYh4IObVloKLEUVCQE7ROXIzCalFOUHqhxGIOzv2be+yFJQXLG3xw+TKe2UgCTDRM+xvthiSfQcX/l6whueXa1rrrjHsk+sBEvBorsrmjEFrZNakVjWYovFUrS+fpAQ12QaIs3lMG2tXmkpKFovaWvVgUcIEftPSTFXWiwFq6olxdx1uAqEENQ47UYgNNS0caXFYrEUVezt8QMGW+l2M1SbY+nOB+V2tm/RIsuDO0GI45tflzr6vRVFFksx19H/4/2JY2mp60KsTZJBbk/9oyOLciZJtbT2RPf+MrMh7O3YWnEsMC8dM4i7P1K4SYTMgHuWLox+5iBGNE5p7jP3mfu8Nj9zSIf3u28GgBA4XA4rAH/X1lW7mt0B4LK7edfqJzu8AMyOLasoIURSI3/PthXbWtwB0Iudu1ZvYybX4QIFdjntRoQ9bWs21J4Y9FOQSwNN25bv7Q/CYHfWsR1EjEhwYP9ndxwbvEzIpZNff+S5oTAAw406nT5ZW4lJXF4ymBYYQQBPx57V91gslnsqmkEIIfd/kRX+1I7PfaX1fICQy+dbv/K5qk4vAHPhX3w2hSnN0CbCQ20VRy5RSt98009pjd1qAIL9OzfVD/oROF9f0TYUBsz2x28HISBfETleu6G2czBAKS4ONG1fsU/kGKBUPfUODG4rtlgsS4ufbBq4CADUP3ii9pQnJLLLpQz271uxrdl9mRBPR+3aNiYlI6UAzOzAhrdj29o9nRdBqadjz9ptHd60fFFKZeLhoeY1FXs6L1LqH2zYvLZ5KAyYPvGwkxvb+ft3bzsVoJT6AwGS4IBSSmlnhycImGyr11FKCAghVU67EfC6D7pBKf3OmjstFss9a/d0DAZAKXCx/8iTbj8AGBbcri4X+2SVGOzZtmL7kbOXAPjPn6jdsLbDA5gdVc4ECzw7cpUl2PnmF8tbEuwkGD7+xHdHNVoSCASAnavvNQIhd/36TfUdHgAXO+s3ldS7QxBrLUl0kyg2AElRqjfVD14mgcH6DaKiVJo5tWf8UgBEjA1iMJqMZkIQGDxW9cAdd9yx5KGaAK7MMWMYeFJeO6tWrqFQAISwJh7s2bpi25GBi6AIuDv3bFgjCng1gMnaLwghrnK7CQi564ufbD5/mVC/u+XJ4np3KKsi+nu2Lt/eMhgg5FJn9aqtUs8xB1pnMCdEAcjt4Iq1jicilzUQ8GfR9cmvh4ea11bs6bwIGhhs2LSGNT6b00kI2cUcGnd9xab6josA9XTWbyo+6A4Bhk856+JxClltFv6RmRAE3C1PFlssBYserPYrS6ny08T/yx39ttXVLYMBEL+7pXqV2NEXblk9eV1kIbfVNFM5A4SIk1TyeUVHQ+9Rl92IkKftS8t3DaRmYb5gltyzqTlmrDxXfe4/95n7zH1O7XPKPcZ1j1wsEFCKUpMJgH+ofkAaixBCqHvXkLfcajUt/BRol7Qnxz+0bwAQg79R2t/i8ZeZzWbbZoqgzWwAYHOdG3cl5WK2VQLPieYn5O3voESr0Wg08Xgcb0fCgMFoWkVwWq9XXRdGu7o8daWlJnNZzbGyGoRD3qH+no625zrcfkopIVLhX248xxlzev4rL3vXWa0mk52i6wqkEfS3UUpFIdxvNRmAkNc9IC9E1K+5s56Iwwusljg+m47jtmRpi9PbS0tW2x2lDrPJbDObTWaTEYDxo3dNUCrpZMjb3yG7kRTBMJPSwwRdKDObAPg93xqU6gvAYPWQt9yadoOZhNBQV30AciiCQL3b47LbTeZSQk5JSfzuQZFlxcCALTh2NblrSp1me7kLnS2E0ifLbAbA4/5WQBr2UuD2whX32kvLbCaT1Wo2m9lmNqOpjKA5xVCjzGwGYCo7Nj6e9JvJXErQlXZ8omCHkMvfPH9xs/1ek7kUOCVNBfjb4lSr1cRiE4Q4Cj5qAEKenhbpLUIpRXOPZ7vDYTQtfhiUUxhKKXk4s2I/TshrkqL0AyQep4Sgfu1d9SDxeFyj4Ye2hI2m0Oz2VNpsRtuG+rYN9eFQ0Pty7+ljx4+eu0ToFd9gSykFIQNP7u4521pmtruO1j63ap9qrC4JuHVcSHrfZC6ltGsyNjcAz9lMRiDkOdPCOKIUhEiSm6yU/qG9UvdCADLQLPYcLoIWlmIWtY7Sf0kRCH46Wud3nweoWN2TiK4SaBMzDw2daghIoqMINEiNL06DTIk8Z1oCCfeRoqXHs8PhMC60OoHTktpUNhyvbAiHgt6hnlPNbU0DF0nGAbwUnEPq6A/2M+KU7zcWLrQDp6QuOk1dZCG3BwhOpS+noliEUEqr2JKzp7li9f7/5pvKvPTNAFBKo9GJ5OunM0TsyIx0UUaQYmogVQI+bFHuM/eZ+7yGPnNIg9y6GQgh7IxGOOyXHTP2kycYAmAwEiTWXMJvxilns92hsEgGJu78VAooghZSGo/HxbzkHXwmQKMhOp3C5hHSuWlns9svZmMwWh3Oqsb2sxdO1j5AAJCFYuEDcuEZUhQ+sxxE/i4TeVbXZpRHnFQ6wUnEGHeU0iw4VrY9NhiiJXuOn73Y3Xr4QFW501lqt1q5MzI0Fpug3DKLen+awWBKRJwLhwNyPDQAUoVlwSsVAUpFr09mE8q/Cb/RlLKB9eBBtxcw2p1VAEid024APO7dfpFHc+Xh3uGz7UcP11Q6nWUOm9XMnQGCch1JfGbMKEhM0okl2AEIxw7llDYOcUAsV6qsxkyGx/xBMPmqyU9SzXkczcSQmrlhGo0mHue5FcdaJLDvS3u7vGJtGYwmW0lFdfO//deP/+mxhZGIzEyWEIUzsGV3lx8w2Cqfqc1XDYInETAhk7JpSOihojoIWvzBLAoZDl8W36YUoBiUeg46B1pHVFpHCKatdWKfAG5tPw0M4NowpeD6TyppK5F7GyYfBkIk8RoMCwmoX602pZW7WrsvnX2mIp+9lciFVyGxG5E7+kBiazcAmujoyWR1QcikcqM0hXrz5aR8c/3/2fv2+Kiqa/+1zpkzk0ySCSEPEjIEQpRHBDGoEDWIKFB5tVag9XHrq/ZBe6X91fdV6aeA1/por9X+LtZfC9JWUfHVImjRyitAQAQReaiEQMgD8s5MMsnMeezfH/ucM/uceWQSEpIJ5/vhs5mcs8/ea6+9zll77b322nj39AIHQH3ZqpVHSFD1DFjDjEJRlLDhGTkOu3teiyAIWihgA2IM/0ioKrVSK7XSOEy79a24oHChr5vRgX29xw/gcDhyEasJ44ZH93L7Pebw0AAA6raB+epeE782LK3fdt+Uu97Xg6MDjQKnmiVszTSUOc8HzWNCCCBS84xZPUOybcWt01bA+EUP3TO/uKiwwJ3pckBm0T0PP7m6dNmZBq9OfI1mqBBJksdrxIc1zcLEsgv+r04z4xGPB8AVfIQ2RKcU/GyLtWJJhFG1dn3R2ufuKc4E8NeXV9XXl5fXe6rKNsOC55YUu4AGn1BjgdC2a6Wxhm3QnM1FYI9pLYy+84ctAYMUuV2xPaW2AhGrny87sqigsHDWT+Gf7uJCAP+BDSvV4tzLXl62oMAB4Kkqr6+vOlLl8Rz96KPxv3hlQQEAZW9ogfT3kdX581fSMbQhWLk2mo1IlD6+IYQQd4oLAAAFQSDMoEftUzzKdKq+MkAQ73FnAoDfX2+WdjR0s0GwFXV+oVgvkxiGxxD0BTazEapeXTrztaXu4nt+evesokJqSjjcs5Y+uejVO9/qriO62vbtSx/fUPTKAnfh7S8//jRjpmtEHVk9ev5Knbjg2ikARGum9v7qryp9Vuuj292Zxmoig8mgfzmw66mT3pC60AI5jSk9kzoAbSYIumKdcecp+4VA7eUj7NdGM4qQEBIUTEAAqHr1vjBiM/uX/734tShig4iKQlD/0ANWB7sLgx/6Lmdyg2ITnm8KfSUUEonOJxet0+kkhGjfLE/9+0G+DHDDjILqr9CwiiH6KxpsNlskw4yW3yVYObVSK7XS+Ep7jChDzcGBC33djA7LttfXA4C76GEalFFdNyp+tqgAAOrrDzBCUFC4MpcEn712QQF1rnsVyKtHqgAgs3DRQr14fUmHEEKIYYKcAICiyAqzqqCrZJ7n6OoZIjN2P/rWMw/edfPMKZPGTXusrB4A3AXf4nlOJf6yB2gIegBQFEKmPK0TH3wLHC5mg//wlYXh3f+Cjd1T5QEAV0HxtTqB7ic3VZw8WbFpGSDCa8EWI/XUYoa8YGyvhvnzCzMBPGXLx02ZOXPerT9ZuvTBZ1/zu93hzSMCEDpaQkI2V9EeWzaNecdzI7XICFfBdHq4Ky039yHKqaptxrrCvfaa6QvVT2w74AdH4ewnlhQVAngObHhJ7Sbuh8WFDoCqDSWTps2cufCupUuXPr5q/+hglBIDT7SZ8m1V9QBQWLxyOKFVq5wMz8MwzQky4YHLCgCgvnq7KZ9mt+850eAHcBXOvjtXewoR4e5ZhS4AqC/fYFhgIYTEINhluqBou2gwd+XGkycrKjY+EXagqV3EqrI1j//k1nnTLissmP9qOQBkuovDnHgWHYQQUMfH25Zqa2da9ERalMbgFXogx6AJQVvBSnNoMwGAEOVIvQfAVbTgoVyt8Yi4cHaBZupGI7ugcIW+EY4Q5ssR8lkwow+kjud5AHIOUqfzpGvWEXZFy1UwfSFje+Q+qL18SMrK6zXB1BfnEfHu2ZpgBpkTFJtx+XN1sYniH6B+RbexH3p9imdK8ENvnDYJU1Bsb2uoeLN0MotjgPjQzPz8UaOCx7zHhWFGIcuyLIeZ+db1V3TYbDZ2apIpVonRMAMAQohCiJUyqdRR72uq9jZXe5vq/SJ7vdrbVO3t6Ox3CiOknX5vtbep2ttc7Qv0UpkBj08r09tU7zO2XfKY6uqUfB5J++1rqvY210sm3nqrvU3VLFcjpTSnL4acF3Qa42tuAs/35rkdAxMXlm2GiDzPC4LgcNjpP0EQOI4rW11WDgDuBS/++4V7inMJGT717mc2vryoAGgYNG10BgBQuOjddSsXjkPMLb7nhY9fnO0G8JS9tRwAYMWGA36AzOlP7vjTT68dDwAw/tqf/uHjgycqKo5tWmYOT04hSVJY8eR5jud5QgAffudYxYmKg++sXFhMrcLxC3+6qDATAOqrP1YUZe8re8oBwD3/+Q//584puZKUfcUdTxmJR9VzyD39uT/dXexGLFy4ct27iwq7ZNiKsiN+gMzpz615uDgXYPzCZ/+0oBAAjny+BhWFMC1+6afXjlNb/MJHBysqKo5tDNtilRJXweyHinMBIHfqwpWv7Xh5QXjuhAcBqH5+2xE/gHv2ix+/cE+xG7Bw4cp178TQIgCAzOlPfPzCXVNzAQsXPvn6u/cUOQDKt63aENuQVKXhmc1H/OAoXLSgEKD+wFtrdJvW7/cDQGbBLxcWAlCGfLxpmb4fiRl4udxFhaph8P6qsioAKLz93XdWLJyaSwjJnbpw5bo9xypOnPz0lUVdNefD399xRbYij7npN397867LaHPel2WF/fbpY77n3v/cA+AqfvjddSsXjkfEwoUPrdnxcLELwH/g/eVhhqQr3o8g2CdPfvXBr90AsFwVlGdfeWiqG2H8wmdepoJyYDUwAfQy3XePQETEKS9tP3my4pgqNgiQe+WdS6e7AcBTf0RzaGN820hXHRNc7t7+C2qdadET6YPvv6Qy+J23V9w8VZO8dXuPVlSc+HTtIgAgJGIzKyqObXwiFwBXv3WgHsBRdM+7r69cOB7BPfXuFz5aNj1KdFAGhYveXbdyUSGAe+o9L+pfjhXQhU1naGWPpY4Z8We6fzgCkVOUc5I6I6Kxzvjpy5y+7OMX7p7iRihctHId8/IBPLPhgC6YiwoRsHDRQ69sVwVzw3JCoPjlHSdPnmTFZurdv9TFxgS9xS53USG1JIMf+o9fuLs4F9BdfPez7Leyyy8A6eJtPbVv7SKAqX+KkU7VqNOW3brgclj9xfN8P5pzkiRFMs+ij594no9kmMW45kZBSDfPVBrsaaLjx/dP/+uLc9e/MHf9i9P/5+7Uy5LVu/c+MHf9i3PXPzB6QNAZkqZfNuKZlXPXvzh3/Qtz/3qf+5zL7PTblIU/KPrL02qZ61+c8Zf78xeO9kpqnoxH/3vu+hfm/uVHGfSp0ZOGP/7IFQ8UEwKEFI//y4tz178w/dGr2DIzHn1y7voX5z67sMva1Zx/uTdjIPB24Kaxv+nGTwdPevRsHOEC8mkM69fOcchxvPLZoyvfLnppYYGrYMGy15lQdf7ytx5bupswQxuPx59ZfPtzm25/TsvjKXv+gdX056r7np6+aVmxS43bwRSz4ZkVVZGmdWUlvJBRdxHlmec3L1i7wF10+3PrgpUCgGfPuoerERH2PvLk25etWljgKpj/2N/nPxZCPMch2bBq2y+nLypwuGcve332MvV22YHM4qIo7nyEwIqnN0x/eVFB5vQlr5cuCZb79GNVdJmCafHakBZXY+jcM+559UjVbLc7s3jJOr1EHQ7XVMQ9Xbx0BAghVct/vLpo05IiV8GCJ15f8IRaaXl9QUGXA2W/x+Mw9rO//K0VD5RFeyZIP2prgy+9f2BJUbHLRQ+YItruVni17Mg9RUWOwkXPbVz0nOlphyMTCCEcd7TeAwUu94JNJxbUb77vyp9sKLvvsbcKX15UkFl0+3Ovs/1cX7bqsbcRESItC9DmPPGqygQA8Je//eQDu2XKKyPxAACw9uE/zFz/RHGmSZDBU/b0fasIAc48ZCKr7nv62giC/fTyKkIAl+uCss4gKI9XU85srvcsA5ereFnpyYePrB43d8WGA1ctKTKLDfjLNz+/GgghiPe8/sWyYheUv5V/wwNROsQMQsj2pY9tKFqrmftUCEnZ0sffKvxTJAZ32cxnVlYTQvCtu56evuPJBW6WdZ7yKk9BhHVfBhG+HOp6S3T0itQhap3wxPbjDx1ZPXbe8p5LnQGEQDTWsXFZwr58yx/cgwgEVj/w/Ox3lxVnZhbf/uym258Nsq7smf/8X0DEsuUbDhRHEhvD10Z1YjyivWcnF9Rvvu/KH7//wPK3il5eVOAqWLBsnfFD//h/7o7VSCZR+fYOx0EU8V5jcsV59uOKRQVQ/taomQ9CmA+mjij6C4BXFNKDIBy9AkmSEMPQRvVX2BUwnufDnjGtKKRbhhmoxnL/RzQYKGnCPfeMKRmms1bIujh/yfcqH/pLQ7Nu+yNHFKW/6QyTfrtkeK5TpVvs7FCH7j0tTc7LfebuEW7D3kc+aVjW/LvTRv3j0LN7CQTd7amZ4L5nYVYuiEcJIQpjNRCFEKZkeg0IUbqiQS98QHJ7oKTdBf10iGL3vhLxiAti3YzjOIfDHtavnQIRSx+5cfET7wdjSfg99Uc2PPbdmQ9upzKkSVH95qV6YA6/p3zb6vvm3rqmmtpuCFVrbpv3+Ktl5do2/2AxWwmYDH31EQahMwE2Gw+wY+kt963eFiwT/J7yPeue+PZ/rFVDdsCOqMQrigKw58E7H9+g5/BXla3+yayP/BAGCABBXm1/aOaPmco9afd2gwAAIABJREFU9QdefeDOB3cQzZmnes2tcx8L0+IbHtgWgdk7fnLL4xsMrak6sHnVqm3US3PRcKVrLnEcAlQ/c/MtjwWb5CnfsOLOA7GEAvEf+cMKfZ++zikSvoPMnw99Rx/AmrcP1AMAVJWtel+13RERqp9d+JPV1MlPY0h52VsrXj3iB3AUFN0NAACrV204okcKyCUEALc9MPMnz2xmoplQ8frurWtqovpmm5vz/hOL5jxaSsLNSRHV4apm9a03G0TK7ynftnrpvNtWm6IbgipgJKpgAwDA9gfDCcp2dZSsVD+9Zpv62jgcrsug6pnv0t7T5cBTf2Tz0z+e+VBsNrKBSFDdw/QgNjuWPvZWuVG6Cdn2YHgG37amWhX4aM3UxPLtpbc8EGynv6ps9dLXqvQ6oqxghHw5ls699ZXTIX3UR1KHiABVzzKdkHIZQeyx1IHGdpWGGCSEXj3y/HLTyzfrwe1qaVC15rabl4YI5n1zb11TRZtZpb304cSGZZr6Lq95iXnP3IiI2x+c+V3ms0HJfPzmmQ9uD93AELkvcPuDs8Ly7ZbV1QAk+HEKoXMPUxRh18owzPefokv9BQAchw6HnQuZVjk/EEVRCTfDaLOFWdNDxEiGWQ/MS0UhAMRKaTph+KXZPADUf3HiV/91+I0TEgDY8zO/P1IhAC899c+bf77h5qeO6fklX523pcbbVOeXQPJVeVtqvL4OAkACrd6WGm9TqwR+v6dKzxOu3g5fS423qU4KlhmuHMnra6ryttR4Pa1SGMr9/qYq6kAUqDrxk599+F9vt9DrGoVV3javxOT3NVV5Wxr8gVafSqepzJT7bxnhFgBE8eieiscf++yOZ776+xed7QAAwoTr86cAEOXsykc23Pyzf971pzqidPha/FSAZV+Vt80fNM1MJdPrJKSlDFWSIacodTZ4m6q8LQ2+wACQkIGWdutl1+d0LoQgIjhqVH5/09C34DguNNovC6oRCVHtL1lWCKEdr4aLoNe53/2bzm+OnvWQbpnoskU1Ew0XbtRGhgx07EgL1KcNtPxEEOzBwRYAIYQ6eISqN47jeJ5jBxOKQrQZShJKvDaE0gZShM0WzKM9zkTgQLWNqMZ5C94l2khUS9m5EKIToBPPlAlanACix1SgVLH1RuKSXj4tRytQfxZ1Ik1VI96z7uATxS5P2fLLbl0DLAFsD+oNRARFITrr2Iscx5n4TC0QhiF6yWyqCxtwHKeTrcsG00zQ8odyQC3Ebr/3r/seMzWHBnhARDr9rI3VCCInCDa/P8BxnDbtFBQARmxok+G5f59cVOApWz7pltXB3o8i2ExdbAbUXyvKWEYKQOt3s+FtklijKAazGRkVjGCh59HvU7nSzDYTVCbQb33091dzPKPl6McV6vUG5ZPtKUR9ZSR/5oOslYUAoCiK1u19KHW0Ro7jbTaeyhvd6cq8QV1LHcN2wn43dG5HZR0AXQf1lC2fdOuaYB61HEZIWOj0Uz4Q5n2PIjbBT58mdQZiQ74/ajfF+AWgRYWIiso3VgDC0mlsIJuHhDIcYtBfJoii1F8Dl9AzyiI5KIbuNCPhjjT8JnvYxWfORq/01jevCSv0F2Z6zdiX5ruSQK74pPTBD/nEiy75/Y/TMkE5vu2z33wI9/7yyunDAM6e/cHzlYAgJyT84sfjpmYLAHLd4a+/zhhfot9dWPi3K5IAfHs+8eUXZ2Q5AUCs2vf1M+/4ms01jnlpfmoSiEfe//ypXQDEWItWzv598tgrUpIAwOfbv/nL5/Yibygn77dPDWOOpaSl+YdNGPXzecPyUwUAAJ/vy7KvX/pAbBUArlYrrTotZo1w2qHjs3VfPn+IoWraxX+ZO8QO0tH3D/z3ruD1+T8qmp/cXrb99CufdQAOe/TxvEIntJdX/vRo6kvzU5P0+n2tf/8EvmtsFyAAGfboE3mFTqje9+kjb5v5qVN15P3Pn9qp5mw/XVvhzJqQzgPI7acrX17TsL9zAMjJwElf/97OLj8sFLphZvqqxPKViEfEt08jInIcpw93aFxOU4ZQxaYoak7t8WBmQojNxosiAdCVvTqS1oYNVNmrfhT0ij5S1C6aRkWG2vUxRKhFJIoie9KLEsbBQx2pKIqMiDyvjjL0nCHWCOiDA8ZkUn/QEQkd1mjDPnZcog6sTaNJ0PbQs4NsANDGA8ERjG7XsexlKKHsImCOIELYcWEol7RRlMpkRFAUdTKbDuD0MTREBK00yCimvSpt7EDfdBGDm0MMvDLWiMYuCDYzpFjDc8zw10RFFOjcC5rN1FLSqA3Sz1ALrDAA26Hue7TIg0HhiSTYUbnN8lanQbdz6C1Cgk4OwUJMwhO14WjqRNBeW3NuQ98By7Qu31/6IGM80GPckP6gDYEuvBPV74bexZoE6tMEfSd1QA0z+pQsSwxJQc50KXVG9hqDOnb16cNwP02fKU0G2ELoD/VzwXF6XWHEhvlSBSVfp0pnss5YlgZaTixfAL3fqY4I4Zuh+VHEm1FA56S/TAatINhCz2vusqJeQSAQYM2zKDvHJEkCCJpnYQ2zGKFQu5qAlSJCqa9hvisJ+PzrS/7fxXWfbPn8p/9ps6ck8MxwBVR9nfiLn0+Ymk4v8FmXjB0iMndV4XBOvV7zMgTBfcW4/zz72fJSY43sMEAJqUUrZ/IV2lWnc/JNlz7Y+cXvDrLl8Eb1gQgwZPK43yzKCNpLTueE6yc+knjowX8EtEVXwT2C+iwq9V9oQzKFAOLsMUl2AGhqeWen4fqGl/dv0F5GUNhvgLl+bX4elI4ab7P+Cico2gMETPxk3ifm5UoakTNB/cknjcj/+Y8Tfvv86a/7XU4GThojWC/o7ro9xyni1TZDxHAHVvKEgCQFJw5NZ60oIV4TWiBgNZIv1V6CIFBVQWdhHQ4bO8ygfhqEgCiKplEvM/g2az7T4JXR+npOAgCBQMDhcIBmmOkGkrEwQilHRJ7nTI1ipofZQac+hNKHLMF1Bgy605g1OtMW4/BdWyfRh2WhA7rQIXs4q8Bctf7pjMIl41y+oWpE3bqLYp7p1rXZemSJp21kG2W0WoFahqEyQAnQuac3Qh+isX1Ko8ybqDXRFtXOBADkeZ7jMHSJI3TQw1jvZvoBgJDc331SukiNcFh1ZI3h0bCCrXPJ2AV6XYTe1To0yAHdHGJS06sEkULws00w88JgKpgXf5jRuf5sTO8vGITBPHYPFYPINBPjg2E+C70udYicbpjp65yhpl2XUqe9WUH7hy0qCusMphlTDvt10ltBs4Bmt+vQBEnng0FsTOA4pCuNpi5TFEX/cAGYBwexfAFY+QzLty7ppGrFbrezH0BEDoAHwB7oL9NWNF1/UWJsNltYRSmKZhPu3KGbZ+EmFg3Qd6mdi2EGAEDohiC0UoUQPPX6vtT/c0WiHfi0ETkL78hZ8J3WPe/v/+Mhpy0YF4oQRSHXjihKBwCoP1zx+7+1DJ9/0T0lKXb9rsbc9sra1esqay4d//gcVxLwmQVpZHuToUa9HxRFAfaKsZzymt+/ddp38cW/WjA0U0i4ZGo2OVDLlFP+wCPlP/k/U6cPg/bjp3705zNIhjzwXxlJAOD1/PO18tdbkn9wa/6cPJv7qjE/P3RolVZwoK7+f35X5bwi+biiKAxVeSkCAIAoHVEUgoBKp9/TJBIgCEiAYLLTlRJ8YQhRdh79cenIZ57OzgXx8Ib9/10KpGTszQAAwoTF33lvcQSpY1uKgBpVhL0rdux+9/iLFQmUfnt22oJLK5872O9yMmDSWF5x6uyjiVnvTyoNTMSlbRYp9i4AIIIg2OiMHbsmBlHd2SVJYtUbIvA8rygKrSiMcaT595umBvV1iZ63DSAQCAiCoJMapTSq3kRRDFlwMP82ERbyI2IVocZVlAyxND9c/uh1xgRjscGUzcAaeKwFG3vJsVQXvYFaZhNXI/E5LH/CNAe0AV8ohXqnsFdC6dcGiAvUFTN//YFXn1lhHKZH4VVoi8I+GJZL0RGp+VEKCW1dzHV1t5ndqihoMZ5PqTM5xfE88rx6drLJ/y0WqevqVgzsZhbcTMSH+7zEWkvoRXa6jbnIdVlplyVHyBBkTnRuMPorTLYe6C/qcMHqL47jdP0VgWaw24XuBkWMBSb9FQWU7HMMYaIQggAKWClND64/+OvKgh+UpBVm2QDAnpo67fZr0t7e/997gzwjQMbnCXYAED27/3r2FIFTG45fenHR9GHqXe273/H5a6d2NwFsbTo53XWJE+w2gQAx1EiCZapXmFq0u23bX648SgCavv7g0svvuEiwD3NdDzX/NtGvP6cQclnmqFQAEA9vOfL6CQDi/9trrvGPDBsFzvzLCDlDc8qnDpcfBIBP/WDkA4KJqjF/WJXN+Ey2b3340MuMcaVKkfpX2Dk/I4wjQrUWw131r+byqhc/awfS/rfX0i5/JCMLErIuIuRg/8vJQEm7hEl/0YE3/d2P/tvnAfFnm0XRNzp4nkM0zDjSacIoj4iiyPpj0DCdjLZDeHTOmEe130xFALGesxk7YldX/RWbq7/A83zsR98YQRBfuXXSGtC8UnuZsvMNwnF/u+2yNXS9AlGJuk4YO166ddKfmJXSQcCofgc+OHP0gwD0y6EvIZ4fRNmtdL4V25rbJq0BAGqeXrhC1S/6K0pF8a6/iLZKbqWEEKnJ1+7/ckvnit12Mjzr1lnDZ05wJoF9wlQ3KasMzuUpSl4iXVlSWhRFAUTSccITmD7MTu9qORWxkd5lV4QUQ41socQ4Y6iX4wucVWshm5r8d4AAAIJ2RS8t+BwhmIR2AIDOuh2ar0Wjr80H4AQSXI9WAh66QmXmwzdt0vRhNkjgpihKGSCSkBdOURhjiiiEsA7MJOjyKx7+x6crSrVVfsh+/Df5lziNK2NqS9FUAv3Z7mlQKWxsrvNlZFH6w9F8oaZRMYD013lHnMVpRMRQxaYoJHShk+OQ1UyxDOjZPKbH2YpM8kRjcsRCvIVzhM1mCxvgKxZonYaxOJ4NfDAyqLpFyRFgelBRlEAg4njI6PFocDK00ANojm30o2H+dJwHKIri9wfoP/YjKUny+VRsmggRCHGNvqAwEPSX6WK86y91lcNKCQGY85/f+ufLCzesLLxCAqiuW7d2zzsnZAAAmz24FkQIAWiRFAAAgSRL6oJ+XrI9yE89a/CKxm9TvbqqUNRyVA3NluMURqTQK/7ZQ+wAAIiBsK3Qy/dCAADAkTG1U72Sgk4nAIBxJ3F4Pnx8rCMAAKnpN84UZUIIHL//gV23PLhl8VsNbcGnQlqk/sm2i2kLMdfLqRTL9K4kyexdiiFD0iSVfmcmS/8AkJYBkUbHANFf/YI4s81M/veyrPj9AVEURVH0+wPMy2FGd3WbCZIkBwKiLMuSJImiaDpt00SVhb5ALPPNkcDuZiHqsYddfxcGLPSxFMchIkd9FLmoYM+BDdt2ZheNrnPjmEUDBERbJcPg3HO/QR+sS1IYo71PEfrqxbU90GP0o/5iKxpM+otooU2sVFE2VvsBAFLTv3erLaOlJnN8wXUjeAAAWSLMUJYoys7yQAAAhLRr7nBktLQUzR47NSd4NzgKVkvWPl6h9Yr0q2LPvZiWM6YoI7SclKm3ZxTxNZnjC2bl2wEgUNf8UQj9uj2oEEIOtNaLAGCfOGvCwqxmL8/devvw0QAAnSc/DWomEokbn1QebAIAftz1U5+YL+Rz1d6W9jHF+U9c50oGAECkNQJTo0IHF4IztcWZrKQHbTW2ZAMfVJe89KQ7Lmr2piT8anpacpAqNWdy/ohfXdrm5cWF388cptPf33IygNLY3/R+1F/9gnjyaTRukwkTBkoL7NHDpZVIkGVFMQSqDsbh0AgDjGF91kKPcS6GGcUgGwtSe8xm6833N3RXmIVzBLtBq38lUBeV86/YBtmr12P0l/4K7XFTmMS41l9EIYhWqqbvVX9+2djLXPyIKVP+OGWKxiPp8KflrNMgAYB/n/r8qglThsKwosv/+GcAUAIigKDdNXMYDM+yNe5qqv5O6hgB0ibQcow5NSQXjHn46THqH6Jv14enCZjpN9ZY9dqBrP+a4rSnZi5+cJ4WjEOp/vT4H44rMFzPqoSWQxCBND37Vu0zP8gZlZhw6XVXXnrdlSxlgSbfYTBOPhKFoPoyjr5u7urr2re+p4anMbbXUO/Wms7rhiWAMGTuT+bNNbCMWeERkq76weyNetXVja8dHwByMnDSGNGP+qu/EE/rZqYDlMJ6ycuy3LsqhpDw85Gm2vvr0M94ASLyPG+z2Ww2W3d5de6G2aCEvtYf+7/+JtlCv4G+QReOYhuAsPRXX2AgzP0PoPTsk89/U1odaNfY0+5p27n+4K+3EaIo2pkhHFEUhdSueOHgvgYqGlLFzsOlDcxdpOLA6etm2vwShNR4+vn36qo7aG1S88mavU1sLfS6b8/ONpWkDt/O9w798VgY+kGtgq5iKV+u2/fY+roKjyanHZ2Ht3315GtNCiFBb4Qo3Dj6zQPPHt141NfcofFClJrPtmx59+AvVhzdqih6CHetxvL39/o0IuW2YBWGdbNgxYry5V+/2Xi8k2rVQIdv735Pe5AqNWd7dcPhJtoEpb265v/+pfzsgJCTAZPG+JpfgPoLR43K728aYgU7RlciB60KO5SPZWCKiHa72bsjSiQrNjRWXwS8Ghygu9JDJ0gUhUiS1OVkbWhvWjaGBQvdAt1RfUEptgEIS391F7GcKvudVyafH2IGGaZPWvvdIUkAbeUHH37yWNvYSx+5b/x4J7Qf//rOP9b2Wi23XP5WcTJA2ye//Ox/e61QC4MI/7hrf5d5ousv6+zp+EYs8f3id+5wwMJ08A4LjkO7XYg+XrRWzCxYOHfYbJZhFt+w9FckEEIgeFi5lcaabm2qnj9kjADJBZP+7+pJGjelii9q6M6v3qpL7yZlILTaSgde2jUuTP0VT7YZu8YSZQ9DWBVls3Wt28I6+ketKHgrTp31+xRRDDMdlOdhu8YyzCxYOHcgoqIoF5piG4Cw9FdfQKPcSruZnvrdq8J9C7LHpAv0tKiAr/3w3uMrtqqC0Du1qNKnxSbs/1Zb6YBLu8AFq7/iyTZTFAVAVT+I4acSTfutWUQ/5jJSrCqOw7D7pNnAdxptFoKw2WyhhhnloqmDbDaeOh+bHo98aqrh+fgdVViwcH4wAN3VLkBY+qsvQAjdf4RW2s20bt/Xj3/2Td/W8vc93/1b/7fUSgduGss7fmHqr3halyDE0JU2G2+aYsQQh3s2P8eh3W7HENWHiHa73TiJaMhgtwumpziOYycpaWzo7jVmsMNkWdEgzhSmoyogZGARfcXMbhfYfw6H3eGwC4JgGm1YsGABrMmLAQNLf/UFCFGs1EqtNE7TLhG/n6ZzRDytmwGAJEnsMeGCYCNEDSXEcZxpoYbub3Y47PoVRLDbBf0RROQ4LnSeMhAImMwDu11QFEIj6Yc+cmGa9VFgMpNCT3AXRZH1eGSDOPfMlZHjkON4m42PMcRInIIKLQABAG0RsguvUQsWLAwQWPqr10EIEKIgopVaqZXGXdrf34+Bi3haNwMARVFMSy6IwPOczcabFBshqsoJBMx+IPojPM8hAjGCRsSSJEk/gZeCPsVxaFJsVOf1flNjBgmHHhRCS2IL7DEZHMfpJUTij8k/h04hn/seMxpiJMrBX+fOq0hF9UohkcrRhBABpqTMfWXo8OBp0YqigOa6HVYYQso3/OgZ2RYsnAvocjf770JY9+4L/WUCza/rLx0ch2Ef6Xf9dY4gimKlVmqlcZrGKc6D/oqzdTMIWXIJC0IgENDODiQkEBAFQQi7wKCNTa9InPXjtJTKM6//ml5BxEAgoD2l3q1/e4WIqA2RAaKGQj4/0KidmjJ3SbrL17jx515vT1aBEZEQkjDtlRw3eHfc1VDVE2IQkST/Kmf+xISaj2vK3qQXoyh+QoJ7zxCxF4N/8DzHcXZdBpgatXWnpDuThx7yVnYdvzUSNCaPcxTOIEdWiQisYMReSJf06L2JyYtTikpSc1JtPMC1ryQ11zbv+3Nb4wlEVBQl8dpXctyR6vE1bvyZ14t04pyQccmzHskMlJ7a/mfrnGkL/QtFCU4J9Tct5wO9q79MT4miqLMxEAjY7fboT/W7/jp3qOtmgFZqpVYad2l/fz/OFX2nv+Js3YxCFEVJihi2RZYV06CcEBIIBGQ5mpGgMdbAX/qUGqRXK0q/K0nyQFBsJu3bMxGhRgJjKPVkyE4IQYTYn2RJRcTejQGNGH5/PCGEZC8fuWBGcpKAPWyoXsXk5BsfGT4p51zojpWelPtzFsxLd6fq+0T4tJyMWY+k546mFlfUdvjkAMNtrsSZAb7qUiWe95lYGByQNMT16k230Ov6S3/K9DpHf2qA6K9zhEIUIFZqpVYal2m8o+/0V/ytm1HIsqwoCq96GQIAUC98WZYjDTclSZIk4KhfPyJdKVIUhRBFUeSEyBXJssyW2GVF5x3IEHIuJOnPEnZFq0cl6Q54sQZxpiztcqK3W+A4tNlspt0UiAA8oGbT9qyl1AoFEJDXyuwpotOjr84lF090AMi1pWd2lyfMvNP+5aOt/NKcqTkpU2/znF4uInbsuOskIvXRBXUhdHRCySPZbvDuWOXzB29BTp4TGhqqj9FXoOekW7BgoUfoLf1FVViUYYEkSbKM3aoozkBAAQUBrdRKrTTu0v7+fAxcxJltRnVMWIcQ6oVvcoqjeogdnZs0mTaQDT5is9n0Koi6Y0qrTx04E45DjlNZJ8sKIYSNhmwa8rJ/6r/D+r/po2pq1Oh/6jf1LUYazeqAmylJDxQRzMOWo9erPYUMJcgWwhoJxuaYolBEVPH0Bsep5wyamoPIsaygu9sDAb8gdGGeseVE4qEORlSIopCQpTnavwpEZXuEKtBoRAGE61YSEitWZ6CWmc3P9h17fXJCBkCgvG7bX0SYkgAAyhmp8oXGvKeycvKcmdjSQLSKgvXyBUuGuQW5anNzzQmGAGfi6Dz0HOrsAAKKVjvR+1SXHPYKdbykEhi2LcwVy0nSQjdwQU0Q9Lr+CgXVX1HeQlNFdL9Z/B4f5G8P2J1Cvw8xrdRKrbS7qeSL18+Ojr7TX3Fjm3EcZ7PZujvw0/SQPcZjxXmbTYnsWafZK1c6Z/14SEpl/dt/J0U/HzYyledBaa9t2fdWa81nAKD6mOE4+5g7h07ISbADkVu9e9Y2yTeNmpbX+fmq2qN7EFEo/F/3pIYzbx9KmDUv1QUkUFP3j0d9IkDSbSmTp7qyUumZkEQW/bWHGsteECW1ZACApMWuK2cMyXFyAGLtofrdpQYiqaWROC/5itlpOak8D0T2dZzY07h/rUQYs02YkTT5pqF5qTwPiqeyfttvo4hYcC9Z1eaKMnHoDbNT0gQOQKw91vDpC53tPoOJyKybkcTvpU69MjnT0JymvX8khCeEAHx/yMKZSd4vq7fWp5SUpKQJCKC017bu+3tH4zcaqU5Ivyt10gTnEAEBSMDnr/q0+cDfFY0wU9sJIeD8D9eUK5PSnZxe454XAyIQQhKnvZLtBgBwTFoyatISz3Z1cx0m35ZSFIbtAZEQAhx3e/ots+0H/1wfmJc1OcfOQ+B4DblouAMAIC/7llfAc+j0xt9JRvNMpQenJI6/aciYDEeiQG9IzbXNn/65vekEIcRRsiaHoce74+6GKnM/ILaSAIDdyXNEnWkiBOCMb9vdJ9Va0Gh7ExDuHXplBgZqG/asUwhrdM1wZoFY8YUEBKA4Zd6SDFflmdfXyuPvzZqYI/Ageyobtv22o92HafdmXF3idAEnix2nSuv3rJVBl0AnP+zeoUUTk9Joj7S2f7m56etNMtPvFizEAj1uYYyf6DjFedBfPM+HPX66K8KQ43ie5+PUrdR7OpB2MY+IClGs1EqtNI7S1srO/v5+nCv6Tn/Fx34znucFoduKjYXNxjsc9kiw2bqx1UmLbSfYL/1l1uhUGp2FS8oZOv2+4ZdMoyYKIaMTSu4fPjknwQ4AgHyq6+ol6fnOkMKcSVNnD3EBAnCBVkkCdN2f8+3Z6W7VQgAA5IUE9+Tc2ffbtNoh5f7h3543NMdJaRZyJg6fv9ipKmVtWJ9yf85NizPcKnnIO50Xz3DPvl/Q4lKCcFv6gjsz8zX6XXnDFixPTTIWYmy1tpcsb8icealpglb7uJxvP5WSYm6aujSUtDRjzsy0XHNzhs/6FcduoHSMzV4ww5Wmmi5cUk7a9J8npSWotk3W/cOmFyUNUe+i3Zkwenr2dT8isiLLSpgNFck/y5wzPSVd5Y9a44LHBYVofWcGuu7PXhCd7QAAkD4788ocOw8AIHrbzIWEOxQbscQ1e0n2pJwEzTADAFtaTubs+5OSzSduhwUiErLFW+EDyMmctzwpI49jBmCsYaZfIcTpmDw1CaDj4GsdItHBcRykT3TaRV/VR/oKIYBgH790+GU5Ag8AwLvyhn3rfseQ+3NuLEl2AQcAvJA4ekZu8TxCCMchgFMofGrE9ZOT0/QeSU2evHjEt+4TMNhwCxZigSwrkiRLkhyPhkGM6Gv9ZbfbHQ57DwwzHYggCLZ4DJVZvqke6K4zK7VSK42rtOKDRohz9J3+ioN1M9NBmeeCSNqxu4NJQgAgJ/VisePQ283ffKAo2fxFv8y6LMNx6XdSTpR6fQrnvjPLLUCgobF0rbfuEPIlCVNuyxqZEUJDRoq7tenDZZ4WD0Ai4PCkyy9NALF9z9qGU6VAECCby7wz6/pxDleBI5mIXiRkQso1Ex0AUlXpmd2vyQpA8m3p15ckJ1HCaEumuq6d6ADRd/C9xq+2KKSD2K5JvOK2rJEThxXNOP3ZJxyX5Jg8I8UOpPnYme2rAp0e4pjrmr54aFqXrQZwj0sLNDR+stZb9yVw1yVfd1tGVmp68Z3tm/9XYTgpyzLHuRMmTXCA6Pv0b42TujLPAAAgAElEQVSVO5EgQDZm/EfGdeMcKaMdycTXBkANQbvAtVee3baqw1OLifNc1y5OS3Om5E9va/qQkGEJF+XxILbv/VPTqQMAIAs3pl2/ODV9QoJT9nppXZwex4wQwo+eYAfwH3u97vBHoABwVydcfUdmTkGK2xmo7ujccddJ9/JR0/L8B1fVHt0LgIg5zskR2Z6QApJX7TOHO0+u2nJqx1qCTgAffj01ec6SdFflmdd/HWn+B/PmDU0Dubb0zK71otgK4MSkGa6SxWlpzhR3sfdImb/0rpO5LD1hGI/oEw/8uS5pSaY7L3NmHgCQSU9JSaXtx7dIio8YQ3ogIiTcm5YvQPuxpvIvdTdXRCSECFl5tkBlex1B5DRhzBk6obXpk9956g4BN8M1686haQXZN4J4akvV3vWyIvCjHsmZmsPnT03Y/X6nQsD108xJqQhi+/71TeUfybKLT79t6PSpSWmTs4pmVO/fYi2bWYgdg2fjUwScB/3VW7DZeLqBrW+r6VW0Hu88vrF+9Nx0QgjQLbVWaqVWOuDTEx80thzv6O/vx7mi7/SXapvZ7fZIOUz+7ucfprOqCFE3Uofm7EUtaALlvSzJAZAR1RNqxK/W1x35mOM4xDPy8d/UOZ/OGZORPKKw7esm58UjORA9u5e11XcAACg7O3bX1tufyMoxlyx9tdHT4gEAQnwAvvatd1VoOhgRCDmj1G9p84xzuIADBAB0fSslDcBz6EzpnyUAAATvXxq3pApzJzq0MjHj+lQXSMfX1x/7SBUbsbSzrLXRdX9G/jWOzz4JkJuS8wUIVJ796Ld+BQEAOjd6PkoVbpqdYqfVh5E2bWTga96+zNvQAUBA2dr2icAvuC0toyAxEdsNBgoRxSrY+aNquuYG9OEzSv3Wdtoc1QeP1tTa+PGvOzoIIpKOTa37JqbMGmezJSsKQUxFAQAA+UTgAAlC56bmTRubwbC3ShRFu12NysjR/wUbB4kEO4Hs9m3feZJEGXDU+rbddRJ1GyYM2zWGNDTuWqsAAeIzbLVCgAgxD0nlf52qBKaEDvBtaq+cl5bm5OwCIhICUUZcGOyLA77SH51Kui3l0qmpI1Ntrpy0yYvTJt/UtmdV/Yn9LDGEJCZMmpgA0PnVRpHZ8IYIhExNzHeSunI/IFGC3ru+fS946k4AAChbPUdnD706B9uP1e/+qwQEAKSKja0T7h2a5LTZEGUQLh7vAPAfWVv/dSkAArTKjasaPnba5k505Jc49m8JRNhOacFCH8HSX9ERaVqX4zie503brUOPHhngOPVhc8s3Hflz0pOGC/YkG1EIIlqplVrpAEylDtlbFTj5YVNredw7NPYWwuovVW1E3Trcn2Ms07bm6Oex9IpiCzus1INiMNd83uObCUFZlm02HqBDrjotjRmbmH0ZflMvDAGAWl9tBx2xE0IQy30VtZBjNs46G0v1MT2tGhFBGGtzTRaSUu25eQlpGQkuAHAKLiAegq5UB0Cgao8UHNIT4ilt80x0uNSAFnxahg0ALrpt5EW3hbQvw5EMAS7bDgB15X7CRDlRXmuvm53i7moZsb28vbFDfQQJwEe+qsVpYzMS0kl7tSGjoiiiKNlsNhDG8imXCUmpwvAR9lS1ObYUkFs0p772ys4OvVoCAVEGsCUMIbKEtq/8pxpIeobz8h86L/+h0tnq+2q/p3Kzv60WtQAVlHWyrNAAZoFTlfKoAkfBotyCRSTg85/+sqV8Y2fTKUUx9yx9ONjjwriwbAev9ha01wYUVN0GCQQdYQnRZST8+8KN4BLH2dNzbOkFCekZiWlOALC78mj0ERM9JuhsQQRof62trBzSliSUv+ZLmTf0otTkqfcGmn/maUHd2RZxXlKuAFDrOX6IFq41EzBxstMFvqNbjBX5OhrKabRPRABZBABorhS12hFFIgOAk3MC8WQLKQKAr71ip0Y5EkJAlcBUIRH8/ToXpr5BxmgxeqeEebWNnxdJknTmmA7cC+0c9s0NTftoOm2QgeM4ajacC7ss/RUdNhvv94fZC0GjELPnrSEGeySO0Fre+fkfq7vO131ECR0sy12b/aGP+/3hTd8ox3sO7q2YFlhY+iu+0Hf6a6D7NLIe8IRAFMUWepgVjaAYvXwtA11VSeUTiOxTAJDj1EhWhBDEDFswxD4zktZ27IiiJAgCiKIMYAPguAxbIoCnVTK8D6iOek0EyB30fVMUheOQ2GanXLt4aJYQ2lmIwHHq+hMRRYZ4QNwjepaAS62Os4dubNNhBw4RkQAAiLphQ4uRGn3gdupecOEhq9EEQTPPSKcIINCn2NCOiEhss5zXLk4L1xwgJHjyoAwA1EBi6rU7kYAkSXz5n+qEe4YW5gg8cAmpyZNmJE+aQZqP1fz7twGGo4qicBxPCIH658+WPZh+ZZ6DB7Q7EwqmZBdMIR219R+vaG9rZ9epELFLtlPCVBap+hE1ag3ZIOTTSXceOgqXZE3KCPumEQKEKFwwPxs203BRz682tu2j9q82dzQ+N2JqxpCx8zx7NgaXznInpthBqdjvU/QeUZf+MKcgERrqamrD0UI/EMR8DdkrhONG8sm0tarMaATvFT1LwOXkBISOPv+mYxj0QrEch3a7QAdPDod5Kiu0CqbWaNXT2RkTeoHcQQGbjQfgYZAOQPtaf0UCIpoG+oIgRKpdFEXWhOB5Pu5ss76DoiiRTKZYxDWWE8C7rKh/5xcs9Dos/TVo0Hf6a6DbZqzMRmk5IrKBiQmBGB0ztJHlHtHzU3A50aHIXkKH7JKk6kuC2bwdoN0jqyuzwaf1pRtFUbiERAGAyIDoIQEAV6oNgFGGBPgwRyEDEADUwt9NTLrutvQMIB0NbXWt/jOVUket2Cg6Z9051KW2iw6J0azIJwtJwT8UIgJAx6e/PVt+TOePYY0ohV42FEIIsQ2JYtSZ8uq/kXcJtNaQbBOTrrttaAaQzob2ulb/mdNyZ63YJCZef0eaSy8oWE7Q1DRWJEnf4FdPnDmWwg2dmzBigjM7I8ElYNq4nMsXnypbbwr0j4gAnUrV8vqqRJI8PXF4kTMvL2GIwCXmZJXcW/nhH1iDWasxGtsRqfNkT76dhIDtoiU5kzJQ9nXUNgQaKzvbfXLjHnLR/bnjKatjnDvQzbbgHQBQGmoDkOEQUllOOtw5CNBWtRG0owsQab877bkZ0LCnozPa2QMYeiWYFwEq5TYAF82GmolOEKcKLgDwKSJjyvYNQrVO78LkhHbuQKQMN/A80vT5hQZJktn52kGGvtZfUSBJhkUb6lMQicma94eZZgvnjhjNs0Ep/xZCYemvwYS+018D3zYL/o7SeFOAqW4pNmquiI2t4E5NHX+Ht/SvslZRIBCw2wVu9AQnAGmpVTgOia5fnUk5E71eNdYCIQ7b8BwOoKP+AEBrZ+MiV06OMzuxo9an1VKQlB+y28zUroSSlAyA9kPVG36nuUogCHfYE7TfQNDb6gdwjCwRvtgZbGRCSRITxkNpalAgNfGi2Xz5V3KwCnUkrSgEPbUBmJjgnugUiE8zHxEXO8MTaIQrLyEBpE5dzc9KyBIAGjqbQ1bbtObUbnpe1lQ+sf2HPfw53/peL/YirYVIksTzXtL8RkfzG979MibdN2zB5IT0PAFRJMS0iqUNQTqw7cPOrz/s/BoUuDnt23NT0jIEAJMPCiJGZ3uI0IV3Owwf/hHHJeRnIPia/vVzj4doFY5OSAlrpWv0hFwhQx/OnT1OqCut/OQv2oQ2AhAuI8cOoIitTPYSR5YA0NBR69MXtbT0pmQ3+A/uJwhEUbkNTGkm5of0BW1pregVAZxJ+SWeL0qDNKeUJLsAAq2MYMQrQg7Bs9CHoAcb9jcVfYXzoL+iIBAIsANBGig/bE7DZJtlmvU2Yl89s2DhHGHpr/OJvtNfg6QXWXEME1Q9MvShsFxxrAOAc8/IvuqHjmTNRhFKbBOfyrosFUBsO/5PRI6Q4IA1YfKS9LxrEAD5ifZxyzMvdkKg0nvyK8SzHccrFRBcVy93DZuICMBNTJi8NLMry4f4RQUAhJzENJo1h8/6VdbcGcn0xC0Kz2ZPA0DSuOzrf5WQmIro5Fx3ps+anKA2BwghUFfa0g6QNjmn5IeC4AIA4PKEvN8Mv+WV/IXLEhAA3muvEAEyMm9cnpiSgwiQMC/l+tkuVY9HF7XU9FnLE5KztacWpyWBUrXf16l6OQYRCKjNGZKDiADZmPGL9BuvS+rOtBHit4Z8d+2oW/6QnH6peombYB9T4AAgnloxzFuR7bj6ZfeiVUNHXQMc7d9sPq/IaadepkHvAXv6OJWp/kAUtkcmTP+Z4XA59SiR9JK2xtVKRAAQEnOvQ0AAJybNTZ7xSJZbCC0nSI/RZ4AQgk2HfAGArJLsq+6w0VAnfLYtb3n21AwEsa1iC9GPrePHOZIAPHRfHBgKGVaQBKKvbq+6r6xHIISI3xzzAzgK78waP4/nEDGVG/rTzFkTHQBiRWknUVj6+8v/gRB6qC7RQ9yKoiSKUiAg0n9+f4D9FwiI+ncDMcgfSZLDZqb/aJm0fFlWaI2D19Cw0Ffosf7qEmxp1qCtHxEIBKwvg4UYYekvCwN93awH6K5wqQsLnS/V78jJnZZnH1kyfGSJKY//0N88DZ1afvq/6G8WUq6+N+Xqe7VcYtunf/MrgAhK1dq6qkey3Rnp19+fHjslZEt7bUlSTkb6t54KfYqz53DcGUIO+XZuaZ8zIylrYs5Nf1Cb3FzZBnnJSfo+zk88WycnzZvocJfkutm2iJ6y1/yAAD7/nvXNWbelJeUNm/eUejNQ6a3LS8mKGKdRRUdrQMjLnv9U8Eqgsm7PujAPKFvba6cl5WSkzVoZGpyfE7IBYtm9vdm7f0baNTlp1y81FtLaePA1MG7HAgCAM51Hvwpkj3VecbfziruZ66J3/2syIlEU9LQGAOzuGfm3zmj/9Km64yqdkdiOWBtuBQkADkkeAJdz6Lz/HRoor3lnpZ8Q44axM52VDSQnI3HSnSMn3WkugndyyMmKAq0qPaNumeH79Ldnjx9jcyEiwMbWPVOTpuXZR85wj5wBAHD1U9QvVTq1paWOCb6RluEAAE+tZJ4LRyE3jwtUdjaqxPfAc0n1bfCuqj/4VO6kVOekxc5Ji4MMaT509sAWQoDjkCTfnz1/YgJU1q5b1hn0HO4TsN7wPZ7EIoRIkqQonH6UJACIYvjTeFnLM0qZiMhRT7Le21Ew+MBxnO4TYo0LoLd9YyyWDhwEAoHQXYUWLnBY+iuu0Xf6a5BMpMXoOhIWen6lelnVhs2NVa2S5lFCZDHQUN6w+Zn6r3YBALslAEBs273qbEUrlX2xobx+40OtZ05qIny8s/R3NQdqO2lRshioPVSzL2wMBmToP+Hb9sLZilZ9Y4LUXNu8Z231gQYC4HTPoK8u6fhr/ab1DVVqNrH2UO0nG/3BMBUAgOD9Xe2GjY1aHpDFQEP52Q0PNFaXgypGm1s3rjp7vEGUAQAUT+XZf/22nVJLzCw1QKys/9cWjwcIAJF9Hce3VL33606Rbm0KMhUAAMp9216oY5vTUtuy96+1nzcQgMTc60wdFeLTrNo5SuWK05/sb2sW1c+MLHZWHTqz4VGPB7SdVEZam56r/2Cbp9Gn1ys2ltd/+NvGM7VqX3vfazyudpxNyEDsku1GP0vUu8zXcXBPO7WMeIHD4H4wbZcaKBXLqnZVdmoSpXS0tn9VWv2v/R0AkJNnp9FQWHrsGaEfQkJAqf511YYtzbWtkkak0t7QumtV1e7XFM2QRkRIcNoAAp5K0/eXkCkJOYJSvd+v+X/qFOr9Ffa9YbNpGqRdOvoo7RGiNapt//rTm38vEv2pMEX1Bfz+QIBOAErSuZ80YtJk5xgRgRAiy7IkSaIoBgIBy0E/LGw2XhBsgmC7kFd1zkV/RYflrDigECUYjIULEJb+inf0nf7CUaPyIer2xOhhf/saLGGRpgFizxYWzJ4cegFVz0D1N/K8OnlACPH7AxxXnDJ3SbrL17jx516vbh5wNBstIhAQmeE1oWVyY54fUZTatutn9afaIehcx8YCAT1iqr5DTN2mRVRSCSEcp4U7B9Dz0BE4ACjqViLUC6SZtQxIiKIZhDoBalO1SoNs0X8DALruz5k30eE5VLXpd8yuBQRmzoAKKK2CksrzPLPlyWBHSZJEF3DU8rUNTjphOs3MRWCZw+ZHREGwhZ0TUhSiKDJtO13Y0cjWWRGR7Xo5UejUidG4jSwBWqREoj+hd5beQGNRBmiSidqWvKnJc5bYv7i7qRrYmRqiHsCg/2mmme1Z2jU6VcEuNtuEbNXBcDIcx2liwwq5ymr9ZWGL6sVpN/Zl73WFEb+Fxxd0VuhHb53LuORC1l/RwXGGqfRIUhdjtvOMb7KHXXzmbP/SECW0fSAg9qIhjYj6EZ0mxBKs30K8IH5VzMDUX/3ylTgP+msQ+jR2F6zlAACIRFEMlgBrEBuHmOxikcGSSZj2So4b/F+trzu4RVY6ELO5zDszL00FaOio87GPAxgsFnbUjqgPiA02EuOQRowrHroxRrS7oGl5faxMEDlFUfSlWNQ8GI1bnLrgmSkrtUn0MpkoFKplSAk2TS1oQ/1gLzAcJqzlwPJWs0vDE2kqR+Ot/hT7myCqBCta+M1IbGftMZP5xzA8/NKTVqaZZqb5+vkBYQxjnZ9a7TojzA2n/5sI1igE3XyigQdkWTYajUhtNuOD+pyFPgVA9PI1anWyTT3YD7DZbN2qnbqCDITCL1gM7lggFixY6F3o+qu/Cel9WPor7tB3+qt7ttmAnZ48R5im+dnxPcv2EMnWB/qoL33QUXXgeKXsznOMXTxi7GL2Af/B99o7kRkBmys1DnkNVhYA0BUzYAbfGqk6taxZohpFJtGh6x766J+xSw2LQtHBEmAsBHRSFYVQd2XdJAtdi9MXAMOtdxFTyTSnbmuF9kjo0py+pKaXbFzVCa6JsauIIXfNdBotNANnGKs+TB72or7aydi0YWwbkzWIuMezcQ+aYyoGrSb9GisVen46DUyrYNQba5ezj5jKNGQDMIlxWCE8f9ZalBnuyEAAWywaqE8Lt3B+MFj11yDGN9nD+psECxYsWDjfiKd1M5vN4LHWu4Oe0AGx/oM1J1hrDTmO55EB6NmU2t9Wf3Lv0KKJiS6BhkeWmmtbDqxtqzsGRoMhEg1anlA6zb9DnwpbbJQGxlIICxLioBj2Ebo9j2WNqRbGJomIELK7oDESByI1P+zjUXumixJiISaUsOjksXYOhcl/MmxdIV0MPM/rpxgJgg0RI80+RhK/cLSFLSB85j6FJEmy3O3qYpz06tPCL2TwPK+tXQ/yBbQ+1V89oyf6B7zf0e8OjWD5NA4ksPoL4va0+iiegT14DU0S2F+FX7DoO/010G0zwsT71l3jIOiq1w8UIe71btrjBbTZePrVDl1PQ+yQz77Q8C8wOoOhttoT09rUgIP397WvAwDtknhsQHxDlyLqIXnuIkT1XDyqt0jo08H94LYc+gv6wFeSBpUoUgw8/RUEGg+81mGJuYW4gKW/Bk7hFyz6Tn8NdNtMUZTuuxIZwJ6SHmXyKcZs7LYlCAnbQEG3BjIGGzXJUPcBIz2KYN6/YFz+VIdJC+cfWi9EXNSKBNZHn516HGTqjef5boVL6lN/fUVRBg1j+w69G/pioGGg6a9YMIi7w0KcwtJfYWHpr35H3+mvQW6bISL7eBQxZrPJsnmPll4adDX9gIjs4iYawiQayokvhG46isdWXJhgXUEGsXozebzEhj7cb8Zxg4SxfYrBPZs7oPRXjLBsMwsDCpb+igxLf/Uz+k5/xYFtxrqF9DvCbhZiQYg5yJ62K+y80Nc3sMyw+AX7xWfVWPfVwECHoiii2O0PZYzfVlmWezBmHdyGh4UuMdD0V5cgxLLNLAwgWPorOiz9NVgx0G0zABBFMdIe2QGI8xnsK0rYsSiI0x20FnqA0Km4UPU2aOSBngEQj4X3KTiO4ziOjVdE548IIYqi9PtAXI+QEZYY1lXPBEJIXMitpb8i4dz1l8k/BRjf+x5sHAg5EwXpb9NkqzGkMCHGIzq1W92rXY+IawplzLjqED1EM2hxtnpQUY/BshqMkYdjfxZCYmIT9aRNQ5lEO8SV53meNwQMo3/SlSKqv0RR0s6DUQtBc9jtMKGzBiB6oGLYmM+9XvgAwQWrv+LANiOEBALxod56N3BTH2HQ+ABYiI5IPhImARhMkkAPOo89f7fG931aeF8gkh+LFpRC9Zfr3yhwzEHwYb6cUfxwFCU+bDNLf/Uu9M+XRurwa75f4tZvy4Hmyv2leyt9xiNbYgdJHjdn7tCDr++sThk7Z176l2/vrQspihACyRffeFPaF2/srGatteRxc+amf/HGzhrsSe1JF90wa2TlR2WkeFb64XfLaggBIe3iK68cPyyJpy37bCdtmZI0du68jB5X1GPYcy6/4ZoCF9+47x//Lu+M6ZGgRDlHXH7VJXlpLjsPcsBTd/SzPUfrOgFoWw6+XlqDQEhCgtDZKYKiDJ92Swm35709tXpJyRfdMHPo4Xf3ngmjv3TOs92RMu7GufknN5VCCXNrIJtnsasYzZi3C5yvU4ypXZb+6gv0nf6KA9sMAAghfn/AbrdHEi1jOKzefPeMX+QoFEIg0D9BRbsVzJTy0DLPBj2iO68PSgHokb8+QGx86NH5ZrEW3utgWaEo6vyiafaaU4E8z/G8vb+WT+PCHjhHWPorCnqsv+iAjDawqvTNXTUIAJAw7Mobri0ZU7f569hMByNQHWghAID32KbXQRCE0G+KGio3FN5jH7wB2vPdqxcRJEkEX2d7gBOBLqAljLr6upGtOz54t94nypg69voZs4v9/yg7SyvSCT1vSBhRWABff/jGFx7sbqzmlHGz547rPLD9gy1NnQrwrrwp186Y6/rknT312HZs0+sAAAjpRd+ZmfTZm6VVhOc5VMe7wVVE/YfNxsty8AAYrdeCoAHbJFGE9s52kYuLcO+x6y8t6PeQiXOuS9z/dulpS38NQv0VH7YZRZR91ey0Ac/zvdhJNECQXksU2nqrxj5FIBCwzLNBjx5bKXGNnvnrx154vPjrC4JA3YSiTCjSOVHNtdXG85zNxvM8318D9AsBlv46d7D6S5vXJ7o7GwBC59lvKtuvG5IC0Kl5QFFvQwz7mwV1+6IHlKDmJRnqDKZ6HtI/NAuFEP2kHPon6EeAskYFe5qlye8OAPytzU3JXsXPeVucXgBC0oYN9Z7aV98pE0IItH61t7xgzkU5ZWdr9BJMvoV6P+oV6U1miQnxAFT03+xTelGEEEQAsNvt4G30sFyhd/X81BeR5RUiIiaMnnopf/SDHd+0UZbJnsqy7c4b54zP21dfKeucSUhKBADC87zNxpmYFqQY1Bq1W6rLZ7DZ6lPQ0dLY6PIonby3OckDYRBJNthQ22wDWbc63Tpl+WDsUNQZxfY7+66xrKNueqznqn7KqCmSnPaIPTEBWCkN9RfVm6Z/7bVQ4WZnSBrEjq2FJe98LjZa+osinmyzKFAUhUaVAQBE4DiuV5QNx3GsTA5kBRb7sYCWeTa4EYthNmj2mLEIHUX1Igbyu68DEQVBoNo3di0lSZIkqRrRbreL4uBfyBposPRXj/WXbozQDwAmZo5Kb9xbWk8Ijrj2OznfvLeXOsWljL2xWNmy+Wu/Nuikw83k0SUzinIS+Y66fVu3lHsRkeiBiF3j58wd+uXbe88CJI266tpLsxP4zvoDO0pPtiHqFggCJOZfO/sy+bNNpZWdKePmzkv/4o1d1Snj5szNrv9CHn5JTiIve47v/GhfrQggZF8+s6TAxcsdVeX1aWO4A2/urAbQxvek6YttTQBAPvukARGBdHYGUvInuM/sq27skAGI99CmN+go3DWeOl7WIIYp0zN2ztycYO3lOz/ed0YM53tZDUBI8rg5c9IPvrHTO27O3PTqffZRV2Qlyh21X+wo/bpFUYWTA0gZd+ONl7oASr73/arSN3bWcEMunjbt0pwkHmRPxZ5te093QMrYG0vS6zrTL8pKrN79dmklNQYQEobnp585tqVNZRm1W7zf/Gv9MUVBkjx23vz0L974wjWnxA0AJd+/Zvc7ZbVE40vQcFKtkKQxM2enGYj/4s1dXgSA9NHTL6fEf7lz19FGqfHzjxsBAD79qCHyqbLciGnfzjbKySf/+sqPyA25uKQkpIFz0794Y5eh6hrQI8ARQpLyrrzm8rw0Ow8gt9ce2Lb9hAcI20cNaWP4g2/vaR87s3jo2Y60i7ISq3a9tctToDOzfOfWfbWdAACui9iLn53xA4AsyxyHhKSMn3N1LgBcs+ia0jdLq4AbMkbL7D312a4DNR3I+LsqihK9OQApQTEI6cTzA0t/sRgktpksy+x4VBBs5z76DB3jDuThbLc8QyzzbLDigjXMKOim4djzE0JiH7D2aeG9AqrYeuZ/L4oinYAUBOF8zj7qu6V7FklscMDSXz3QXwBgs/GSxAFAbsni7+m3O+o8CYAiqa5ovGJENp45CwApuaPkk1v92vIR0OF+wsVXXZHwzQfrj8HEG+dMGV318Qm/VghqQS8URXFcPKUo4fhH734Dl8ycdfmomq0nA/p3wJFXohpmAY6uquhrF1mZzi2b39ohpl16w+ziyZXv7vUWXDs9s37LPz+sDwyZOHO2G6q1cCNqndrqiubB1fz51gPTrp0y89sgBzwtZ04e/eLrqjZFW72hPpyjTWVWqeUYai+qfG9vndayEA9AAN2T012Q+9nmt7Z2Joy+ZvZ1V7dv2FlDKSEAnmMffgA3zhn6xZu7agC4EdNuvAT2fri+oh3TLr1h9remfPLe3k4Elzv95Idvbm1HogsbgSFZ6e3NexUAwwKjTF15tQO92o5+UJr+/RLc9XbZGZWHw6+6+btGMmsAZIWY3ClRNVJmBOUAACAASURBVG5zC3LKPnxzW8CZf83sa6d6/7GrxryeaW40AiFKVUXj5QY52RLgEHBEybeMDdzy3t4OM+O0qkGXqGuuSjuz+b2PWhRuyMTZs6+YkH1id4u532uobZ8yPP3EB29ubUfMnbb4EtjzwduVHTjk0utn3VC0+YODXve0Gy+BTze/fbIdh0y8ftYNRR99eLBVDw/u+3rzrvRFV5PSN3dWA/J5tDveq/LjkAnTr58xuXTT7mqd4QDciGnfYkv71tSt//y0kwNA5DgeEYBDAOR4juPA5c449a/129pBOa9fDEt/GUruxbL6F5JkUG82G2+z8T2zn6mIhJZ/DtT1OUJjXsU++ziQdbaF2HGBG2Y98+SMkSF9Wniv4FwUG4UkSQA2nufsdvt5U2+sU835qXFgwtJfpitd6i/aTOr+VL1z/c5qAgDApYy+5oYrpoyu+rjcX32y8YoR2Z+ePQMpw0fJJ7d2skYJIiTk5qU1ntjhBYBDH75JFIU57YAEfdUcw91Dmip2tQHA4Y/f1YP+EQAh/5obcxMO//PfpztBdYZU/SEBAJpPHqv3I0LLyUrPuAw7l5ibn1F7bGu9HwBaDh2oKJghACEhx58C+y60nyz9oJJLHpIzLL+g4JKS+Zc07//X5m+81F5CjksILVP1HgjWftozLl0IWihEN20QIegxSP9vL/+83KcA+E4cPnnJzLxMqDkbynxCgBs5Ksdz7IOTPoJIWg599tXImQXD9h4GgObTlR4AUIKFIuGCgo2Iw69ZXJKr/llV+kZpq3qDQ84ktjW73ymrVZ8iJGnMrNlpRFEUoprOjLsjIgDUfr77dCcQ8J04XHHJzLxhpPoMGN1NTR8ZlSE1JxuvyAvKyZZOQjBMA0cP23vYUDVqpOlFQec3H715nBautFRUt49z8Wjqo5MFM+xq7pbKSg8AQt6onPbyf53uRJ4H7+ED34y8anT64ZZR2e0Vm093IM+B9/CB4yOvyk//8lCz3gpFUU15QhQ+T6NWsCktX35+PO+6UZm7q6v1Zgoj87O9X39U1cnZeOI9fOD4yBkFOZ8dAQTkbdTvmeMQEJHnEKGlqrrdZkNZ5sHSX1HRd/pr8NhmsizTrYHsxZ6xK/SpgR8TrFvzjhSBQKBnUYwtDEBc4IYZABBCejAAjdH/oU8LP3fwPM9xqCjkHCNWSZKEKHAc9u6upygYNC4o5whLf3X3kXD6C0FpO3H45CUzszP+f3vvHhzHced5/n5ZVY3GGxQAkuCbhPhaihQlkRQpUrJlyRQlzWj8kGnPRmzYE7e7t+O7tffWE3F7Ebe7sXMbcRNxM7OxM3Gj2Z2JGO9e7NimNH5ox7ZMSZbEh0RRpCiR0poUCQIEiQcJgAQbBNDo6srf/ZFd2dnVD3QD/QR+n2A0G9VVmVmZVfWtX+Yvf4lXb3j9Pbf2dK84MzyxYr137a1poKThBETghByITkd9SyVlNMaw0kKhEESj0cTUKfNVbGmnc2u8vXtj0+WPzflMiTG3qchUMk0Csh0HZEwmrIXoRBTajZlgZuJ+CdWxMh4Z7btzq+8iNW8/9OwDWzsvfzDi7+E4DnjJNCNR6Egkk5I7gDYpzUAmlIxAk7Auxscm1F/gRl1oFL5hA0k3TiIAbAw3QqRnQp0ZQCzqQpMFQOn5AhDcGbvT2NkuaEIiAAyefPkIEEDL5kOH2iFp4ljWLJe71PPKUgvv15WMycQJujMuNAmjpbK+OiMiedd7RvZ0r/hAXSe/ngZAagw3wkT6CWbMOiVB0bxi06bVbQ3NS5e0hMNwA8gJtPsMtCcKPDUxhQTUFG6Exq5nXtyaTGWgLjzVAI3LD35ls7ExFI97xokkHD0RQTeHigYbi7rQkPIy0FDXAJHIXU+ZzBSdikE9SiICkp4aHZOSgIjiniSYjNyTHmQdbyw6rF/pLBzbDIxhzeImW9kYnQwzK2yYQYmn01S5u52/1I8Lhtd+QRAlZMZ13bq6EA+nlx/WrzngB2cA0O5bABBzY0SIMNA3tG/9iuaxhEMjpgTkADfmQri+jiCqk8iUg+u6EA7XAcSCvS0DZ98+eXfHoUP7tlz91W/uZTiW9CcCeOCBcASQRARwwg7MEmdx5aNf3jH19i8vjPp5TvQNTm5tsA2LSqIEK5BmhtwTf6econAQgJCIVCRKRABoa2+GgQghohMOgSd16Itk3arxtegktLQ0w2CEAABCYQc8adq9kIyiATjd13dnx5ZtLb3nI5i6zpg+E6Ev+1RTSpmsRCSlWfz0wiMACL9xzcLnRjXoQO9wynWCOBmdhObgCWbKOmVQjjp2vfCFpcPnLvT1jn40Edp48GALgMSUdq93gt0nruvC2NlXE6sSqNQo3L0Zxs68+ubVqF9PabFGlGlGidK2tDTDYBQAEUNhB/w131Rt34tOQnNTo/TU6Th1DnhxKQlAWORJQiJpWwCUkDkpyaNkQJRSw/qVTpFloOLE43HPK+ZbVK0IW11dSP0zv6f/qTcyCwY2zDSIaBVCQcIjhChd4vMhsMClFjYpScqU17EcWxDBcVLe7HKsm8mUCNYvmId+IQKIxg3b1lkD10bUtKqBq/2d2/auk33Xo5D6dksE0cHrd9o3rG8BDK0+8OUvPbo8Y6o0M3h9/L71a5sAnJV7f+u3Hl6ajDnkAUxc+OCz0I5H7w9jciJXMlYhJewyIICpvp7Rrq0PdYYBsG37I5vqc1UIEeFw3w1x/+7dK5sFEBGIlnU7Nzi9V4YhkSYQTPZeMdPcXJ8592DK9yIT0L5yZRgA69fsuL9R/9jYvWN1PaJo2LBtnejtuUkUHBdSacj+3qGWLTvXNVoI1pLtj2y2+vtu+dWSMqyEiADRy6fOe1u/8OTWzgaBiCgalqzb/dgDLZORKRBCYKKQrhsDEBlGLz0vESaXAGAiEslc+JVbH+oMA4m27Y9sEr09w2bhjaan9PCDONiTep3IDCfYexMmJsysuxuD1dvY0RaKXL/Y0z88Lpu37dnaCMIRk70p7X5/OKUmASDa3zPUvn33ukYLUdQvfeiZrz59f33sRs9w+44965tsIUT90ocOfuXpjfVaXISwEOOquohA9vep0goAbPkHO+8X1/tH9OkTkXetb7hly0Prmx3Lcu7b8chmq79vREzem4D2VavrhbAa1u64vxEAE9GDCp1cPR9YvzJS26VnNKZPSMA/ZA7uIkytwIaZRgjhOIU+0KxSzjezXDdehgG3wEiLFjbVDalDEs+6JaDFliXK8FavBVXHRGYWIXPTL/3CnYwF4sXu9J89+sEtSEynGr4+sHd9y/nj0WQUEAUiQvSzk6c7nzp4eIflRa6cfOOm4YxnzMqi6JVTZzo//9RXHrC8id5T79wyffaQaOzjM/2/87k9a68d6/PH7yDNTxIBcebqsXfann7ihcOWF+m50BNZEgbKMXRG3s0P3ji+8ZGdT/7OnkTYv0/f/eVv1ChaYmQKoilpXoksCYN+4KT4FupRFAAAGDp3euSpR184/JgX6bnQH1lZn/jp1vXJTc8f3md5kd7Tr38wYh6eEhwf6cZ7bzTt23foxT0WeJHed4++P+hhizZNTRuYEBEmLr3+6tjGRx46+OU2dS5jfZ++8bPeuzPCatV7jt0Yiu5/9Kuf+/Dv3+lL5hWPe9IYNUMc/Ci18OHElTAwHN3x/OF2y4sOnH5dxz7xy5CIrNhx/sjJweAiAQDmdSIREWkgeIJDUoihc++PPO1nfd3PGv3A9JNXLvSs23/wxS3gTQ9/+sG5oSe2LGnDa71mG12dWBJO5o4AAG7vyaOhA/sPfXWPBV507Op7716LW3Dj1Jt1e/c+85XdFnjR272n3r0WNzWIaHxgKLr/sa8/9cHP3rx6/b03GvbtO/Q7eyzwJq6dfuvsTWkGQbFw8IO3mnfvOfiV3WqHX58ZAcu6eeHM6Od3//aLe72J3k9vTKwMJ2wyFJZwLBGPe5TJNC8urF8ZwXXr1kOmmbgaff7571YiTH+PHNnlcAvJ8ZTPdmo5+h31JZJ7t9KhyqxOKlD+mZkMc8nMjeZRJTXecjRHcZftQ8RQyMn4U610HhfK4jTMsoXbVktRFpoaUcpUnGyJz20cLLAqWv6BwvPHtEj1TR1IXOmH+cBM32IeqMtZOttSZ6H7QTPGuSquMLF+mdS6fhFRKOQgokohxbWMiIjU2dVt/OIB77hyDdPedKmhEZOxHAJhOYhIzYTJOGfJdeOpcSaSsdTV0druUoWRkow5ZZ27v7TPPfbquTHtxJfUL3O5KjXG43lx/RMkojsm/kxNc6977L+fG0vJPXBe/gw38zQBAKB5y7PPqZjwicPTnOj8GU6QrA3fMqFE2A+SOl+zqn1XxpQcEVE9u9JtOT0Nzx8xIwCQMr0azTonf+iS/AlyyetB7SxW739Unjw1mBKuUx2rrxNdw9qT0D9Boc9F10rgBcY/KlEAtfyAlNKYR9q550v73JM/v3AHASAWc/WlhQhKv9QJptd8JgEiz5O6/hDRti2doH6/QgQhrEB7Gc0UHF3UKQRWfGb9MvNSX0qnXzU8bpbtPay4Q7GIOIcXvvKTfqtkvHl4DG3BsDgNsxzMbXnoPKnaaszxdNICpjUgx5ZsiZd63C8ejy/OWCCsXyZz0y9Mib+X8n4PiVf5lk3d0P/2TPolpi0o88U0sBsRpQdoMY8xTDsdBTFozyikJOza9/V91nuvvXs9ig0btq6E4VO31SHB8C2B8T2VZjLKopnJ8n1ffywlzffG9Ju6WWAjEIhvjZinkxaGBBCNlZ1TCpm0PcxcVJWnn0t6AZQRJYSwLOGfGqmrNGAyeZ7UD15EZS1Q+vLW6n8ATB8qDDRo19JY77ngsUSE2GxcJ2iYZ+B/oh4fS8s6cKbKdDTMwuX7DhtttAKGT99OWEam3QiAnucFriIhRMZ8AgaVtiRT2zFZBs/TQUQorUUSe5vuguZ8v/RzLCKsX9moVdtMCBSiHIUvW0bzRPdBBr4o0kfMmJqGDbOMoNmhmgd64kHFE58zGYtk3vuO4wRcQdK3ZOveK9uUg8UG61eAOehX6lhWcugA9ChNy9ZDz23zzr9+dDpoe6S+E6dsFEL/hP735I2vTUFEBAh6fBlPCEwd7iAAoKEz7/Q/ue/5r+2zwJscPv/22aHsjwfDiALz7TxQSBo+c+z6F/bqNN86O0SplZA6MAipyRkmBwVudX+IzBz+SpgcUiYT8Qf3wLe4zLMG83BtBhCBZQnbtvQQmU5NW2jguzIGqgSSJgQahdeWRnIYMzAEpP4cOPtBhqZv3pLxOgkMu/mnoKNWpphqRj0kNhBRIo3hlHb/5PhHt/yzNtooMbhqXmn+d20lBob7wCyY2Vi6BdMve0z6pqoKTxZDGDP9Mt4gpYD1Kxu16tM4N+bgE5InFfcJqVQKs5Kj1Yo74pxjutEC82lc5IZZDp/GwuebBS/CiiQ+H9QqhWaa5haFepsxu//TtwAAEahlYXQ59Zaio7PI7di8UH0a5wbrV54pmINpAfe2QrMoin5pH8KA56RZsEL1K5808ymbkVT6LKySUBH9MszRjBU13+skW6bpbaQccZWVFYslnzmsX6xfJjXQo8bkQ7ZexowbyzZ0Zk5pyPSrXaxHcO7HvWUJRKfU715lQ51pxnkaigVsmOVA+cDM4aiKJz4f0nNwXTcQgzj9HszkppXBM6QM3Y56js3ivGgZRSn0K2BpzGEcoIj6ZQ6wgB94XVsCc9Ov3GnmU6rUpMrkWlxZ/TLHV/0tJRwvSm8j/Wf6oBbrF7B++bBttkDIJ7ZVmb0ZcwubQj2m53lN59MPJwTqofCFzaJ9xy3pWddQlRJRiToLS4GUvkfOopx1xihKql9zM1eKqF96nETZTgEDYG76lTvNOWDOHKugM1iJ9CufMyruoBlkaaNs6bN+KVi/FLVkm8XjBbtdYPbYfTkobvzA8mD2Kc7aBwmlt9Ns287YtwFpnRm2bQXCARUEIqYLW8aMhEDbtheScyOk9T4uWsOMqVEWTywQ1q8cFFe/5v96XXT9Sp0dl/JlzvqVLc1CSRvAmVsyc6Gy+lWWcaFgG9X0JCgmAMcCYWah2tY3C/joB565gS5Jx3Hm3FMSWHAwMG8k0CVZniUvKgUbZgzD1CLz0S8zskWxypO/fhGRbduxWMycWZR/YWbVL7MkKgRIeV7uyQjnmO4HmO0QmMf4Wyn0SxdJx3dJjdEyxzQDo5QZBy3NGCcF5ZVeZt/dtAiFz5Fpoc3NlJQaiK7L5ENdXcj8l75FbyxDYSwrpSPQdeOBZ67ruqkBW+f4IAh0QqVP6Pc8z3VTrLFA2WqXQMuyYVYQmEoRd2YKguuTgbnqlz+9aotwEn8WpTBz0C9rxb9e8bXvr/vGHzeGC8ioAP1q+k7HV/51CMCyrDIMivpZNG0+dPixFYWNpFHT95Z/4w/ryLQuMlBO/aKm73X97h/WEVDzv1z+jX83a9lmT5BozYHDLzzUrg2wzj1f+vrXH18n9EBZ+87f/sKGQi6GtDJvefbr+1cQQPNm9YVUaxjGf7H0az7NvcgpnX7xuNkCoarWNzPXrJCSMgazcl3XFFohxBwezYHFMTJOJ5NSqkVR5pNRlcOGmUm6FOVjUklJAZ8zRMzo2hSAjBVpKJV5nERxQMTAvGoTNX+6suXU0cP4Gl7MzEG//DvumdYvfdU583ujN4p2GReqX0Qb67d106W/7v34hB58KDQjyK1f9/5s9MeJQ8pzm+iHBqbG35+diT8Z+kHiwDwp6b2PqIqCAACRPxn8WyhKB9utobH6da1hGJsGQGzpaHcnJ7tWdeG1QQAACLe1uwNXpoNLouVXYEREnLp89BVAx7EtC0HYISfk+F8y+UbOR798tbIFAgoLkcoWGCY3i1m/kulm28M88zx3Y8pP/uvDQOkttNRop1mjA5Gx7uGcx83M1LIhpRTCSi9bjcIr1GmEWhGmGGNaara9uSWHKpjoxWfUX4Ff1Vzh8phq6dMpc58CYgZ3Ytsua4ed5yXm6mR8UBRXmFi/qpZ56FerUw+QXAA6sWSWeccJgXqYCxPrg4n0FjfcBUnKxHfzfSvgxiYl+fm2WCGIjZ1QgyhmaoHQ7aZHovpiXPaovuuhGL2nlBL8lYXTB3wCaQYKmVZsAEAiCaCWtBKBclJyBS1ATK6QbKaDqSEudCWbiUDqYmX6KCKano7qTjM99pkq5cHDzRNJrVWknGuaJRInSsRITPagmVU4e46QxszIQGRX133QO4gA4c6VzsC5T9sfWXofDI4BAHQubxj6zQSomob0GjZzDOiXrlVSIfiTPqIZrlhzu23b+hZQf6qrJVt16Y0AiVj/CIBCOI75/kbqdjBLFWgL/T3V5bJg90jWLxPbzyAvg4/7NasWLVfpXzL+WQ1QUV3n+e1qETKHNVtyELgYi3JtCmGoa4mxLGFZGZyWMwaHQMRQyEEsk59zNjwvuIBv4Nc8Eynibkz5KVS/KLH27q6Gg083A8Dj36dj3xq9AdD2naWfe6ShEcC7e/f4X9wZugTN31v+REt0uqtlWWjyw4vOw62TH0Dzw10hmJr88OU7cHDpw10hmLp39r+N9JwE6K7b9Z3lG1sFgDt87s6pl+LpOtX2naVPPKyyuPfB/xcZCDUe/KdLWgAe/37zjaN9J36g3q4RkWhD3a7vLNvYagG4Qx/eOv7nM3EiIlzy3WQK7/3nu8OXsPlfdOxrmZ5e3rIsFL3lysv/5ta1QUQEeKDxmX9mnf7nU/C/dT7TEnnlD2PY4Gz8d8seXhGy3MkP/stIz8lEbRhpRo6/dGf4EqS+QDeu2b3/kTVLQhaANzl07tjx3kjzpkPPdY2c91Zs66q3vMiVk6+fGXIBnOWPPH2gu8XyIj3nRxLnbLzNN39v+W91TH3gNO/ucLypex8duXXpLWz53vInWo1Krr/9t/837v3z5sF/M9I/lDyR9//X8dv19tr/Y+nuNeEQAEBs8NStY//JhXr7/v9Tn9StKycAuuqf+MP6z747NjQFAND8L7sec2++9mfSbIhgSV6+denXAECt/3yZfw1ETn3/zvWP9PMFW/6g67da7vzg385gg9VdeI4qEbVhYmwstrHzPhoYA+xc3j7SMzgS3bGpsxnGJhA6l7cN994GQGvJxgMHdnQ1WuBFek6+fXZ4BpLvKnX3f+HJ5guvnb9NINY89juPwIevvtcvidp2PPfgxKnB+z9/3yc/PjWUzDfFqvcTcZbufGLv+mYLvOjN37z//pXbHhCRaO3e9+i2ZY0WeBO9p45/dGsGmjY+9cVlo5/Irq3LwpY30Xvq7XM3XQBn6c7P7V3fbHkTVz8ZgQBi9f5nl/X8/MNbAADQtPGp3fL4r6/MAIi25Hn1vv/O6evT0Lz50HPt53/07gAAUdOWZ59tP3/k3cEChg1Zv0wW13wzy7JEJhbAHKQ8nfXNP0uHea3msL7mP4Rl3hU5UstzeI1hGKZqYf0y/yQCxDOTv3p9AiBy7FtjA4DWt5Y+twM+eanvB9+69np/+PPfbW4lAICWteGh/3rtB98dHXQBuhrbjg+//O1rp+7W7/5mZ+PRoZe/3f/+3fo9B+uIsOuby1eNjvz4nwz83f8zAQ+1de8yIlsQIqD1zaXPbodPXur7wbcHfn09tPd/bu345N6v/nIsAhPHf6/vxN+mDN10fbNr1ejNI7/X98M/GoeH2zftRkS0vuWn8K3rb/aHDvwvTa1AANCyRhXy5tme0D940VaDG23Pt8LFyfFk7450vtWxu3HitW/3/fyivftL9SEJAGaa117vD3/+O82tydESIoLwxv37lgy//dMjR15+5ehlr2vXtmXK4Fza2XDx6CtHXjl62bt/78NLAeu7n/hc58ixV48c+cmp2PruFgi4tyECQlfbqp6bR77V94sLsP0fdqxagYiqkvt/qCoZAKaiF4MnMnFbYv0/7tzfOvXr7/b98NvXXrsoV+xtWU4Q/sfmSTWGgWhwunekYc3zajjJXtVNvW/J4IBPoCS/27l6hbD1NfDt/tf76/b//n1L65P7+wNTMvQ/zSFHvz7Vv5GBkfqOtjAAdC7vHBq+BRO3x8IrO8MI0Hxf2/jACIBYfeCZbfDpay//6Mgrbw7e98RTD7aSkU508NrU0o4mAID7OpYALGlfQkSwZPWqqWuDsURRc7z6ExF1Pri/a/Tdn/3kJz/51afwwMMbGogIxMq9X9gCF9/46Y9//LN3hpbs/9z2FpVMZ0fDpTd/9uOf/brHW797RwdA3frH9neMvvuLH//4v592125oThlVJPIGr91evrJT/dm4fI3X1z8DAGKleV5tjz2zZymkd0EW7A3LGAQ8gopDpU8qK7ZtOY6d/m/W1UWqn5mZmP4X+DPjxpIWxhzeDQS80gRc7XO4PuYg8NgKpJmxDHPLiGGqk3zELxRy0l925xCcvRSkeaVWnkpXSVZYv3LrF659oOnexTt9pxERxv9k9JLd2v0MACDcvdd/HGAcAADu3vvNLyRM0fioC6ORz94mmJJ3Rl01C0m6UN/VuOEZyx6aPvlPRj77wLR7iQDXbm+MXLzTe1qIKI3/hzuXoXHDb5tFSCmQdKm+q3njc44zNPnO7w395rQqZONkopB0509vf+Y0rX1KFWzy+knEuzD+83HY0tBKAA2hTd2xT19GSyTv8hVr6kcvTk5Mw8SfDv3wDyajEEgTxv9k9JLTuuEgmCP/0cuvH3n9wrgEADneOzAJwlKPjjt9F0dmEOV4X38kFAqJxvXdHUO/OTcyAyDHL3zUm7mmp8Y/fCkuASZfGu+FprVP6komGle2HKJIPxGJSNN/NvyD70bGIwDTNH5i8h6gBWJVykndmyYAoBuXZlZtqQMA2BNe797rvzBrSRrXPIlrtzdFLt7pPY04TeN/OnoJm7q/pJtPPS2FQGv12rnm6Lc0wu2hsfalbYjtK5dPDAwTwK2BkfaVyxFE+9LowDCiWLOua7Ln42tThCjHz5/9TKxZ3256GM4M3fDWLG8CWNK17N6VK/eWdbURNXYsi14fjOZp1kgvFl66bl17ix3rf/cnr392DxFx5Zplk70fX5uUAN74J+cuW6vWLAEAgPFrn43GEL3xvusTIceBhrXr7xu+9PFIFEDe/fT8tbTmlkPX7nSt6iQiauxa6127MUNEYtXarsjFj/rUeV04e8lbv2EZAAEkzF//MYraHs4G61c27FKcYRW6zzHlREppmkOhUCjgEyyECHijzc1kChzlOLbrxgMbQ6FQjkOYxUm6JOSYcJzPbpWiuI7BAcxgdCXCti2A6jItWL+qH/QHNPyLnwDACjdC0/ZVX/+b5H43OgCI4K47iYhAQAB33Ul9G0950ZRk6eZ/HDj53Y6dLy7b+SJERyNn/vPkrb5QKKSjdIi6BogMeYi2bRGRnHaxIZE9Eani6CcG3fyzwXe/0/7g11Y89DWYHr3z/kt3h3qscCM0phZyoIOIAO56UQEgAS5M/Y+7Xd1fuHeuo2nV0NTZUXPGEToNEL0r/aDqapjDTk/zRgekPrtE84pNm1a3NTQvXdISDsNAog6mIlPJ4CUEJMgC6foaOT0RhfaUalf/j8YmVO5A065oBCKzkvXOn0z9j7srNjw5ca6jadXQxPtDRADQgM1fbt6yJdTYWt/WKurhHoFIOylEJO/IxK2XmlbWz0QONHs9N6eBwJxZl7EkJOrqITIU9y8Jmo6JxuQ141cjWKGCczQqIXHtTd8aiGxbfl94oh3G+qMAAMMDwwdWdonYyvCtcx7J5nAjNHYd+tpWo63DABHdmjBzo9/b2xG6Bvd5I2euQteutrome5137Z0oOOpyzex55AegAhj56Nent+/etv+pBy0verv37MnzN92GukZoXH7wK5uTBwyGiQBg6t60sQwDkQALpOtHLIlOzMB9gTOVA72jj6zv+vDWRNdar//YDABAFzycHwAAIABJREFUfV0DTEQm/EqORV1o0s9wMsvrzzdLPwO9A+tXlpRLkShTTirrbpsRKWVqnA+oqwt5npRSIqIQIuB/mGPG5KzE457Zbew4toqsRURCiMCoHRHbZgsTHWwqfb5ynhMRs91H+ay8h35noflpfMnzJOZCPB4vXQ/iAluonalC5qxfqfc1ApB0p2D0Qv8bL6n4C4kdmr/n7w+JoH3BG1Jbd4QYiff/Xzevo+U8UrfjH3Xu+Ubs7/8oBhQKOUq/KDYFLSvqbMsDQERR75AHUgKmmov+l7vx/n9/sx9APFT34DeXPfa70b/7925qIRFBCAHN/wISgfUsIqCBczM7D9TfbmgcPBdBPxYHAADK2BSEW5FAJsoMiBA48UDlICJ17HrhC0uHz13o6x39aCK08eDBFqMijU/wwAMREkASEMCpc3T9mHSEmmE6QoiI9SHykpEPzTYhIuj/cPrBA+GxhoYbH44SCCFkx/dWP71i6sP3J3sv3Im0Nj7zzRACucGTIiKAqemr/cs2fOnuWLe8+pJExAyv8oGSoJyZhpYuG8hVVkF9SKa9XCBCejXmnWMiBQDEe7fHrIe37V7ZPHx6jAgR5K1bd3aufshrvnVpElTgzbEzr755NWq0i35cIyLRzI1+8fCqVdA0emniHow0be5eU0f9709LzyIAIinduCSQXtxTX+JuPJYSYQUifWff7Dtrh5o7Htj7xO4dg39/NuLG4Pa5n7/dOwMQj/sTopq3EFA8sSZDXBJI6c14cUDLc+OEAGCHHCAizyM0dGvw2s3da7sab6/1rh2bAUDEqegkNLc0w2CEAABCYQc89VolHAQgJCLHgoTFm1N/Wb+ysbjmmzFlIz0csGUJ5X4TMMyI5jVH3/O8wL0vBCrnn3R3yoxBipnaggg8T8bjnuvGYzFX+TjFYjHXdeMqkK16jfJjS+WZrOvG/YkEyX+BxfGyF4mISGWqChCPx13XdV03Fov5JdQFlEX0wieimZlYsdMEz5MzMzGOr8NUOUR3KQYo6gGQ+i/e63i4ff2jAAjh51oPfX/Z/du17WEGUUydQ5UYPEEUovuP1z7/rxxR77mX4+NT5LrSfzW3LGHblrjxyVTL5pa1uwHqqeW7SzbCZN/bMtPNh4ii+4/XPve/O6IeZE98fIpirgSQ11IK2Xzwbzo2PJA8BhERLOtX0ZGujkdaJ678xExTenE50D/dsaWppQFD3+z86l+1dzUQgbx2cdI88Wf+Ztn9202DorGjLRS5frGnf3hcNm/bs7URRCi5TpoyJNX3qb6e0a6d+1aHAbBhw7b19RlrvaH1wW9aiND4z9rW00TPT/3nrB4z0Xn/Ymqkq3NXa+SzVwCAiOyOTivSH7nyX6J3XOeBLy1pAnS6vBupJ7WiEdT0sMELE0sf7VzvTl6/AJl72VJKErnyU9l3/l7LliXrH0VsEEu+17GZJnvfChxDBMFqzJKj0ZNLppqorkCAW4MjLV1djWMjY4mwk1O3Rrw13cvHBm4jEcxc7xlq37F7XaMAhHDnzi9+5anuMEBCv+LxeDwevzfQH9669b6RwZueN3rr9n0bNli9AxHSHYsZ6z8BIoY3fP7woQfaBHnuZGR8KubGYkQzN3qH79v2yJoG8iSEO3ce/OpT3eHk6GiG5q4jwvr1W9eFE4s2qLIpCYtfv9LfsWXPGq/v2rTnSc/zvOv9Qy1bdq5rtBCsJdsf2Wz1996EiYkItK9cGQbA+jU7uhshk1UfhPUrG/bC9t9QDV/pUpSKaj41InLd+Kxh9IjyGpfITSwWC4VCs45OuG68pu9VRjH/CyYjUsoSpawoyFAslJrrIKzmZ1f1wPqVA/9uOjM18MLSAy9ZH/zRzSt/NfLLhqVP/P7aR38fvampK38/cuUCNH8RAABQSjIkwlQL7epG8ct/dbPt28u/+heWBXJyaPzE/+ul6grSf7vz644lj/7TFbsAvLv3Tv2n0YEBgFWJX1O8uci78tc3l/y+Tm30rT+PI4IbLOStzz4WS76oj0JEgOnY5euybWr6rh/3XOc//dcjp/5V16G/aLcgevnnY8PTQiC5fzXyWkPn44k0p6/8fKTnk6RrJdHklQs96/YffHELeNPDn35wbuiJLa2tMIr+6fuDMIA4c/X4Gy1PPPnC4X1epOfC9UhXGIgSizXrkxu9N/nwqm88id7dyKm/vH1zEpohvZKJCGBy5lK/bJuaHE8MoXhXTtzd8PyKw99Hb2ryk7fGBp9fsmQ79qWc1O3haT/C/s8nBw62NH94M2p44qWQWpJbkwD/dexoR8f+31/7KIB3N3LyL8cGB7FFjyX6A5vT+eaI2LLl0KH280dODKRfgzg2NAYrYWCYfEehOwPDsU2hgRGVS6z35NHQ/v2HXtxjgRcd6zl57OpMLOmLS0QAkYH+6I6VQyMA5A3fmAg1jw5HpITE+gV+mZNfDBuViKZ7Th1b8vjnv7w1ZIE3OXzunXO3PaR4z/FfWQcOfPGruyzwoqNXThzrieo2yrO5/UsaAYavD+xd33K+P0qelIiI8tp7b4T37VPnFel99+j7Q1KIoXPvjzz96AuHH1NJrQz7EXRmhfUrHVy3bn2p82AWLZhz6UDPk0W8J207w0CZgqpgjUKGYRimWPivfQhAUpIQqB/wSnGMjep1MzlVSRsb+lNNTcHEukxJ5+TA6r3mazERxeNx9AOaI6I/u0b7NIJRJFQu/TqpQCEty8qhX54XV34AYLhJ68k86uz0e3CaKQW6otSeUkpdM6ZpagRp136eKStiIQI0f6/r+dY7P/y30ZT6SKlkNJa9UouIaPdyf02RZEkwseJccjIYolqBDRFBbPyPnfKlmz0X9U/JomYtSbI2fIsuWflmKA6jujLnKCX5AcZIN655JQQsdyP95FWUsV387YFpkykpm9Z1Ns/4gq6xgppbfwJQ3cYvHvCOv3k1Sv6kSn2yfiWLtApJWYYuY+GZHPB8M6aEEFEsFtOxnvVzRHmdFddYisfjnoc6orTKS/oUMSOGYRimGtCvtlImIhoIIfQbshkMwJgMpv4Mfhr7JG0A13WVpqhkAQAAlX7585TMF+7AhKvEF9NigeRk1JRCxuNxKbVQJkxE5SOtDRgzmoXGXFZbp5kurf4oULIS0q0Lc8DEmIWVdcqu8bqv8w3uqdM0zVqzJH5Vm2ek9JoQH2/aCJO/vjTrm4LRCtooMgspzdx1PGed7BxyBEheJJBoenOMCE1TJ1u7mKWCVJs29UJK/hGwcwq6xqCQ5tafiM2buqH/7RmVsGGegf+pLeHMZWbmANtmTMkpm3VERGq2TxnyYhiGYSqF+Ubov9QCJAcZksMR6r2ZaJY1MP2XTjTfTSER2ipoovg2XuIolbL5oqxNqYzmTcZCAiT1Sx/rWzLJc0wdGEnJyEzT3G4WnIhSx7gSFahrKTWFoLUZqEG1PyIKEaxkP9nk6AykmByJ9PW7gbknEWHLH3T91nb6+K+HpjOMGmUsSaqZpC+JRPFU2kJkr8acOaaTOmiY/ASjswCyt0tg6AzSLjBIzoRMqaHU8cNCr7ECmhsAoHnLoee2eedfP5paJ6YxCf41pm6KrEkxhcA+jQzDMAzDMExW/HEhTDMhip+Rn7J+409x/Ct6SWbNcRHCdVJZeNyMYRiGYRiGyYUeZilLXoFRysCgUPFLkjvHxQnXSaVg24xhGIZhGIaZBXMeV3mGULIN15SuJDxAlA7XSZlh24xhGIZhGIbJSuC9vHRv6bMaAEUvCZsc6XCdVBa2zRiGYRiGYQpGe3nl+S4biI6Ybcwnz2TNeA9+rMiivVKboTXMspRtxCwHeVZj/ulU4Tkyi5nM62kwDMMwDMMwGfHDnYfDTuLPAo5t2nLo8P4VmeLO55+s/1PT5kOHH1tRqoEsatry7Nf3ryCA5s2HDj+WscyVQlejYVzNMR11jtRUdefILE7YNmMYhmEYhskX/8X9vp0vvLBraWFWEWJWO6rQZHU6mGlNs+IwcfEXPzw5mIiGX2VDSRMXf/mjkwPzS8NvDsTqPEdmUcI+jQzDMAzD1BipQeTAXwQ5uHoVGCtBZdtoLvurF+XyQ4dLMJzc9J6ICBBuqge1gpY+XJdHr7ilEEIQ+cVLW9JKlx8AdLKQssRZysJrerkwRNArAGeqlpSCqTJkDLhnJmsWRq8aB0Q6NKJZ7IAvZcbIfhkjSeTRKKDb1DSZ9ChZ+gJus56vsbyYThyMU0ueY1pVczAMpnywbcYwDMMwTC2h37kb1+ze/8iaJSELwJscOnfseG8EqLn78Scf6qq3pm+defutngn1jm5ufPvqPZWItWTTgQM7uhot8CK9779z+vo0NG8+9Fz7+R+9OwBA1LTl2Wfbzx85Gdn87HNdI+e9Fdu66i0v0nPyjTP3up89sBIADhzef+LlE+bwTfOWQwfab0Xvu39p/Y13X3k30v3444ksrpx468ObMVKWDyICNKzefWBXsvzvHBtZmUz2yIkbINo2mYefHZ4BAGf5I08f6G6xvEjP+ZFErugv/AUAINo26vNKHNW85dBz7QNnrHUPLa+H6NC5Y+dh+xMPddXD9NCHbx3vnUyvzHeOXY00b37ueVUb2ixxlu966vH7Wyzwpoc+PXny0phHAUPLzL33/Xc+uBEFoKYNszSK2iilbFq7J1gMspfvejqZ6YmLox5R0+bnnu/4+IcnBhGxdaOuJZUjNW06ZDbZlZNvnB2OpVX4seO9kUT96UEzseaJF5Z/9tPTw6o1Nx/aK986+tkMG2ZMuWCfRoZhGIZhagwigvDG/fuWDL/90yNHXn7l6GWva9e2ZQThjft2hS8fffnIL6+Fd+3ZUEdSSqpL2bg+JAEArTUHntkGn7728o+OvPLmYNtjz+xZCpm82tS4zdLOhotHXzny8q8+87r3PrT03sVfnhgAGDjx8omBlGEoRICWle1Dbx858sp7AysfP7QNPvmlyqL9c08/2OoPzhBBeOOBx9pU+V/+1Wde164Huu5deu3EAMCNE0dODgBaax4/lCxh++ee3tlKEN7wxOc6R469euTIT07F1ne3gDmihQhorTbPK3EUAMDKlW2/ef3vXv7Z+2Ptuw7uabzw8797+dXTt9t3P7BUSghv3L+vzazMB7pACDQqAQAAux75/MqRY6+8fOTIzy/Ajj0bm8wWSc+97bFndneQDM3eKGoj1m8KtOkDy0Gs2JWS6aYm3wUREBHEarOWVI5mk71y9LJ3/96HOgnrN+kKT1wwy9NbXN7oHVu5ZpnKonnlOq+vf4ZX92LKCNtmDMMwDMPUINHLrx95/cK4BAA53jswCZYF4ZVrloz29E0ATFx47cibPVFAxPpVa5aMXTU3EpFYs64rcvGjvilClOMXzl7y1m9YlrDE9Hs/6P/v9F0cmUGU4339kVDIQcQc6x+P9/dHACSsWdc12fPRtWlClOPnz14Sa9a3m+U/+qPU8gsgSiYr1qzrmuz5+NpU8vANHQ3rujuGfnNuZAZAjl/4qDcWyBpx9bquyaspRyUyvdN3cSQKNHN3LApjPZfvSqDo+FgULBsxvTBC+D6K5pCRJ2P1y7vv72xz3L7jL7926Z6ZNxGINeuDtXr/8vpVeTUKAND0Z4E2FRZQ3DMz/eXFe5RwRKRELQVy7F6mz1c3mRNCiH6WXuHpy1jTYN/YyjXLAQCaV6zz+q5Hs7Yzw5QA9mlkGIZhGKYmEc0rNm1a3dbQvHRJSzgMNwAcx4GZaDTxwp2YsOQ4DkSnzY2I0BhuhImeCQD1dh6LutBk+Qkn/QP9/6ciU+pAPbdK/UR62hUkp2BNTkwhATWFG6Gx69nDW5MlHggHyr958xpd/gFdPiAAaAw3QmPXoa8Zh9+os6Yt8FyZ+Ht6IgqGtQdE1FyvjtqSmikBTEWm9AlFo6kWBxFZLStTC2MOKPlnfevMr9596LEHHz+40/Kmx3o+OP7RsGuOKTXUNcBEJKVWG4XjOBCdvVF0nQTaFEbOHH3v4X07EpleOX3s45txnWVjuBEiwXZETDaZcY5gt67YtClY4Skgkne959ae7hVnhidWrPeuvTUNBBlmxzFMiWDbjGEYhmGYGgMRqWPXC19YOnzuQl/v6EcToY0HD7YAxF0XwuE6AjUMo/Z0XRfC9eZGAJyMTkJzSzMMRggAIBR2wFMmj3AQgJCIHMvMkwKfaohN5xJYdwsAXNeFsbOvJsaEfL+45s3qBKBj1+8Ey0/+cBwCUKbDqWHLNrBCAkgCAjh1DgS88txYxkyVqRYwMDBxLgjYuSetMBmrXU5dP/vmjQ9B1HfuOPDk3gcHfnrmlhEtY2omrValjLsu1M/eKIhInbsDbdoMgEiT/WffvO5num/n4E/P3PILNDUzCS0Z2zGlsRAQlgYTz3CORAAw0De0b/2K5rF1Xt/bM2oVuUzBSximFLBPI8MwDMMwtUdjR1socv1iT//wuGzetmdrIwhHTA/032nvXt8CGFp94MtfenQ5EFF0oP9O+wZzIwDJ/t6hli071zVaCNaS7Y9stvp7b8LERATaV64MA2D9mh33NwIkAyuq9/aEoyNAzI0BCVLBHfX6xTooIABE+3uG2rfvXtcoACHcufPgV5/qDqeWvz+l/CGLKObGAAQB4Mz1tMM3hKev9Yx27dy3OgyADRu2ra8PVks0/ajusDF8ZLrw6TErzFSYtFdExPCGz3/92e1tgkBGJ8YnY67rmskRedf60ms170aBxvZgm1ohqy6Yacw1ssyQY98tIzajbjKV+GznqBi42t+5be86qRwapUwae4GYnAxTdHjcjGEYhmGYGoOIJq9c6Fm3/+CLW8CbHv70g3NDT2xZ0obXLp94f+nTBw/vUNH5bqIQQNHLJ08vfcrYCEAgb7z3RtO+fYde3GOBF+l99+j7Q1KIoXPvjzz96AuHH/MiPRf6IyvDydDqSQc5AgIYuz4w/cRjh79wxh+jSgkijwAAbu/Jo6H9+1UW0dErJ471RKE5sevklfNX1h04+OLWZPlbWwFu9w9Mf+6xrz915tU3e3pP/Mo5cCB5+PHeGNHV42+0PPHkC4f3eZGeC9cjXWFQKwf4cf9jfVkz1QULfM9WmFF/PQE/fsnUlffeaXvi81/eGrLAmxw+d+zj8dR2Qbrx3huNZq2eHibEfBtlqud8z/oDKW3a2hr96NQ7bY8nM33n4zumcSSvv/dGQ0o7DnrYok3oZJP5iec8xwTD1wf2rm85fzyK/jIGLVsOHWo/f+TEPJdUY5jZwHXr1le6DAzDMAzDMPlieA8mVqlCRCmlGr/S0QXNhcSEEOaaXdqSAT/AIBEhioBfojFAklxlS2WRNscMdJGMNdASvo4qQSkTBwbWE9PlV78iJvc0kgUp9Sw4fxU2ID96fsCjMkOm/lJsOkfQeeUojD5xo8yJLelLpenczVrV9aYXjsvWKCpl34Uw2aZm/Zsb0xep89sRAdTadMkm86+WXOdophne9MUD3vE3r0b9OhS62Lq6GKYUsE8jwzAMwzA1iXr1R38BZn+ZZkislpzcIfG6r00JKZOeafpwc4kwnb5eMzp1O+g4gcrC0du1DaOP1EtF63zN1ZDN8uscEVFKUn+Zh5un4Oee/DTOPWOmyUQCnxkLo9LRBdYZZTROzJo3a9X/KaXwGRtFp5ylTlIy1bVkVmZqK8j0JtO2YrZzVL6LRATQvKkb+gdnUiucYcoB+zQyDMMwDFNL+C/lyQ3KrNLzgvRLvFrOWL2FBw43xprQNDz8wSU9DhMcU9Kv+P4AGqUmnviSOi6XDBkCAP5RethHl5/00J9pq6jDdWp6oy5hOumZZhvp0RaOWRg9cuUfiKpI5uS6oMFqZG3UKqpGSVmcOlOjqI1mucw6CSQOqSafWSF6hFANdJlNpkYIc5xjIsGmLc8+/4B3/vWj0xz/g6kA7NPIMAzDMAzDLHa0VanNNmMLw5QJHjcrDEQMhZz5pOC68dSeIYZhGIYpOaxfDJMPKQOyaXPqGKbUsG1WbhzHjsc9z/MqXZBZED7aZ0D6VLpoc4cfstmozppBRNu21bR+KSkej1dhIRlm8cD6VUGq8yldDZSuZuYzaMb6xcwZ9mksGD9WT8FYlqWDR1WzvAkhbNvO9iwigni8JrtOLcuSUvLDMR3btuPxeKVLEcSyLNu2Ahur+cZhmOqH9Yv1a4HB+sUsPMoxbiaEsCzLn4sJACCl9DyvRp8yc36sSykdx1Hypm7aKrxLbdu2LAGZNExrnuPYnier8GmYA8uyLMuqwgqvOLZtV4MnvbrwVPd2PB5HRHWPaDFTUmfbiRcU27ZVp3jNXYpMbcH6pQ9k/aoUrF/ZYP1iFiSlHTfL3YNVK4O8c+5oVAS0UIsHVF8nii5bjkkFujeohp4pqsw8UyId9bIVi7mVvQ1DoZD5lFBBjYXAwA2i2lHF7ArsH4vFylheZlHA+gWsX1UA61c2WL+YhUoJx83Mh3hGhMBQyKn+J47jzKuWiMB1k8+OeDwOkKiZqup9FEKoUuV+0nmeJ6UMhRzLElKKKm87MMS4+otaZpSw6dV4KoV6/ZWSXNfVpVLaFbg1PM+zbUu775v7V6dbC1O7sH4pWL8qC+tXNli/mAVMqdaenlXYNI5TFUPS+aCXs8zznwIRHMcxzzEej3te4jlr25ZlBZ2SK4Jt2wDgurP3BBNRPO7pQ6oZs5e00mWpLrR7UsUlwe/qdtWf+ktuAvvn+bRhmHxg/WL9qgZYv7LB+sUsbErybLIsK+Ol5i/rHtweCjkzM9U+pDuH/lFEdBwHMSFvgd5HosRj17Yr5keuplLoGd7KWzqfAz3PsywLEerqQgAgJan+yBKWtXDMybgVf4JXFVrYoLq7YwNTLKrkLZBZ2LB+KVi/KgvrVzZYv5gFT0mM9YzRaWZmYoqZmZixNLs+pNp7sOYAEcViMa3ooVBK76Pnear3rlI4juM4tn7GQYHeKebOQqDj2I4zr5VziosQQl+H6dfbYsYUtmrojlVl0BeP+qLuGrNXXr+pqJ8C+1fDiTALA9YvBetXBWH9ygbrF7MYKH4sECFEwME9o/93utNI1XY9qq61+cwrMKeKmrWh66r85659tXUwKyEKdr7Xh+hJ81UyqzX9ItRU//yQkmIKG1TNTReYSw0AMzOxHDGI1S2pqZKrjlkAsH6lw/pVZli/ssH6xSwSrLa2JcVNMRDSNB7P7CogpVROBRoiqs6YV3ombo7iqYioCkhdVB4MDwrwVylR2xFRCXyZfUJUn5x6IuiizqHyzWP1OVa8HVnYshEQNimpSmrD8zxEVC9bUkrlgk9EUkpEgZiY8K2bT+8PAJ4n83TxZ5hZYf0C1i/Wr6qE9YtZPBTfEyMwMTrHU1tFrcl2YA2hJUqR8ckei8X0k6Xi8xPUOHvRXdjj8bjj2KZ4VwQppa5e82me7TVrkRAQNqiaOQzmEAQiWJawrBD4Qa4DupU+XqH2r6GI2Ew1w/rF+sX6VYWwfjGLilLYZsnvubufAhowZ23TB1Znt6XGdV39fEHECpbWj+Ja5Ae97x9SRe8oprBVSaznipAubBUPPaxI9wbRaJHLB8sSQoQq6xmSezksDctwNcP6lQ3Wr/LD+qVg/SoDrF9VRfFtM6KkvBWkVoXeaZZlBbxKoOrXA3VdN+BqXOWYpa0S3+780RP0WdjSXziq4fEaWBlGkUPtTAI++tWwSkw+wgYAtbKw0uKE9SsHrF/lhPVLwfpVHli/qopS2GZk9iDm6GBTru3mgXlmkXGSpZ8mhkJO4G5hAkhJQuAcJk/nRjVo9QSVUs4DLGzpwpZ/sOmSElgZBrKoXTrpSqbeGi1LVFCy1WMv9yug8mmpXf+3BQ/rV/XD+rV4YP0qG6xfVUVJbDOAZMvZtp3xMg34uEPeLgr5rAoqBIZCpR0gztF9aNsp0psxzFdl8TxPCNu27eJWkernqxIhUULLwpbRRacahC0j6WqXkWpQsvkghFjMl2U1w/rF+lXENOcM6xewflUrrF9loPi2med5pvYIgWrZSnMftailuSXPzqpsq4KmgwillrfaRUqpXHdCoZAZg1gIMbchdTMGcZU8N23bZmHLNneiGhxCFiq5V0lSPY5CYF1dKJ8pE9Xs4bYgYf2qfli/FgOsXxWB9atKKMm4mXI50FtUQ3peIoavEGJu3sOImO4Koh+mOiapsT9U1n+3mtFxtwLheoms/PUg4JxTPct0IKKUkoUt40/V47SzIMk/lgDi7AEkHMepkntqkcD6VROwfi1sWL8qBetXlVB82wwAXNdNnxCZo79Qy15u9NRYI6Pgch+BfGt31LgMuK4rhLAsyw97RUKgbVtqwDp39yEi2ratb2MpadZDysxifqfJIWxQfTWj3KvmM1NfO2gtvB46duwvP6xfNQHr10KF9WvBwPo1Z0pim0FC3nKNjWpUZKp89gzcrhnXYYzFYmnyVkBHWv54XjLrQJdnwC+imod0pZRmUZWvjhAohJ3tWROYqFCdq2FWc52XmtzCViWhhxWeJ3O88qZr3qwqWIWXIlOLsH4Zf1bL4yId1q+FB+sXw0DpbDMimpkJykw6+S+VEAiKlWNJeLWCpHlgKbTNLDYimkLuebXqJk5EsVjMsqxAbWfas4ZPcwGTW9igyjod4/G4EHlFHM4Houo6u4x4XvJtUgiR5+wjpsywfhU9xzLA+lXrsH4VJ62SwfpVNkplmylisViOeFD59zhC2sqeOZ6qAc3jcJ+Fklu0am6VmMXDrMJWPTPdNbkfEbkJ9J/WhF97oKefta2aYf2qRVi/ahTWryIUqMSwfpWNmqnZgiTKvOhZ2pjFwKzCBlUTHjoHytUqd6govUO16TTDZIP1i2FywPrFMCalHTcrIgEn49xSZ/5YNc7JNUO2pVF1/9Aij+1bheQjbAAgxOyrRgY6xsqM8hJRkfGy7aN+qgkPEIZRsH6VDdavmoP1i2H3rPRQAAAMdElEQVQCZLbNlJ99wJnetm3lxl2RsdeAtuXwwg/4mpdh5igRxWKu+WepcywpqmIzyhuwsFUfeQobJKIR5NozxzSYspGnl0hNeIAozDh+5sOBiOLxxK2UvpYxM2dYvwqC9YupIKxfVQ7rV5lR+pXZNiMiVdeWFbzIKvXcDtxyQqAQIuN9GAhVXJ57tdb1LEA2eWNhqzbyF7ZZkZICa+wyRcHzvIzPByLSdxNrWxFh/SoU1i+mIrB+VT+sX2VG6Vdm28x13WymfwXN/UDEUsexA49aIYRt24FB7xI9i2eNBKWpeEfO3EiXNxa2amMhCVuhM6rnPAObWfCwfs0K6xdTcVi/GCYdpV+ZbTPLyuwPACVbbiUf4vF4oB/Uti3bttQ68YgZXJH1kGvRMcMc5yYWc2u0V9KUNxa2amMhCRvDFBHWr1lh/WIqC+sXw2RE6Vct2WYA4LrxdFHJdodLSfw4nie6Arkmq4qFJGx5rhI76/5VixBCv92m+bYlhi84VHoRYf1iFKxf1QnrVw3B+lVmctlmOeq5sk0gpYzHvWzTfFP35K6U4sCqVm2oZ6Xn5erMRsR8xI9vkzJgPq9cN26u3Zn/8AWTP6xfjIb1q9pg/aotWL/KjBKp2qtZNTEx3S8/dR/J8UmZhUo+YYItyxJilldAFjaGKTOsX8wih/WLYWYlWyyQDK4X+qdSlicvpJQqkkm2HcogbGbQ4dzUqLM+U9PkcOtS1Iqw8ZxpplBYv2aF9YupZli/mEWL0q/MAialnJmJWZZlWZZSECLwPJ5Nm6QoiiWlrIZ3BWaBIYTI7btVK8K28DDfyNlHv0Swfs0K6xdTtbB+VS2sX2VA6ZcNqSt12raNiOq6zyZmjuMQkdq5Uqt5LpjLokYjFDPVjJ2lz0VRK8JWc3Om80GF5qt0KRYUrF8VhPWLKTqsX1UL61fRyaZfNmRaqbOuLqSCRJlPXiGEZVn+BE0UIqS7JMtPDmkrUXnyXxCGYSpIxmDcmloRNobJE9avfGD9YmoC1i9mUZFNv2wAcF3XdP9QCIFC2OBb/+les4hApAJPldurIbfMlMg/3rIEL3zOVD85Oh1Z2JiFB+tXPrB+MTUB6xezqMimX4nbQLl/FLToRAXvk9zzRNnLglnM5FguiYWNWZCwfjHMwoD1i1lsZNSvlC6KgpzgK+UxP+vCF0XXtgXpN8wsSLJ1OrKwlQF+UFQW1q+M8GXJ1AqsXxWEHxSVJSBJIvW3ghIqSnkKxnGcHL8SccxfZvGS0V2KhY1ZDLB+MUxNw/rFLFoCkpTopVDzpAtNy3EcKWU5AxM7jjNbcFV2CGEWKRlDD7OwMQse1i+GqXVYv5jFSUb9SsbQn1OKKIRl21Ys5pa6tw8RZxU2AOAVbJhFS7pDCAsbs+Bh/WKYBQDrF7MIyaZftvJx1MKUv8iVwfMCfQIxTLIhJbFDCLM4SQ89zMLGLHhYvxhmAcD6xSxCcuiXTUR65U3LKmBduWwre84N4TOfaQDlj4bMMFVCoNORhY1ZDLB+McwCgPWLWYTk0K+U+8HzvIK0bf4lS10PdF54nuROR2bRYt5ELGzMIoT1i2FqFNYvZpET0K+gg6/nyXxWqPS8IkxZ1suDzh8i7nSsJNp7R3+HtJCg6i/12LVtW11mgbcR9XZCRPoLT47PB7PTkYWNWbSwfjFzgPWrsrB+MQyk6ldQWtJXfcm4DkylFofJBt/MFaSuLpT/zkKgucRe4Dryr6vg1cUrb+RG388sbMycUTOj5umYlw2iIrsRZoT1iykU1q+Kw/rFzJ8Fpl8ptlnGgCGhUIb1WITAUCikHSUrSxmibDH5oBbnMfG3J76oYGVCIBG4rmtu119SKf9J1B56TRgWNmbOCCEcpzijQBlBBNu2bNty3XiJBhNYv5j5wPpVEVi/mPmz8PQreTLa3PQ86XlexoC/6pEkhLBtCxEsy6pszN/AI5KpIPl0DRKR8qn1PM9stXQV1BTUqbk4UQ4hLGzMnEHEkgqbiePYpRhGYP1i5gPrV6Vg/WLmyYLUr5TzMYftYrGYGh9Uw/dSkl6mUz2Y0hejKDOeJ9lHv9pQ10zGnzI+eR0nQ682AJR5TdjaRfXOsrAx86HMD3Pbtkvx6Gb9YuYJ61eZYf1i5s+C1C9zCqYM+HjkcK9M37mcSEnxeJy7G6sQz/MKGvDNdolz4+aJbdv8ksfMk6JEGiwku9nDdRQK6xczf1i/ygzrFzN/FqR+VbjvsCCUWSklxxquXlRQ6fTtRJTx+WtZVkav/EI1ctGSrWKrHNu2A35BxUJNCK7FOlk8LM55OKxf1Q/rV5lh/QrA+lX9lEe/hA72WiWfUpKUFI97niddNx6Pe7GYG4u50ehMLBZT3Y3VUE7+zPipHrWe5wU+9RtJ4FNKmXF/buV8PhFRuYJUvCQFfVqWZVlC+SEUPX01Wd+27Wo4U/5cbJ+sXzX9SaxfZfxk/Ur/ZP3iT/VptbW1QSnJfzFQ5XOsHFGklOppqD5VcZnqRHU0xuMeACCiECItXBUioupHVDNA1PQP8Psd09GNrq4f9t3PSC3eF3ppIEQQosjBGHSkI/OSY2Yl/6d0saiVO5r1a8HD+lUpavG+YP2qQhakfpXWpzEUyjdIEccRXjAU9EDhp8+iQvU46j8RoYihzAMhaC1LEFU4EB9T07B+LUJYv5hssH4xZaNUthkiZlxYJiMsbAsGIipoomS2JWBY8xYelmWl928VS94yrm3FndbM3GD9WpywfjHZYP1iyknx440ossWWzUjG2bdMLVKs5TZ52c4FhlpUKuNPiIU9LtLJuJiVwrazBsVmmGywfi1OWL+YjLB+MWWmJONmjuMAEAASkfK9RkTP81TfolpkTW8nIssSnofc9VijqHZU36WU2eJcZfueUcbMfke+MGodIYTj2ObTIPCpZj/PLTiVFrZs6du2FY8v/J5sNVVGCJGjns3PQG3neVSxPitVS/nA+rWoYP1icsP6VQZYvwJYra2tiEAExfvEQAeDlBSLxYjU9GippkrrZbB1w3ieV+yS8Gc5PvXIO1HWmML+BU3qDlRXAgBm6xNSE2ERkxO1q+FM+XMOnwAYWOM+W4sDIJEs8Nqz81nbRAjheZKIKl4bJfp0HMe2LSEQERDz+jTvqfKP/FTxHc36tbg+Wb/4M8cn61cZPlm/0j+t1tYix2kMXG3ZVnwPdFApbStuSRYeiOg4jm3btm0hiioJAKa0TcW50gFAA+gYxKprREWazr2/mThfGzUKFjJvRwgEKCA4lQ6ZlQ+WZUkpq+F+KTqhUGgOi2+a99SCjHM1N1i/SgfrF1NbsH6VAdavjKT0BxRltC7Q7ZRtnJeIPE+al6bqjppn7guYwFRUITAUcuJxr6qe+9n6HSHRMZlydSFitg4PftdZGBTqiJ+/exgi5i9sujDFiqlVPViWleWGW3SwflUzrF9MzcH6VWpYvzQB/UraZsouL0oG5p85LlMpZWpAUm6iJKpPhQjU6pba00aLmZI621a9KWTbtnKz8TxZwUXlCxKkdKdhZiGRMfZUbuLx4AtQNogoHvcK6jDDooY8rhI4EIWC9auqYP1iah3WrzLA+qVI1y+hf7AsqygeBojmQP8sO+s91YGMwhjkJcsSyg9E3cxaPDzPU24YlmWp/VXNq/3LXODcLY0+eW7PP2WmagmFQgBZ17zP+KnW7c0/C7XMb/7pK3/98t8dJcV83hb0aTK3FObzWVxYv6oK1q88U2aqFtav8sD6BVn0ywYAIYRliXg8g1f9HJCSdHWrizs3swphYL2/UkAEGScVVATbtgBISlItYs5/CNz5nudZlhAC0/e3rPKtWui/miRUSk2PzqZZROoRk9WNW+2g0lQdCSxvNYcf6a6Ah93cvJvi8biOMlyQvFXP/T5PiiUwtStvrF+sX/OB9YsJwPpVNli/sumXrddtKJavPKVGlRVCSJn5kg2MZkopM2phqYUNABBzlbPMqBtVN1U87oZCIf/HrNdEYH/LEp5XVneLfGIZgd+7nGPqpwrCA4CQ0vQsbzWDbWddrSUbUtKcL9d4PG7bTkGTiRHBtu1ivc3XLJW9p4qTuxAW6xfr1/xh/WIUrF81wgLXL9uPI1S0CDBSSiGSomXbViwm0w3N9CmAlZ1IjYhV1b2VsTBCpPQmmi8H6ftXz+nokgRaXG3P5zlYPefC5MZxCpMZyB4KL39c1y00XyHQthdO7+McqOw9VZTcdXgJ1i/Wr9LB+rV4YP2qFRa8fv3/k+mCmHO59u0AAAAASUVORK5CYII="/>
          <p:cNvSpPr>
            <a:spLocks noChangeAspect="1" noChangeArrowheads="1"/>
          </p:cNvSpPr>
          <p:nvPr/>
        </p:nvSpPr>
        <p:spPr bwMode="auto">
          <a:xfrm>
            <a:off x="0" y="0"/>
            <a:ext cx="5657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2" descr="data:image/png;base64,iVBORw0KGgoAAAANSUhEUgAABIkAAAIjCAIAAAAIh9y9AAAABmJLR0QA/wD/AP+gvaeTAAAACXBIWXMAAA7EAAAOxAGVKw4bAAAgAElEQVR4nOzde3wU1d0/8O+Z2Z0gJAiJwkYrCZcgTRSD1BAqtwJSwArSBwTqvbZFrAh9UDG11lvbYJFHlCrye1RaqQJC5WIBq0K5KSFWSJXkQRIwiWLCJSmaBMjuzpzfH7M7mZ2d3Ww2e9/P+5XXQmZnzpwzO5nvnplzYefOnSNGRMQ4EWPEORERI84ZY5xzYoxx4owTJyLmfk/7lxEjIk6cERFnnBFx7lpKREScM0acGOOcM1LXY4yIEydi6ou6nrpjxkndNTFXukxdR/ufuiUjLXfqNqTuwZUhTqSljaKhaCgaioaioWgoGoqGoqFoKBqKFuNFY+fPnycAAAAAAACIKsvbb7/tqliqtTvXv+4aKXEiUmt4pK2ne8P1nvoWc1dYtY1IqxWqK5FaxWXMXSd1pcHbEtG2V9dy1WxdVVxXRrT9MFIrzcQYa6ulavnjKBqKhqKhaCgaioaioWgoGoqGoqFocVE0VldXRwAAAAAAABBVlv9X9v+inQcIVJ+efYZeMfTqy66OdkYAAAAAACDEmENxRDsPEKgT/znxz8p/3jXsrmhnBAAAAAAAQsxyXsZYIHGjV49etf+pjXYuAAAAAAAg9CwOxc7bXw2ij0U7AwAAAAAAED4WmSuGRbXHa/9d+u+G0w3nz52/qOtFGZdmDL5ucFb/rKjkD/RErw/rwCY2+uvi3fc9MiwqGQqZ+rWzMmfTmrq1s2xmb5csZsOLivfzRwo7nnTJYja8zGfKAAAAAAAhUVpaWlZWJsuyYbkoivn5+QUFBe2mYFHI4+v+F0e/KP1n6dixY3v37i1Jkt1uP3ny5M4PdjplZ9+BfYPO6MGttmnNL3888+ZeQScRpcRjiuJVN2tPyZKXhn+aV7d6tM33kpA5svaJtUcGzXpi1qD2FrYH9SkAAAAAiDMHDx7knBPR3LlztYUrVqyQZfnQoUP+62abNm2qq6uzGL7uHyo5NHbs2NTU1BUrVqhL7rjjjh/84Af7SvZl5bT76OyTFa/d9EftN9s7X0weSkREp75sJiKFc8W0bnH6w7kFn+e9/dP7h3ilVnFl2fLr26lzcfKXuKlD2y77cT0REaW+VHrLzZcGvGH7Kv/Ud+8fiFzFP7Ttsh+TdhxUp955K/+BVN1CbRNdfk5/OLfg881E9CPdEeCsg3WzM9WftrskZI6UHaFLxo8f1P5Cb7ZZa/ks7bf66rIw5A8AAAAAIHzUipkppb2aijqxmYWTRxKNpxu7dOny+uuvz547u1taNyJ65Y+v/OQnP2k83WhY0+D0h3OHfb7loZEnjue4F1X+qe82fnzyUKJLf3TLiR+pGSYi+mTFa1No5Im57jU5cSLOyVAa9Vfuf7/knuvNa3N/8ief+Nu2y/+r+aUDt0y9pCMbBoBT6ksHbpl6aVuWDEXwWHj6w7nDPs/7209PuOqllX964MOTL1zf65LrXzp+/RPvvDXkfd3mSmhzGlJn9n1whC4ZP+iSdhcCAAAAACQw7SlXRwmyInv8OGWn00lEKV1T1CVE5HQ6ZadsXFP/c3T5sM/5c1Nqf9Fft7D/3MqJ+WbrK5yIc90S4kRcMV2N/O5XkWVFVoiIlHZXC8lW7f9wrk/WdC+6hR+v/3zLjVf+12DdQXtueIZ+Tf0R4D7bNJYseYl1UX82laiLDmxiXd6avZ5ofXlml5fY7bvrvZe4Vlu9tv7M2tu9UjCkrK5PdGbfn5544k/7znhk4MyRsjM0aPyIS/wuLFnM3GatLVk7i7FZa+uJiOq1/5csZixz9jqidbMzmfa+9/aLtUzW69LRLVmsL4Vrmde23nTreaSp27VnAiWLGWOLS3TbLS7xTMff7gAAAAAAXASFK/ofImKMEREnblhiWFP3c/KdQ4snD/zt5J6+VlAObu+Ts37zSa6c/OiXOX+++VmiZ/f1yflzn/kfnVS4onAi9+50P5wTca4u/+TltpU9EnRtzrnSsHn+n/vkqD/bP/GdW+2HyJX4yXfW98nZ/snJj37p2vzPLx70WPOTl7WU23bq64e7kzXsRVeutoWcE209+6WvpDjXjoCicEUm07pZ0eiXdo26j1+4j18YW0xfD1crUcNu5hduWTODaEZe3YX7+OrRNu8lrgSaZme/VX2/msIta2Z8PdxdPStZ8tLwxy7bf+E+fuE+voR2HfB1Hh354IMzNCh/kL+FJYvZ8KKZa+o455zzBdXDZ68zSanwEc7r1swkUtfUdTkrGs52jVE33l9MRcM9q21+rZudmVm9QN22bs3MouHm9aX6tbNY5uz8/eqKfBntKnHnnA0vc+ec7y8uGm6oNBYNX0DLXKlT0XDGmHt/dWtmdiirAAAAABCfJEkK4i09QSZZ/XFw+yu7/vhFdsniA7/6Irvkib/NVX+0Ja/s+qOD27X1234aP3q/ha68NN3kLfeP60kRyenDl1XcueFXRL+6/ljFnceeHa5upRApitlW3Oz/+gRd/2+ZN2KnsujOYxV3Hqu46flJJ6ct2F/vJz8mKZyc9nt6tOLOYxV3bvgVPTPz3X+51qx68cq/TKsYWFKhJj5WKanyl6xaFs+9mO5a/f/g7/UmOjntSm13vo+ATLKPNqwzX7/FPU7joLteT6P1tbs6WBXQpXDJrCV5M+nrXQfI1Tnt6UGuwRFto2cNIyK6ZMT9Tzxxv8cTsgC6mtWvXVZExfu1ulbhI/uLO5jJNXXucRoL71ozk9ZtCryYum1ts5atmUlFu7wqZ/VrF8xep1uRbLNmFZrkXM36utl/1qUwc80y9W3brAXFRETF+13J2Mbc3LGsAgAAAEBc+t73vicIgvdyQRC+973vBZKCReuX1uq88OXpLxbd9mArb/FeL4V1e+avz7Y6LqRYLjK+1/DldrpxbA8tpbJXVs9Y5nrvwTdun3MNqY97FO5ahavPybQecZwT0ZLZf1nivd+JXFEURV2Fu/5P5Jmgou7ox5Mz1Ld7TF6U896YoxtuGzbnGt8l16WgcCLq9tyiYWoC10zNufG5ypJDyjXX0OntZUuo9/olrreIekye2MNvXz7OdSVV98I9N1C4buHVEyp3lSwYUzk99y9EvdcfnpBvWNOj1ILpjvOz2upJtqw0oibf2TOVdvMoXU3L1jufystqztCwS7IHEz22c/GoQX7H6A+kq1n9rk3raObN2bo1srNndiiX+dltozbasvOJAh8wZObNY3QjPqobV9dToccwkNXV62jmmjHGoSFNck6FY4o9U9DlLTt7JlH+GG20/w5mFQAAAADi0zXXXHPNNdeQZ38z/ZiN7Wpr0+iUHYqinHJU19mPev+cclQriuKUHSZN73pcNtGjReLgn972+ae3fb4zZ7LaJlHh7tqIex1XlUP7IU608K+3ff6px8+6+UREbZto/zckyImo22WZugTTLxlEVPFVg7/Ghx5ZIqLUy9I98sM5V5SGkh0tNL/f4ABaSOraNHqWVJ/ttt3pFqYP+59Pb/v8r72JTs64avX8rQ0+11Q6PIZ+0NbVnCGiwoduWTODika/xLq8NOutM+arBtbVjMizdhVt66qrPRfUV5f5zqHZcq8UAAAAAACIqINVMiLKzMwkIovMXZOjOblTkRWHw2FXWr3XtgoORVac3Kmt36ZnZg5t23l00YRhHmPRu0bF4LJMJHPS/k+kKETEZZmbrKmjPi+TZS57/l/dhHwkTkREXCHiim4X3nRbyQoRcUWXuDs/XOFE/tMx4oo+MzInavnyJL9aV0cx7k6VN77iEJ1+d9PoRduutN3688HuNfWljmDdbKbrWdwls1bfN2v1mbW3vzX7jreIbll7i3HMRbVXmbE9o9nCmDIzO9tkqffTNN/LzVMAAAAAAOiom2++mYgEhcttP2rdzIzD4VBkxWPltp+rfjRg4j+qNv7bsNz19ElWuOx+fOR6Sx2A0XRN/Q8n4q6tbJnd6B/ffql/S0uQE1HLVyd0G/77+HPU7QfX9jTNrXcK6tMts/z0tOUQfX7mpJ90jD/E9SW1dZ9oyJvCvzzRQvf3u8ps8/QJVy/QHQpFdwTUxMNTN2vatEf3TOzAkSJDK0e6ZNbqW9bMoHXvlHt1mwpwVjNbdj55dvKq37XJbCyQjrNl53s+xPJO2bO/V8muIkMrRyLfHcPU5Z7PyEp2FcXWU0AAAAAAiGdqM0hB5orrhxRFUex2e6sZu92uKIpMStv6up+e1z30u27L7nrzwe2NbQu/+vZdIu5OnNSWfjJX1BEtPj9zSltTrQt5JcvVmonMFZmn9+5GdOrjMvWtY6/cdUqXIBHRsrs+KJN17/7yqh/25IrMlbIPrh6qvaX/0WVJ7RVmlp+rbxzww/eqfvDaMUVL/LVjiszLXnvTR7LuNo3uI3PrL2nZXZu3nXItObV9821/6vbMjX3VX8te8zhop7Z/tox6Dc1ty4l2BBSZu2uRgbskezDR+v9U+1tCRLTuju3ukQSPLB79NT193SwbEZ1Zu2S3u6pypno9zbwpz+Y5hr7aqyzfrKuZYWHhXWtmUtFw9/iI9WsXmA7TSEQmtS3/CscUExUtc5XANOV1sxe4C1iyeHgRFS9Qh+7Qj79vm7WgmNbNztSGcKxfu7bEvVw/1qKawn5tzBAAAAAAgOCpFbMVK1ZYlLb2crIiKw67w+6we2/gUNqem5kl2HP8TQfHf7Gq8N1rftO2cN4rs+7M4+pgg+R6mkRElHf7sHmFB8a9X0Xj+7/3u+suUdTxM1zvamR1GjR1j3lj33v6nQn3rHmeiKjXn1/pRT9rcSXIiahb8StpqwvWvKdued+wg7f3lRVORGe+bqHxtt6GbB/eee3PThHRoklblK03DdWem7kPRVt+en6vuCRjYOGBa15Ux4/v9eeSsbLCe9u6eWyio+hKSkR5t896z/bOhElrFrkW9PpzydjBpB2KWbNfX3tNgXvj8f3fK7nuEneyHkeAiGQyPfh+FD40tvixncO7vEQz8upWj7aZLSFKW1N9XXX2S0zd5umx/CH1idcls0b9h3V5SV0883XvBo1qr7JZZl3NDAuJbLPW1hFlDmdFRERUvL9uDWXO9pHtR/YXFw0fzopo5po63TD6vkr5SN2asszZmetm+0h55pq6BdWZzFXA4v3cvF5V+Aivy56lZXHmmrq1+uWZbLaWHG83UwAAAAAAgZg7d+6KFSvmzp3LPjnzibronKNp2drHfj79rmZHo/cGqdb0/93w5wWznu5qTYtsVjvps9Xr3rRNKL6hZ6R2+MWq7x++7J2bfpgRgrTOvP/OD/dm/uOp77mqOanW1LUfrf3txN+GIG23A5vY6KY11bcHU9c4svaJtUcGzXpi1qD2FpqpXzsrc3a+r3oSAAAAAEBc0sZp/M53vnPTTTcFvolFG16Cc35pj94r33rN1wa90m3qPMidzm0EffHxiq6jN/dQOtoYMHjaOI0hSKttQEt32hErRiAC7GrmQ/2uTeuoeAEqZgAAAACQUPr3719TU+N0OgsLA/2uq47raNGGl2BMmPKD2y44zpnWvgQmdLF2ZUwI13AUYdL3jj19yTUyZIRwOvfo1LcepUtf3fODq4JOpeFfv5l2/H0iGktcO+YxdvAHzXriicAWEhGVLGbLsrUGiiWLM2evm7lmGapmAAAAAJBYJkyYENyGbc/NBEHsJl18kTWVk8nDGUZMYKIgiHH23Czysm/flX27+t/OHKueQ5/aNfQpQzqmH028KHyEL1jM3H2+/PT6AgAAAABIRmz/qf0x1lIOzDHGHK2OYyeO3TXsrmjnBQAAAAAAQszy3ifvRTsPEKg+PfsMvWJotHMBAAAAAAChx5xOZ7TzAAAAAAAAkOwsnxz8hIgYJ85c05CR9h8VY8Q5I+bR2YmRayvX+oyIq2vqtmfEOOPqiuSRetsmhn2R5/qMMU5EnOvWY4y5WmEyZtYFS80qY+7coWgoGoqGoqFoKBqKhqKhaCgaioaixXzR2DfffEMAAAAAAAAQVZbmpiZ3NdFVWVTriaq2xURqZZPIs1qpX09dh2ljizAiaqtHaqmQV4W3jcebxi28K8Fe/9Fvz9qyiqKhaCgaioaioWgoGoqGoqFoKBqKFtNFExQi4pw455yIE3GuuP/PSZ1ImXPirnWI1PU5J3VmZDWfrtK5N3cVldwpqku0PbiXa1u6lpF7X0TqzhRXMor6hnZ4tT241qa2J5MK5+TKPUfRUDQUDUVD0VA0FA1FQ9FQNBQNRYuXorGvvvrS/S5pLTWJ3PVMxoiTZ62xrcrIuKsayblXtc+1YluDTo96pqGa6WrDqd/enYK+wuteql/oWc8lfboeq6FoKBqKhqKhaCgaioaioWgoGoqGosVw0SwffVRCAAAAAAAAEFWspaUl2nkAAAAAAABIdkK0MwAAAAAAAAComwEAAAAAAMQA1M0AAAAAAACiD3UzAAAAAACA6EPdDAAAAAAAIPpQNwMAAAAAAIg+1M0AAAAAAACiD3UzAAAAAACA6EPdDAAAAAAAIPpQNwMAAAAAAIg+1M0AAAAAAACizxLtDAAAAAAA+NNib/p75Zr9X35w3nku2nkJpYssXYdfMX5m3i/8rCPL8tmzZ5ubmznnEctYmDDGUlNTMzIyop2R2IW6GQAAAADEtL8ffbPkzI6+V2WJosAY45wnxqssKyVVH9BhPvOqOb7KfvbsWYfD0b9/f1EUI3nMw0GW5a+++qqhoQHVM19YS0tLtPMAAAAAAODTgndvycq9wmKJ+8qJN6dTrqn4ctnEt3ytUFNT069fvwSomKlkWT5+/HhWVla0MxKj8NzMRFPNgZ3rN28uK6uqbXYtktIH9ElP7ZM/buSkghE5mSkh2EtrU5Nd+0VKS/NOs/01QrSjYDmdzjNnznzzzTeKooQsUQBIRIIgXHzxxTabLdoZAYC4dN55ThQEzjlxIkaJ9CoKgv+GmpzzhKmYEZEoignQODN8UDfz0FqzfemTS9+tshvfsDdWVTVSVVXZzg1EBY9vfHac+0lsU82BndsP1WUOmTR2WFZawHtq2P7otOJS7dfpK/Y8kGdYpXzljXM3aL/lLlz38tTMDpXGbEcFRRufnRSqp8hnzpw5f/583759LRacSADgj9PpPHHiRH19PapnABAczjnnnBFLvNcAix8LjTBD8hruUyWu4St1m7q9f3jo0Xdr211PGmBzV25ay1+YO3dDLRHRm2+un77i1QfyQvdUylOqJIUp5eB98803/fr1S0lJEQQM+AkA/lgslu985zvHjx9H3QwAgqNwhYhxSsjXdqgPmhLpFXxB3cyltfyFgCpmRDRxyADX/xr2rdrQtknthlX7bm17oObRlDC0bQljhaIoKSkpkiShbgYA/qktn9H+GQCCxhXOiTOixHsNqPgx8LwLz80iAHUzVeWG4g3eFTMpfUBufn6ujeorymqbyV5fVdtMBXkDtFqWse2j7veGnU+212gxEQiCgIoZALQL1woA6CSFc0akECXea7tioUIVwtewnyvxDHUzIqLWQ5tXedbMpAETFxbNm5Rj7EDW2lDXnKp118rIH5lLpRXuX3NH5mM8UAAAAIDQ41zhnIhR4r0GQlEUxlhivIb5TIlvqJsRUWvZji0eT8D6TH9+hXnPsZQMjzEaM6cueVVauXx9RXNqn6lzFgYzVgcAAAAAtIcrnIhIfeiSeK9+Rf1JF56bRQzqZkRUdehd/a+26UVzAh7SIy1n0oMvTApDpsKstampubG21p4+oE9mAvaEAwAAgMTCOQ+4AiCfP32+1UGck7X7Rd1SRcYY587WuvPnrRf1vNQS9cqJ4TWQ4sfC8y48N4sA1M2IGmo9xsyXRowLuGZWs/mBJze750Cj1KmPvzA1i1rrKsvKynZsLtOv+W7xT8vUgRYH3L3k1yODbvtYvv6nS7drv3mm1bD3Dw+tqjLkxqCxct8bO1atKm3UTXmWXnD340W3DkF7TACIXeUvjNLNKqIKZlKQ8hdGzd0Q0tlEOrBfz0Xx3A85VB9HiHIS9l0byyul505c+PiDIzOjd0Ylo8C/+nft8qsHRg/JsBIRnT9XXnr82Q8cCmM/XzhpZC/H/207/ExJtCsnhtd2y96Byt7Xu5994tlt5Y12KT130r2/mX9jH4kzVr7s+jnrhz26eemkSzpVjQxNOmE/V+IZ6mZE9ZWl+l9HDOkT8KbNNWVVVW2/1jQTNWx/dGZxqfeate4V05u93iSqWP/yy3uN+aowWZHqqnR7NKTV3Kh/s8ZsR1UbllYZFtkbS1fOn3moaPWzk0LXJlNuOLK3pPz0OYVIsF58ef71hdndQpY4nSrZUkKFUwp7+dv/hx8fOd3kUIhI6HppznXfH9xL0m14omRLZY8pYwbRkR3rT1w+Y9wgbVOvBR3cNQCETbx/A+5c/lvrDm1Y3zjxgXGxcgQ6WJyYy39HtZW36dAL98x/9KGs1X+d4XULFMKHc64onDFq73XWbQOGZPD/23p48fHexfMuzRvdb9b7R95UFGKkdvHickDpRO41wOIH8Fr91sJfb8r89fp9kzPLV0yf84f/zszZcFuOuzbU+eHvQ5MO+IG6GbU2e462mJ7eNgBIa+WOVTsqTTbKGXf3uJwQNgWs2PmmaU0sYuylxU9uzg9qdmsz1R/uKpdzxk0d3EOSv60u2fXxrk963Di0R2gSb9+p0q27v+6Sc93EsZd3k+QL9eUfluzeqUyemN+rcMoUdZWmllY5YvkBAOi08pUz528oKJoY7XwEK0z5z3tgz54HQpxmu9KGjBtBGzaU1zahbhZJ7soMtfPau0+6SHSu4eNvnI7WR35dQ4wR58TYy8VbnmtNuejiDJExUhS5pe68g5O1uyResLc6pG6ZkpXJ574635oidZPklmaZczHt8otE417UdVzp2E81t3humyLJrT63NX9tV6BPpRrLS2qJhmXaOKe8uev33ut+N++BvXvnq8+sOvXcLDTphP9kiWOom1FzY73+14Ic3byozVXb33zT+yEYUUHWjJDWzSJKSh/QJ51cUwK0qdhcWjPVuxVkME6dOqukDczrIRGR2D27MK96U/nRU0MLelHLsT07yk62KiR0vWzomOuzuxGR/UTpro+//MahEAkpvfPHjerfjU6VbCn5tht909iafvXUMT3K3v2w5pxiTetXeMNQm0hERBeO79qy+3QrCV2zrp9Y4FpIRETysYov6YqRE/LVZ1tiF9vgMdc6PjzbQtSiPvXqd3zLZ41Ejeu3nB090HcpdI/IPB6X2Y/v2rT7tIOsF/crHDdUv2sAiLzKN267Z2XtiMe3/mFc8/YHZxaXFRStfnZS4wuj5m7Inz6nT8UbWyrs6WPnPV80Ncvrqt1Uvnnp8lX7KhrtqblT5i2co47OW65uO13asqF07O+3/rqgcfvy4uVbKppT+4y4u6hoRp5xCN/OaK0xSbzh0BvFT64qbbSTlF4wZ8nvZ6TvfHDuBiIqLZ42akfRxrsrp2nt6Bq2PzituFRtIBlQzuv2Pvvk0ncrGu26hnkhpObhJ0XDqlauKm1OLZiz5Pczcpq3e+T/2bHN3hkzZH7qoRtNP0Gz1dxPtEyLZnqEO6fp0I59JI0dl++VlPkZRa2V6x99aGVpo5Q75dbc2pUbyuK5QWv0qP3NiFg7r3aHk4i6jnj4KvuGgy8esnbtkqK++4tFU0b3dlT8vaz4Q+7MvuQPt3+vb1cix4Xqb8XsDOuJjz9+5G3XOl8dc/bsf1E3opYva1946WSF51706UyYM+72/h7bnjqh9Lg8RSL6zxfHXnqp8YglgDwHWPz2X62paUS0vmie7dk/3JKX1vbu4RdG3ru+oGjT0skZnLdWvvXrB1eWNkq5U2/Nq1m5vmzGy3sfyFPXyb+1aFil64/32T/ckpPiuRd9OoGsj+dmHYbZZkItY+zjW7du3br11YX5+sVTlmx1eXxsNJtzjHh83fsfbHrttddee+2v29YtLNC/V7W3qiE0e+mVbUv55rOtO0rKjp349oIs9h/zX1MKehGd/WTXwbO9rrvpxzOmFmY0fPzhpxeI6MTHH38pDrrhxzNmTP2+jU6Wl59SE2k9Zx089cdTR+acLin50po3+cc/vIKOf1p+wfVuw7fpo6bOmPp9m1zzSdlZ/d6rv2yw2vp5NDoU+wwdNbhtSa/CKVenU/rVM4Jqm9h6+mza96fOmDr6CqW6pORExxMAgCCVFk8b1ebB7Q1ERDnTi37Sh/atXLV989KlpVLBwoVa++yyCpr6/LY96+YN2Ln0nuWHWg3JVb4xd+7S+pG/37hnz9YlI6uK75n7RltDibLanIUf7Nnz65G0t/ie4tLc32/ds+fVGfblcx/aXBe6EjWZJd60Y+n8lTRn9Z49e1bPSS9d/uiGyoxJz66YTkQFRRv3tNeO0H/OG3YsfXRL860r9uzZ8/zExi2PPhl8cUw/Dlcequxjn9208fdjG0uXr9zXQJ75l3wfUi3zaq3H1ydoWE1lWjTTI9zZ8t44f0N97vSpucaqmY8zqvXQ8rnLSwfMW7dn25JxDaVlZolDALiicB7Aa8Pfj563E1HXi8fe8YPXF2UP737B9W5bOin3T+/bt6uzavtn89e3SN2tRESkrWPtaT39u2eq/vUtdbsic8pQr73o8+PStm0Pdva5Rw6vrXX27Nv/57OlgPIcsmOUVjDj1j5EzWXL7508ad5fD5l9r2s9tPze5aUD5r21d/uz4xoPGE7Iskr7uKWbN/1hXGPp8pf3tv+9sKPrQ3tQNzMqq6lvfyV/UtLS0tLS0tIlSb9USk1zi+rjNptNNwlA5sQZU/RvlpZ3suyaXgUTR1/TSzxbW/bRP955+29bdh1pkIlOHT1xLn3gdX26iCRdXph3adPXRy4QXX79zf81blB3kUi6PKNb2xyMQo/LsyVRkprqzzp6ZA/qJnYfOnHGhMFdXO9m9B/cQyLp8pxeKbLDo1mqQ1a6dXfXuY7sWJLChjoAACAASURBVO+ypeSUj9w2frZe57PGdgqXcnn+0F4SSb2G5tqo4YSvVAEg5AqKNu5p466jpOTdvXC6rX5D8dJS0tfMiPKnjs1JIcocMamA7Fv2eva2bT2weWUtTbl7el4aUVre9LunUO3KzQfcX/8HjMzNJCJqKtux004jxg1JI8ocMa6AKjaX1gSZf31l5sHtDb4STxv3h/fXzZFKX37214+uqiKqb7C3n3abdnJuJ6LalQ89+MJ2mrp6z55OtGU3/zjUt8aNyCRKyx1SYBJa/B1Sd+ZdfH2ChtVcTIoWyo+vrbzvry4qqHpz/syXy/Xv+zyjqvZusVPBpBGZRGlDps4YEOT+gXOuKEoAr+Vv/ft/9n572kFE1M32nfvmDxrXg3NF4e5kuNIrK4PoXPPuXS2nyyr/9bXsese1jqO67OuahjMVpxxE1h5ZxvR16Wi1s7ZtK//1xb+V5i3/am4h6nVZ74DyHEjZAyPlznl1ddHEARJRc9nKB25ZuO1r7n7g6Eqncs9mOxVMGmHjPDV/yowBuuSJqGDcCBvnqd/NLyAqLa/z3oM+P4GsbyZEZ0RiQptGyujTh6it3aLdrouBUrptwAD1KtpYW9XYoejYIWatG8yGwQqxlAF5BbRF12gzdCWUeg0s7DWQiOQL9cdKS/+9tyTt5hyFqPGzt9d/pu2/y7dEXeRvT3z2WeXZlpazTecclOIeM8TaRb0jaXfIKd28uoa53zUhEF1oOUvUg4ho0LgZg8jVJtGX9KuNY4G0Uzj3LY0uokChu9kFAMFKGTJpRp8Ny2upYFKB/iu7ROpNsgxbH6LS2toG0l1o1QbtUqrrflVKqkRE9Y3upt7pUioREdmbm4low9xRbddj05GWAuE1eEaDaeINOx6c+WTZgOkL582blGO/falZy3o//Od86tg587ZXLC8r3VBcuqE4NX/e80tmRLiJvr9D6s68i69P0LCaKsOkaOkh/PjapGRNunVKcemGqtoGahs+zNcZ1dBYS0R9bOonnyqld3r/yUrhnBEpRAG8/vud8gf2dp80ud9/5V/UreulN4ytek87BzjnI7r0JKJvL3ygcGJ01qEQiR51Bt3/Xcv16ftaR798/4X//Ji6de8ykfj2dvMcUilZk3792ti7D6168qE3K0qXbi6fdK/+K2ZDLU7ImIa6GVFq1gCittupZbU1NMTV6ypt2IOvDSMicjXoj0b2Iqm2voGo800uL5S9+0697aaJ+V2ISOxiGzhq4JfrTzQRCWS9bNjN13sMhCkf2/t+2QVb/8v65+TbGj7ZVm1MTbKKrWfPEgXc+rDPpRf/+8ujZ6kgFGN9uK6YF2SFRONCarrgoK4h2AkAdE7d9pXLayVJsu8rXr634AmtoZvddcOpob6WiPr0ySBqe4STmm4jIntzK1EKucaFkmw2r+/8ElH4xrs3S7xh+6pSO02f98CkPKqrbfeWWbPd18N+HznPmfHCthlNNeWlpW+sWr5v+aMb8t+6NSfYAgTFPGPlJmv6/QS9pHgXbYXNdF8hkpqqbyHj64zKkPoQldbWN1Behr/PC9rDFc6JE7F2Xltbv2l0WtK7Ksq2vx6UuxXcnWNlTOGKNsqgwve0np1C3bpbxnDln7y1myC4luvXUbRor3DFYy/u7ChcoTTjtlxxnOdKCi+w9CCiptZtitJ+ntsve0efNUm2/Dm/+++qHy8utXOuHjc1GZ5xRR+i0tq6Mzw3g6iptdH9hm4dTrrnY54Z0a8TwPrQYWjTSGSz5ep/rdpbkbStZT3DTNC6DOqX3nJsV8mxs3Yisp899uHRxq49bNQr2yZ8XVZSe0Em+dvqPVv+tuuYTA0N31LaZVdfPTg77WxZdSN53UDqYethPVt9pIVajrz3N98NE3W7H5yfRV/ueu+TWnX/LSc+3VXyZavUxVA4x4UWv+lIVrH11LETdrKf/bSy3qEtbz1RfuRbmewnSspPW23ZGE0fIMrqti8tLpUKil59/id97DufXLq3yf1O2RvrDzUR1e3bXkq26eM825Kl5E/6SR/asmpDeRNRU/mGVVuoz91ThxgfIWUUTB0r0b4dh5qI6rY/OGrULS+UGzuuBc00cSk1lYjq6xuotXz9G1pfkPScfKLG5mYi1z3F2sraVqKa0u3GmVH85rzyjdtGjXpwc3NW3rgZd08dQNQnPTK3zdvy34FD6vcTNDIrWpg+voYdm7d4DQbi84waMHKKRKXb99URNR3avN7H5wXtUrjCefuv11yz6n+nv7P0mkmpXzeJYv+eViL76Squ6yfGFX6qupGoa/fRhS0XDRpUeIXoXq5fp63yYdjL2fMKkfXSy+WmHlfkG7eVrhyZO1RsmTT04lSiEzWnAspzqA5R097iG0aPdvWqbKqtqiVpbL5xaqgBI6ZIVPquekJu2YATMsbguZl3w77SN96tnBThm4gxQj9/QGd0GThmjLK3pOz9zQdJneDsujFDexDR0DHXfLjr43fePkBkvTircEx/kSgv79IdZf94+3OyXnzFoCu6fvbtWZls+tQuLyy84t0Pt63/TOiadf11gVSFehVMvKH6k48/27H5gDq/WfoV1/1waHZ3aqvY2S69+Mjn27Zc8DNOY4/8of1Ol3y0eT2l9M66NEWryKVkdKnd+fZnDiGl9zVjhqJqBhA5pcXTRhXrfp++Ys8D6duXLi2lgqKF47IyRyycvnP+hieXjtv4RDoRUf7UvKpHJ88vsw+YWLRkTp6h2pWSd++KFZlLlz86bWUjpedOLFo9b5LJULVpI4teLVpe/OiNo5ql9Nwpjz//gDGhTjBPfM7vJ9Y++eS08em5E2dMyV25payihvKy8qeOTS9efvuo7fNWvzalaN6O+cvn37izYM68cQVUYdqswzzxW5csaVi+/J5RS5sptc+IOc8vDHrGNbOPw/fTqUx9/gM9pP4/QYMc06KF7uPTlze1z4h5K4pGesZMX2dUypB5K+bVP7R85vhVBXfPGZFPb2I4kKC4uiox8v96sPzFPoN/XpBx1xMz7iKi8xfKd1f+vpQT8bb5zZT/LFtfd9kdmYOmT1h1/lx5o+Py3lZinCv6dbg68xhjasWrbS9v/OPkNXdk9i0YtfXq5kOnnHS5xb0OEdlPNKXe98yEbqScqvrqz2vOcgogzwEWv93h6VNH/Pcrj0iL/98do//HTlJ67sRHXrl/RFrbvGRERFzKv/+l++sf/tOsG/5ccNcvtBPSYx3ua7++1ulYPgP7wJMUa2nx/+wgKdRtvnfmUv38YqkjFq543GO4ZUObRlenAUOXMH1cMmxgDFntvE1k7G9mukfbnFd1TVFM0/S/o0MvjJrfltyAhatf68gg+v/3f/939dVXS1JIHrYBQIKz2+2fffbZd7/73YjsrfyFUW1Dq0McStRPsGH7g9OK7UXrXpgU2rkLEt6cv/8oo3cIn/HKLfUXZMnaPV0imnTf8HsGssMbP3pid6fSvO+R0WNt9sMb93c4nYaTjSt/9Hdf71ZXV/fpY3z6FSKN7z7848X2R9Yum2hrf+WQqa2tzc7OjuAO4wnaNBIRZY6dMcJjQfO+pbff+NMnXt5+4NChQ4cOHdqxedWO2k7toqIi2IGh/Knf25Zsa11Feft5rK+q0Vr7UN32N7bo38y1RfIPEwAAIAk07Hhw1KhRt7xcTkRNFYdKSRrQBxWzIHCuKIoSmlfb08/P3P7atBennm+yWL7bWyKyn/q0sylrXa46vG1gxQ9gfrNAXht2PDxmzJiZKyuIeFN5WSlZ+19hC2H6mN+sc9CmkYiI0sbNWbh+n8ejM7JX7XyzeOebwSap9gnWVCy/ffwbA/qkEw24e8mvRwZ9F9AwcEnF0tsnrx9gkwIeRnLf0ttvXJraZ4BN8pp7mkYMyY3X6bQBAABiVMa4hb8/9OTSDXNHvUmUmjul6NU5mHc6GIrCGSNFoRC8fv3C9kt+Nynjih9M/McPiBznD++qWn6msym7m0AqnDq4bbtCWTVKH/urp8ue+p8N941ZQ9TtuzcteuUXuZGsmKF65h/qZi5ZU3+/pHL+Q1s693RMJyV32FjaslO3xN5YVdVIlN6p0XuzcsfZqEo/TFVzbVVHu3GabiJNmToiNL3NAACiLu+BPXseiHYmoBMS6hPMHPngyyMfjHYu4h7naocwForXk/8s+8U/OSfGSPfauTSff3rHC67UOrhtgMVvtx9XgK+2Ef/94vW/0i8hCk3KAb6G+1SJa2jTqMkY9qB7tr72pOYPG2AytYqntJFzigpC3xMrZ/rj0323OZb8jrTop7Vy6oiiu4fhqRkAAADEJnV254R8bb/sEaw4ReA1AmdL/MJzM72UrEm/fm3SnPLt69dvfndfhbGRoJQ+oGDsjFtnjM3LdNVi0nNGDBigPcSy5Xh2Us2c9Ow62/rlK1ftrGh7VpaaqtbqUtPds1oTUWqWWVUvU7cGpbvXSMl7YMWrOSuXLt+iS5Wk9NwRt86ZMyW3ftXc5aW6NHXTZ+fe/fyDubWbVy1f9a6+bKm5U+YtnDMpBw/NAAAAIFZxzjnnTK2oJNZrIBRFYYwlxmt4T5Q4h3Ea/WhtamqrwUhpacE/VnKn1KlEfKYaVLqhyBLGaQSAwEV2nEYASChz/v6jbt27EiPXXM2J9dry7Tn/4zRefvnlsfC8K1SvJ06cwDiNvuC5mR8pIatJhS6lkKUaiiwJguB0OlE3A4BAOJ1OQUBDegAIkvu5GUu81wCLnzCv4AfCJATv4osvrqmpsdsDGSASAJKa3W6vqanp2bNntDMCAPFK4QrxBH1tTyxUqFA9iww8N4Pg2Wy2+vr68vJyJZDxXwEgiQmC0LNnz169ekU7IwAQr7jCOXEiSrzXgIofAxUqVMwiAHUz6BSbzWbDjNUAAAAQTl0sXWW5lSViu2iuKF0sXf2swBiTZVkURR7tfmIheZVlGcOB+JGApzgAAAAAJJLvf2ecwy7LTplzrihKwrzKTtlhl8f1neKn7KmpqY2NjbIsU7Sfd3X+VZblxsbG7t27h+rESDwYpxEAAAAAYt26wys/+mrHBee5aGcklLpYuo7rO2XKlbf5X62hoaG5uTkBGgQyxrp3746+x36gbgYAAAAAABB9aNMIAAAAAAAQfaibAQAAAAAARB/qZgAAAAAAANGHuhkAAAAAAED0oW4GAAAAAAAQfaibAQAAAAAARB/qZgAAAAAAANGHuhkAAAAAAED0oW4GAAAAAAAQfaibAQAAAAAARB/qZgAAAAAAANFnOXv2bLTzAAAAAAAAkOxYdnbfaOchWVitVkFg3sudTlmW5VDtRRRFi0X0Xq4o3OFwhGovgZAkiZkUt2NkWXE6naHITqJhgR1czrm6siRZicjhcCqKEt6c+dXRs4JzstvtYcsOAAQE8SsIiF++IH4B+IG6WUT5+sNubQ3ZX29KiuS9MFoXCMZYu5dgQRBE0aNtLeekxrPoXoVjnOkH7U37csAYs1qtjMVTeENgA4gdiF/eEL+Cg/gF4Icl2hlILg6HQ739YyBJUkj+hiXJ/HoX4TuOGs65et/LD0VROPe4V8o5R1QLRLt3rK1WqygKRBan08k5t9vtkiRZrZYQfpcKgpqNdsMbAhtATEH88ob4FTTELwBfMBZIRHHO7XaTMMOYz7AUOF/XC7vd0W6AiS5Zlh0ONPzosHY/VofDoShcFAWLxXUXJkYa2Njtdv95R2ADiDWIX6YQv4KD+AXgC+pmkRam8Ba/gU2lKIrd7oiHnMY0q5u2RAtv+oWxwE94Q2ADiE2IX6YQv0IC8QtAhbpZFHDOTW+zMUbBXYDUdtjeHA5nXAQ2ldpoIX7yG4sYY4LADF32HQ6HLCum/fijy/TjRmADiGWIX6YQvzoP8QtAhbpZdCiK4nSatLQWBNbR8OZn+Kx4bPVut9vjMdsxLoQDqYWWIbwhsAHEPsQvXxC/wgHxC5INxgKJGvVy4z1esCAwi8USYLtqi8USgXGNIyx+cx4t3t9v1FGw4iJUaF2r4yK3CYMxFkcPJSDWIH75Er85jxbEL+iohI9feG4WTbIsy7LJPTZ951c/LBaLYfRed7IKwgPEEbvdrigcgS1iRNFkCimADkH8AiDEr4hLhviVXM/NGGOCi+smjaJwRVEURYlWFdzpdBKZhChRFDgX/YQoURR9BbYYGcsIIkZRFM4ZEWmnhOl3plgWrWGyk5AoiqLo79oCsQnxCxIS4hcELkniVxLVzUzbtQsCEwSRSFQUHq2/LqfTyZhJ3tTmIqanoCiK3o1JiEhROAJbEtJOEkFwDXeG0wBMqZcODPkddxC/IFEhfkGAkid+JUWbRkEQUlIk/+P8CAJLSZEEIToHRB0o1nu5xSIyrxGsGGO+Ahtu3gCAL9p3YgxXEEcQvwAAkip+JX7dTBAEqzXQx4NWqyWK4c27WYosmzRW4Zx7P/HnHE/VgZxOp9Mpmw6hBklOC2xx114omSF+QfJA/AJfki1+xXebRrX9vXpnjnPu3eyeMeYd2NQ2+pxzd/N9jxt7VqvFe77LdncUEtqAPyo/Le8NrfwxQBBoJ6d6Zmq/RjlbEBv0rcjQXihGIH6pvyJ+AeIX+JGE8Ste62aMMbMJK0XOyel0ak88DXOteLeaUBs6G5ryW61WLVQIgmCxWEx35HAYQ2DnaeGt3Zb3Wit/BDbwNUcQzg0g10XMFdhM255BhCF+IX6BBvEL/EjO+BWXbRotFoskeQc2IiLGyGq1qAP4CoKgX8dPc3ZDc3nGSG0ZYrFYrFbvwOZaR5KsgYwU3FHqeKyBNPBQs42LFwD4YmgUp3ZMUn+i1f4tySF+qRC/AMC/pI1f8ffczNekKHqiKDDmccex3ebsDodD3x5DHabTf/drcg35Gug8m4ELvOV9srXRT4axU4Mgy7KitHOuQhLy01vJ4XAmQ4/qWIP4FdyaiQHxyxTiF5hK5vgVZ3Uzxph3YFNvGRrikOHXQC6IsixrT05No5rpjkRRkOUEn6E8RqhfaxDbvAV+kVIUxW5Pru9DyUxRlNZW13MJfcMhp1NO7MAWmxC/khnily+IX2AqmeNXnNXNDO3vDb2Nfc2aQh2PbQZOp6xPwXDvU9++H8IkkPvNySbwZ/r6NfE9LDnpAxu+IEYF4lfSQvzyhvgFgUu2+BVPdTPGPOZK8R4GSv3AfMWnoHmfCoZhphgjxnDrMYwQ2EyJooDDAoHQehYlSWCLQYhfSQvxyxTiFwQoCeNXPNXNDHdZTFvJy7IsiqJp7+fgcG5+z9LpdIqipM9bkpwxwdEP4qwoSoeeRyOwmdKe9QO0S/0LSp7AFoMQv+IX4lfIIX5B4JIwfsVT3Ux/19HPSJqKogR3KWRmIdHPVVhRuPaY1XRbIHevdP3hUT8ddZDldm/WIrABdJJaK0iqwBaDEL/iEeIXQHQlZ/xKlquGKLbfUCSxR+SMCqvVarGY3wYWBCZJVv+fCwIbQOdZLJZkC2wJBvErKhC/AKIuOeNXPF049Peo/NznMw1RgTTiN13H747a3kJjfW++JpTUs1hEX+ENgQ2g8xhjiqIkW2CLQYhf8QXxCyDqkjZ+xdO1Q988gzHzW4mG/tZ6hjGyAnxXEMxTNOw94Qf07CiLxeId2Dgn7+8AFovofYT9BDbmKUT5BUhYIZ/ACoKA+BVHEL8AYkRyxq946m/GOeectKuZxSJyzj0DHpMk45Sd2vqCwCRJcjgchnuEjDGr1aq/SOq3IiJJstrtHlsJgqC/Sck57jsaGSKT4ZG04ZakYRBn/3ccDR+xSlF4ct5cAfAPl6YYgfgVRxC/AGJB0l6aWHZ232jnoQO8pwnnnBRF4ZwLguA1X6fidDpTUiTPNNo2cQ++ZNxLa6vd+/KqXj1NN0n4Gco7yjBRj+nxMYQ37dtDJ5uCBNhFGwAgwhC/4gLiFwBEVzw9NyPX8LVcf01kzHiLS8W560mo3e4w3KnytYlKnXXe6XQKgqSPYYLABMGkFYoa8zpckoSmbzDj6/g4HA791w51EOfOt9FXu2h7zx0EALHDu8qRDL29Eb/iAuIXAPgRgfgVT/3NVA6Hw88AxCrOSWtjwDm32x2B3IfinPRtP+x2e7tbKQp3OBztJ51k9N8J/AR+/eFljIWw87QoCpJk/OMBgFijKFyWFVlWkuRZAeJX7EP8AoBAhC9+iT169AxtihGgXi59DRksy4p3vJFlmTHmZ9ilILZyOmXc3DKlbxCiKNzXWavN5qn7NWR5YIwEQcAtYYAYpF0i1AZjaiO96GYpYhC/YhziFwD4EYH4FWdtGjWyLCuKIoqidkFUW+HLsuzrGDmdTqeTBLVdP2OMMc652hvbzxXQ6XTKMuvQjkDfGT3AQZzVQypJUgjDmyAwi8WC7x8AEFMQv2IZ4hcARFec1c3UGGN6I1BthW9oVKDGIf3VzX8kI9fguf5ugBl2hBGWvCmKoh0fURRMg4vhtrH6RcFut4c2vPnaOwDEArWOEe1cRAjiV1xA/AKAQIQvfsVNm0ZBEKxWqygKHZoShDH15pNIAYzFKYqiJFmFju2B1JGvRFFU72J2YMuEpv+SIYqiIfZ7j1emff+QZVkUxZA2DmFoGQIQU7Q2IaIoWCxigJfo+IX4FV8QvwDAlwjEr/h4bmYY0zYI6uHzc+g6eTFljKxWSzIMNRYIRVE8m4VQSooky4o2iLPhzrHT6XHQ/N99lGWPQOW/Gwb57tcBAFGn9aJO4C+giF/xBfELAAIRvvgVB3Uzw0SZnRHCu1mmvKcTTVoOh3HoZ+8WOypF4d5fCPyEN+/2996zr3q+m1ztpgDiSMJ3fEL8ikeIXwDQrvDFL1fdzM+ArYb27pFnsRgn61Q7UnuvGcIoaOB0+tyjoQGDxWLRhj9OZurQz4bwZrYa+RrEOfC2+5xz71Cqh9gGkMAQv/xD/OooxC8AiAzT+OUKG367Dof5Zp1fhm7N/udjCVNgU1NubTVp7CHLsizLVqtVa5aAoW81nPPW1nZad/j/2tSh8CbLiq/pZaJ7DkMkqUPYkftD17+S2ZlguLw4nU7ta5BhwiLvb0famup/DK/4OhUI7WrZmcOF+OUf4lcQEL8g8hC/4kv44lest2kUxbZw5eceFRFZrcbbTp2ZD44xZrhQWq1WX3t3OBz6S7AoiohtGv2YVwaB9G0IPLz52RFiW4JhJkKQrCAwSbK2ttqJKCXFeCvLexe6vfrbPeeuUKcXguwmBItFJBKJKCE7OyF+xTvELwg5xK+EEb74Fet1M/0566fkhg61nFPnG2Y4naS/qqqTyvg6KWVZ1u564koaWgGGN1wvkoR31AktQyO0zlN7jBjinxpBwemU9fdrEwziFyB+gR7iVyIJX/yK9SGA9Fc0P4XX354kCkFgM03HsBc9fd4Q2kLObrcjckFkqNP7RjsXyUJxS8jvpohfQIhfEEGIX5EUvvgV68/NAqQ/Fw1j1HaSvhU4zvgoCvm0npDA1GYYpGs3b7i5ZbiSMsZEUVT/0vXnmDqIgvfK+v9or7r/hKlYkJgQvxIe4hcEDvELEqRuphfa+mtC3s2NU3a73btXBiQ5fWv4oG9fcc6dTqeieEwp63A4TTve+AqQBupUSKHtUZB4BEFA73M9xK9EhfgF3hC/4lr44leC1M0CbDoSBDT2iCl+OtNDEgptq3dDJOvkiAicGyc+CndPg3ikdXNKyLFAAoT4lSQQv0AP8SvehS9+JUjdDAAA4o429Rae8AAAQBwJX/xC3QwguahDAiTkMwqLxdKhthdqU5BYSDxpJeooIAAQDohfGsSvqAtf/OpY3czPM03/s2oCQCwQRVF7Cp9g4c0w1WZgGJElkAgU1sQhMhC/AOIa4pcnxK+EFU/PzSwWi74XY9RPGv19CPSUhNinD2zqfxIpvDmdTlnu8J9hgDe9wpp4MhNFUT1KCf8ADfELoDMQv7whfkVX+OJXrNfNOG/rweyeAo+IqHO9HEPDMGGoBuczxIXEC29hjSUIVOGg3c11OhPqVFQhfgGECeJX7CSetMIXv2K9bqYoSscfxXrQz5Lu51ZlgKsFopPD4wCEnL6NvnbrkRIuvImi2KFJnMLaXl9RlIQ5sOHja6DnxID4BdB5iF+mEL+iLnzxK8HrZowx/eZ+TmP9arLMOnOPAbENYop3G/2EDG/6YgYsjO31BSFBDmxYJfbdXMQvgE5C/PIN8SvKwhe/4qBupm8WEvs4R2yDGOKrjX7Hw0CsUxTF4ejwhTLAa6ssy0H8XSd2xQPahfgF0BmIX/4hfiWqWK+bEZHD4ZAka7RzEahIDvYV3FSAyTzHa7LxvhXnHd4S5nzgnIcvloQ18bASBEEQBOZCRMS5qziKokT9i7g2QoZpZvRN9Qy8p0aNTYhfviB+gX+IX3GReFglbfyKg7oZ59xuj4/wZrc7Yv8PIGHaAIB/vtpIGE6ARDoTRFHs6BQugRc/rImHg692LO5BKVzt5WRZieKYgYLAiBj5uEfrpx2OosRH3QzxK7QQv5IE4le7EL8oceNXHNTNiIhz3tpqlyTJ16nlORxWKFuQ6FPzE7Y4J7vdHsL9Bq61tQP7VY8hwlvC8994PSFPgKDa6xMFdhyCmh8m0MRDTn8oFMV1f1EfPBhjggsTRUEUpWjdfo6L+kAnIX75gfgF3hC/Aof4lZDxKz7qZio//ao551oQEkUxhB+SOkCQthc/eQvVHsPKbrcjvCW8oK/ycS249vqBJx4v7fWtVqs6NrqfG4rqPVF30yCLKAoWiyiKYrS+oCcDxK/OQ/xKBohf4Ugc8Su+xFPdzA9FUdRRZYiIMRIEISTBRhAE/U3MWA5g+rb7/u9EIrwltkACW8K00dcLa5P6WP7b1zDGrFYrYx17DOJ0Op1OV0SUJMnhSPwHWbEG8QvxC1SIX+EQy3/7GsQvvQSpm8myrP97tlotnf/r9b5GxPLloEMtQxDeElXSBjaV2mk48PXV1+edEwAAIABJREFU/sSxkHhIqIEtuPb3DodDvQFptVojefdR6y0d3EhiiQHxC/ELCPEL8QvxS0s5hGlFl9PpEd4sFtFiEYOrP6uniHf6nchd2HmPeRX43cdEvdIlmyQPbMG1hAnwgIQ18ZDoTGBTOZ1OIosoCpIkRSy8aV8XQtvPKu4gfhmWIH4lG8QvxC/EL03i1M1kWVa7BuoXBne4vLeK/THBOnTfUWW324MbxRhiUJIHNiLinAfxBTTA9g9hTbzzRFEUBKYovJMjVjmdTsasgsBC2+vJj4RpgtJJiF8d3QTxK5EgfiF+IX7pJU7djHSPNUObbHTH6ARoFwIbhblJfYw3t1M/fXVyKq3Vfodw7gozDocjJUXC44jIQ/yC5IT4RYhfiF+eEqpuRrrHmqFKMF4Cm3YHsbXVbuhX3dHmIhBfENg06tC6ga9vGJnXv4621+9Q4p1hmOBSC2yKwsk1AYuWJZ9LGCNDS32LxRIXl75EgviF+JVsEL80iF+E+OWWaHWzpKUPV4bQhUiWwBDYNIIgWK0dvaCJ4WyvLzoczgjcsDR8ldcCm3obUhuSuN0lhsAtikIEQpvV6pqUWRsTGZIQ4ldyQvzSIH6pEL9UqJslCMPNRV+3G/W3JyOUMwgbBDYDWQ5jIAlr4kEzvc+q/+t2OBxq/FDDmK8lZDYeQ6gGc/dDuzWLXmfJDPErCSF+GSB+qRC/KK7rZr4e/oZ2vJSOPmWOFu9YZRq9ENISBgKbQXDTawYoZg+jn6uTFsC0GOZnia/Ewx3bnE5nctbKEL/0EL+SDeKXAeKXQZLHr3itmwkCE4RIZD5iO+ok9Z6BdmfRT6t9hLcEgMBmijHW0SlcAr+whjXxoJlmSf+3b7VaDU1BvJf4Gu8uyce1Dx/ELwPEr6SC+GUK8UuF+EXxWzcDAy1ief/H9NdYwBgL4R9/XP8ddggCm6mg2utTgE3qw5p4Z3if9px7jKIuCEy9uah1ofZeom3YbuIA4YD4lTx/a4hfphC/VIhfKtTNEkQgY1tF/tajdmPDx7uWUF2C/V/uRVFgzOrrwXfcUUuqfoimd4ySMLAREWMsiCb1AV6+w5p4Z3jvQW2ObwhvhnW8l6hjELebeMhJkqsvdXKetKBC/EL80iTnpQDxS4X4pULdLEEEcpcxwrce/Qc2lXqZ7uQ5Hch9OPVeS8KENz+SM7BRmJvUx9Eh5ZzrhxKOcYriajmTnL3OQIX45X8dxK+Eh/ilQvxSxVPdzOns8HQFjDGtXhs4uz1cU32HT4fmh6HwxzmLxWJ6b4O8bmZYLGJnZtJgjHkHNtMdCQKL9ykvvBnuPiZtYIM4lTxjgSB++WEavw737Bm9HAFAfMipPxmtXWMsEGhHrM0PY5izwlBnMNySNEwa2CHa/BIqbcoLdzY8bklGZsqLaEHFDADika/45f9blzZwSMjzY7ih6T9+cU5Bxy9JkvT3EP3HL4rJfncd5f2pqUuSJH4Zbp0neeKdT7PS1jskOYk1qJsliMDnh4nAxV0UPcKJd49StUmxFt4YC7JftWHkIUNgIyJZljnn+l6woigmRgDw/+0B/DO0pPd/7nVoZeiQ0A6oAHHKV/zybgOC+JUY13nEr85A/IoR4YtfqJsliJiaH0Y/Z4WicNOhfhwOh/7qLAhCEJdmw+QYps3xFUVRFK4b5CeYHcU4BDY95om8vgOZUhRuaHPGGDNtmmugXpm1Rud6nShEaDDGDP2q9dT+09HNp/a9E+dwMvMVv6LSBgTxK8Lwt6+H+KUJJH5FNkdG4Ytfben6WkP/CQW4GkRe4PPDUPgjnP5y4GcMVv1gqcGNCKTfys8JqCiKIIjeeYtTCdCsJVQEQfAKZEEnxQztY/1EBT11Hfe+jRuofYUjE+q8u1P6LwJjJs2JLZaI3rCTZVdfU9MLRWgDE+JXzPIVv3yFs7BmBvErrBC/NIhfesHFL+9EwpE3X8IXvyzuHQRU4cO9jZgVj/PDcM5DOEgrvl0loSDmbPHDcDKG5NwUBOYd8MJEFAVRNBn4x3RwCHWcCcZ8TtwZGWqrLT/vBphICFeDyPMVv3yFs1iA+AWdhPilF1z8It9zT0dA+OJXcrVpFEXR9DjG9RR1qg7ND0NhDnUB3lDs/C1A/afpJ7UAb08CAMSsJIxffsYfDl9mEL8AILos4bisx+wdoHZnEYlfMTU/jKIo2jiNvoZGNDS1D276ecOZJgiCaTr6QSPDPc89QCTpv0f6EsQ47BHj6282ihC/Is9X/PIz/nD4IH4BRAbily+WcBQ7BpsfQCTpYxsRSZJk6NMiCILhaX5w57dhK6vV4j2mliRJfjaB5OT99dtPh+NAVouW0DasMlCUCPQxEIliq8qB+JXkEL8gxiF+BSKu41dytWlMSNHtLmJKURTPZiGUkiLJsqIoCmNMEARD+w0/PSbb5XTK+tvJVqtFHVmLcy4IgmGaNc4R2xIT56Tvsuz92i5ff0eBzFykjaalfw18iK3OcDqd4butmGATtUMM8h+/ohLdEL8gwhC/wpR4mFKOANTNICwcDofhT04UjZFGxXmn+ujLsiyKov7yIQhMG9XKO1dB7whihPoFJeRD/TocTu8hngK8uAcSRPWjcRkaRHUG57y11W6xWARBCFUQVY9wXAc2gM5A/IIwQfwy7Brxy5QlsdtvqB98tHMRLrFcNM65w+FsdxgizgO6r+Of3W6XJKndP2yHwxmzPUkgcJ0/YUwpihKmlFVhHYY47uJQLF+7YgfiV7SKj/gFYYL45a2T8SvyV4kI7BHPzSBcFEWx2x1+ZqiQ5ZDd27Db7RaLxfS+JsXGHLsAABAOw4YNW7Bgfm5ubvfu3aOdFwDw6dtvv62oqFi27PkDBw5EOy8xjWVn9412HiDBCW6MuXqmyrKsPtYP7Y7Up+2iKBKRui/FLbQ7AgCAsKq09c6pP9nuavPnz5837/7m5mZc5wFinyAIqampy5f/6fnnn+98agFeJeIOnptB2EWsdsQ5l2UZM8wCACSDYcOGzZt3/zfffGOxWKxWawJM9QaQwDjniqJ888038+bdX1JSgqdnvqBuBgAAAPFnwYIF586dkyTJPZwA6mYAsUutmwmCcO7cuQULFsyePTvaOYpRIRtuBQAAACBicnO/yzm3WCyiKKJiBhDjGGOiKFosFs55bu53o52d2IW6GQAAAMSf7t27q52Zo50RAAiU+jeLkXv8wBUNAAAA4hIL9/y4ABBS+JttF+pmAAAAAAAA0Ye6GQAAAAAAQPShbgYAAAAAABB9qJsBAAAAAABEH+pmAAAAAAAA0Ye6GQAAAAAAQPShbgYAAAAAABB9qJsBAAAAAABEH+pmAAAAAJ3RWvLM6AVbG7TfG7YuGD582eEo5ggA4hPqZgAAAABBa63euGjRJnu0swEAicAS7QwAQERxzrX/M0a639p+1f2HRTh7AADxpOno1mW//d0HdVK0MwIAiQHPzdrw0PFOLdqF88dHEcwzr75l2FCfUviy5+sjCvkeE5V2rH74wwkrV768f/9HFRUVX3xxvLr6i+rqL44dqzp8+PD+/R+tX//WnDlzoptVAIDOOvr6tOGP7W5y/dZa8sxw3a9HX582/JmSViKi1uqtz/zsxtHDhw+/YdaiZSV1RETUtPux4dNeP+pOq3rjHbpfm3Y/NvyOjdVE1LD1sTuX1U1+8e3npvnJSevhZbOGz1p20LXzpsMbH/vZDcOHDx9948+e2VrdGrISA0Rf86evHVr+WXO0sxHP8NzM6JlnFs+cOTPozTnnFy5csNvtp06dqq6u3rfvw3/84x8nT9arX4xj9ikEY+xXv1pw7733SlLbvb/m5ubHHvvtxo0bOedazhljnPP33/9HTk6OPoXKysobbpgQ8gKq1Ylp06Y9/fRTqamp+rfWrVu3aNEjod1dAlOPZH5+/sKF/11YWGixGP/2RVHs1q1bt27dMjMzjx8/brq5JmbPZAAAl4FXjaYVJeW/GV2YQkSVJduI7Icqnx59LRFVl39QP/6evBSio6/feee2vKdefO+G7JSmoxsf+/msBQ+vXXZj5sDCIfXryqvvGJhNRA3luyupPrWy7o6BmUSt5SUf2Mbfnk1EqYWL3ns/M43o8B5f2Wg9vOzOn5fkLX5uwbVp6q8//3nJkOfW7i/MoIaSZ345+86Gv6y9Y2BEDglAeDV/+trnjxzmdPhzuvvKeVentr8FeMNzMw+d/8bJGLvooosuvvjinJycG2644cknn9i9e9fbb789YcIEdYXYfM7DOScKqOz6epqBWm0Lab7agRpCgNRPbcyY0X/60/IRI0Z4V8z07Hb76dOn9duqH6vNZnviicfHjv1B5D9oAICOyxkynrYdrCQioqMHdxeOGkUHa6qJ1LrWsMKr0qhp9+oVNZMXPHxDdgoRpQ2c9vRvCg/88fWDrZSZU2ir3F3ZQETUdLikZtSoIYcO17QSEVWWbJNGXzuQiCglIzPNXxZaqzcu+uXWrKeee2x0JhER1W1btq517lOLCjOIiDIKFz01t3XFau1xHkD8clfMVE58TQgW6mZtGAtLxSklJWXIkCEvvvjiX/+6un///hSr1TOtpaKej8qPr/yHq1y+6mCcc9TO2qWebwMGDFi06JHLL7+83fUdDkdt7ZfqMdfO1Xvvvffvf39n+vTpPXr0CGtuAQBCJO2qwmH2kspqIqqrLMkadc/k8Wptq+lwyYFhNxRmENWU76Fh1+ak6LYZNcRecriGaOC1o6UDBytbiajy0J7Rt99TaFMrekcP7qZp468KIAPVryy6848HRv3mNzdkupY0HN5dTqOv0j0lyxpYSB8cqglZoQGiQl8xY5PuvnLeEL93LcAP1M3ahLXGZLFYRowY8frrf5kwYUKYKoGdZl4Ni3rlR60j+Ho3Fg9kTLr33jlXXhlQq5mWlpa6uq8VRVF/nTnzln/+c+eiRQ9fcskl7lVw0AHiD2MsJUXqzI8gxNl3hoy80TmVu8sbqOloSfPovIFZ1+YcKK+h1vKSD3JG52UQEdntlJ2VodtGIonqG+1ElFM4mbaVVBIdPbx7cmFO1sBC++GaOqou/6B+cmGO+R49HThE4ydnfbBi9WGtT5mdiNb9cnibMb/aRNTajE5nEGf0/cq8KmZozdgZ6G8WUZdddtlTTz3pcDh27drlp3Fg7BAEwd0DjSmKoiiKLMtRzlMnJGFjPLW8gwcPHjZsWIDfq5qamg4ePEhEQ4YMMeucxohYZKpnjDGLxSIIjIgUhTudzmT7+ABiitVqcTrleIoC2XnjbX88XNmUUbLn2hufpuzmQun1w0fHN26zjZ+WTUREkkRHaxroKq16Zic75WSlElFKXuF4+6uV1dX0QdZVN6ak0LXDDu05epR2V46flpfiY48eJj/zzGNDytNm/fJ368a3dSmTbv/f3fcF8tgNIFbp+5X1Hf3xF6iYhVKc3QNLADab7eGHH+rXrx/FXONG8zaNaiYZI1EUrFaLJEmMxeVpI4pitLMQHYyx/Pz89PR077fOnDnzyiuv3HrrbX379u3bt9+ECRPmz1+wYsWKlpZzgsBmzZrpo3NaJM5bURQlyapWzIhIEJgkWZP2QwToPM65w+EM7kdRXH/1FosYV3+GA68dLW0rebVkm/qkKytvVP3B1et2k6u7GGXljSJXw0VV0+E9h6S8rEwitU1k5e5Nm3bT6LwMooysa217Pli958CwwqsCa66VlppCKdfes2B83YqXttYREWXkXGuzH6ysbluneuPPhv9sY12IygsQEdw9mx/fvuo4KmYhFonnZoIgiKLIGNMmTVIfv8RYzcSfdevWPfKIOiSgvyddAwb0z8vLS01Nzc/Pz8vL69evX0qKyb21gQMH3n33XY8//kRM3X187rllzz23TBAE7WGeonCtYRtjTBAEi8XCGFkscRSYXURRFEUxpg54xHDOr7jiO/oROFVffPHFL34x54svjmuPwiorK48eVfvNk/ZVzDu9cGTSYrGIosA5KYridDoZY+pppt2kF0XRYhEtFlFRFM65xWJRz1VZVpxOZziyBEAJEb/0tEt6EBtara57JerfZrxcTnMKJ9t/tW7d+MX3pBBRWta1OQf++IE0839dz63SRt8+N+vOZX8sXPywa5zG35UMe3jttWrozsgbnfO7P66zzf1LNhFR1sBC+4pNe4b95uEM852ZSxu94OFhP/rjM+8XLrshY+C0BZNX//Z3L2U9c9+1GdR0dOOyZf+fvTOPi9p4H/9MNrsLLnihFapVUFEERNEq4AFaUetREdtqP5/Wq7bVag+qVtt+ar3ab2svUT9ae2gPta1+ftVqD+8qXoAoeF8oeBY8sCqHbHaT+f0xbBiSbMguu7DgvF+8dDc7SSaTSZ7nmXnmebKHLxgcUPlhKBTPwffR59t/REb+oIaZC3GvbSZq8yL4s07H6HRMrXJSghDCSiMZ5uTkXLiQAwD48cefAEBt27adNm1av379JDMPOp0uPj5+27Zt+/cf4HneEzwbIYQAIJ1OxzAMQojnBXnqMEEQOI5jGEanq2XzZlitt1geXA2+fv36kk5otVp37NiRm5vLMIytZXA/LLvp1dktDQYDPhuenmUYA+57pPcU/sCyOpZlsaKMweU5jlM8MoXiNHVDflVxhRhpy1ksFjyGAmqVeWYMi44HvxZEt8MzXYHB0QaQTS4Xazfm+5/8kt+fMuC925xPq9jRC9eP6SKaXoFh8f4g2xa7wxjcJQr8ertspZoD+A2Z/PKqse9/kxY7M9o3btbPC39OXvZMzMkiYDuhJg9JCsWT8IkoN8+oYeZS3GibiS9xe2AnJYvF6vRIXrXBMBAPnaoXI5czIYRyc3NfeeWVBQsWJCQkSJxAHnrooQEDBqSlpYEqDGS6EIQQHh4GAFgsVkn8Q/LCeZ73hAprBxtmwDPauaaQ+yXev3//1KlTeBRcrl9W52JIrP4KArJYLAAAPDaPzy7R/HieZ1mduPyMLM+yLJ09o7iQOiO/9PoqSXmEgMViEV8RVqsVgNpmnvnGzU9NLf8aPjkldXLFEsbAITO/GTJTce92YzakjhG/+fVPTu2vfJrwJPIsAPgNSU4dQh7n5/Lj+HV5Zv43z8zXegUUioeCzbPslG7B1DBzJe6yzSoVbCJ6PctxFs8ffcTzZuoKqyRLGC47b968li1bPfpoV7IkwzChoaEAAJbV8TysWfGGL0qv10MI8BQK3mL/Wj39ZomIhhnPe7T+5FYghP7+/pKNxcXFt27dghBaLNaanbnFLwpsaOEPRqPU/VKOpLxOx1DTjOIq6p78Ao6HtBWnsvV6fa03zygUipvwiXg+MqKmK1HXcIttptPpFAUbfrfL9UCDQW82e7pLktXKC4KgXYvFMw96vb64uPiPP34PDe1Qr149skBAQMCjjz56+PBhnY6pKdmG58rEcAt4tU+N1MQdiIYZKNMnHlBUFEeEkEO9upqRLBGsVREIKLWVOim/nJjfw/ILQmXzDKGytyvL1tg63loX0J9CoVC04JZXmzxWhNXKm80cxmzm5GEGlGLB1W6wfyPHcRDCffv23bhxQ1LAx8enWbNmNVI3jF6v1+tZ0TADVR7+1Ok86CYyDCP2Q/thLR4I7JleEEJPaBk8panX6/FX/AErgWREONHSxj9Jyj/I86IU10LlFwbLL9EiNRj0Eud2q7Ump8uw/KrBClAoFIqbcP2rTT6UJXf5IJcUY+qkS5LNPLNcvHjp9u3bgYGBkl9x4I0ambXAq3QQAlZr2XgqwzBVnDRjGGgwGERnMxXE/oB9J+1N7DjdMgzDkGKbYaDoJqd9/BjfGjGFgKSOOHqKuLGKN9HeWcSDk03kwg7jCdOJVquVYQzkPQIAcBwnBmYkdWUcHcRorFAed2NHz2trcyj5QCL/teqNb1vMWb7Sz6H7W1Nd5QGByi8JHMeJoXoMBj3ZGjXoySnKLwqFQql7uN42k/gdWa3KsYaxQkZqDlW3DWoQctwU52gmf7VaLaWlpYo7ypUnLQJPi8pF2j+SQ+Lg4wgBHN0Ol5RMmpF7adTwEAIMU8l9xIophKBt2+ARIxJ79erVsmVLk8mEG9Bqtd65c+f48RM///zz1q1bnVvYJjHMSLQYZqK1bDKZEhOHDxgwIDg4uGHDhl5eXmI7lJaWms3mv//OO3bs6ObNm1NS9hCt7Zg2LDZIs2b+w4cn9OvXLygoyGQyiafjeb60tLSgoODs2bN//fXXTz/9rH4uuepvD9wUhDZflqBEvcIQQoTEvZC8PK6UbbhdU0c1m81Y2RUEhBDChpbVauV5XlTC8HZcVbOZE5Vjq5WXG2YqvZdsk+Dg4Pj4+J49e7Rs2bJx48Z6vYG0D61Wa2lp6e3bty9fvrx3776NGzdev34dVBYohTTp5eD9EhMTx44d265dO29vbwBAaWnp33//vX379m+//S4/P9+eEYiPDCFs1qxZQkJCfLxCVykpKblx48axY8c2bty4e3eK093ygYXKL7n8UjHPagSGYfA7gUZnpVAodRLX22YSJUDFTQ5HXbO3Yy0CQkiOocrGrRHWZSV7FRUVYT1M/hOE8I03kiZNmkTmpOI4bvny5QsXJmuRi7hMYmLi/PnzfHzKo+fggyxZ8l9Qcc5E8YxFRUWzZr23YcMGjZN7PM8zDKvT6RR1FLHasbGxkydPjoyMlGfcYlm2SZMmffv26dMn7uTJk5988klKyp5KrQUJgiCIyz/EhDzAtmJQZUdxRiIqKmrixInR0VFYdZbj5eXl5eXVoEGDDh1CRo4cWVBQsHPnzm++WZGdna19dkVs1QEDBkyaNCksLEzeIAAAnU5nMplMJlPLli379+//zjvv/PXXX//973/Pn7+geC5sGGzfvjU4OFh+NBF/f//Vq1dLNt6+fRsAoJilGuPj4/PZZ5999tln4paioqI7d+62aNGcLJafnz916tQDB1Ir7Tk4U1mfPnEfffRRkyZNxI2//PLLW2+9ZbXykmlYeZAGnY7R6QzPPz/h9ddf8/LyErffunVr+vTp2D4R64BbzGQyjRkzesSIEa1bt1ZZw8ayrI+Pj4+PT8uWLXv16pWU9Prhw4e/+urrPXv2VHqX16xZ3bNnT/Erfu4+/3yhyWRatGhRXFwcqQ17eXm1bt164sSJ//73v3/55ZdPP/2sqKhI0kr4Q+/evV966cWuXbsq9kydTufr6+vr69umTZvhw4dfvnx59eo133zzDc6HUXtfsNUJlV+K8oXjOPFdWuPr6/Az6wlz/hQKheIOXL/ejJRQ6kaERAY4LdugDed2dzcIAR8fn4ceekiy/datW6mpafamPuwYJHbH4x0B2qKQlxsq9s/oAAhh30h7VwRMJtO8eXO//PLLqKgoRTukvIoQhoeHL126dPr0aVUJC0kaZuqr6cS0AbNnz/nuu2/79u1jzzCTV7VJkyajRo1av/6XWbNmgbJJm0rqjAt07tx59epVS5cuVbRUFfH19U1ISFi/fv2sWe+Sh6p4IdX6LFy6dEli9DZs2DAiIkJLNQwGg07HREZGNmjQQNwIIezUqZOvr6/RaJD82YueFx4eRhpmAICcnJzdu1PEr2IrPffcs1u2bJkxY0ZwcLBDwUW8vb179er19ddfJScvNJlMQNbyDMMYDAaj0SBZmYPR6XSNGjVcvnz5Y489Zm95kq+vb2JiYr9+j5EHxx8CAgIWL1789ddf9erVS0vPhBC2atXqnXfe/u23TXFxsbhP1opwgjULlV/2sFgs4kK7mq2tXH5RKBRKXcL1thkpsBx6gTuqN+h0OlETwn9Go0GvV9CKahB8UYMGPS6xzQRBOHr0qPqumjfaxU5T2FPRFDayrA43rJaw5vbAp2vbtu3KlStGjx4t0aFV8PHxefHFF+fOnevceUUNWIthBgAwmXxWrlwxevRz2mtI4uvrO27c2JUrV5hMPsB+fxZV5MTExGXLlvbq1cuJQAK+vr7jx49fu/bntm3bKp2rWlXw3NycwsJCcouXl1fXrl0BqMRKtGU2Ezp06CDG9sA0bdq0d+/eKuYEQsBs5kpLzWYz17x5i/DwcPJXi8WSmZlJTpdBCOrVq7dw4edz5sx55JEWTr8ljEZjQkLCF18sw9PRZPXEPMWKdUYIvfrqq1FRUeqnvnLlysaNmyrWHMbERH///XdPPDHUaHQsQy0e41i8ePFLL00UD+jQER40qPxSQctaYgqFQqFUEXfYZlpHEyWrrrXLNp1OZzQaWFYnPzbOByrR82oK8YqGDx/u6+tL/nTjxo0//vgTf7bTRNo3KgMhsKOjl02+yVa921u8pPWkEDJAFhRRNMz+7/8+6N69u6Oah9FoHDVqVI8ePRzaCyOuR6o0/iSu1dy5c+Li4qoSqF2n08XFxc2dO6fSkhMnTpw3b25AQIDT54IQdu/efcmSxdh3sQZ17pMnT169elWyMTg4ODAwSH2uBo9/h4aGtWvXTvKTj49Px44dLRaL2czJ/wQBQVhme0MIevfu3bRpU3L3goKCPXv2il/xGrl58+YOGzas6iH1IIQ9e/bEc6QVtwMAgNnM4eztkl/9/PxGjBih/mqyWCz79u2TmJRxcbGff/55u3btnNbaGzRo8MYbSdOmTfVkvd9DoPLL88EihgbQp1AodRW322b2NCGJjzvQ7KLAsqw8xrEEHDBQy9GchvSzMhgqiFKW1eGN+Nd58+Y++uijZAGe57dt256aesCtNVQBBxx3edxnbNWQhpAYvSAp6fVu3bo5pxoajcaBAwc6ekOx5NZimGH7Ydy4cYMGDap6Bi2dTtevX79hw54ASuoa3vLss89OmTJZYq47AYQwJCRk8eJFNWuemc3mI0eOSJ5fPz+/Rx/tquWOd+7cSb7CjWXZTp062dsFj9/bXiCwW7dHJckDT506lZqaSjZIUlLS0KFDXZUhTafT9ev3WJ8+fVTCfkjo27dvw4bmODG1AAAgAElEQVQN1cvcvXs3LS2NnNmOi4v78MMPq2LDY7y8vMaOHfvss/8GdOpMFSq/sPwS/zzQnsev9DqZt4BCoVCAO2KB8DxPCi2GgThtJVkGJ7Ukt2jMs2QvK6gcCIHBYKjmOE4SuR4REZGUlBQVFUVKEYRQWlraJ598jJBjPjMuRBAEHFPRYDDgaHjAQQceRXBwPImOghCaPPnl+Ph4RRnPcdyZM2e2bt26b9/+Y8eO+vj49O3bt2/fvr179/bz8xN3ccKMYVlWi2GG8fExDR06RKLfAwB4ns/JyUlNTc3MzDx16lR29nl8TX37Pta1a5fevXuHhITItaiGDRsOHz5806bfFCME9unT55VXptSvX1+xJoWFhUePHt21a9fevXuzs7MBAH379u3ePapPn7i2bdvK1RFsnr3++muvvvqalit1BwiBgwcPDh06lFwz5uPj061bt//97/9Vunu3bt3kLQ8AaNmyZUxMjEpAEdyeQUGBEodGs9l86NAhAACEQBAQhDAysvOTT45QdAi8f//+mTNnDhw4cPbs2YyMjPz86wAAk6le7969w8PDe/ToERISori+q3HjxvHx8bt375Zsx56NkgobDAZ/f3/xa1FR0b59+9at+19KSkrHjuFDhz4xePCggICA48eP79+/n2X1+JLr1av3yiuvKBpmCKF//vknIyMjJSXl0KFD2dnnAUAxMT0iIzsPHDhQsVvWr19/ypQpV69e2717Nw0NYo8HWX7VFrD8wk1U03WhUCgU1+N62wwhJAiIDAiBMxHxvCC60snDRWiJuQQhlI84isYAhFByWOz15NpoTqL1pThKCiGMi4vz8/Pr1KlTp06d2rRpIxEeCKEzZ868//77RUXF4i4urJ52cFhkhoF6PcuyOpfoaggBi4WTxMQLCgp66qmn5Cu4EEI4EqPN9wwBAIuKin/77ffffvvNx8dn+vTpI0aMcG5yCUIoCIIWwwxXsl+/fvKohnl5eYsWLVq3bh1hcZdFmd+1669du/769NPPYmN7v/vuu23btpW0XmhoaI8eMampaWTDYtv1+efHk2q6SGlp6fr165csWYLNA+Jcu3bt2rVgwUexsbFvvvlmWFiYPDDjY489Nnbs2O+++07cNmjQIHJK54cffpD4hebn50+bNu3AgVRbOwhEPXHiIPTRRx+NGjWK3KuoqGj27Nnr16/HPZdwWYQvvviiJJ5HaGio/DLLmxIhAECrVq3sFcMBRcQaKgIh6N07VrKY8+bNm/v370dlyQkgAGD48OEPP/ywZF+e5/fv3z9//vwLFy6IV4Gbvbi4ZMuWLVu2bIXws2bN/N955235zC3DMJ07d1JKUFHJc3T+/PnZs2cfPHgQFz558uTJkyf/+98lL7/88rVr1/A8M47s+vrrrylOHt6+ffu777779ttvi4uLbVF8EAAwNfVAamrqF1980blz56lTp0ZHR0uMeX9//+eff3737t3ULrNH3ZZfdQYxbmRhYSEdZaBQah0IoXv37tV0LTwXt3gFWCwWMR2KiMp4oSj21JFPGsjTVUnO66qUoE8//fTTTz9dxYPwPJ+amvrBBx9cuHDBBXWqMhaLhWEYnU5h2YNzWK0KK8VHjhz5yCOPSDbyPL9t27Y333yzuLgYlOfCKjd9i4qK5syZu3///rlznVyUpV2ngRB27dpVYgTeunVrzpy527ZtE9fsEfmygG3NHtqzZ++UKVMWLVrUoUMHcne5XYEvbfTo0V27Knj6Xb9+fcGCBRs2bBD1bCLvQlmmsj179hw+fPi9994bPny4xE6oV6/e008/9b///Q+3J8vq8L7YPFMJp0GsSISiGYlXc9kDR4/H/qri2kUIQWZmZmhoKLkIpEWLFkOGDP7jjz9VLP/IyEh5CFOMl5dXeHi4mKvNDrBr1y6Sea3Tp88cO3bMVlXg42OKjo6WeDPyPL9x48Zp06aXXROqkEycuMUwPz/vtddemz59+gsvvCCZefPz8+vWrdvBgxnahzauX7/+4YcfHjx4sKIljEpKSsTMBPhoERERAwcOlMzP4MGd//znP1lZWbaOAYiYK2W3IyvryJgxY2bMmDFu3DhyWARC2LVrl9GjR69atarSSC0PLHVPftVJsPw6ffp0eHg4nQemUGoRCCGGYU6cOFnTFfFc3LWaVntAJ0FAGtVoybCiYh5hjuMkUtJVK0yqAkLo5s2bn3766ZgxYy5cuECqZTVbMUEQcLgFjrNodMvBwcQ0Ht/Hxyc2trdcv0xNTX3zzRnFxcUIlds8FfUbCADYvn37O++8k5eXp/F05Ck0lsQGYUDAw5KV5dnZ2du3b8N2jVhJ25wGshkkEACUnX3+p59+wkaRiJeXV3BwMHl/8b59+/bB4ddJ8vLyZs58CxtmtmMjYFsIh8FzKcXFxTNnzvz999/lU4Jt27YdO3YshJBlWYZhxKjcEEL7i+bLroO8BfgzeV8UW0y0TvFZEELp6Qclw2A+Pj6dO3dW6eM8z3fq1Il0aJSkaO/YsSMZUISMF0o6NJLtXFJSsm/fPlSeHRsMGjRIbt5fuHDhiy+WE1Ezy65dcottVwq++OKL8+fPSw7i7e3dtGlT7U+xIAg7d+7cs2cPJAC29wC5BSGUmJgor/bZs2dff/31rKwscYtYnqhz2YYFCxasWLHCbDaTRzCZTH379hFPRFGkzssvnhfEP1n0pgq/evLqREEQPv98oZeXl0bfdQqF4gnwPO/l5ZWcnFzTFfFc3GWbIYTMZqmYkcPzgkYpKNEvBQHZW3stkZSeEM0JLx3p2bNn7969yY01WCV3I/oKtmjRQvLT1atXP//8c2yYYWBFQLmuCXbvTtmwYYP71l1gdbxePemCIkEQyGQ+pC4rfhXdydavX3/lypWioqKcnJx9+/Z9++23L7/88uzZs0W1BpsxcXFxERERkhOZzeZ169alpKQgRJqUkiYRvRMhAPC992anp6dLjmM0Gvv0iWNZnU7HiHtV1vnLmlosDmG5UWe/xRA2zyCEZD3//PNPSbRGlmVDQ0NVZr2sVj4iopNYSYvFkpGRQd7rSgOK9OzZq1mzZuSW/Pz8vXv34j3wjh07dpTYwxaL5a+//jp//ry8Byp9RRDC4uKSw4cPS945LMsajUbtyuvt27d37NjJ87zVylssVrwWjjTPgO12BAYGRkdHS27fnTt3li1blp2dTRiTCCg/PmWm9aeffoqX3pFERETExcXZz6VBqfvyy1oR8iee5+395IGkp6cvXrzEaDQKgkAznlEoHg5+To1G4+LFS+RqDEXEvZGOOI5TyYulfcQRyCwZlXEyyQvaQ0wgk8nUq1ev6Ojo9PT05OTkw4cza6kgMZs57S3atWsXia+gIAh79uzJzMwi9WDJXqJ5BgAAAC1b9kVcXFxYWFiV6m0fRQ21ffv2AwcO2Lp1m8qO2GSCEBYVFeP1XbYDKp4F9OzZQx6p7/jx419//TV5TJVzYXfH4uLin3/+OTQ0VHK01q1bx8XF7d27t6Y8fORujW3atImJicYhE8kq4TYfMmRIixbNxY13795NSUnp2LGj6LFZr169zp072wsoghCQRGhECJ04cSI3N1c8BYRgwYKP09LSwsLCQkJCgoKCHnrooTt37mzbtk287yptJTY7hKCgoMBqtcrCD5CWcyVcvnx59+7dglA23ygIAvaUk1egR48eEpsTO7X+9tvvNofSSrtKWT/csmVr586dSeu0YcOGPXv2kEcxoUig8qtWsGjRorS0tKSkpNDQDvZiLFEoFE/g3r17p06dTk5OpoaZOrUmCq1DIooMgehRoo1l2Z49e4aEhCQnJ69atVp0V6vperkFCEFYWJhk3Pf27dvbt28Xc69VqhZjR769e/e2a9fOTWl/IATy9FxNmjSZM2dOw4aN1q5dq6LES/RgbDuVfSL0dRwxon37EMmaE7PZ/NdfuzQGhiHMM/Dbb78NHz78scceIwvUr1+/Y8eO2GWu8st2HbY7hfbs2TN48OAmTZqIP6nE84AQdO7cCWdwxuTn5+/atWv06NGizckwjGIwDNwTvL29Q0JCyIstKirau3cv2fa4//z55+bNmzfbqgrIvH+VtpU4UnDlylUcQafi78hOFkEFLl68qKUYQigsLEwSu1Jyadq6CgAA7N+/7+bN50nbzDaf6VnvxrpN3ZBfHkt6evq//vUv+XbStDabadBLzwVHdlEvoz3wcnWC+xjuXSzL6nSMICCLxUJul5TEF8vzAh7ckZesEVTGoURIT2yGYfT6yi2IGr+uWkrN+/tpRDIyXZlqQu7opho5j5+f34wZMyZOnFjTFXEMMeNNpW422O0tIiJCMvYPALh06VJKyh7sc6VRX0EIHTp0+O7du07WWwO5ubmSlU4AgICAgI8++vDAgf0LF34+aNDjoOICMLKkqL7b/BIrOJsBABACJpOpeXNpqEAcUVC73kZOzR06dFiylMhgMDzyyCPaj8YwDCvDaR8qCMGOHTsvXbpEbhTjeSjWqlOnTqKxihA6depUTk7u5cuXyTL+/v7x8fGAeAMYjQZs6/bv31+yIisvL2/z5s3YPCYmZvHxAeE1qrWJyNvt6+tTFQczjuP+/vtvW5UqqUCbNm0kZQoKCg4fzgREp1JHLJObm2vL/VBO8+bNW7du7YHvxrpKXZJfHg5O7U2uTcWIGz1hCTqFRIthBuwILFfJL5dgtVoRKovsaq+M0WhgGIiQA+HKKA8gylYvjhYlmvVlRW39vkaSrkhkG8Mw9kZQJA+nS9ZUrFu37q233rKtL1JAlKZt2rQNDQ1t0qRJ165dQkNDW7RooZgi09fX9+WXJ+Xl5W3duqV2rfqwWnlt3pgwMDCQDKqOuXjxovZ5BpvTINi5c+etW7fICRkXghDYtm3byJEjW7duLa/Aww8/nJiYmJiYiHXrEydO7Nq1e8uWLZLgHxJlq6J2hQAAXbpEyvMBXLly5dixY6Ihp6W24pTI8ePH7969Kwly+PDDD2ufiWUYKPGpU1kGUynY2M7MzCQtLgBAeHh4YGAQ9jMkvVVjYmJatmwpFrt///7Jk6cAAGfOnImJiRGPUL9+/YiIjjt37pQ8JhzHde/ejZx2EwQhIyOjuLhYfEjJ02FzTpw0IxekEZdQYT4Nf42IiBgwYEDPnj3atWunmIdNIxzH5ebmkncHIWS18uLpxEiAgYGBfn5+kt0LCgpyc3PEJYIOnfrmzZuSXuHj4xMUFJSTk1Mn5+2p/HIIhBDHWciv7j6jW7FlplY2wDxz7uVBRqNhBsqi6aiVrIr8chXqjtBksWqojEsgAwKRLwd78otSRbD8UrbNsMDW6RidTtrJauq9LXnkGAYyDKP4HEpsIZc+q9CeXSE2y/nz58+fzwYArFy5AgAQHBz82muv9e/fX573tmHDhi+88MK+fXtxkqJaoSFhwaaxpgEBARIvRNvUAXQofjfWp2/cuBESEuJgfTUBIczJyd23b1+rVq1UhlQNBkNgYGBgYODQoUM//PD/rl69mpqaunbtuuPHj2tZudS06UNyzf7y5cvOaUIQwn379sptM2y+OtedsCeGE5UBhL9lenp6YmIiaUXjeB4XL16UXGl0dEzjxo3Fr7dv3z5y5AgA4Ny5c6WlpaLRZTAYunbtik10ElsQyPKthYWFBw9moAox5cvqZvsgqTUizTb8a6dOEe3btw8P79ihQ0iLFi0aNWokT83nHKWlpXfv3iPtcISQqCbi9y2eo3v44Yfl2a67du2K7VuX4O3tLTf/6gxUfjlKbbfHJNgzz6hh5mloN8wqpSryi6ICz/OK7we5/KreetVZsPxSts1EZ1k5NWju87xA3n69npW8avGUt0QDc8m7GEIIAESoXEyqTp1DaMtIe/78hVdffS0xcfjMmTPlDn4hIe0nTJiwePHiqtewGnBIsCGE6tUzSVrJarXeunXLIctBjLfhRCR9jWC9/+OPP+7cubM8jqIiBoOhdevWrVu3/ve//11QUJCWlvb//t8vKSkp9ow0CMFDDzWVaF0cx12/fl28QMfrDG/duiVJma3X6wMDAyWOhVpwkWCDO3fuvHTpEmmb+fj4dOvWjYzngZ+ODh1CyLVbly9fPn36lF7PHjly5MaNG+SEWKtWrTp16oQnGMXprCFDBkvSSV+5cmXTpk3q9SNljL+/f1xcbLdu3dq0aevv36x+/fpeXl7u83eyWq0lJcWVFoMQNm3atCoTdFrQ6/VkFJY6BpVflaLd9avGJyKcQ26eUcPM06hLhpmWubKqlKc8OGD5pWybqSgoOp2upl5wVqtVMg7KsjqW1eFY54qrMMQpV1chnsNgUI5LIR9g4DjLhg2/1qtXb8aMGZIoUgaDoU+fPosWLXJtJV2IeDlOCLaGDRvIx4ALCwuds0Zu3rypFImhqhARR0rmzJnzwQcfSMJLVLp7kyZNhg4dOmTIkGvX/t60aePSpcvkE6EIAbmlSh7EiTqzLCvvbEaj0d/fH8ec0H5YVwk2XB+JWyOEEEeeEMtACDt1iiCzdVut1tOnT+PCly5dOn36NOlf2rhx486dOx09epQ8yKOPPkrGt7BarampChFHJHUDAJhMpilTJj/++OMtW7ZU9Dd2J541N649wmTtgsqvStGyiB/DcZZa2klI84waZp5GXTLMKBQXguWXsrKoLtvcVSMNWCwKqycZBjKMgmATBFT9r2NIQGxGa9b8iIObS8o3b9788cfL4kxUYzW1gl2KHRVsOPaD0WhUtEYcvVLckO4evkUIZWUdef75CSkpKU4s0oUQtmjRfPLkyTt2bB81aiQgsxqXXYLcaOfw6jsnbr1er7dneTlq97pKsMGyPF1g//79d+7cIX+SxPNACHXu3Il0aCwqKsrMzLRYLBxn4TjL8ePHydAs3t7eXbuWZzkzmzmDwRgaGkpe5p07d9LT0+0F/xRbeNq0qSkpuydPnty6detqN8wUKsYQ4C0IoRYtWrh8DEKCXq9v0qRpbXGldhQqvygYnEuQGmaeRl0yzMxmTvHPVeVrHLmQ0vITxWnUbDMVeV2zolwQBI1DiTX+xIIKEdUgQmjbtu337t2TlKlXr167du2qv27aEQTnBJtde8PRLmQLr+eunkeqRXl5eePHPz9hwoR9+/bdv3/fiaMFBATMnTt32rRpknkzO/WHTpjkDMMgVJ4aWwJCgOft/irBDY8JTElJycnJITc1bNgwKqo7se4LduvWjXTbu3HjRkrKHmDzLz127Bhp3UEIQ0JC8CwZtrL69XtMktM8Jydn586dio2Md2nbtu2GDetfeeUVN0WU0YJOV0GG4RjE+E90voIQVoP9gJcHQGh3AW2thsovigjPU8PMs2AYBiHE84LKX83JL4oUltWJcqpS+UWpOlhI1T5jl+d5i8WqrtHyvOA5T6w4n7Bp0yb5oimDwdCsWbO6OHgNzGZzbVmrIMZmwF5ee/bsHT16TL9+/T755NPTp09LQtVXipeX19ixY5599t9AdZIQBxdxorZYw1NcoYsQ4jiO561aWh4h1ws2PFmIJ8HEjWJCLYzJVGE8AiF05syZ4uIifDUIgdTUtGvXrpGHfeihh+LiYsXr7d69Oxn00mKxZGZmEiHyK9QHABAcHLxkyZLIyEgnpok4jsvLy9u6dWtycnJRUZGjuzsBTnLt1lMIgmA2m9065EFRpNbJLwrFtQiCYK0MLfKLGmaUOoy9WCBWe/7oil4Z1YwgCOreONWQOIIMOqwO9m3Dyn9BQYG8AOnc5UIQAizL1pDPEgQA3Llzx2q1kt5ZDMP4+vo6OlOE7SVvby+3zpvL197k5eUtW7Z02bKlJpNPYuLwAQMGdOjQwc/PT0uT1q9f//nnn9+//wAOm84wsKSkWEneIDFsjKO1BQDJQwgWFRVlZBwEQNPcC8+72HIWVxKmpaU/9dRT5AxVmzZtYmKiDxxIhRA+/vggMi/Z/fv3Dx8+TAZBRQidPHkyMjJSvOM+Pj5dunTZvn07AMBkMnXu3JnsDAUFBXv27JWvY8TPnclkmj37vZCQ9louobS0tKSk5ObNm1evXj1z5syBAwcOHEjFKcVfe+1Vd7sa4joXFhZKugrHccuXf7lw4UIyublzQCjOQiPnVn56PlR+VYpD8sutNaFQ5FQqv2qLYUZjflAcBcsvZQEmCILZzOl0Op1OJ2Zupb4BJA5JLHUdyNvbWyU6f1Vo0eIRSRT76gE3TkHBbYltxrJs06ZNHY9AgCAE9evXd/cCIVm2Kzy5DIuLi1avXrN69WoIYZs2bfv3j+/Ro0dISEijRo1UREiLFi0SE4cvXLgQp9W6ceOmROXCU6aOhwLBdUM+Pj4NGzaUbOd5Hue+dJU3v3OkpOzOyckhbbOGDRt27BiRmpqGEIqI6EiG8bh9+/aRI2VxPsSMdpmZmQkJCWJ+PJZlcewQhFCfPn2aN68QY/DUqVOpqal24vyCMWPGPProo4qtbLVab968eerUqTNnzpw4cXLv3r04bZ3NYEbkg+kSV0PF4P4SsO5ObtHr9U2b4sas6otCPLCY6q3uQeVXpbjE4hIEwRNsXQBAVFRUUtLroaGhkmhbFArFo7h3796pU6eSkxelp6fXdF08FCy/WFAxUyeeacEDEvaEmV6vRwjhwjWVzbPWjfWqLO3Iy8tzh5IEIXD3XJM6t27d4jiOXFYkevE5dPdwUmMyT7FbIRMWE/pr2STD+fPZ589nL1++HADQrJl/QsKwwYMHh4SEyGdUDAZD586RoCwyCrh582ZJSQkZGh4AgC/K0bkLXD46Olqe2rugoABCWP1RLkjEaI2RkZHi0IDRaGzTpjVuxuDgYLJbXrp06dixo6SuiBDYsWPn5MmTyQts2bJlhw6hx44d7dy5E9mMZrP50KFDoNygqoDJZBoyZIh8gpHjuG3bti1evPj8+fNAZqhgc5ocRHDV+waH5lO/3Xl5eUVFRaTTJoRQNEddNI1Rd6wyKr9qEE/wWn/99ddfffWVoqIinuf/+eefmq4OhUJRo0OHDmvWrF6y5L+eHKK82rAnv1iglKnTaDTgIFHkm5dhGJ1OZxuPhwxjEIckqx8V0eam+kAIGcVwWtrASp483ytCyGw2u3zeDFczICCgBtX006dP3blzRzK3065du3r16hUXF2tsSDyLEhgYSHrBuRYyATGGjFphq4M484nEAB75+XlffvnVl19+FR0dNXfu3ODgYEn3CAjwB7YOmZWVVVhYKEkV/cgjj3Ts2FHM3OVQrSMiIuSDxFevXlUMxl1tiA21Z8/e4cOH+/v7i9tDQ0MBgB07dnzkkUfE8lar9dSpUxKXUghhUVHRuXPnyGVpjRs37tSp09GjR7t06UL26lu3bqWlpeF+InFoBAAMGjRIbtWbzeZvvvnms88+s50Sir6CZAo14qIAAKBJkyaKs9CufeFACA8dOnTv3j1Jh2/ZsmVQUCBOP11nNHuXQOWXFupqILWoqKhXX33l7t27LMvq9Xr6aFAongxCSBCEu3fvvvrqK2lpaXT2zJ78YgEAFouFdP/AMAxkGBYAgIN7yr1msS6Ll3VWzzUQdVMTM27yj8dhzZx79eMq9enTp2nTppKfzGbz5cuXgYaBeYZhvL29gDbNDLeBc6EmXAKEMDf34rVr1yR1aNasWXx8/KZNm7RbIwiBXr16ypuu6uA6mEym2NjY7t27tWzZMigoqGnTpkVFRTNmzNi7dx8uYIvmAm1WHLJNqgAIEQAgLS39rbfeWrJkicTXztfXNyYmZv/+Awih4uKia9f+btOmDVmgadOmvXr1OnbsmBOVj46OkkzWcRz3999/e4IShhBKTU29cOGCaJsBAPz9/fv1e6xxY79GjRqJG4uKio4cOQJss6OAcGs8ceJEfHy8OOXl7e0dEhLSo0eMzKHxdFZWlu0IFaoBIWzfvp23t7ekeocOHfr0089sq0DLTme7uRAoG+egffv2kh5rMBgCA4OcbiV7QAivXr3avn2FBXIBAQGPPz5o2bJlDh1KYmpKphbrhiJL5ZcWdDqGzHxdZ0hKSiopKTEYDHgWtG50aQqlroJtM4ZhSkpKkpKS/vWvf9V0jWoYu/ILf+J5nuM4jXFLMYKAOI6rfsEGKlv44QleFooMHDiQ1EoxRUVFZ86cBUCiMwF56AiWZRs3biwqkSrgAvHx/UjNuJrBdTh+/LhkwW79+vX79+8PNOuFuFTfvn3JFUouBCG0YMFHX3yxbPz48f369WvdurWvr2+jRo3CwsLkNbTZaVDUd8Xg+FlZR3DGZ/kVYFUMIXD27BnJ82I0Gh97rC/20NOok+Fiw4YlSHR3AMC9e/dOnjzpMRoYyszMJL3F6tevHxHRKTw8jDSWbNHzJfNUEACFSPrt27eLiYkhY+eUlJTs27dPtOskB0EINW7cWDJ1zHFcVlYW9q4E5Q6l0N7IC27wAQP6t2rVSvEyXagOioc6ffq0xNHOia4CbJE/1q1be+bM6YyMjPXrN3z++ecTJkzo0SPGoeN4OFR+PbCEhnZACLEsq9NV4ipMoVBqHJwkhmVZhFBoaIearo5HoCi/KqhxDr3aauo9CGElcQ7cIdsEQeA4i72kgep/paVms5l7+umn4+Pj5SOmOTk5KSkpEiVJMXQEACAkJKRevcpNFKxlDho0yE0RILVVACCE0tLS7969K/mpd+9eTz/9FJma2R64yMiRT3ft2tV9tc3JyZHowV5eXt27d1evHrSBELLnj1paWpqfnwdsD8v+/QckSZkBAB07dnzhhRc0VhVXyWQyjRo1Ur7Y7NKlS7t3765xhdt290Fqatrt27fF7QaDoXXroLCwMPIpOHfunBg9XwTf99TUNDylLNK8efPIyEhytjA/P3/v3r34VSQL5YIAAIrDEza7GikadfKSJpNp9OjRcodkfLni3cfPO8dZLBar4l2wWvlKXxc4+/aBAwfIpsM41FVslYfjxo0LD4uZsIcAACAASURBVA/38vJq2rRJZGTnESMSZ816d9myZYMHDwZ1yDwDVH7ZwTmxpf7nOd2mfv36NPUthVK7wM8sjdxDIhFJEtvMoQO5pD4Oox54UDHHUU0hmh99+vSZMmWKvCOazebdu3fLd4QQ3Lt3r7S0VLI9KCho5MingapGhU/67LP/7t+/fw1KLFzBlJQUucNegwYNxo9/Pjg4GFR2IQCA4ODg8ePHy+0QF3Ls2HF5TvBu3bo999xzmkNKwsjIznIP0oKCgpycXLEbKLaG0WgcNWrkgAH9QWWKsrikat68eVFRUZJfLRZLRkYGhApePVrMYNeCz4bdGsntoaFhzZo1E7+WlpaeOHECf1bSldHRo0fJEQo/P79HH32UOAs6ceIEXoKleIEQwvz8fMlGvV7fqlUrXFyLYebjY/rgg/djYmLsFXZt0+KTHjiQeurUKclP2rsKsPWWuLjYiRNfIuPxYM6dO7d582bX1dojoPLrwcTptQYUCqVGoM+sHEl7lOnuDMM4EWxdr9e7JK60Q2dUv6Ge4BCCbAAATCbTnDlzlixZrBjKIjc3d8uWrUphDEBOTo480W29evVGjhzVtm1bRZtBPGliYuKrr75a42MSeOps48ZNkqkzAEBISPvFixdFRkbiMorXAiGMjIxcvHhRSEiIW+u5c+fOnJwcyUZfX98pUyb37x8PVG0bvL1evXpTp059+OGHyZ8EQThz5gwsBwAAdu3ajaO0kwQEBMyfP3/48OHkMRVPZDL5LFjw0RNPDJU/d1evXl2/fr18BkkQkNXqstDhEEKWZbVoj7gKErfGli0fIVvpzp072FiVvKbFr0eOHCGfAr1eT0ZcLCkpycjIULFTEELFxVLfYAhhVFRUnz59gP098R2HEHTpErlixcqEhITqfNHhy9+0SeHB0dhVcOUjIyPfeust+ZvH3pBQ7YXKLwqFQqHURhTlFwMAMBgMej3rREIkhoEsqzMaDdVgAUMIDQZDpZV0dwYbpAEfH59BgwZNnz79xx9/TEtLHTduLBkOW6SkpGTt2rW5uTk4qoSE3Nyc7Ozz8r1CQtp/8cWy2NjekuoAACAE/v7+8+bNnT9/Hjk7USPgNTwAgE2bNmVkHJIokRDCDh06fP31V5MmTcJbJG0IABg58ully5Z26NDB/b0LpaSkmM1mydaAgIBPPvnklVdeEU0rsW5kPSMjI1euXNmzZ09JPe/du5eeno7Liq2xevXqzMxMuUrdrFmzBQs+WrJkse3GSTsVhDA2Nvbnn396+umn5fH6zWbzpk2bcnNzJXUQBOTcihoc9//GjRsSb09vb+9OnTqJrWF/97ICu3btunnzprhdjFqOuXz5cmpqmr25AoRASsqeGzdu2DvLtWvXNmzYgBtWcb0ZAODChRz5/HOzZs0+/PD/Ro0aCSreSvKzv7//3Llzv/3226io7vZ6oMFgaNbsIcWzO414qF9/3Yij0cgrr95VcLFJkyZ99dVXiuMaOTk5eEjItTWvKaj8olAoFEptxJ78Ym1aVNl37UKqGjwvxBkHSQwTewgCUlTyqs6oUaNGjRrlwgPyPL9ly5bvvvtOngFWnBM7fPhQ7969JKmZIITBwcFfffVVZmbm1q1bt2zZev369TZt2nTv3q1v375RUdH165fbgQih69ev11REEFHfXblyRWhoB8m0EgCgSZMmM2bMeO6553bv3r1z585du3YBAGNiYmJjY+Pj+7Vp06bi/I/gchdN3NQIgc2btwwdOhRnNyZp0KDBtGlTn39+fEZGxp49e48fP378+HFsfvfu3TssLKxnzx4hISHySIAIocOHD//22+/ieiRRFV6xYmXbtm3lsxlGo/GJJ57o06fP0aNHd+3alZFx6Pjx4wCAvn37du/ePS4uNjg4WDEjAkIoIyPj66+/kRtmkkAsDrUNUnqYGIZJSEgQBPT9999fuHBBbnITtQIAgKysI2fPnpVEVsRYrdajR4+qp44oLpZG0hcRBCEjI6OoqNi+qyECAOzdu3fs2DGtW7eW/BoQEPDBBx+MGzc+JSXl4MGDu3btwgZw3759u3TpYu+2KoLfoNhEdAliq65cuaJTpwgy5QAGd5X4+Phjx46lpKQcOXIkNTUNANCmTZtu3br17NkzOjrKz89PsWUKCwvXrFmDzXg3vS2rEyq/KBQKhVIbUZFfLEJIHBrX6XQsq9XHw15mT+dgbFRlBLNGgm45AUIoNTX1vfdmyxNqkV9Xr149ePDgiIgI+RGMRmNMTExMTMycOXNUTnTx4sWsrKwRI0a4quYOYbsolJqaumzZshkzZsjdLCGEzZs3f/bZZ5999lmVQ5WWlh45ciQ6OtpN9czNzV2zZo29GjZu3HjgwIEDBw7Ufsy8vLwVK1aQmhaEEE9xpKSkLF26VPFcAABfX99evXr16tVL+7nOnj07d+680tJSHKERN3vVDLMyn9KLF3M5jpNM0/n4+Iwe/dzo0c/hrxzHLV26dPHixXKtEt//Q4cO9ezZ02g0Sn4Vo+cDO7NeuPUkkfRFCgsLDx7MgOV55xSAEObm5vz111+PPPKI3GeAZdkOHUI6dAiZNGmivXYguXbtmiAIEkupRYsWQCl8f1UQLycrK+vLL7+011W8vb2joqLkKw9V4Hl+27Zta9b8WGdsACq/KBQKhVIbUZFfFSYiHJJVLhFs2M/SaDTo9axOVyXBxvNCrVA4eJ5PSUl5880ZeN2R4ppIfCHFxSXr1q2Th6nQyL1791asWFEVBb3qiO6Wa9as+f77H+TeZRoPkpGRcenSJVfXrvz4CKE1a37ctGmTxIXPOe7du7ds2bLU1FS8jFC8v2L3XLNmzcqVK+XrCZ3g/Pnzc+fOPX/+PDknXkXDTOTq1WuFhYXqZfR6fbNmzZQMszK3xrS0tFu3bsl3xNHzVR5ZfISDBw8WFBTIf71y5QrOkqdSN/zrjz/+eP68gnuwdhBC586dmz59uiRuJACgefPmQUFBWjJbOHpG/OysWfPjwoULnX4JkGDDbPbs2eJcZR1waCSh8otCoVAotRGJSJI6ifG8prXIGoupwzDQuXUCchCqBYOOCKGbN29++umn48ePz8/PI13dFAsDgFavXrNq1Sr5UqhKuXPnzscff7xmzZqqVtoRGIbBmSv0er1erzcYDEaj0WAw4K+LFy9atGiRPLyBOgihM2fOzJs33011JtXTWbPeW79+fRXNszt37ixcuHDNmh8RkkZdI5ZpwUWLFn/00QJFo0UjCKH09PSXX345NTVNzO0DIXSVYQYAyMjIOHnypLrKCCFs2rSpopZvc2vMOnv2rPxXHD1f5cjYOMnMzJInjhMEITMzU73yordAbu7Fjz/++Nq1a+rl7WG1WlNSUsaOHZeWlnb58mVJazRq1Khjx44udGjEEPY8+u677z/44ANy2Z4TcBz3yy+/vPnmjKKiYi0xKmspVH5RKBQKpTZCCibp8hV7S+q1bKxBanZ2qFKsVmtOTs6GDRtWrVpt00ehylp8cR0UAODTTz8tLCx8+eWXtceRv3z58sKFC3/9daPLVUZ1sIUg98/E1ggA4Jtvvjl79uzbb7+NQ01WekCE0MGDB2fPnl3FeQ91bK2NIIRvv/32pUuXJkyY0KRJE0ePgxA6efLkBx98kJaWpuKtKir3a9asPnXq5NSpU6OjoxUXkqlw69atFStWLF/+JQAAQoAVRNcaZrhB1qxZExYWphhlVCQgIMCe/YYvX+7WWFn0fHF3AAA4depUVFQU2US3b9/eu3ev9mgWu3enTJ8+fe7cucHBwQ69u4h2RgCA06dPl5SUkGnQfX19u3fvvnHjJu3H1Agsz2+O1q1bl52d7VxXAQDcvHlz8eLFa9asEQSksswMr4yqomOePRBysRuhIlR+USgUygNIHZNfFebNFANJGQx6g0EW3pGB8mBxNQXHWVziDeKqO8rzfHFx8e3bt0+fPvPnn3/OmTOnd+/YgQMHLl/+ZXFxMQBQjA+hqpWWR5/78suvxo8fv2XLlvv376ufuqioaMOGDaNGPfPrrxuR3ZzI9tpKcbtCDEl7FUYICALiecFq5S0WK86iK+bs5jiL1crv2bP3qaeeWr58+c2bN9XvWmFh4apVqyZOnJiTk6MaElBT9TTUv2yiZvnyL5944on//e9/d+7c0diveJ4/e/bs7Nmzhw0blpaWRhzTbpgKfOSsrCOjR4+ZMWPm0aNHtczXIYRu3br13XffDxs2bPnyL20mJYNNYscNM7WVWvjD7t0pU6dOPXfunEpT+Pj4tG4dZEctRgCg/fv3S6Z9bNHzFRx6yd3x3KMkkj4AICcnZ8eOnZVq2OTsU1pa+ogRT65cuVKe01mO2M5PPPHE8uXLbaE+4L59+69fv06WZBgmJiYmKCio0mPiAztkFRCFIe4qU6a8kpWVpXFqF0/UL1u2rG/fx1avXiMIFWLSSAozDGMw6KvomKcChAAHRXRf0sUHXH5RKBTKg0ndk18wMLBMq2AYRq9nAQA8L/A8r5iJBSFgsVgYhsFL1qzWyu1Io9GNIhDXx1WCDU8U2EILOBN4DbeYOE1EHKTsg9zDTb0+xGEhAMjf3z8hIaF///5BQUH169fHI+jYFLx06dLevXtXrVqNk+2K12I7Ef5a4cik5kp+Ja6CDCBTXljSPjodAyG0Wq14MtCOexuyFdbpdAzP84KAEhKGDRo0KCIiolGjRjjYA0KouLg4Ly9v165d3377XX5+Pu6THGcRI4vYLFtY8X5VFeJo5Vc8bNiw+Pj+wcFt/f39jUYjGZGitLS0pKTkypUrBw4cWL9+/fnzF8jbjVDleY2J00EIQZs2bYcNG9ajR0xQUFC9evXEc/E8X1JScuPGjdOnz/z++29bt24lpj4gAEivNzCMXcOMbCUI8Q0V+wZUqWrF7gfGjRs3bNiw1q1bm0wm3PEQQvfv37979+7Ro0cXLPj44sWL8ntBbCnvY0TlgfrtI+oAyW6pvZ1ldYAmU73hwxMHDhzQtm3bhg0benl5ibW6f//+rVu3Tp8+vXnz5o0bN5LtTNYEVHxGbF2xwhU50eAaGqFsi79/QELCsH79+rVo0aJBgwbe3t7iATmOu3//fl5e3tGjRzdv3pySskf+8lG0ouUGjPswm12wqlMClV91j2z/ZsH519XL5ObmFBcXq1naJ5JjXgRfpyaFg4I/koZu7/978hA/YqNGCi+m/bHihz8zT2bf5gAwNA4O6zJ4zIQh0YEK6XEAAODihhf+dSmp/AQnkmNevPju78lD/LSekUKpy3AcZzKZgoKkIZQdJdu/WbvrN+qg/CJtM5ZlyWk7PD+ILTlBQIIgiD/JC9vDfbKN5wXX+uhX1F2clpflmqioiklLaNbMJDtX1AvLP4jFSSVMYpuJ9cEfSJ2YMLfEMmqWZEVbDuEIeBxnAbIEViRYC8GxaLBWBCHU6Rgyxh1p1gqCgFBZ/8EPQ8X7IlWXq46dA5abteRmXG3xX6BgD1d+OvEIBFCyseLdVLgvRqNBZcaMvLm2w1boBiq1lRlOZU1BjkGIYTAUVzHZjk+eWrlX26uAYhntjSw5DijvReKABRJtM1gx06D80ZU/JvJnpCoNrlL/igMHFapU8Vku+588naSGcvR6vUvWTWnE5a9uQOVXXcTVtlllG+2Rt33+G+9nB788eUL/yEA/IwAAmAsuZv3x8awVRbHzFsyKk3p8F6QtmPLGr5dGfU1tMwpFGRfaZqEFt+ue/CpfuiAIgsRVRkV0yQtXJzijrvuGG6t2ZGTnszMmBDnPICphovqFkKgLlhUna46IcrL6SC9QVqaCFigxzORKNiyb10BWq1Vlzpc8Di6P1z6SmxESpDVSqKTCJVQdsbVFiwJ7smHTAwCAUAXV3GaSkf86MIlHTigRcyn4tiLbubAthOugMN2h1+u1vCmIKVMg3txK7QTS1CQtT9zxcH2wp5w4N6t4BNFEIRpW2ZazVwHRjhV3cWjKlJgBE69bYuRXuNHi1Ym723aT2DwVzDAS5xpcpf6Sg1c0xsSak/2zwmCB+nmrU7ABANzhFkLlF8Ut5P2R9MyqwIW//9CFnCEz+gVGj1m2vf8fSc+8kbz0+6RwcS1tQeaymW+sygae4jJLodR16qT8cpfrpDtACFitPMdZ3OQHAt1MFSsmqoOgzH4otyIULSXt9bHzq3LN8U/kjgzD2MpAHKdRjk6nk5wL1x2X1+lYnQ1cHkJG+7U43bAqrQ3LFjshWyOLXwH5wba9fEcnTkfcvrKpGOIU5Qa2CHnhCCF1wwzaLBnJzRW3aWkN0f4nLh8RtoracAZxxvLPLKsnuk3lFSA7JHlRiuUVo2WQt5XYEUkeJdsFAkk7g/I7VaE98S8ASIo53+DqTQEAlPQIomsAcVQBbwRA4So8AU+qS/XhbvlFqYyCP5Jikv6QJuSQbj2RHFP+/eKGWR/7zvs6qYsvAAWZPyQNiYuJG5L0Q2bBuR8SYyb/AYYsWBC5Ydbac+U7D30jrdWMn76fEalSkbw/kuLikv7Is31NS04aEhcTE9P/mZk/ZCokDAEAAFB44ueyUi8s+OMiEbq5IPOHmc/0j4mJiRvywqwNJypJekKhuJ+iYyuzlhx3QZIgT6R65JfH2WbIFk8Ch5QQo0qYzRzHcTzPP7BSTa7jShRET1DCEEK8EoIgDVotKv1CGQj7HWEAcNLUcSGSFoZKAKmaXqVzKd5c+dnJvarHLcp+x5P3w8phWVanY+TJoF2CXq/X6RiVYIZke8rr78TlVDOSmsv7C1HKc6+irkLlV13CnLk22WdGUpwvAAXbk0a8kdn/m5TUlJ8nG36Y+fGefEN4qwBgjB6V5Lviz7KYs6DV6PXbfpg1xN4qNADwRNzHRRO+XjAkwPZ15sW4hb+npqaunxed+caIWSkK5lXehjde/DVw/u+pqak/DMl7f2xyJrbOClNmjXhjT9i761NTU1N+eMFn7YsvJp9wOOcOheI6io6tPPvWCX7zt2frrHlWDXiQbSYIiOMsHMdZLBar1WrFa5J4XhBoUs5aA4SQsYNieXuFqU6phdr4XGDDDAAAIXB5rDyDwYA7jrp5RqG4HCq/6hyFaRt+jU2M9QOgMCX5/azBC7A55dsu8ZngkydBbFgrAAAIDO7CXbxUNtvl6xdgVDkiV5C24I2Pb49aunRMO7xuLfOHj9Oj352f2M4XH3n+u9E7kjeck+54bvsPJ2MnTOjiCwAISExOTZnZxQgAAOc2JO9o9fK7Y8J9AQDAL3rmvJfNa5P/zJPuT6FUD9gws73wrPTN5yzutc20617U06POINih6oUptR0cpVP86lrzTDTMbOdiRE9aCsUJqPx6sLmUtSMyup0vAAV7NuxoPCEx2mZ2GX2MAAR3aaUyO6bE7e0LprzxK3j53cni8rTstD+5yNjw8gP5BkcH52dmSxwbC7Iz8w2tAmTnK7iUmQ+6hAeWb2kXHgdOZp6jjo2UGoA0zOCg8e1fjXTwEaGIuGtoGToSlJkmeKkzIIQcWihpb36Mmmd1DxyiU7IRm2dVD8wgMcww+HTuzhdJqXtQ+UUBBXkXQbvYAADM2SfSQfQzrSr+HBaAwzOai8xAW+SP7PT8wYOjdnyxbHv/5P5l8Ro5DmS9PyLm/QoFg7lCAKQBHSNbScNBAgA4AKKCK2w3AAAKi2os0A3lgaLo2MrslG7Br3b0UTDMOvrUcO1qNe6yzRxaTKLT6Wg04bqBq3wRIZSG/6bUasSkUnIgBHq93sGs2RVQTGaFYVkdXtPo9MEpDyBUflEAAAAUFBYCwBXkARDoU+6seDE7E0SOaoW9Ek+m/Bk7ZLKW0PjBr3806xljl4IR7yenRM+Ps00pRM37XTTVVMi6lCc32AwApGdX2M4BAAL8qFZMcTs2Y+zEWTA+KC4jlxpmrsQtPo2KqpK4NhoH3SbByYvdURNKNWNPCbZnaNnbTpXpuoSYV9F+Aeh0aJBKc3Pp9XZz7tUlIIQ6nU6vmZqur+dC5dcDR3q2uEKrMM/20S+gneHS7QIA/Fq1M4CCApufoDnz1x+yDeF4Guvc2o+zRo2O1eS61djXF4CAIZNfDtiRvALH8mgVGQ+yMrPLg3eY0xbExS3IlETz8Avu4s9dypN5Kvq16uIPMk9cLN9y7kQKCGvXSm3RG4XiEpBtdhZt/janqoYZlV8SXK+yQAglqpIgILOZE9dGWywWjrNIdHK6cL9uoNPp5GEGYYU4++WI2+XQlUJ1BgihumGGYRjl2PfqsCyrJbeJXs/Wbe1Zr9cbDHqW1TEM1PhX01X2UKj8etDwC4tuBVL+SCkAAJgvbk9elWZzUAyOHnzpj6w8AMLjJ7Ta8cWKzEIACs9teG/WH7dBWCs/UHhuQ9KUzNELy5ePaaLdqHdHgbUfrzhhBsA3bvTrrf5M/vgPvEKsIC05+dfgpFFdpAdsN+SFqD0rVmQWAgAK05ITY17YkAcAAO0Sk+IvffH+DyfKdl/w3hfGUUmDFbwfKRQX4/vo8+0/Cidfls4aZlR+yXG9bSbRqgUByb2VEJJufBDauupACPV6vdFoMBoNer3eA9VNHJdMjmLwaBxw3175Gqk/xbU4tG7H0eCKYshHLRgMnvi8uASDwUDfn66Cyi/34aHyK/CZhfOisz8eERPTf+wXeUNmiKnJjF0SJxQl/5BmBu3GLPwo8sTMATH939jgk/TzwgnBJ98f0f/FFYVjfk4e4rAhZAyfkBSftyr5z4sAgHbPfP39BN/tbwyNiYmJG/MNGP3T0sRAAIAk8ZrfkPlfD784a2hMTMyI5LzEpQsS8Wl94+avXxh78v0Rtt2//zrJMVORQnEan4hy88xZw4zKL0VgYGBQ+RdXLPKRuBiprJOWqFYWi5V6sqmgGEoBD+bWSH1EjEYDAMBs5oBt3kyxGDbP8FXgaqvMj2GzTXJwSq1DMUSHOhojKzhk9WEQAlUPOuJpKL4WtEA+U/gpq07c8URT+eXJOCG/sv2bBedfVz9sbm5OcXGxy7Nx2DCfSB475cTgpQvHhNtxWyzMXDZlZlr8wq/HUJOI8mBCRgTRDMdxJpOpbdvgKsqvbP9m4f/848QRqkI1yK/yUWqdTucS0SJRzVWEpSAIFQNqU9O5HCz4EQKCIFitVggh7sGiMMOijmV1OH8Oy7IMw0CI10XU2MJ0hwxFhBBdQ1+HccIws1q1JudFCFmtvEOvdVfFhPQoqPcvhsovj6KWyi8ZxvCk77/f8N6LQ8dEvzx6dFx0qwDfMgvMXJh3KW37suRVt6OTvv56SCA1zCgPKj4Rz0dGOLcrlV8YufxixR90Op1LZmBICeXQICaVbSKiUgsh0OkYhjFgFYEcZcQfWFbHsiyE5Y2Hy3uUAipWTqLo2NtOqQM4YZjxvGO+rLapV4dyNtQ184y+NQGVXx5G3ZJfxsDEBdvjL6bt+HXV/FWZJ7NvcwAAYGgcHNYlesgL3/werpptmkKh2Ie+NYEd+cUC2wiWxeKawSqEyptbvd01jlA67bSjHY9ydmJZFsLydQ7Yxwa3leTm8TyPV08CIC3Psmw1jz6SYT9sXxWK4ZusElEdIYBsUB+hWopzhpkTPdZqtQLgwKozUBfNswccKr+o/HI7voHRiUnRiTVdDQqFUrewJ78YUXK4Sg+WiCiVKUvJT/bd+t0+6QmhB02tYkVTXGuuMe+TpLxD2qpLMBj0ej0rRtqxp9bg7SpLPyEEDAN1OoZldY4uKKJ4AirZxuwhCM57t1qtVnlYc3VwRjXnTkfxKKj8AlR+USgUSi1ERX6VTV/wvMsmKKROk6xycAidTifZXLOTJLXCI0UigD1HHquDUNmf4nZKXaLSbGNyFEPhOYTFYnHUPKtKRjWKhyAKNiq/qPyiUCiUWoS6/Cpbb+ZC/wHsqEBuMRj0knBMcgXOhcK1tsPzgk7H6PV60ccD2DxtbDeyfC21+JOkfHW2J/ZCxEu6ASjzSFQsSeYgthfWDCsZknRnbqs7xZVozDZGUnXDDGOxWBw1Cz3RdYqiGdJXkMovz6HWyS8KhUKpZiqVXywAwNEh50qRx0/DEZmwxq6oaXuChiRaFBAqz+dUj5FgtVoZxsAwkAxszXGcGNiKbFusNBiNFcojVK3tqX2pgyAIlcYeFQ28qlaLUr04lG0Mg5BWlyctWCwWR9e56XQMAFU1zxT7Kq6G7Y1HBxcqUPWHm1ywSuWXR1Hr5BeFQqFop3rkFwsAIF+LLknSYi9+mj0VheNcpp85DVawEhMT58+f5+NTIU3D2rVrZ858qzorw3GcJAYxsKV1xlMTeKrKarXiapvNnKgZOxpTQa5ZalQl7QVdpFSdWte2Op3OCcPM5QEMOI5zwjxDSC3En8Z7sWDBR6NGjSK35OfnT5067cCBAwghD7yDZDYVMgBGNVDFkRdy+h1Q+eV5VKf8olAoDyB1Xn5VED8uzJ5ptVo1uiVYLFaHLlVcvIR3Ir869OcQ1alasSxrNBqwoMIxiI1Gg9FoYFkWIWSxWMxmjuM4i8WC08LgX0VNApdnWVb1JGWILT9p0qSJEydqrKHotRgZGTlv3txOnTo5fJEUOyCEAEAQglGjRs6YMaOmq6MJJyLRuS+yHMdxjj7dLKtTXPqivZ+rvB88zygrA8dTxVRz/vqqnE4i2Eio/PIEqlN+USiUB5M6L7/KC1mtvGtXM1utVkFgcERdRXBwNkdtUFGlwxdptTopjxVdsOzpWAih6tGxVEb9dTpGpzMo/6ZUWD1LjDiWHxsbO2PGm2FhYevWrZMkJlfcC38wmUxvvvnmk0+OKC4u3rJlC3lAinOIbRsZGTl16tTo6Oj09HTg8ZNmKukQVHChK6PiwR2N8MmyOjJng0P9HEKVgTQEAATAE1VpMqEKz/MMwzi6VtA5eF6oiqAh/aLJdV9UfnkCrpVfLqsWhUKpW9R5+SXGAuHdYXoKgsBxHMMwOp1OjOmAY7Gp2QAAIABJREFU/Rx4nve0NUUQAhUtqhqmTSWZYTAafbQkExEqWWJws0MIOnfuPG3a1O7duxsMoqO/mn0l7jhx4qQJE55v0qQJhLC4uNiBK6QoIT4IAQEBb7/9dv/+8d7e3uSvHmueqQwCqcBxFrc++wghjnPYPNPrWTxw5Wg/V72USgY7ahAIAcMwojywWCw4A6b7+hpeR+RCC4oUbFR+1Tgul1/uqCSFQqkD1Hn5xdr7wYUIQpUMzQcHSWYYYEfayZFbYhaLBTuKKLru+/j4TJ8+7cknn/T19SW343kzRUsAKyLiJFvFMrDSCTdKpUyaNOmFFyY0adKE3GgvLI0nACH0QMMM47R5hse0HpB+zrIsqRDzPI+XWgEHZ2tVJpfwKKNK7FanEd3eqPzyEFwuv7Sc9N69e6R3E4VCqRUghO7du1eVI9Rt+cW6W7C5HDErEW597MXuxHE8di6CRC7tFFG3xEhwWw0YMOCpp56ShDwBQMU1q4yJE18KDw+3d1iKE+Cm69EjZty4sRLDDADgsR5xEEInMoM7ujinKiCELBaro9ajwaDnOMsD0s/J2OUiTgRKVQnB4j7DBr8bqfzyZFwuv+ScOnU6IqKjJzsXUCgUCQghhmFOnDhZlYNg+SU/MqgT8oupXYINAMAwEP/hpoSwfItDfw/smxxCD1X3H2xqWXd0zjCr5vkHQRAsFofVPScmA2svrsrB7UQIlqqAp0pqnWEGqPxyNcnJyV5eXrWuG1AoDzI8z3t5eSUnJ1fxOK7yfPZA+VX7tBBxIR1e6+K0wueZa6mrgTo29l8HqHXWsrhAUTsuD9WgEUEQ5OmqKuWB0nxxDF/svFGVe+REAgOnYdna5/GBofLLtaSnpy9evOS1117Fs3PUv5FC8WTw685oNC5evCQ9PV2j67I6dVJ+1T7brM6DO2ulOZorPQKwE6XA6c73QCms1QlCqBbNmznx/qpZNRqfWqN59sCOXOh0jKjrq7eBSvTX6hFvEEIcjcO9p6E4hQvll0YWLVqUlpaWlJQUGtqhfv36Tp+XQqG4m3v37p06dTo5ORmHoXYVdU9+UdvMg+B5QWUoVC7zKpWCdAk7xbU48ebi+ZpXo+1lE6YoUhXhVD3ijaYn9kBcLr+0k56e/q9//YuOHlLUcU5+ecLbxol5cvclEa0i7h4ArRvyq/bZZmJ4E/wi1ul0zrkxeKDzg9VqZRiXdQsc8dM1x6JQANDr9bVUsIGytyF1A6sOOI5zawz0Wj23SeWXRrTcZFmmQbUQbdRye8Bx4qXE8wJCSKdzOIGny8HONY7KL4bxcmsqUXvYe0XLt3tg6GMPkV+1zzaT9E6GgbXIH6xSOI5z2gFXcsc9c8iEUktx4m2Fk/O6qT5OYLVaIaxreZOqIe+i5HRasFgsNEWVIlR+2cMh+SUaWtAG+RVUbeycUvdgWWfkF0JqU8HVDEICADqHroJhAMMwVmsNmGcS8NNNBqNHZZQ9y9VjodUi+VX7bDMxP5JOp2NZnZalLC5cNk12INLil1j/LhmiQwjhfOcsy1qtFuygaEuMC8VejhDCsRlqlwejmOHXzqI417cnUB62qVCBujG2aq+XkogXruWS1d9TkuOL3VKMkejQuTTi3DXW4DtXpcI4GIy4waFW4nlppBN5U0heU+TxHb0j9l4yCCGsEouns1gsOEC8+Mpy6ER1lZqVX9UM9nKU52mQgCOFapdf4vyYiO2JLrfTSION8oDj3MCiIFhY1gUxbF2LTsc6ei2VPoDuhlRWEUI48pktbRhiGAZLpWowz7S/ZLCq4NbKqFP7bDPS7AbarG1X3XKsf7RtG/zCCxOioqL8/f29vLzw9tLS0uvXr584cfK3337bunUrqQw5cRb8r8lkSkwcPnDg48HBbevXr+/t7S0OMNy/f//WrVtnzpzZunXr77//DkBZfk97aaPJfi8OVKhXgPxQWcjmcnMRF1NXxHF9IITNmjVLSEiIj+8XFBRkMpm8vLzwLjzPl5SU3Lhx49ixYxs3bty9O0Vje6rcaFErjYzsPGHCCz179mjQoAGE0Gq1/vPPnfT0tNWr16SlpYnVUzlL1VGqp1oXlav1KvnBMQkJwwYPHtyhQwc/Pz8vLy/slYE7anFxcW5ubmpq2k8//ZSXl4f3U7lkllUWBuTphg4dOnDgwIiIiAYNGoj3keO4oqKi3NzczZs3//TTz8XFxaJBTirxErTf4j594hISEiIiIpo2fahePW/RW6y0tBSfd8eOnRs3brx+/TppHlgsFolDueb3g3I/1wh+dYwePTomJjogIMBkMuH6WK3W4uLiy5cv79u3b/36DefPZwNHOiEevmGYCoItPDz8qaeeioyMDAgI8Pb2FuNqchxXXFx85cqV1NTUjRs3XrhwQaPhhIvZSyKM905MTBw7dmy7du28vb0BAKWlpX///ff27du//fa7/Px8aqFhalB+VT/YyxEHArVXBv+k0QNfYpUxDAMhgJCBEOJXHJ6HlEymUR5k7MkvdTjO4kQ44urBCZtBr9fXoA+LbYoMAYAEAYGyFeAIIQGLBVJ+ue915+gyn5o1aGFgYFANnl4Lkte6EzGI8Qilehmrled5a2Ji4rx58yRJmdeuXfvWW28jhPz9/f/zn3cGDBhgNBrtHQch9Pfff69evXr58uWOzhXgTmk0GiIiIsaNGxcbG+vr61vpLrdu3frll1+WLPlvcXExPp1kjTXW81avXtWzZ0+NNcH8/PPa9PS0+fPny7NUq5Cfnz916rQDBw4A2bWLT11sbOxLL73YtWtXrMapgBC6fPny6tVrvvnmm0rVO3ylb7yRNGnSJPLFun///meffQ4AkJT0+oQJExRb1Wq1pqWlffbZ51lZWepnqTr4QhYs+GjUqFEO7bh///7nnhstV9zFlmnbts0rr7zy2GOPVdpzAAAcx508eXL58uVbt26zZ/LZG7PHZzSZTC+99NKTTz7ZpEkT9Ra7e/fuhg0bPvnkU9xLt2/fFhwcTNZk+fLlCxcmq9sk4kmnTJmckJDw8MMPV3qb7t+/n5KS8uWXXx05coTsP6J5hjcOGzZszpw5JpNJ/WgkYj/HdZbfTbEAhKBz58jXXnu1R48eKq8OAIDZbD5w4MDixUskta0UnU6Hb9P48eOfeuqpoKCgStdIcBx35MiRL7/8ct++fXiLessLAvruu2/Jdwi+a59/vtDHx7Ro0aK4uDjRPCYpLCz85ZdfPv30s6KiogdQXa4e+SVf2ImNk+p3prAX8wOjfbvZzGX7NwvOv04enDDJcJI3Bi/Yw7YZHqTAphq1zSiAeDFqB6EaVsq14Nza75oKyoXKEQQB4SiF+AvP8wgJDKNjGCjYptIcOviJRo3C//mn0mL2BhY9lto3b6bT6fDNw4uhGQ1pOKu+bBohFBMTPXfu3ODgYPXTQQibN28+Y8aMIUOGfPLJJ3v27NE4BC7qnW+9NXP48OFadGt8uqZNm06cOHHQoEHLli1bu3Yd7tyuE0tOHkfurIgvMCAg4O233x44UM2+rXgc2KpVq3feeTshYZjYnkB1Uk6xzhDCqVPfePHFF/FUpxyWZXv06HHp0iVsm7kbl3v3mUymN99888knR2jsOQAAg8EQGRm5dOnStLS0OXPmnj9/XtJzFAWb+Ors2bPnO++806ZNGy3X0qBBg7Fjx8bFxX344Yfbt+9QKqLm0iD+NGrUyMmTJ7ds2VJjA3p7ez/++P9n78vjoyjS/p/qYybJ5DIHJIAYICAYCAQQCQQJcsQDBP2prPqC8HqBuuABiquC6Lq7uqDCriK6vLIC7gIqguLBmUAg4QyHKBBCwhESTiGTY6av+v1RM52e7p7OzGRy0t8P6066q+vqqq7nW89Tz3Pn4MGDv/76m7///e9Ed4cQUrpj8l2DoVNpL0a5csURQo8//r/PPPNMTExMnblZrdZhw4b17dt30aJFn3yyGHxQoJFqi6IwePDtM2fOTElJ8bFnLBbLgAEDevfuvWHDxnfffbe8vBy8DEuMsfdFHdlsto8//njIkCHeyo2IiLjvvvsKCgrWrl3XCErpZo7GWb8I8YOmDl8RXKiMGCmK1oJyAyEymK/rwXadI2Bi1rTGbD6i5dAzF+GS3BAVQAiJoihJoiDUmqWAYVBpUVTvN2mvqIonrC8YbWk8tDxuptpBbARDfIRQZmbmX//6l8TERN8f6dmz54IFCxYsWPD550t9FLCSk5PfeefPAwYM8Fd8IQRm7ty5KSkp77zzDgQqaGqyDfhRQpBq60B6YODA23zht3o1QT179ly4cOHHHy9avLhOmVWn7aNGjXz44Ye9ETOCioqKnTvz/KpYYEAomHa2UI+RAwAMw2RkZCxb9sW777737bff+iI9Y4yfeOKJp59+OioqyveCEEKdOnV677335s2bp5urQXGEAr355pw//OEPxi9RFxEREY89NrFHj+6vvfa6loLWA+pxrgF65ZWXJ0+e7ONOBEFUVNQLL7wQERExb95843Ei333qqaefeWaqX6+DwGq1jh59z803d5szZ05+/i4Dc1kvPYZfeOH59PR04/48c+bM2rXrUPNzydX4aIT1SyZmcnGNL5D56xGkzvSyNSNhXhRFsyxD0wzD0AzDMgzDMAxN08SAjaQylWfXOSgqEG7WHDxn+AKGCYSbSVKjfgowhlp9GZaIezBRFAUXeEGgKArxPACIkoRFUZQkiaIoitK3FJDP6yrRrFyOBQstj5s1EAxsPxiGmTXrFd+JmYzo6OgXXniB4/gVK1YYiINkqHXt2nXhwoU9enT3txQZISEhjzzySHh4+KxZswxOJTUKPIQwIlsPHXr7X//61wC6UUZUVNQLLzwfHm57//0PDIU8dasRQs8++2xcXJxx/sePH1+/fn3A1fMdwRJQSSekpw98++23k5OT65NVYmLim2/OsdlsyrGqDQtGvrMTJ06cMmVKYGFeo6OjX375ZT0nbAanEwFjmD9/3rhx4wJ2Z4wQGjBgwD/+sXDatOmFhYXKTcd6cIY6HszKGvWHP/zBL2JGYLVaJ0yYcO5cmcGnQz68N2PGjCeeeCKAUggQQt26dZs3b95rr72Wk+Ornp8gPj7+rrvuMt5m5nk+NzfXlJEbFPL6pSRmBE1Fz4IOpcaMYRiaZliWtVhYlrWwLMswDMuybnpWqz1TPt50dTfRNAggRkWLoGcBEDNf4h0HC57iX63GjBAznucFQeB5nucphHhw9TkAiMQXgbdsdYlZa4XJzQAAOI6XJMltBaFGZmbmDTfcEFjOkZGRzz33bGlpaU5Ojq7QoyBmC+pDzAgYhrnnnnvKysq8qCaaAKSBxJitPsSMICQk5LHHHjt//vzy5UZ0V4VOnTrVScx4nt+/f389q9eYcI+c5NmzZ9eTmBFER0fPnDkDAJR8QBkWjJQ4cuTIqVOnBkbMCPx6lhCnehIzOavu3bvPmTP7uef+WFNT3dCbF5GRkQ899FDAlCkyMnL8+IfWrv22srLKWxqE0IwZL9WHmMlo3779K6/MKi0tLSz0Q684bNiw6Oho4zTXrl3Lz8+v0+WMiYAhiyxaYkZA03SjiWXeYkl704z5EntaqTQjZ8wIE7NYWKs1xGJhrVYrYWiEpMnGjWS4maPuegY5y+TvU81ZFaN7rNcYkoQbWWMGtYcFQDZldFMynuc5p5NS0may7UtRHq7IlbldV8QMWjc3I+pUcO23eU0mv3JyhlibQHVQhOM44iAxN3fHoUMHw8PDs7KysrKyBg4cqHvUJzEx8amnntyzZ4981kV5l/w5ffq07t31iZndbj948ODWrVv3799/+PBhURR79+7dv3//4cOH9+nTR+tLg+y4l5WV+cVegg2XZ0j5KNRzzz2nS8wwxr///vuePXtycnL27t1bWHgCAKenD0pL65OVldW9e3etr6TIyMhnn3327NnS7OxsHxuoLFoQhCNHjnz11Vdr1nwbERGRlTXqvvvuS0lJuXDhwoYNXl1iBBd1HVKqG0SbFBZmmzNnjreRw3FcUVHRtm3bcnJy8vLyAKB37979+vUbNmxYnz59dP27REdHP/HE47t27VIa/pGwYKRLbDbblClTYmNjdat0/vz5/Pz8rVu3ZmdnV1ZW9uzZKyNjsLf36GMzAWDSpEl33XWXLjGT27hr166tW7cCoMTEhPT09IyMjCFDhsTGxmqnW3p6+pw5s1955RX5Vj3euJHn37CwMFVbLl++vH379q1bt27durWysrJr165DhgwZMWJE3759dclVly5d7rvvvmXLlmtrSAbAqFEjx48fr/usKIqnT5/euXPnzp07c3Nz7Xa7zWYbMmTI4MGDMzMzdd2odO9+85w5c55+ekp1tc6XSguLxZKQkCD/WVlZuX379lWrVuXk5PTq1WvMmDF33313YmLioUOHcnK21WX8aUINf9cvb8QMmtrhWFAgGyiSc2UMQxNKZrVaQ0JC+vTp8+CDD3Ts2FE16UyYMNGsUF1dffr06dWrvzpw4ABCDrIoYCy5HYFIuh+7642YQUv00+gjVH6rdN3NkXOf8vrHssyYMWPefPNNb24JMca//fbbu+++u23bdnLBbYiFAVBCQts//elPWVlZWjHU4XAsXLhw0aJPVBIPKXry5EkzZ87ULiqVlZXffPPNokWLysvPg9s0xd0oBIDbt28/a9askSNHaoWz33777Zlnni0uLiZ/elIOfP/998+dO1fPHeUsOXMiGbg3LF2ZLFumdvZYXl4+Y8YM4n2eeEfFWJJzIHj99dcee+wxreHTlStXli5d+vnnn7u9qyPFAR6EEPTp0+fFF18cOHCgaqMIY7x9e+7EiRNlb+zK/nzxxRenTHlalwzY7faPPvpo8eLFCkkRAeCHHnqoS5fkv/71r8aORoIF7I5qgJCrsYMGpc+fP18p6QLAjh07JkyYAEDCHoD8RuRKPv/89ClTpmjfPsZ4z549H3zwQX7+LkUzQe5e4pFF1+Moxnj9+h/++Mc/qq6TgxyvvPLKhAkTtK/Sbrd/8cUXH374oWLMIEmSyCHdgQNvmzVrVmpqqreO5Tjuk08Wv//++6DofPko3Weffdqpk/ozJYrirl27/vGPf3i20eMA2JQpUx5//HGtyvTatWt/+9vfvvnmG2VB8lYCAHzxxReDBg1SPlJeXv7SSy+5jyPKbwERp8BIz0+jqsTPP/98yZIllZWVihHrGudDhgx5/fXXk5OTtf3z/fffP/fcH8FzTJJ6hoeHL136ef/+/VWPkM/UP/7xj40bN8q2qe7aujB+/ENTp07VulRxOp2ffPLJhx8u0H6pkKGv1xMnTrzxxhuq8RYebnvmmWdKS0tXrPjyutWbNc76ZUDMmolY481/o4HeTPbT6D5mRtE0TZRjhJKFhFhDQ8MeeeSRcePGOhyO5tBMEyZMGAMhFBIS8u23a7/88suammqHw+lwOJxOJ1GoEQ0/TVPydDb+gmm9ubYOtE69mdahsNI0iwBjkA+9UBTlg5NiMScnZ/r06ZWVleA+MiQ7dUAIl5efnzZt+tNPP/Xss8+qFGghISH33HPPv//9BXEg7q6AS6f0wAMPaIlZaWnp3Llz3R7t5N1TZLFYZFHy/PnzL7zwwv/8z/9Mnz5dZVmUnJw8fvxDf/vbu/IVhMAtuSLDJUztwwMAEKKI7Or1GYQAgKaJ4EWJoihJLnkuLS1NeyIFY3z06NHXXnutoKDAHeoKiMhL8iNlFRQcmDhx4ssvvzxp0iSlBwiEUL9+fSdMmLBs2TLFUwAALOs1mAnHccuWLSPETNEWjBBauXJVI0uNcgUwBoPjTvINSQKEQPYrSPxqjBkzRkuunE7nypUr58x5070jpWQ7rrLKysqnT5/+6KOPTp8+XUVdEEJDhmTce++YtWvXgfvNYox5nu/Ro/sdd9yhJWbnzp176623Nm3apHQ6R8QpABBFMT8//9FHH509e/a4ceP8VaBNnjzppptuUl10OBxLly597733yLBRsA6PcPCffLJ4165d77zzTvfu3ZXvNyoq6v7775e5mcyTlcpeLdxleZTiizTo5i357qkn22yQ14G2bdv27LPP/vOf/+zWrZvqWULYtFVCCE2cOKFXr16q64IgfPfdd3PmzKmpqSH9z/OCmxfVZrJy5cqcnJy///3vgwcPVvaM1WodM2bM2rXrTp486bs68fz58++8805+fr5cTVJWZWXle++9R7rL9MrgOwJYv5o5MZMRGFMFTyeNsk2j1WpNS+szbtzY6upqcszMHGQmTDRnYIwlSaqurh43buxvv/26b98+8rkjQJp1orl9wRoNrZCbKRc2om8hf3qenKld2IiBhPHrxxjn5eVNmzZdEaKn1u+2W3jCCKHFiz+NiIjQngBJSkq6//77ly1bppR4EEKPPfaY9rBQWVnZ66+/np2dLUuByrNwsl6CyJFLly7lef7ll19WHuNhWXbIkCH//OdHhElCrRDpys1LM8GL3ZFS96KGvGTKTaMoSn4LDzzw/7TWjMeOHZs+fXphYaEyE5VYLBOJd999VxRFVZfabLZhwzKXL18uXyGKHaP9lcJC2S+5Z6ux0nFiY67uskG2d3MvNQ1w6zDhzjuz2rdvr0rtdDr/9a9/zZ8/HxS0QdsnpKeJ1atq5ABAVFTU2LFjiWM95fWxY8dqSywrK3vjjTe2bdtGBCPV8CaGiIIgVlVVv/LKLIZhxo4d68uxMVLntLS0zMxM1WFup9O5ZMmSefPmKQeLbg4IQUHBgenTpy9cuFBl+dmtW7d77rlHdv2ibKn3AeDS/ODa2NN1a1nLysr+/Oc/5+fvUr1lxWvFCEFhYeG33347bdo0lRfK6Ojo9PR0OYqafD0sLOyee+5RfWREUVy3bt1LL72EEMUwNEJIubCpRkF5efnUqVMXLVqkomft27e/886sRYsW+bggSpK0adOm7Owc9/hEynksE8tGMBVuHQhs/dLNqpWJNbJBI+FmDMOwrOWBBx4k8TBMbmbCRPMH4WYURXEc98ADDx46dJhheHJGlKZpcjBN/mi1si+YX6D8dWLTzKFc2FiWpWmKpil5p18QBFGUfFzYlCgpKZk7dy7RehEKodzGI2nc9mkwb9787du3q4aUzWa77bYBniIgYIwzM4eqBCyHw7Fs2TIi6ygyQRzHK/85nRzPC4IgAsCKFV9u3LhR5WoyKSnpvvvGKasnGygaD3e5XbK3K2NVm5yzwm0xomnKarV06dI5PT1dNcauXr368ccfFxYWkjxlSoY8Aa4TFwAA8+bN27t3r6rc1NTUoUOHEkpssViMveUSZ3HV1dVKqVFZUGNCO3i88V7d9AghjCEzM1M1cjDGu3fvnjdvHrHc1j6LECIFyVmtWLFi+fLlWq+JqampmZlDVcrSW2+9VaU0czqdq1ev3r59u7JuKpBvLqng7Nmzjxw54ntHZWWNatOmjaqNubm58+bN99Y/nr0KGOPjxwv//e8vKioqlI9ERkbecccd2oFnWB2XCtHdjXU/wnHc6tWrc3JyvNXW/d4RxvDTTz+dO3dOlYPNZouPj1MWQup8//33JyUlqRIfOXJk9uzZcjkcxxt2DqqsrPz440Xnz3sYhFit1szMTN9nxJUrVzZu3KQcJ8pSAt7yoCjKYrFYrUb/LBaLuX61FGLmdHK6/+p8UDGcEEKIcsc1s1hYlmU7drwRXDaftL9jzIQJE40M5NZ7A0DHjjcSjz5ycELlmsjzQrP6gvmF+q9fVAAuX5otMAblwibbtlEUUi5v/hIzIoAS7wjkinYNQO7dYpJm9eqvLl++rErTs2fPTp2SwM1GMIbMzKGdO3dWJTt06NCiRYuUOesuOchtbEasEL/77rsrV64oE9hstttuu63O1jUohgwZ0rZtW+UVjPG2bdt++OEHhiEHBywhIdaQEKt24MoXSfiaDRs2KC1CASA6Onrw4EE0zbAsU+eiXFFRsX//fqRgqvItb2J98wQZYCNGDNeOnMuXL8uKRJkpaXOQRw4ZhB9/vOjo0aOqNFFRUQMHDpTJMwAMHz5ca1t44sSJ//u//1MWpzs1GIY4MkZVVVWrV69WvUcD9O3bV8UGL1++vGzZcqUu0FsbEXJtKNA0/dVXq48dO6ZK0KtXL0JvGm4BOHfu3LffrgWFhs3bpwMAiouLf/31V+1diqK1Fbz11v4qQ2hF3yJig+qtVopPB+Tl5e3evVvVA507dx4xYjj41jOnTp2SyWcQpxXD1D2pEQrEZVmzRbDWL4ybHTGrP+SBRFGIoijZh35YWJh7A9GECRMtA2TOhoWFsSxLtOCUIiQhQO1J2haK+q9fVLOXRf2ArDgi5m3KW8rljcBHYgYApaWlP/30k7EsCLXiKQDAhg0/q2RBAIiNje3bt5/y8b59+6nMyTiOI+ZPvphLQa2YBTk5206dOqW6261bN5vNZpxDwwFjnJKSopUgd+zY4Y4fioyd2yKXOg4hhHbu3Hnp0iXlXYZhUlJSfHSPe/Xq1d27d8tOTfxtS3NDSkqK1hP9oUOHNmzY4Kne8Qr5blVV1U8//eR0OpV3WZa95ZYUUJi/9u7dW1WirIo04IFyWcTEDgCtWbOmpKTEuHXEzG/QoPSOHTuqbh07diwnJ1surc42kqOkCKFDhw6pzvDExsampaV5qYBxBX1FYWFhcXGxbOxnXFUAVFZWpqqkxWIhmgElwsPDVSfoAKC0tHTNmm8JMatzVZO/GwCwb9++mpoa5d3IyMjU1N7GOcgoKSnxbpEbOEjjiIGA7j+3VjDoJTcZgrJ+YdzixRotlAzfbc+BGMa1+94i9tRMmDAhQ56zJGg82XBBiIJWIZ5BMNYvCgBa356T7ttVLm++EzMA+PXXX5UOD43Lxa446FBQUKAyFQsNDb355m5K0tW5cyeVa4SKiopDhw76NTjlZfjIkSMqs8aYmJiBA2+DhtQMGKNLly6qHrt8+bKsv/KO0XP4AAAgAElEQVRlEsopS0pKlOfTCNq3b5+UlORL686fP19VVdVqpn3Hjh1VI8fhcOzevRt8OwTlCZyfn6/ivQDQvn07m80muxLRHau+R4RDCLEsgxCqrKzat2+fQah3V50wdO3aVcUGBUH49ddf3fSj7jZSFGWxuKb8wYMH5bOXBCEhId26ddMOHkEQgkI2OI4jGzS+7LAQQlVT49D2jNJYi9R24MDbVIE9AOD48eNVVZW+v3336ogPHDigUrlbLJbOnTv5kg/HcefOnZMNZess1F8YTG35lrl+yWiVxEwJ924dRVE0QpSxHbsJEyaaOWiaInbK5DPeOiQ0GfVZvxgA8ObiyTMjEAShTomqaSE3kud5pU2IIgFiWVaSJG8LG/ECr4TD4fjll198X+yQ21VAYWGh0+lUirMMwxCvGO40SOsko7Kykmy0I7fPdN8KBQC4fPmyIAjKEsPCwtq37+Br1YONpKQkbSCsy5cvl5SUkDfl73C6dOmSSh0UHh7eqVOnkpKSOtVEpaWl5EcrmPwYQ7t27VQXKyoqjhz5lYwc49NrMtyUAAoKDpw+fVrl5yMiIqJv37Tt23PJyV3t6aYrV65s3bpVzsqX4liW4Xnhl1+O1NTU1KnR7dChg4oNchx39uxZ7A4kUOexSZqm5DF28eLFmpoapTtThmFUQQvA5dUwOOB5/vTp0wCgciXqrbaGzfG41b59B5U6WhCEsrIycDtZ9fm7gQDQoUOHVawVABITE5GnZxddcBxXXFz37AsYvrj1M9cvguuBmCFX+GmXSpyi6hWM3oQJE00LwsrIPqFs1NjUlQoa6rN++WqsTywjtT4DmhWIHycSHsFgedP9oGMMPM9p98sdDseZM2fBT5keYygrK6usrFQ507/hhhtkicdmC1M5vgeApKSkzZs3+16QMRiGiY9XB3dqBBC5uV27dtrQ2H379tWqvwJGSEiIVoGghSAI165dI7/rEoKbO8g41I3ZlZu7HSm8CPoOjPHp06fT09OVF8PCwuLj25ASk5KStEH/Lly4IIqivwd+WJYpLy+rqqoy4GakFTExMarMw8LC5s6dO3fuXL9KNIBq74AcPg7W2oAxJq563IS5jsTeb6o98cTHx6l6hmGYJ5988sknnwywrhpER0fbbGFVVdXGyRwOB3Gy0szdMF4P61czb119IAtsSAHzmJkJEy0dlPKcWa3dcmvYQ68n/Pi0tYi+cnsdAADgeV6rB9OFwcLmcDh+//13VJdvQy327Nmr3Y0mTucIdUlNTW3ow2AWiyU+Pr5Bi/AGhFB8fLw2bltwwbKs1qu7FpIkORwO8rtFEzMAwBinpvbSkt4LFy74rmiVIZuMXrx4UTUFKIoiOwsY48TEBJVvdwAoLy+XJInEJPGr/mVlZdXVRkI/aYVWqRV0KCkuzwdZr1JZWVleXh7EDGXEx8f7GybOX9hsttTU1DqVk4IgVFf76tmlaXF9rl+tCYrvDDK95Zsw0TqAEFCU7J7RZGUutMJtJ3Kshfz2ZXkzXtjsdnteXl5g8jzZAdVFY44/hFqGXBIwrp/J7Na4hnvTVgWw4USSa2kJwzCxsbEG+hDitUIUJaId8rk4VFJSYuBFsEkgCGLDGLzV7ZbDLzTyXPZtLF0vs69xENz1q3XjuvnwmzDROmFOYW9ohdwMACwW1sflzceFzS95V06sdaNPygQAjHF8fHwjOFFMTEzU2kQ1AjDG2vNCQQfLsnFxcS1dFeYnsK6nirNnz0JADgbd2jbdEY7dJqD6458UJ4qij/TMR4NSYtqgPawYdNhstv79+wuCaLCNUj8EeeUhnj6051SDDpvNFh8ff53NrOaCoK9frRKt7GiKCRPXIcxZ7A2tk5sBgNLjsLflzceFjRj2+EnP6rYuo6jGiJVJ03RDeLiuEwghd8ThZlRKKxA1iXSue6sBRhPycfCIoiiKPumdfBnzhA02zvihKEqSpBZFQnBj9YzpaKHJEMT1y4QJEyZMtCy0AG7mo829CgiBUmmjXd4aYWEjp8u8oaKiQj4E1XCorq5uKqMj4jeyQYuQJEkVmKvO9A1XmaZFhw7Bd8gpikavLyYmRkm0BEHwhZ5hjJOSknxRqBInEw0KQRDsdnuLImYAAL///ntDFyEIgl8zy4Q3tNz1y4QJEyZMNAn887HWJOB5PmB3TEobKqXnK98XtoiIiEGDBuXl5fmlOvMWfOnSpUuyLqKmplpLXVauXPnqq69CMDQ8xAs/AG6SA1kYY7vdruJCHMctXrx4wYIFwSpF6dvHF7QCboYQVFZW6pLewMYMmSOhoSGqWcZx3JkzZ8jg0S0xPDxcxWoEQUBIx7mcooau0BFWq9WwSoAx1u5cFBYWZmVlgV5LiWdtv4AxEI1Zi3PdWVWldr9RXl7+0ksv7dy5s/4bMe7vRov3mtNM0LTrlwkTJkyYaHFoAdwMgidS8zzPMAxFUb4vbAzDhIaG+mUWSKS99PR0lQN9cEVPcrk4FwRRK/0kJia6CVV9IUm1oa588eIddGhNxViWjY+PDyJTvC4tldHhw4drampUV4mSNqD+wAiB1mE9xlgUXUP08GGdEFht2rSx2WwqN33efH8rs23fvr12angCIaQz68PDw/v3v3XPnt2q6zTNBETMBMLum7n/dxUwBvJelHUmx8N8t0E1zL+FMdXmjyZcv0yYMGHCRItDC7BpDC4EQfBrYQsNDY2NjfFXViGeMFQCKMb47NmzGLu0anv27JaDbslwO9kPwj93PkH2FOc7SIQ35RWEUPv27d3xQ+uLAALJ+xKmtjmDEAmGYS5dUruZiYqKyswcyjAsTXucY2QYxtiAkIwObWjpqqqqixcvyVldvHhRW2J6ejqAWpTned54xCUnJ2v1Zko6hzEGwGfOnFXlHB4enpiYAICIexvyj6Zpf0cTABIEgTCZlsVDiB/O8+fPqxxdWq3Wm266ibSl3p8Oj/h4LYi1Xg/wd/0yYcKECRMtDtcdN/MXVqu1a9eu/gooCKGePVNUQaicTufp06eIdEWkKK28GxcXN3z4cOSOOhVE1K8b/AZCaO/evdojQx07diQ0ALmDhwYM5MnxfKxYQ7uObGiQtpaVnVNdj4yMvOWWWygK0TRlsbBECWaxWGjayNiPjMP09EHaMHF2u33nzp1ysqNHj6rMGqOiovr376fLbTiOM6A8qampujEAlBcxhvPny1UMJDQ0tGfPnrJvHoQQy7JEk+DPsKEUMdmaZnYEDEK+SkpKVIfBLBZL165dye9gfCua7LthwoQJEyZaNuwHP9394SF7U1ejJcPkZnWAYZjevXv7u7lus9n69eunOmZQWVl54kSRfCAEYyguLlaZu8TExAwblulvcVgP8nW/sjKGX7IaQog4dlciISEhKyurPg0kppKqlvpTK2gEN3cNB2JqeObMGdX2eUhIyK233ir3Bk1TVqtFtp41yBAhdPvtQ7QO68vKysnjREY/cOCgSgvKsuyQIUNIHAjtW9DSM/Ky7rnnHplFqEBRtb4ZEYITJ06oQlQzDDNo0CA58gRN0zTt0xdMOXicTifRyzWhSrl+QCUlp7Qq97S0tL5908DPc2Kqb0V9ZpYJE80RzmNfPp3Zv3/m018eI/sZ57LffGRQ/0GPvJl9ztcU6gsB5GnCxHUC+8FPj8w4LK7/7IhJzwKHyc3qRufOnd0eCOoWVohF0H33jdMaiZWXl2/evJlkQrRnhw8fVh3rpyhq0KBBRHj1SzZCCC1cuODYsWP79+9bv/77f/7zH1OnThk2bBg0AEPzpTLkx2+//aaiEFarNTMzMzw8HPwXIpcvX37w4MGdO3euXLny3XffnTRp0sCBA/3NBwAYpgVzMwCQJOmXX36x29WfvV69eg0fPhw8O8QgeBdJFhYWNmTIEKXPbgAQBOHYsaOKbHBOTnZpaakqhy5dujz22ERv9VTSM/ewR6NHj46KivL2CMPIBpkoJyfnwoULqgSdOnV68MEHSRIf3yMp+pFHHtm7d+++ffu2bNm8ZMm/Zs+efe+9YxISEsD/8dPkOHTo0KlTp1QX27Rpc/fdd/vlC4Q0PDNz6K5d+b/+emTbtpzly5e9/fZbDzzwQHJyMrTAnjFhQoWS7+e+v68SoHLf+zP+cwzAuXPpjO+Pc8Ad/37GP7PtvqTQXPA/TxMmrg8QYuZeN/gW73ytyWBys7oRGxv74IMPEAMfY2GF3LXZwh988EFVXGlJkvbv369ICRjjH3/8qaysTJVJx44dn3zyCd8VVKTQUaNGDho0yGq1xMTEpKSkjB49+uWXX1606OMpU572NaO6EIC3sV27dl25ckV1sWfPnpMnT/Y9E9LAiRMnpqSkhISExMXF9enTZ9y4ca+++uqCBQt8p81K6NrUtRRgDJs2bT558qTqemxs7COPPOJO4+qQOv0QPPvsM1pF1tWrV3ft2g1u5yIYQ1VV9fbt21VGhiEhIRMmTMjMzPQ2NUh6+dbzzz+fkZFhoH0VRUlW41RVVR04cECVbVhY2PjxD3Xq1Blj7EvAa/eUtI0ePToiIiIiIqJz587Dhw+fPHnywoUL3377rRZKP/bt26fa9WBZ9u67705PH4h8czuJ3efKHnjggfj4+LCwsI4dO2ZkZEyYMGHevL9/+OEHpj2jCRMmTJjwFUpihu55MuX5fl63YU3UAZOb1Q2E0JAhQ2bMeMnYtTSRdRBCc+e+mZKSorp75cqVLVu2EC9qsmxaVVW5Z88elfRM0/Sdd945adIkImP5wgaTk5Off/6FuLg41d1z585t2LDR95YaIwBulp+f/9tvv6kuWq3WBx988I477gAfOBVJMGTIkCeeeCIsLEx1t7Cw8KeffvK3VgDgoy1cswVNUzk5OapDRwihAQMGzJgxQ6Y3AF4NOMndRx999H/+53+0Z/BOnjy5efNmhBBWRIPYsGFDeXm5KmViYuLrr78mKzBVLxRj7HS6KMSzzz47YcIEA+/5koTJkTZSIsawY8dO7ZHFbt26TZv2R5vNJgiCMT2TK/PGG2/06dNHdbeqqmrbtu0GjzdDIOTyX5Kdna09rZqYmPjcc88lJLQFX5X8MGPGjJEjR6rYMs/zubm52EsgEBMmWhCSRs95sV84QHi/F+c9fDOAddCkeaO7WcDSbfS85zIjfEmhueB/niZMtEYoz5VpiFmqsTNmE4ZowdqDxoTVap04caLdbl+8eDFxTKeSWmSN2dtvvzVmzBiVQIwxzs/Pz8nZJju5dvMu+PrrrzMzM1WeGCIjI1988UWLxbp48WKikdAVkkihiYmJb701t3t39QIgSVJeXl5xcbHmOaRr+MQwjMGOu7f4URRF0TStW0Ny5bvvvuvbt6/KjC0hIeHNN9+02Wzr1q1TJta2DgB69+49c+ZMYn6mhNPpzMnJ0a2tL6Bp2puxXyPDmwBMURSAumORy+c79fPPP99///2dO3dW3iUDNTQ09K233iIpaZpSRSbDbkcajz766PPPT4+MjFSVW11d/eOPP4KnfI8xLig48PPPPz/22GMqA8jk5OSPPvros88+W7ToE9VTJFhWXFzc7Nmzhw8fbqyu1IZQW7du7dix9xIaL4Om6TFjxlit1hkzZlZVVSGEdJm2TFBnzpx59913azlqSUnJN99846OWiYzzOpM1AkhlCwoOZGdnP/zww8odE4RQenr6ggULXnvttRMnimQ7Uk0OZADAY49NmjhRhy1fuHBhw4YNJjEz0RpgvfmRxdmPKC60y3zzy51v+pVCfSGAPE2YaGVwk7HDR+DJ5GH5J0xiFky0bO1BYyIiIuLFF19cuHBh27ZtyRXFiXkMAGlpaUuWLBk3bpxWAD1//vyXX34JgLXRhwoKCn788UeVqRgpbubMGcuXL0tLS1OWpTqpP378Q//973/S09O1glR5efn69eu1cifGuLy8XBuuqnv37jZbGHjZcSeCqfbEUVRUVM+ePd2KDqVQ7qrPd999l5ubq82zbdu277zzzvvvv+8OG6CPJ554YtGiRTffrLP1ePLkyZ9//llVnO8wUAN6qwx5g3UqM/0HysvbqT0/1rFjx7S0NNnPO/GGb7FYSACxU6dOrV+/XqU6AwCr1froo4+uWbNm8ODBpC0Mw7Asy7IsTdNkBLZt23bBggVvvPG6VteKMd63b9/SpUtJ3DNlx2KMP/xwgVYRCgAxMTEvv/xybm7uu+/+bcyYMTabDSGUnJz8v//7v19++eWmTZuysrKMiZkk6XYpWrly1aVLl1RXiW75hx/Wjx//EM/zxBJSi9TU1M8//3zy5Mla+uF0Ojdt2qTyNSI3U+vDJioqqlevXoTTBvvtBwKM8dKlS7Wnzoju9D//+Y9szKw3hqFt27YLFy589dVZWmYuiuKOHTsKCgoaYJzXEmbtp0yubHBLNGHChAkTwYfkNqrH6z8rNIlZkGHqzeqAJEmyL2mLxTJmzJjMzMz8/PxNmzbl5Gw7f/58ly5dhg69fcSIEX379tW113I6nV9//XVeXj64YkCrFG7w4YcLBgwYkJqaqnqQYZiMjIwBAwYcPXp027bt+/fv37p1KwC0bds2PT194MDbMjIy2rVrp0tLOI779ttv8/LyyJ+aNDoCUPfu3T/99NNPP/0sOztblpDcWhpEUfoGllardfLkySzLrl69+vz586q7pNylS5empqbeeOON2mdHjx49fPjww4cPb9++/eDBg7t27QKAzp079+/fPz09/bbbbouJidFtoN1u/89//nPq1KmAd/cN4iMTvPvu38aPH6+6WF5e/uKLL+3cuRMHL2Cxt6zatWv35z//efHiT9euXasUrGX3iUuWLOnbt++gQYO0urWUlJRPPvmkqKgoNzd3z549RMHYq1fPvn37Dhs2rE+fPsQdixbl5eVLlvwfuPUzclnk1VdVVX700cfvvPNnLalDCHXo0H78+PHaTvMRRMkm50Z6ZsOGnwcPHvToo4+q1FYIoZtuuulvf/vbtGnTcnNz9+zZu2tXPvEdMnTo0LS0tIyMjJtvvtlbyIR9+/Z99tm/sJ5mSfddWK3WJ554nGXZVatWlpWVN6GbDPldnDhRtHr16mnTpoWEhKjSxMXFvfzyy48//nh+/q4dO3bs2bOnqKgIANLTB/bp02fo0KGpqamqCB8yioqKPvvsswZt3YoVy8nGgRKFhYUjR44ylXUmTJgw0QIQdetTKfOUnj9MYhZEmNysDly8ePHatWvdunWTr0RERIwcOXLkyJG+PC6K4vfffz9v3jwAUIk7Cnm36oMPPvjLX/6SmJiozcFisaSmpmqZmwEwxrt37/744491BSyEUF5ent1uV1kJ0jQ9aNCgQYMGyVe2bdv22GOTQCGtXrhwgeM4lbwbExMzbdq0adOmkT/tdvucOXPWr18vF3fw4MFPP/105syZ2k16AAgNDR0wYMCAAQN8b6Aoihs3bvzPf/5TT0mOoihvrjKMc1ayiHpCHgYXLlxQ+eRACN1yyy0LFny4YMGH5MrRo8dGjx4ta/yqq6v//Oc/f/DBB927d9fmbLFYevTo0aNHjyeffNLHylRUVHz00Uc5OTkYE1am0wkbNvzco0f3J554whu7M4YoioWFhZ07d1aOIkEQLl++JFv8EmCXswr03nt/79y58+DBg3XtZtu395sQlpWVffrpZ5WVlVolGKGE3sb5Cy88/8ILz5M/7Xb766+/vnbtuiCydH+xaNEnycnJY8eO1dpbIoTi4uJGj75n9Oh7fM+woqLiiy++KCw8IWcStLr6AHknqDELNWHChAkTgSCidy09M4lZUGHaNNYBjPGSJUu03hR9fHbnzp1z5rwpH/HyJnZkZ+fMmTMnsFK0he7Zs+ett96qqqqSlR6qBABI69RBizZt2hDJlZABhNDJkye1RnQqWK3Wm266SXXxv//974cffqj16xAACDEj56kQMurVOuHNrLEuh5zYL0/lvgBjfOrUqTp1MVFRkWlpaaIoyimLior+/ve/l5SU1L8Odrv9448/XrFihbtKHnflTsYYFixY+K9//UtrFlsnyIzYtGmT6rokSXZ7pYYmIeLOtLKycubMl/Py8oKiqzp//vx7772XnZ0NesovcuHEiRO+jPOkpKQm4RGyUhFjPHv27O+++y4oJyfdA+DL+mcVKEyDRhMmTJhoOYjo/VTKvF60ScyCDMrp5Hz/19S1bRqcPXv2o48+8pdXiKK4devWqVOfqaqq8iZTKuRdvGHDxj/96U8nT56sjwAqimJOTs706dOPHy8EjXitKBHn5eU5HA7j3MLDw3v3rtXXYYy3bNlSJw1gGEYOZCxzJ4TQ8uXL//KXv2idy/kFjuO++eabWbNmySeF6rPL7u3Zut5A8E8cIYTy8/O1AYVVCA0NjY+Pl3ULpGO3b98+c+bMgwcP1qdWZWVlc+bMWbz4U0KHQK9zCFkiWLBgwezZs0+fPu17EU6nc+XKVc8884yXenqtPEJQXl721FNPb9myResvxC+UlJS88cYba9Z8q8hc6yoDNm/erOdExwPucd5kSh5S88rKqhdeeHHlylV1kkljXLp06d1331u8+FOlPXMQahko/FqYzPXLhAkTJpoGEb2fGmASMw/Uf7Uy9WZ1A2P48ssvP/jgg6tXr/r4iN1uX7Ro0eOPP15VVUWETm+2Okqrquzs7EcfffT7778PTMwihU6e/L9EJ+Y+L6TrPhF98cWyvXv3Gkvz4eHhHTp0kB1CIISqq6tXr15tTFMpikpMTMQYSxIWBFEQRI7jyb+VK1c+/fTTubm5gUnYFy9efPvtt195ZdbVq9d4XiB58rwgCKIoBhLjsFlZT3333fdbtmwxVoCEhIR07HijMhIDeYMHDhyYMGHiF198oXUoUiecTud33313//3/b82ab/2Ry9GaNd+OH/+HL774ok5KiTE+fvz4nDlzXn11VmVllbdBpy1TdqaPMVRVVT7xxBPz58/XugbxBYIgZGdnP/zwIxs3bpRb562ZVVXVq1at8mGct2sqVY/b/I/8hV977U9z5szxRfWqBcb4wIEDTz311IoVy5X5B62uJkyYMGHChAmfYXKzWhBtge4tScJLly6dOnXqoUOHjKXnmpqarVu3PvbYY/Pnv6/I1kjWURrmlZefnzZt+qRJk7Kzs2tqanys+bVr11avXj1qVNb8+e8Tk0VlzioQU6jKysqpU6f++OOPBjTJYrHExcUT/yVyJf/73//OnTvX2PwyOjqa5wWe50VR9DzQhQoKDkyYMPHZZ58rKChQBc/1BozxxYsXP/7442HD7li+fAXJUJZBJUkSRVEQBKeT8yUYsRLe3kmdcmkDCK4YY/zSSy8tX77cQJ/JMExcXJzs8FD5Xqqqqt58881Jkyb98MMPPjK0mpqa7OzsSZMmTZs2rby8zBexXmlNhzEuLy+fM2dORkbG66+/sX379rKyspqaGjkfjuMuXbr0888/T5kyNSvrzpUrV5KWevHCoh/aQTGGEQD65JNPxowZs3Tpvy9duuQjD+E4bteuXY8//vjkyZPLy8uIp0DwMjvkiytWfFmnmXFMzA3kJXhP4u/pKT80isgVfc71hVm5cuXo0aPff//90tJSH3tGFMUjR47MmDHjvvvuKyg4AAF6ODFPiJkwYcKECRNBA0pK6tTUdWgWUGgMyH9dp9KVvgkRQgB41Kishx/+Q8+ePaOjo4mULAhCVVXV6dOnt2/fvnz58vLycmIYRrLyMYSrbEgma9hstrBx48ZlZWXddNNNsbGxISEh8ol/QRBqamouXLhw9OjRTZs2ff/99+DJ8cA7G1SyGoxh8ODBjzzycL9+/cLDw2WHbw6Ho7q6+tSpU0uWLPn++/UWi4X4aQS3XB4WFvbkk08OHz68Q4cOYWFhpGKiKDocjsuXL+fl5c2aNUvVcFUPA0BCQuLYsfeSTKKiokJDQ+X0HMfV1NSUlZUdPHjwxx9/zMnZJp/yMtDtkFssy6qccSM3tE/pWjrJr548lJ6ePn/+fOI6pbCwcNSoUaAX464+UHZOWlrahAkTBgwYEBMTExISQkqRO2TVqlUrVqzA2OVnEmMQBEGSJGV9IiLCx40bd/vtt6ekpCg7FmPscDiuXr1aVFSUnZ393//+t6qqWtlebf/4UGHZgQciYrqyJu6dAqw0BNU6wLxw4cJLL80gsRa8bSi4fZPUTpOhQ4eOHTv2lltuSUhICA0NlV13YIxramquXbtG3FSuW7eurKzMTfxwnXslin7ANpvtqaeeHjlyhME4lyRMUZS75ljZD+S3L18AVefLnw7du9oHZZAR26tX6kMPPdinT5/ExMSwsDB5XpMBUFVVVVxcnJ+/a926dSdOnAC9j49e/9fOCPIl8LeNXvKpvRn0aWWiOYOiKIZhDN72Lzfc0PP33xFCNE1TFEUCgYSEhISFhYWHh0dGRkZERHzwwQdatz0mTJho5iDT9o9//GNFRUVFRYXdXlldXe1wODiOEwReFCXluXoDFCa07Vqu9hDeCmByMxdUorx8mVwgoqHCq7hLCFOJUEoZ1F9hF/TELMVv8BR5AQDTNKP09qEUrYwLlVkWAEgSFkVB+4RSLrRaLUoLOkLP3MRV6VgPMJYUB5ZApQlRSGbqKmlketf/k5sGPaPNn/SMTCaNKas3bqZIjNPT099//30FN8vy983WCc8BRiqsbBFgDBRFURQCQEQbGRJiFQSRaHE9ZWtwV56iKETUjMTriSRhBWv1ILqK9vpRZ+1Fzxyw7O9Rmfif//zH6NGjlU+VlZVNnz599+49BnXwUtXatsjPKammcgQqiYHvTVNNQ0U+cjIMtZ5+amkq+eHjUFFQO4/HPT9BdfBJUHSC/I3yvKisv0ePkuFX58wC12ZTIG30kg8oh6JJzK4fWCwW47dtzM0iIiIiIiI+/PBDk5uZMNHiQKbtc889V1FRYbfbTW6mgulD3wXk4U1b3lyv/UNhPiTLSRhjpQ56VpkAACAASURBVIDoSiyTFn/lDJn/KImQfBMAuc2xamOOgac0w3G8X3oPq9VCUSCKclnI875ODd173jqlkLkk74grZC+PBirq4OH9T9lApcztKWr7RDsFQZAX/npLeyghIVH2Fy+KooFFXOBleDB5meHLLx0AsCR5mHPKrJKiKJqm3QMSJDcwliTJVU9RlBSKR1eGoBly3qB6BaAR9xV3a1Mpdi48diu0sSIqKyv37NmjKkLbRaAzLmsnIMYyGyHESdlMOaVPL05TE+xuCHkWSZLOOFd+QJRXjEukKIokcHtDdT1IZgfRiKo2QQwq7LlPBAgpewYUOkxXvRTZ1t0xiv0a/9pomA/JCrkHsKk3u16gfc/anTKnkyPcjKYpScIYA0XRDMMTNFJFTZgw0TAIxIj++oDJzWqh3SDX/pbVDoot89rH5Vv1ES88q1ErIyolP92U4I+EpNQjqUynVMncJEGnSjJJwxjzvKCV4A2KVonyngZOtSyFXPSxS5VpBEGwWNg6HzHOhxTfuXMneV/2woULWs4ZFKi6BQA0fYmVb438YFlWcXwLIQQURWNMYQzu43weqk2FVq12B6HOviWJN2z4uV27dhcuXCwuPnn06NF9+/Zv3bpFqzbxNndIsszModoQCyRmtC9vWfVqlNVzzwuZjCmbCQj5MTtAPZ0BXJZ7WHUXFLNALxOv+RNVgLcA6HKGFFUbuEySMDldafyIUofmqX8GVRcp9bTGMPi8+DUX6vpMmbzMhFcoV0DC00yYMNHSgbHLosf9pzmxARqTmxnLIo0PY0HHG4xlh6DrUsBD5FVn7q04q9UCXqz16irCaxrjK5JUK53rpmcYBiEkiqLc4dpC9QU/vSrRNE3TNMZYEARvMxljLIoSTRt5u/HlI4AQ3HLLLYSbSZJEQgg0ED0DTYON+4Smad0JRcgCy7LE0YtGx6VflgFk9hUeHh4eHt65c6fhw4cDwMaNG5966ikfMyEYOXJkTEyMKvNTp04plKU+QdNR2lHn9VZQiggsWzIXAvsMUhSiKJphaGN7D297THopA6jFdYrWsX61CGjXL1ltjBWQ3IYEJkyYaKFw2/jUAgAU5wWuXzSSn0aLxcIw+nJkU4GiEMPQpp16UGDg7BEhZLGwxG6LYWjZnUnAoGmaYWiEgKKQsWasnrGwyNdhzJgxffv2JVfsdvu+fft90DO1ThDtlhLdunVLTk4GH/a6SIKsrKysrCxVyO+amprjx4/7RcxaKFiWJXOhnvnQNGWxsCwboFrYhL8w16/mAJmSEdGttVJTEyauH0iS6OZmIJO0pq5Us0BjcLM6j/w2IRCC1re8BT3QqvFsMY4tJjt8d/9ZX26mysFYQjWum0G7iH1d167JU6dOjY6OJhePHTu2bt1aaDZG0sbvJeibylrn7B06dJgyZYpxZeSvbWbm0FmzXomLi1MlKC8v37ZtWzPp0gYCTdNWqyW4wj1FIavVUv/NDhPGMNevRobB+kW+JJIkSZJINGeNWzUTJkwEExgD2WZRxUYy0eDcjKbpZruwESAEpnxjjLq4mdHmpVYeValN/IL2TRnLu8Z1M6ATAPDQQw8uWbKkR48e5KLdbl+3bp3BU40PsoVscDeIZSEEv/zyS3V1tfIiTdNjx45dvPiTrl1d2jOFWYLHBtjUqVPef//9Tp06qbIVRTE3N7e4uLgV6yKJ1qWBMmcY2mB7ohX3auPAXL+aAzw/LC4zKEEQ62kZYcKEiaYFxhLxrUW8l4HnZL+e168GP2/WIpYNmqZbk3WE7+fNfIQxGzG4q0vDKIoKmDbozlWDDAOuOQCMHDnqxhtvJL9FUdywYeOKFV8SNxAAzeWTIYqirtxvrDAMABhDbu6ORx450717d+V1hmGysrJuv/32o0eP7tixc//+/Vu3biVax169evXq1Ss9PX3gwNtiY2N1393p06eXLVsOzYnxBhHEoNeXlEqTe/lZgjq1bbpdR1EUyzIAwPOCqV4IGOb61fjQXb8Ux8ywJEmCIIiiwPN8TU1NfTb7TJgw0STAGNfU1PA8LwgCidGqXAQpimIYGmN83a5fDc7NWgTvbRGVbEIY2v4ZPejFsVtwnFj6CAO/HQbtQgitXr26T5/ecXFxHMd98803r776J6VXyeYA8v0iv1XNpGlKkgLnwLooLi5et25dUlKSHMtYRmhoaFpaWlpaml8ZVlRULFmypLCwkPzZyjbJZHbkDRgDCVVXJy9FCLkjJahvyTHulGAYxtgLjgkf0SKGZIuoZMBQumeUj5mJoshxPM/zZ86cSUpKwmboBRMmWg7IhD1z5ozD4aypqSEz2r0UYoZhlF6Rr0+Y63crRNDPmxmI+M1h/hivysaHygxubdiwITs7++TJk7Nnz3711T+Bm4g2HyHA7XYfeF7gOI68d54XGqieGONFixb98MMPQdmkdzgc//73FytWfFn/rJohjImZ/Mq07hZJNCfVu8MYi6LIcbUvl2TCcbz2XbAsKxMzcsC6/s0xYaLR4G39InsZBGSvnef5r7/+mmGY1qQ2NGGi1UMURYZhVq1a7XQ6yFyWpzZNM+b6BWZ8MxM+IjCv8brkJ+h0LuAMDfVmAIBnzpwp+3bHtcHHmwuUMQlkSJLkjmwWNChDG8+ZMyc6Onro0KH1Mfe6du3aokWLFi9eDP6EhG4pQAgZEDNdTZf8oNsGkuY4Xjs+ycsl/tx1Y+8qHVcoYtyZMNGyofSyTbgZz/NOp/PQoUNr1nx7333jRFEk6uWmrqkJEya8gijHKIpas+bbgoICp9NJzBrJNiXLsgq/INf1+kVHR9/QoAUE6xC808mJeghW/i1x403bdtIKq9XCMD6dQCA5+JLS27mXOjc2tBK8L0ZchtVQr77GJ8IZhtEV+8m5BW+leKtga6IQ/oK0neO4deu+Y1m2R48eVqvV30wwxkeOHHnjjTe++WYNyRVaXa+SAzNaSBKWGRdFUdpA7Z6hz5BqfMojn1h2qTJHCFmtHh4FdcmbCb9grl8NhzrXr2nh4f+orAJF5EyEACHK/QORxeWXX44UFhYmJCSEh4ebgSVMmGjOcDgcJ0+e/OSTxRs3bnQ4HBzn5DiO5znyMSQMjSyLHOfT+iV/JVoZTL2ZCZ8gSfpxnOu0J9Qq3OojRkiSBOCxogesyPJFVy7HxzbPM6iIxPz581es+PLll2eOGDEiIiLClxxEUTxx4sSKFSuWLVuu0Fk2J0VkMOBNOhRFSd5EkM+DSRJWMijlLFONT5Z1BUZT5iODBP1TXuF5r2HZTZhocZAd5RD9mCBQCPEcx5HP8v79+w4fPsyyLMuyDMO4A4VT5JtNXOp4O4FZ59aeX+nrAtIyUn8rQGCG3jbREKBpg71sl+RGUa5gjxiDKNaOXuUsE0WJpCfb9xSFiAsfp5NzOBw8zzmdTo7jyX8xBopCMjEjLkCu8/XL5GatEME9bEbgXcVUx4OCICjtu+rpPxBjLIoeLLFO5YC3GhpTRBUTu86JGQGhZ64zbhjKy8tffPElhODee+8dMWJkjx7d27RpExoaKgsTxBFTdXV1cXFxfv6udevWnjhRBEC8XNZyvdbUtzStH6FYRajkAaxKLEkSzwvE76hGaYbkZ1WynNbzhyCIptxmooVCu36RrTGiLkbIRc/A/fHHGERRYhieZVmaphmGodxQflq8BYIzXkEQopRsqv4BrwlvVJQuGO9PedvrMbXiJoIOiqJ1tzBUw145JlXjECGKopAouhzig5ubEZ0YsUaurq4hNsk8zxFDEndgDJejRgOz/+sHJjcz4SskCQcQPFeSJEFwme5IEjbYI6Qoioj15ESBN+FSEASEXDoEQVC7UvC5Vtf1lkzA0JrhYYzXrl2riPyGFOedsJvOkadcO20IQWuNXuItnoFq2MvKZO3g9bYd7u0RWZ+myAGbC5uJ1gfZhz6AKAiAEHAc5451JjAMw3EcsQpGiBAzAtfjDMPofnDqJDmywIqx0fqFEOU24MdK2VQLuSaybsEAutzMuCYmTAQG3cEmSVipHAMAhmHlxUgQjKYPxq5pS9M0IWCCIDocLv8fgsAjRGHs8rzqPk1a3+2P1gGTm7VCBD2+GYEoihSlM2DqjFem67JCC/lgGEIIgDbI0/ctQ29Hw83JHzDcziGxm18B1BIGmYO5lGPkT5IQ3IaMrdVA1NvCppWiOI4jiX0XsHieJzsXysGv9PxBgLG5oW6iZcNbfDNZdQZAAYg8DwzDk112QRBompZNGYnGDCGkDESpjDiiRLCUzCzLKreleD4I3Kmh62zChAyWZZxOp+qit5FMjKF82xyXRQUKY0l58pamaUHgiVLOrTvDPK/jBOs6hMnNTPgKSZJ0vTXStBGP8h0cx8kOEoK18Oj6EryeHbMGCzK5cn9Ga/VgnldkFVmzi0AQXHhzluONKfnLoDD2OJmGEFLKgu4017VjKxOtG7VHVDGWJCCbfgBAote6iRlyOwtB2k+NdspAXdYcfoFwwiCuL57OgVww919MBB0IIUHQoQM+OuQwhsLHqkR8sEmSRNO0KApyWDOiEnc6nSYxIzC5WStEQ5w3I1AdHiMIwNDRG4JOmXTrZlqDBBF1HsyTL7RSUuaC7pH9oOyda+EteJpWYmMYxhztJloWjNcv96kzhDEigh3PCwi5nJpSFHL5/tDjZhzH6aqhgiKANgTcETU8YCrNTAQdLMuqDBcheCNNZmYAWJIw2UMRRUFmZQTajcXref0yuZkJP+BNddY8p5CuuGwqzUw0BHS3t8lII746gqXU0rpkJNA6tiJH0ZrfvDRhIkAoVWeEjyGERFGkKCRJoszKwP1Lm4PWDBhch6Kb3TxhGEa722Lqxk00BLSTQh5p9V+/5BMQGGOiWxZFj4iFxHJS1zVx85uXjYRmx8381fl4S+8txFDrRiO0mud57WYeTVOiqPYS4SNIvF3d92i1WnQj8PqYra7HIdMapJnAfSzEQ4iSjw63LA/RuqazRNqjKJdbYYSAZdl6Dj+tS0Z3WeoNTtkaiqZ9CnVoIigw16/6QNtqb/3g9qUhEm4mSbUh7N3czCOlDEEQvCij6vCXKC9DnpbbAIAsFlb25q+ExWLhON7HMCGq/AGQm3B6wPcMtTnLaCmG5T7WXNl1mm5sKOj6m1GuXwbOYBoBfr10iqK1CxPPCxhLxO+iPA4FQUce86WryUM0TSME7tDSsjINtI4ZzfWr2XEzE80c5Oy1dueeZdnAtlXI5NTOQCLvBmx8rOuYIWC/jiaCBYSQ7iEK913XCX45/JcgtIA4J1qXMw2hntW6ZCTQOmaUCSH5fX2ubSZaMYhUhxCSpLbpD9wGO1bvKJVDVEfcPCor5pev884BKARH+QfH6fhTpWna2/rl/v5YrazTybuyIgZaEH7zqKyYo9/tKwUkCKJSSCXHsH2Zerr5WywW7QckMN/iyqoe/jq/DFxF+JtP46POmiu7zsGRg80hym4MepU065fML5RpSJQUqgnXL79eOkWpXQZgLO8t1i5kkoQFgQy/8G6jRsUe/jqvDOlmq9tklmWJTaPqrtaPsbl+gcnNWgHqc7ossN1Zslup2r9HiGwTBlIZmezJk5AYbrk/BH5D13DF9M3atCAxEvxaLikKWSwsWSeasxpNS5nkkUZ8T1EUkle7wKA7pMGLYwDlabQgHgc1YSLoMF6/DO5ijC0W1qVEwrUXXaKfW++uFRxFUZQkHf2zLj1zy5ExfcYMt+1fvaPUlafLxRGWMGDeyYFm/UIIiEs6g9Z5y99qtWo1ZrpB532BsqryEthyuJnXmnt03b5VuaUAEJN27wjlawpiZeT1C2PJdzmCWAM2/vrl10tnGFrVInkXgPyXrF88z7tbIWEMWHL1gy/9bLFY5Dem5Gbm+uUNJjczEQiUQcZkEHoWgAtUQvYYhmYYWj7PFhiV0vVfB0F1xmUiAHjT+fgChIBlGeJdN7i1Cgp04zQoV+J6VpsY/ere0j0DoI2xW2eUCxMmWjpkTZrrZAtg90WXiSOxNyNyJAliofwikevkiBeujQ6C3JZpVlsoMcxCSkUJuSmJogCYpmmaZuT1i+N4QRAUBpbI7UxcWagr0iZFufJHCDEMi7HkDkDigsq3OEVRysaCIjCJKgRlbYdIrnSSO7YkuYVr/yT3a+sm/0nSkEIVdUCkS1V9qKyMcduVb6QeNbfaQsnrRgAhYaGuorBeYrnaSugp4morQK6wLEvTlCSJ2kqCBqo0GGOaphBCsuGr3LcIuQYY+a19VlkrZQKDt0Dc4biylbAyB91siWJKZalLvOyQsohjfc83JedGZpk2b4/eIHso2mTm+mUAk5u1Kmj1YA3ns5EEXNLTnrEBqPIFQRBFRNM0QojYaPlL8AyM5QLecTRRf3hjy8TqT/bUJCdGxJCfolSPUBQKjPk3NIyPQNQT3lwyEuiyPm11WsQeuQkT/tpxIFQrZytkfZcWTZKYhP4jhiRH0iDWlB3ZsePYJQFjjOkbumVkpCbaaBDtxbtyD15wiZ7g3gYKbd/3tj4dbrDQAGJVWUHOtovt78poDwAZDw3OXZ1bqijdXRNRlHBElyEZqQk2GkT7idyt+8/zCKGwG2/N6N9RkdXJCqys1S87dhy7LIbffKc7//w1u8s92xjZ+bbbUhJsNIgVxbty9px14PBud96dePGQ2C4lMZQWK4p2bNxTxgOgqK5DhpB2VRTtyN5XrmxXbVURQsqUxbu37T4tdRkxMmL/ugNXEFBJtz84AHZ/vb1ExDimz7197Bu2nLR2k9OfyN26r9wJEd3vzIi54IhNbhNamvf1QXbQsLTEULrmwt7srUV2IkyH3zRgcD+Dtuu+ET9qXrQje28Z28P1asYPzv3xcmpGB9drWpV7FqjoOqqde1p/85eK7irXp3jXtoJyHkV0HT6y7aVfpMQebUNo0V68a+v+cg5jiOySMbhXgrs++89z8hKGEGBb8gjlUyfzN+4p5cJvvuue2EMrd5YCYBze/a67Yg+u3GHvftfdcaV76aS0hFBwlBVsOwS9bk9LDIWasoLsbUV2Va20zTm786sC6KccbNu2F1cAyOFtVEuSzO1tN/Yf1PfGaPJU+aGdeSWV4V2zRrapHWAndmzcW8YDsAn9RmR0iaTFiqJDF93vhMw4bzDXr4ChH5nXRAtCwAO3/iNeEARdL+HEFM1isej6SPAGjLEgCDzP+8vraJpmWdZi0dfMkMikvudmIoigKMpiURMzUZQ4juc4jlh6qLYYic80juM4jpckj2FAmL+3eOJNBe08UlU7YDAMY7CweXOToy29ufWYCRMyGm79Qon9M9tf3PbV6lWr1h+G1AFdbQghRHfMyEqBIz+tXrnqq82lNwy6vWek53yxdkkfEH0x9/tvvlnz9YZCMbF/z8TKYz/llgKU5q7OLdXOOAwIEH1jRlYKdmcbO3R470gJQrpmDIouz/521arVX5GsEoBqV1urQ9B7QNdwmq4u3LDzHMC5vG92lbk4iWtqU+1vu6O7O9tz0YOybo0jCqI28WFHN3y16qsNhWKXgX3bIkR3HHKn3K5zMbcP7x2lOQjlrqoyZXT6qAHxjtLi6sQ2kQgBimsTCxAbHwuAcMyNHatKSrkbh9yZAr/8SNLHDh3RJwoDAER2iC3LXrnyqx3nO6f3DyncsGrVj6dC+g/obMWSJKHQboPTbzBou5c34mvNV28qjbl9eJ9o+28/5p4FOJu7akep/eiPuaWu36DqEI9ql+esWvX1Tg0xIzSDvEry4Nebz90waFS/ePJRjY8LO7Z57TdrNp0QOvXvFSOIuN3gUbdgRc1TIyVRFBXrF8hPrd1SJHa+tV8iQ9Na8kH+17599G8bv169dtfl2P6jBtgOr/969brdV2L7pySAR61030LexS4Zg6LLt66ROzwlAZSKSi0wxhDSddDA6Au5369Zs2btliIpIa1HG9JYxQBLHti3DaDQLrcPjb+4bd2qVWvyuU5dIqFOnzTm+lUfXI9tbjUgA9tiYa1WC/mnTSPf0v4jhlL13N+XJInjeN1MEAKGoa1Wi8ViYVmWxAatPyEkm1JuPmaxWi0MQ+uyMoyB43jzjFlTQbtnRt6Ij9wbY8zzvHZ0sSzTrD7Weo5AApxUZGAzDEOGt65LRgIDrzba69fnvqOJZo4grV/e55oocqEJXZLjo1m+ZPvqH49WAgDVMSmx6uTBU9UYIenqob3HqQ4dIj3EQWfRljVbjlyTADDYT5VVAcPQrjmudMnnAYRuTEqsKpKz3XeM6tgpFtcc37hq4+GrEgBIV4tLq4CiAUSJC01ITm4TEyKd3fnNpiIHTeuvX5KExYQbEyqOHigh2R7ed0zs1KUtAAD8XnL0ohMh6WrJ6QqLhUVUR88KHKc6dooFrRYCA9WxU6Iqz+QER+lpsVO7CEAx7RPsx4/bE9rFAES0SXScOcd1TEqsKjpwqkbZNFKH06crEJKsHTrecKmoxA5gP/zTqs1FDgAA3bZjoe434rXmXjpZlUh+keoOUVT7zOkKAFHXSA4r+gcoClX+WnBCuikpHiEEcLXk2KVqUeKvFPvS5xhjUZIwXC05dolDSLxacsZuYVmgKQoAgdtA0dU05HqnDsDOa5cdcLmo8JoE2HH1sgNoGhm0/ffTpysARLHm+IaVGw8pOpymoE76BI7CrWu2HrkmYYzFqyXnqoBCZDJ4DjALZevUJa7st4KLTgDp6uEDxXr2WOb6FUSYNo0tGIIg+OtcQYV6+idwZ4I5jjPw9ECc71GUjg7NRyHW3zY2f+8RrR4IIRUxC8yylIwulfUsyzIBB1doBChNNIm7tjqHorHthwqqo5jEBFQ2A2623QKehsctxQmniQZCUNYvUaypqgEbADnURC5aaJBEgIt7f97Zd1DvIaP60GLN5RO7tx0o520hNrAl3vlg99pcSkN4/rJy/aLCE7t0aR8VFhEfHRESAucQuCysKYplPRzTSQyFgKIoKjIsHGyJdz7YozbbczaGucZEtu+S3D5azoqi6SsFW3b3vjUlY0QfWnRcKd634/AF9VdRXr8irGFgr7ADkKZxDh7CaYQAoLqiGsmSNwbsbpeiAqUhoLfChlnDoKI2T97Jg43CNadLxIz4kFMQK17YfRK1vzU6JILtJBZvqbF1soEt8a6HVDljgGp7NcKAWZYFh6MGk2NItbWiItp163ZjdFhEmxsiQ0LgLABc3Lshr296at1vRKfmGIeH6raRpMMKA1cMAF46BKu6ToswaxjYKyoRMAyNMeZqeAijAQBD1TW7iH3uc/cYqbpmF0WKktVlGGMEnmEeXB/t6opqcGu6HA6HR9sNmmN3N4eKaNetW8cbbK4OLwWfoBntpBtJLwFNIwSAAVOYBol3L2M1dgcoabG5fgUdzY6bebM4N+PAaCFJkuokZWOeN9OtjL+++IK+IWKysmYCVQwDbWRJvyAIAsYeMZcDjtkQdOgdpXOZ+JOtfZqmjJvvLWqZLlRebeRFkaYpwlf19h19zLthoYqaTSyfA3ML3mxhrl++o57rl3uWVVZUQ4SFwtg1ihAdG237/UIFRghqzu7ffHY/UKHxqRnD0vuUrtlj53m4vHfd5pMOACIHY7dbR7J+0W1vvev2uAuHjpw6deSgnek6fESEXKQiqrXHLEMgCDxcKVifXewEQAiRyY7i+909NN4jK4QQwtVnD2wrPYhRaFzPgbffmlq2fv9FRf5EpUCOA1U7qyAiMgLOVRAdYwir0PdgxX+B99IuNUiekbV5slYWJIminGdKqFtv7IgiLh6ttOMLEd27JoXA6TynOmdXthEylUI8z0NoaAiAA0Pt6ab4W++9o015weGS4ksH7Jauo0ZFACCEq07v23zGpzeiBc/p1QTagftBcFFDBIB5nofL+9a51Hjqarvpk1Y35+rzKPpiFfmGh7LEM0bgfQ5YkkQA5fefCrHQwIkYY5ZW1kRVH+QuDgt1vQVoc+tY0uElrg6P1O1Ez8biuP533dFGM9pdrWBZBoBCCBAgEUSgLBRgCRAZNXJtzfWrIYprRqZBJoIFQRAD9j5fT5AVjuN4UZQac/sDYxAEkZxiMolZk0PFz7WRkQOAKHqMaoSAYZrd1pISSltHAyNMmqZ9X9i0Hod9LKXxwTAMsWcmr4k4YgUAQRCdTs7p5MjbZBhadpHnNlFu1q/VREPDr/ULY0dp8eXEPoM6RVIAgOjIpMF9Ei8VnaqhQjpnPnRnz2gKg+SwX63ieI4HcJwuKotNvTXJRgGCkPg+I+8f3iVEETsYW6IjLRVnfjtxpvyqGHlL/5ttQLEUxhzPAVBevd45zpwsj0np1zGMAsCW2NTh4zI7WcNioi32s8dOnj1/rTYra6ch949MiUQYizX2q9Ucz3EYY8xzHGAs8Lwgi6cYY/FUSVlk9z5JNhoBfUOvfjfTp0suyKUTcuqqgGG7lP3lJU+oKTsTmnJLzMWyCxiuXLwS26UzXXzODsh5xjPnUf9veJcQBUvBjtLTv8d27hQJyHJjxn3jbksAALDFRlsqzhwtOl1+VYpIGdDDBrSFtnbOHH9XL7/eiGcn69ZEfjUIgOfcv51nispiexlUu7ZHFHyA9Hl5ZPfeN4VRACjylrRk6nTxeUkKoM9rHdVgDLUHqyvtdohp185KUUxox9Rkm0dKT4Ue+Y0AkJe2yzpDnQ6nLFRt8XqNBQBbXLTFXqoaoq6jju7VBAEAhapLii4l9km/MQQAhXVO6RTqysFcvxpo/TJXwdYGJY/XRthsHBCvHuQ35UZDqMgkN4KctYl6QBX7Lohh5VSB9WiaEkUdj8PNBJIkAdCK3/rwfZLqehyWJEnukOYzEeRobCQMK0VZyGtSfp3ID4ahGYZRHuQh6ZuJUtREI8P3fWhZeeU8mb0BBt46/L4BFhpArCgt+GlLUQ1G+EReTvTtmff1sNAgVpUX5By8hhDwxbk/sxkZdz4wgAbRcblox7aTQcN+pgAAIABJREFUToUMjatOHC5KGjzy/u4g1pQf2VNQdnuPyEiAK2fLHIMH3D+04IecEqfscNw9yBHwp/I3swMHjhzXnwbRcflk3s4SjmePnEwaOHzczSA6yn/bd7B88M1RUY5Du3ZEZQwZc7OrVtsOXOIxwPlTpTVD0x+8g3Vrekgb8dm8Tbb0dFLbiuKdG3adE1GkrGNx204DAr54xwZ28GCv7artOOlM3qaw2jzzNu4ukwAA7GdPO1Lbl10EwGL5Wbsl4lJ5BQDCXImyxy6dyN1W5IAId8kA4CjcsbvN8FEPpdJixYkdm84jAFxddKioU8aoB2q7sXtUlONAfk70EH/fiPy+MVesUxNwni6tGTpo/B171m4+eYn8Hr533eYivcSk2hgAEMbh3e+6O+7Qqh3nPBYRCkr3bI34/+y9fXxT130//j56sGjTaGlT0SRWOmRBEtQ1iZoOK9/6IfsG3AxQWsBJME4KqL81eL/x0A3jtmB34yEdtpu1sNWEbjZO6+C0NmQzOJ2x29rQVYZ0jp1NYCfyVRKJplX6a6auaSRZOr8/zr1X5149WPgJQ/R+EcW6OvdzzudzPud8zuc8fM6fLlv+ufu0iP3O5+51X56Ynsyl3baizrw18tLbD9y3qnxZLOR95Y1Q/gKFr8iPk+Rdj2l4l2ohHk8tcLzNFBTx+A1LV6qZZdo+bvnMg5+/g1dRBNmv8cTiDaUkPH6211jyZw8/en8s5H3lzdCtC0Apzdmv2bJfZNEiyzRJZMZM7dmY7T0hc7b3b1ah1Wp5w6b6etVBOMhfuV8ViXlrwk8lypibMudwpeAvDkrZHU8T/C3M8+HSs+RboeUefNLzZqptEpmR7oidar9+Ms3ZqIUMYFtc5Krh9SG5m5U7cFX6eXLvRc5+zSVUBuvVWz625K1fZUgve0fy9VDSYwDy2SfR1rD7muR3uRcVtoa7j0t8i10hxZks3n4xkySeqabSHVCStZKJs22TCRMm5ZWiVPytAOz/MqcSfXZ7VeL8En9nV0q+pLvaEnxKpU1Ij5WEL4y0a1R8l/0Sj8vZJehpNBr5sB97lYmHF6NE+cpqJLnkckquJAohpBRIymJrP15UGP+Z+7JYcYxHnU4vB/MASDQamSmZs7fYRUFEvKaMP/AvHpljROTPeJwmSymZHanu1HorJ9B8/DOO+H/wzELcfqKXd6KyGonF4vF4jJFk1yFIt/wRvhIppczWZBmrY5bs16S9xJVintiv3LrZdQWVJzavHDMozVIO1w1kYwPJ/Mg/zcbwemJiQj52rNEQNmsFSbvmg87LtopfQE6J7HdxsHvg0vyk8P2uelQrNg8q+8zRaDQbD0SVXqvVzAPXLIc5xRQaL79MIblV8vPEdczg1tn4USxPgaNJ2eBZfpdfalD5cvyvzEWh3MXHlFLJb5FuUlaUQZEjwA/KE6Nn+VMqbVzyFdlPJB4XSyUXQMWX7B/KufM0IS6SgE/ATYaKnqdMmQ9rKQ/WVetFsieZLEaJWlY1oio5L2T2K+9hcj5GCoEkB2e/dWFEGAILH8264ng8zrvZbN/aNGXOyyoep4RQnU4jcS3mLosiFovxpHhNUPGezI5K4Ew4smrdujAqDCElZFWU7jSX9TBx0yyvrXJ15OyXjBm3XznfTG7z/KyPiKQZtflxJlG5RYGbrqPK6cO0r8gvzlKR2IOkg62ZcuSnErneYU4FnjTFpUmarpsvCnCl4EXKi3o6NNPEfUl8j8fppLsUkidEJ633eFxhJrn9k2zbt5bObTwYfleGWA7ON0tOr5wEzbYKrqiyVKPAmbpvbfpIXti/ioW5uuDrCGnqV+kSTEVtrm8Qol5R4R+zgaNKzgyyxYTCgEI5eShaIrZwIS2VUOWQQCaoMMQyNammFKRUxZCTyWspqqIqf6KEEDYklrrKxNAlJV+qsTWfklMw8PYuWaoqyjJBSTiJlGylha+OdLxPWiPJJU8WMvvUaMQ1H1U1ZSi2VqsNvjJM9Hk6sSrZr9IhK0KY/ZopmctpYrGYfGsCpZRbIyKEENl+yd5ySt6T2VEJXB4NyiPDy7+4oLL+TErS9AE/a6AhJC7bYkLkdsHzeGUjtOmkTOfUzT3m0n7No7N3VwVSrX/h+LAgCILPp/gnCMLoSG974wabIvF8gbnyUN/IJUEY9/kE4fS+DKWTSt7Q5xN8I8ddyrnAmQIhBK7jIz7B19fA2q2rfdjnE/oas26Wjb2CMC6/PrPFywxRGrYNh9sPVUoPr7T88xbMfDb2CYIw3tc4AwT1er1eP0lAzuzPjajUZtJXMlMmBHq9ThUocvaQ3I5kuwuAEFf7iODzDbe7yHSsTvYpxXXLLzz70tjY2Evf+4Lozc5d3xWLxcEF6mR/sPx1Oq1sz+S9K+wnVfpY6vuHrhOI1WFe/bVn/+lr/JOkNPS2x57uvvDK2Njo6Ojo6At/m8rTeD+DcOAmhkgikoE0gmdrI/IyhfwQ3HCQIyW/S/h1FaIEQACRsIose5qSlCplyneTWJOyEWkSboOZ/IsmJV9ZFjWZu5QS476qOZKT8a9MynuGGsmm5KpMGSPcKffUxc7Ly9PptKp1LRVZ5uxNX+bJb0kLXESjhPSQ5OXp9fo87vVsa4Hjgn9F/kk915xcFxqNRtqmmIlZ+Vc508y4YvvFYY7Poc0T+/V+980mhcFodZQfaG93mQlh8wdXu0RyGbYcrnNajQb2MBQaBzdPkxKJX6VtADNesIRtVMxo0mwaMJ+GpJ4QnS1Iee3v6z7gtJkMhMxxAWYbynl3kmV/mg55eXkpL0tVIcsuNXkReNJXsvH6NBqSlzcXAcozLI6pxJxu/D3lXNLlC6URnmNNnpiYoBQaDWF3BDNViUQSga3YcznsFTtLwKenM3Hv4jwHIRtaTx7eWFhwY8ba+dI/7F7F9/K5FbMccpgemP1SOTPJyWbPJbha9ov1NCpmJ93ckZHgbNmvqeUyI5gn9uua2dM4q/fASCvC3g7Lil28A7a0pGrHge1lZqNjy4F1zRs7Zq8IVwxCmMX2d21dv+3U5eQZoIwvs/9mVeP5PY2Jk8RpS0QUrt0sly0dDFLmYu7N6+9pvpLl+PmNhKvM7wm8UiSHvpD2flDmAWo0GnaU9gqINlfc3QxciagZC7FYYqu6NLnHe/jIy5v1iH8pTbi0sUcxQ5Hy3SwDEGc5UJB3p8jZ0rldNGOQrwunFPG4eCo6FovF43F2dyfbSyPf3RkOJ64XnydRQGYWvP2Sdtl9cIEBmTs6SqnlRgMA/6ntj3+5+zKZ7qxKDjm8zyHZr0Q7isfFU1VTt19Xjrm0X5k7jXT2KxsHcpbs19TenUHMB/t1zfhmcwXF2g8uDhzZUvHRU70um8nmdKKjK+UcP1N9VdAhZL0IoNpuPmliKSUAIOQfOnWZRRBiA7KUzVDaA62mkyqZxHvGBQ0V75MVm0LcmJ6JL6X0xG/yBmt5t5sqL5J0MjvrLBTPFT8RgCaey7urZQr8GYAMOUosJHE1WTlV6TNWRPIhSYJEVRKOa06xpfGh6sXkrFWl0uv17E9pfJk42SXrcCwWi0bl7eyKeFbJGXF73BOcqhgEt7NfzigSiaSsBUKIXq/ny67T6dg53QzCz1yPKTVHFi+AWCzOJmJlOhqNhhDViylmQ+LxOHs3ZV6yTNjoQc5XpVF84VPaNsr7aqn0Npk7OYHc+vgX5TIQ7giEfCJCr1dEZ2FbdJiUotGoPAZipPh7S9kTrVaj0egzW7h03RFfpOSOAlA3lkl5lBWSr5SU65+TNu10jYvVDSfJ5FYQCrx8OgDx2AfXwEky8WT2+crKXMIccri+oTIN7B5kvmFSSuPx+MTErDcW1hOqHrJLYtjonz0hBHq9frZjEbOoj/yTLEN8x+Px5HdT0s/Sv0o+wTX3h6V5k0QItFqNVpsHyelS1UXyvdss/fQ9tNyeRhWYSUvEHqXUv8/jB2AwfFTem2erPNR9YZgd9PL5hs+f/nbFXSxi6ZaTo4LPd/qAGeDMp6t9uK8xX5FP+bELPsHXvd+cTHB0uK+11mlOGGBX+7DP19tYur97RHj9dd/ro31nfy74fOVWAEZHnTDuG2l3gX7zx77XXx9pd4EbRohnXZ7/4uRdjdhTlNQe6x2+JIwLwrhv5Gx7XSkbN8ueZzLvG5amGAmlJm5eXXP09IWRS/KJvtGR892HN5ildTM5/dItLWeHxwVh3Oe7NNz77Q1LxQTisMnsrGvtHRlNnAlsrVttlsaChDT0+YSRdper9eyoT/D5hJGTuwDA7EyXO0BpwxlBkEUq+PoaWMXJB7TEEc/SikOnB0fE44jjIxdOH65cyvEonuirEo8CCoIg+EbOttc5zdntk5QTmCU5C8L46Ejv4cp8ZYJ8Z90xlkWyzoiOWUnVM70vj/oEQRj3jfQe2pCfnJFSksnsKKDVasmm710YHe3+RtHf/etLY2Njr776yplvL0+hGKPDvcf2MJ7j8cLD5wSf79LJKqKkXNvtE15/vfup2wlcx4eFcaG3nvt1aeXh0xdGmAhZFTtvJ4QQFB466/MJ54+tlb13AMTc0Ddy3EUIpTQSicRicUpv+9sXRkdHz/3LOpL5zG42yglAOhR3yFl3/JxYMFY1S+VlQwC3Pfa3z/ddGBsbFQRh9Nzx2tJJqjsajVKa/9jTL5y7MDo6Ojo29sqF7qcfu43KVQlg4mMPpVR4JOYU8ysPnDg3IoyNjY6Ojvz4e18rlrOIJwb0GfqZFLpBXO0jgiCcaUBpXfvZEUmRmCraqp7pGxESLTRfLIxerydLK/7+ey++9Moro6OjY6xAF7q/+9UirVZjMOTp9bq/eH5YEMb7/ulzf/v82f987dXRUZbk6cfupGxsBEBz+6qvfrc7XXWI0wGS9grCuM833He40tzYKwjjI+2bMyuSWXTG6KQ8didVCsuaUnrnY0+fZHU2Ojr2ykvd3/3qyvyE9L7x4ujo6IVn/+Kxb3ZfGGFpxl768fe+xtLEn3j2pbHdhUYA1nWvvjr20ve+kDQrgb9/cWxsbJ0VgLFwz2uvvvqL728EIQT5K7/2zy++9Ao7gcZk++dmru4a+wRh+DmX69g5pjDDJ2qymkHLYYqQ2qn4b/bkTCXMEv3rG3IEDgZ5qihl4tkWcoZ8o9Eof1qJhd2f1cIkO06EZBuDMRqNTiqqLH1LTapbcOd40SwvLy/dSiCzX6p/GRJPc0vqrPtm11o3krhFRFqDMtfazABCoYvMcytt7D15wGkzGaVXjCab86kX+uqLKSFH2txBwObYYYY0HQtscdqNVkeNg9O7qkqHCeGhrj1+Sh/4Zp+CoMFoLXU1ttazQZ3Uhg32ukobS0JC77ybXHLFBkKkOOuSkW32SmlD71FXqXy8wWh2uA4d35wvz+Om5P3Ayd6GEkY9XR7seWlja2NVmc0kkQdgMJpszgOtjYWK5Kay9ppSs1FKYmVZSF6HefPxk4e4UjKBHT7Z7jJzk8QwbdhRamZJQv5+oOSbz6bL3ZGy0HzfJK7blNT3peK/r7FE0dUa7TsOJI4Cwmh2uBoO78rPvrs3u453c/kYjFZnXWtjqeza5bvaTx5OIYLnXGZpoFDS0Ht0V1miKq3OAydKjRI3oj+z+Xi3QpJGk815oL3dpZxHkCBbCMM9X6tYKtIKeXpoeh0uoRRwtw35AYOtrJqfITAfcNgAeNy7/clZlTSmoNfQ2lgCkMH6fg9gspdvlk5uAyiscViNducWcW12YmIi/qd/U7wU8J8/eoJmsG2SSEsyKyeV19PNZY0uh5krmPPA0aaiGIB4PH7bF579170V98q6a3a4ntlilbJKzpoQAPmPP/vC3lVLudpetfuf/76IMkeFRkyV6RQ+X1yWzHe1dx+otCeyLdzU9GSBmIvkS6gbb+p+RgQ3V2IwHz+U4NhoddYd3b/leHtNmZVXz6O1+ZTqdDrN7Ru/9/29awutRgMvSWvJpn949guKLMzLD24q5AW5au93/tERjoTDkffec3zjnw8+uWJpyuqQq6yhtYHvrazO2lZ7QsVZmtSK1FBMFTFLs+Fx1e7vfO02SUrFf//iD/euUtAt2fT33/1GkdRVUgrAeO/Wvav5jqBw08Gn/zo/5cHgLA943PaF7/3gW5tKFMpQsulbrPfjHANTJd/9XWtm+FoE/dBdDz36mdu4Ff6ZJC6q1IIF+lmh/34AbwXYitlVLExmTExM8OtFs+2bpVwi0+my3VUXiUTS6SOlV3D1Ysoc5/JSHBZ3Oh6n4XBE/pf1tizwb7FtYtnLMBmz7pvNh+uGJgXXDAhvs5eWVO4/fqLSZgD8Q81ugMLRWFduNQAhT8e+imKLpahiX4cnBBisjzx12EHQ0eT2A1bHLofYgRLUOe0GwGx3Fcqb+naV2QwIutuaKC1sqCu3GhDydtVvXFlgsRSv39nmDoYN1vIDh3mPxWy1htwHVy5aZCl6cOvDyy0WS4cXQMi9r6Dgjz+5vlnJESFk0rMuyaitcVoNCAf7m9YXW4rWN7lDgNHh2lXIBhxiUVPwXn7g0P1kkmzIX+5wWg0IDbXtXF9ksVgsBas21ff4wwCs9nJFAzAaDUF3286VFkvx+r1d3hBgsDpram8nhBCyuXGHwwSE/f1N1SstloJV1U39/jBgcuw6XAXZRzVarQZv19aigkWLitYfdKMqbe6LP1VOKbBzuSzSvZaCRQ9W84WnlGo0XN3vrSiyWIo5/v/xfj72g8EQ8nbtqyiyWFZVtw2FABjspZsJmWQAJtXX6roqhxEIeTp2riywrNzZ5Q3DYHXu2CJWpYsTwaoCi2XlTkkENYe3ANBozPtryq0GIDjUVr2qoKBg5c62oaDJZJLqQpakEeGgu21nRXFBgWXlpvoubwhGR83hqqSJdv5mFVEXLZZFRQ9ubYLUKFLo8FP/6ADgPtjvAQz20v0Jpy9/h8MGhIe69gL8ZQsUPL2Dm1ZaCixFFXKbOFRI4d/TNRSG0e7cIs8ir65ymAGDrWyXNKWCT2+81wx4zjacz2YWML16qJXTYIConEXr97IkZrtrdTxOgbV/96VCIxD2n9lf+cCSJQ9U7Ovxw5Rw5VPUOIhTqu3O6tXWxc5dp7xhGKyr/uovKJvZzazwlII8cqDKIWVbunjJA5X7z3DZstKnryNlPyND9qPNDkd4qK16pUXqEgy2yhoHvF37KooLClbt7vGHAYOtdAeg0ZBP//XGQiPC/p6DG1daLBartaRy13NDIQDGpQ8+EQ5HotGJGOUFWWApqtgnCfKLDxMA5C93rLYaEHr5uV2V6apDZCgcdLdVr7RYiiv2dXnDVitTcbHoGRTpsGJCJj2PG0qXLHm49ow/DBiWFv8VpQDin37qa2utBoS8pxo2OxcvWfJA5a7nBoNhg3Xt3/3DMn5lw2AIeU/tryxdvNgpSsFgL9lIKVqfuG/J/sEQAG/n4sVL7nv82eQa+MqfL1mypNMLIDS4f/GSJfc93oqNB7cVmoCwf+DILufixUserjkyoOj9xGoTu79ii8VStL7enVYBc5gZTNq3TweSOn3k3ocf/vTC3MbUqUC1JjPbuwSnD76E2a9iTRnJWwevKFMWKoMnEo9TOU5GNkizaDancxCqm82QxltL/pfsiTEiWR7GS4m58M3m+RQPpYixwQKs5SwevbhhT+hu3V/pMBmAYH/LX/2cAuT+LzqsAPxdW1ftanYHgMvu5l2rn+zwAjA7qlZLs/pme6WDKdptBxw2+L1+mO1Vq9nA0Xyg1G6A393UATCCwZ5tK7YfOXsJgP/8idoNazs8gNlR5eTKGR5qqzhyiRDy5pt+XqSUqgyDuIRF1WddMkiAvbLLbjUAwf6dm+oH/Qicr69oGwoDZvvjt0OjmYT3Lasz5UIIQdPauywWyz1ra0+cDwAA9fQf2eL2A4DBcDt/4is81Lx2w57Oi0BgsGX7im09fsBgc7gIAXY57UYg5K6v2FTfcRGgns76TcUH3SHA8ClnHZenv3/3tlMBSqk/ECBoWnvnosy5K0QChWfCXFOXyP+21dUtgwEQv7ulepXIf+GW1dyJvmD/vhXbmt2XCfF01K5tGwoDMBgpnXwZmRBCHE6bCQh7Or5U3XkRuHhi2+5+P2CwlnxRQwBSI4lg/ab6Dg+Ai531m0rq3SHAYHfWQXJ84O3YunZPx0VKcbFzz9qtHV5FVrucdiPCnrY1G2pPDPopyKWBpm3L9/YHYbA7a9UFVXTT4aG2Dc9cBOAPBEgWOuzf4/YAsNmrROeMOGocViA01NUkyTchAYeL0du6YtuRgYugCLg792xY0+EBzPf/pRNAU5s7CIOtjLmQIOXlNlPY6w0a7KV14or3uiq7GeGh03WBFOVXyxzkSNbKCU/Hmg21Jy4Rcvn8sS07+9mGZ1MsNoGNa+81AaHBhgeqWs8HgMBLz/6/rF4yoFCq7SerOz00/t8dUm0XPxGLxSZR+IfrALjK7VK2x85fJgicP1b1QMMgy1ZcQs+mn+FdcXFeCQAQ7Nm5VmyNDYxfhIealm9vdvsp9Tz3ZAtzOv7ofgC48Nf/12IpuKt4y5GBiwA0ml+eP/n1U55EYRIrkJ6ONRWMrrv5yeoBUZDQaMS+Ysl9j3z9ZOrq0GgclQ4rAE/H2g21Yk+xbfnWHnENlmajSNK6ZUYef/4GpZ7jVcdeDgEwGJdRAMs2FVqB4Jkdn93xzLlLhFL/+ZNfryzv9ADmZV9axVVucGD/Q19uPX+ZkEsn6x55jnUEN6rWPbLY7Sz5eztX3WsEQoMNj7saT1wiBBdPNLoeOCg2/VqeCOv+AAQCATmfDFlci5A3dMi7CtmeWH7vH3siXyOR+ae4BBVxcFVGUyERcIcQIl1ezBdGUv44y0QuKpejbLjjPAsyCFnwoQ9AbkRpip3IlGMtwfL7Fnz/f63cz6Hc2Ti7Y/WUq4h6/RUs+8RisWg0Krsr0Wj0ihZmUuZ11dc2k721lJi+J5aMuYgFEolEkmO7zRNQikgkkt5ohUNBr7vjyN76LrZBsdRkAuAfqh9InMog1L1ryFtutZpMdtCuN3d3DZXb7PbKQrjdbJTs79rXHzpWaSsvJ6c6xYGzp/+gGyBlZjMAU9mx8fGkzE3mBwhOSd+C/rZkO8GYwEzsHSUOq8kAhLzuATloQf2aO+tllyMz7ws/BZyapBCUgpgdy+33lpbZTCar1Ww2s21ERtMKSuWlv9DQqYYAx1p/i8dfZjabbZvj8LBCes60BOSxI6Vo6fHscDiMC61O4BR7HPK7B4lSOBT596fMvQxozhhJkhAi83+wn2XK0g9WD3nLrdaFC+2Q6yrk7e/gMg2Gw4DBaHISdE1WTZRSImbk2ReQCjS4pdhCqRiZQKwnT09LQJQAoZSiucez3eEwmhY/DGoyMwrfPp8QERFLyjIBedhmNgCwuc6Nu5KKYbZVAm28QNi6mfgl6G+TuQOy0GG6t2uo0ma3ObabUe0HCivtZiA41NksEeEg0WsdF1LQK6W0i3Q0uXeUOm0rtuBIE+jmcrsp7Gk5EtrcUOrYfxt2B7C53G5CsP+570puVcbDzVIoi/TK2UKkUvq9TQG5xHQwFAZgNJopReyujxqB0MUzz3LHGsixXs92hyP90plU2/v9EtHBJ4stIJTGKQW5P6PCm6xOwGZi2bYSQuQLZI+dubitsFDONnMdlWbSzJDXPSBtKEAgHGZCOCKVhBD2ptFoI/iF9NLSktX2wlKHeeHttvx8k9lkBGA02cRha0KQrIUSQBaktH+YgpgLH7znnqIH70pRHSg1mwB4PXsCVDwYTAkZ2DvkZ5wqmE6jSEBXNjxOTMSk+VCjcSnig/EV+WYAphXNr72WTDe/GDglNv7Q+MAJNlqnlBLydoR1BCspuhV9jSr6S8q/CSFYVmAysKoOSGM1Eo1GeGU4Lb4U8rvPM9ler4NyyRTqbrnvwaLFRi1if/jlf//sZ6NvT1BKqfbDdxQV3X3rDVrEQq+d+8kv3grfuuzzS375bwNvsilLw5IVD37w/Omh30Jz0x3FxYmU//mrCP3QnQ+tvCU4ErvtE7d+QBsLeX/W+9JbUc7qAfhQQdGf2W/9gPYPv37ppz/x/k7W6psLiu+z3/IBbSz02s96f/FWBPjg7X9a9OmPfzhPC8R+/8uh/oHx3xnvfKjo5l+/d/PihR/w/0fHEO7jEwycFUKgN1qLRfoXfvJT4X8pvfHOh4ryARQ9+plzPzjnVxf7F2+FceNdDxV9RCL7r68t/LNiTiy/iTEHb16Ow2YfvG8z93H/pgY+CuJs+2ZsfiE5qsccRCIBdzkYDzZBMdtZz1vMUZzGSCSi1WpVEUKvLljoM+VwzdthWa7YyiYNHah0ezo7/xAOiytXck/nCYZgNRqMAAg50uZ22Uvtmx3EjRqHFf6utv6mcm9luc25jnT6axxWBPub9wQ0AOXOU6QApZDuqUc4fFkOy6ESI51GSPQEEZtRHskxqwflIYjJeCcATVcKSikh5srDrTVOa8phKiHgFv8U03yEuENh8U9IhZQMs1SSFn+wDkaDwaSMYscRMW84dCxd7kCKOJZKM0aJxH8AlOUpDkxl/omaoMLrMBhM4luTGUiTQimoMnqbRiPXkzhPKyU4lhABQzjsVxx+IKykolabDBlVzyAxKH5XfJWVAIQQkoUOE9rUNVRld1gdNQ6ybXBVlcMMBD0dncmqOxk9ln7wYI+nzGUr24Uj9VVOuzHs6WnqiJTUljrsVWbscTrtRnjadnfKXVwGkUvKmVY9CL9fNRwOSG9B9pYMRqhX/8Qq02haA8E9MAKp4jQSQpS1LVcWZZurJ1d4KC4VTPzR6g/uKWQdEigmkSlVh39MIwSqfkYUk0SEEEqLao/vrXSY02SYcBXC4csyW3LtGIysceVvOJSxr2BiCwU9imkpIrpVYrJsFCkrHmMxbtc7ITdOIkz1XYJSv82eiB1QW9FNAAAgAElEQVRBsrRVHlryuIQuVXTRLKYzrwwLU/R+CXfiugS59b7S/OBPOv49GDcsKn542RL/i5f+F5rbiz77CZz/0Q+F35MP3/1g2fJ7f3Tq5THffcusH/C/9gdKyYfvugNjve9Ao/t48UOKlPf86NTLcQALTR/8SU/H2eiH736wzGF/44XzvxZzpJRiwZL7P73g1Rd/eAmffOjPlxX4e8fDTHny8z/80zOdZyM3ffLBMof9jZPnf3dH0f+56a2eF868E9fc9Mmysk//yS3j7ncJjOabhRef/8nvNQusyz9301v/fvLM/1CW4BMfG//5Owr6lkDfePh3l14899HHiui5H/wsAKJVF/teVmyZ7C3LHskP/viHP3qbLlhU/PCyJYEXL/3uKlbTVQffAq4h30z+ew5acDQaTb6qSqMhOp1uVtev+LiUqvLMXqbzH3MXQz/JEZou5Gu5MyDLY4hKKygPoYj8yWYtKaXBUBgwGAz5hASkdQxAnLpGOMTmgDt397jOVdqrVjvCdjP8XW2DJOAf8paX28s3lYcdZvi7mk7wMfc9zZbV+4k0TEkEQY4D3OCHQhESPTNH2fCtAPGEQoBs+4kYQhrSxDay4z0NcULMdUfrnFYDEPJ7g0G/xx8Kec6csW0/5mSxEgjvSSkHsqvFozNhSryJQsrjVEopcZlNAMLhYOohF8mvfWay3DPJhlKa4B8kkCgrSfCvcDO4GNYJOpPUiri1iWWkepjARa6e5IVBSjgREHboxmDIBwJy3pTKoQsIIYQNYoP9W5dtOsXpPDdGV428J0EGHUacEtLSMVTlKDXbKwthLreZAL/7mW4ibtEWBUe0Wq205c3TXLB6v1RySYpshQSEILCvxe1sKC3dA9hthrCn5xmA9ni2OxyOHbb9NrshPNS1J0DZfFzmJpOdeqj2+yUTSV27hFSYTal+EJsY5Ws7sRwtZ+GZROHf1qr7cFHsj+WzbGk8jsn6GWkMnxbJykw5LZFzppSu/ZeDLocJCAe9/mDQO/727/yDZ+iq+ipx6VDVSyT7q4QQ/PHXJ+0r2DKbyaYsZj434SAVcBJFuiIeaTw2MSGWOK3Cx6nccmg8FonIRCj3cEKjmbxxRaNR6ZWJSATkv/4nBBhB4xMT0dS9n1rTr2OvTEQsHvnALdbFpqjwG9/ZHwpsAuvji279/fiPXn+XEkLfGfnF6B9/puCjLw9dGsODd/7Rqy+/g48tWRS6+K9hQsjti279vVeR0nLzy14Av/VdCoYJwTu+N0N33axPNEpCsCD/4x/+zfjZ3wF45Uc/EFsYpQB+67sYfA/AO743QnfdnEfw3ljP86+yWoi/IwR+f9eNWjHlG2+EAMT+MNbz/KsACCEsgVGLBfkf//DbXkb/xefjyRNYmo+nLTYjG4/FIh+4ZfHihRO+3/jO/tA3V7XxvoJGo0l3H9e14v6pMDERSx5Ua7UaYLbcs+QY9HJJZiO7bMAc1OxDmKSjgOltZ7uGY+jHYrGZqr+kITWh3M02DMziDgSDAMz2mhLJNBJCiKPBbgUQDA6Jl4wF9pwaCptsldttZviH2gYBBL495IXRVr7ZZoKn/+AgZWcf+/1BADbH/tskL4grgLqcWazwsklZ9o9gXYlVscaSEYP+EACj1VEiSYWYD3QLPp9wupYSgv7JeE+fCwHgctgMgL+r+N6SFcvXbtq+ffueI0MFpsS4lVJxVGS0rdjMc72u3Ma2fT1HqNsbDANGW9nmfFZrbEi0ucxmBBD0nlK0B3nOmEq5l2TIHYr3eFBCQBT8yzP9yxL8J51YSxoXpZgsV7zDfvaEQgDMttp89oQC61ovCK+/fqHVCcqLAPKwj2DzClEEXaA9flbUuhIqM0PM+23WREa0zeMHYLKVr0sUT5KDrPV82RRSEg96EQLQSXWYjWs6m4b8gNm+2eW0mQCv++AgiFar0WiIPGum0Wi02rMivX35kkwUrqMk3s4mtx82x/FSmyHs6TkCgLT0eEKwOhodNgTdbUdSrqCqq4SAU4+0yglOKdINd4knGAKM967+m3zudMqa5QVieNXkzpYQQqTa3pOIk7Ku5YJPeP1CqxPAZArfTXDxbZbtznyRU0op1qywStlqgCvrZ5LLmcx1SiHE4ytXLTUBocH9f7Js+fJVFU9++ctfaTweFrcjgijjVlG9Xpc8U0spNi2zGQD/qQc+9cBn07TWHr8fgNXGhZehtKTObuYo9WdQpGSfMDseCaVXJMyU/QAoRTyeSJvN1h1CyKTK0KWgRLOkfE2D/vqlnp+/dcOS4rI169Y5/++9t+gB3LDgBtxw10OPPPLoo488+uijy+/8wAduMADvvXYxZLbcRMgtH88Pet+Mx+PxGxbcgBuWKlJ+aAEhAN4NvauakYEkc+jz9HjvD++JQfMTvjzwbuhdqN7SGm+7675CR/Hyhx8uW3oDS02Bd3/3rvii5sbb7rrPISegbItX+D1GnxDVrjYK0JTFVpANvvTv//HWB+9IiOX699IzYjbaAbulOvnfbOw/nJt2HIvFUobf0Go10wk5mA7pHDP+Ps+5ROaDiCxofuYnKkzHRb+GfTPMqHsmIRFDnxB5xUwEpdTd7PYCMDsP9x1yOfIpva1wc/3po+VWAH53k3w4DE1t7qDJ4TDDP9TG9v37Ozx+GG02U3ioqzYAcYb1VJPbD8BWefLEvnWF+ZTS/MJ1+48PXhLGfReOlV9J0UNhAAZ75Yn965ZSml+4+du9daVppuxTYp/bEwZMpY0tNY58YOm6hmecNgCel1swOe9dGSbfKYBwOAzAZN2+bikAclfxlkO9p+uUB3HE142OmrNHXA4zIWaH61BfXamJRfSjFKjvGgoBRkfNyeP7y20ExFa+69hAjcMoJ1HZIDZsioi5b8uQuwij2W5LNmSE47/30GZHPojZsbmB53/SYa7S41F7PzJOdQwFAYOt/Gh9uQ3IL6xprXGYgKCnqwuU0oOcCNYtJYTY1u1qOSuLABT+b/V7woC57HDvoc2FZgJb+f7jJ8ulRQaW6b5TQ2HAVHrg7DNbSpYCwNKSLd/uHR4XhEvddeow+klryzILyKzDj0jtiLqbh/yA2bHdbgI87m9dTpYypRQ4fXSQ0TvRuW9tYT6A/MJ1+4+fvygI4+fFNkEopYMH+z2wOWyGsOfMEcZXS783DLPNCr+7qZPINpIqocwRAMlGOTODUkqbWcXdu+kH3/u7NXdRetuyjf/wo90lYuhAQlTHnVlhErXdsM4GmB27jrHavtjVBUyi8KefIoQc63xZzvbzd1LkL3vi6RcTTZ/lMnP9TAbEYr8KhwEYC1b8TWE+AfKXrd3b9tMjTvOkryrwHquOgq1r7oynqY5B1hpt5SfaD6yzEcC27sDJxjJFRqeOuNMq0oXWqTE9M8LkNN9k3ii6jpn9KDp577cvufe77kFI/N03/7Pv9IkfdJwaeFN75/33mthuqN+89G8/YPjh88//oP1sAKDxN8d+nb/kttuX5Ae8fgpCSDQaxW9+wad8/txluYfmPoHEwjWikSgWfMBAwe8fkZdk5U8CgoXLHv5z+02hy77//lnPi30Xf88oJJaasXDZ51baP/y7RAICTESjWLCAp6/RaLTaxEaelMXmumUA9A/+//yxJJY7HPeIq+jXu6+eDjzjs312a6ZwVcqZbiehVqtJeSpsytDr9emCZ1yt3YwTExMz2D4onVYsk2tDRzNgFtyztCAEGKze2+ENsytw2s/5fOfa68ptRiDs7di9zc3F3+9k9ts/1DbI5i8x2DbkB8QJfUrFPTDubbs7vGHAZK9sbD/n8wnn2hsrHSYDgu6m3Z3kCma79nW4QwCM9srGbp/vXHud0wq32zvpeyIoxb6DXd4wDKbSqvZzgnC6sdxmRNjbcXC3H4QQMli9vzM17511f/0LvV6v1+vEFRCi0+n4b3q97vnzF8OAwVbecHpcEMa7W3cljpMYDCbOBIY8npC5rK79rCCcba9zWo1AyH1waxOzPc07v+UOAgaTo7KhWxCE7oaqUrMBCLnr/+o7IiMqaDSa9slyp5Syo3OA2dk97rtw1MmJnlKqrPvj54Rxru73/NXPsxIyIYR8sX1YGBeEM40JyooEwOm97PoCW3ljtyCca68qNRkQcjft6WRTBs07vy2JoLF7XBBON0oiOLi1iVIQEtj3peahkFRVgtDdWOkw+r1BMROWc9NWFuDNXFZzrFsQBOE0O+IT9nYd3BdQFjyTUZ9Uh8WFRzJ40O0FjEYj4HHvkXLgVZz9PbijlqMnCMJZVZsQ17RZMH2EPT1N0gT2kR5PGICnv36Qs230G91jY6O+keOuNCd52tyeLJUzQ80CnZvru/xhGEyFFQf/bWzsJ9/fvcoKrz+USGMw5Kkvqzm1T6rthm4fV9u7O9nvLekUfrDhy0cJpZSc/GLjKUW2dU4+W1ZHWyftZ2ZiZn3w+2w5tnBL+7lxQTjXdrCiUD56ZjCmjNafDKm1rstQHe6dezu8YbERCIKvu7HSrpqJou5tezIo0pSZzEaYk1CgFOgJhgAYC/f8dOyVF3an0UwZjGhaZXDXb2UhT99PY29CyIKCBx596E9u0lDE3/vdO7+PRCNR4L03vL+8+e4/XXSDBgQLTPaydcutCwCi0/3m8tsLl91nfEP4TV6eXq/XTVwW3rr5k8sKjHk6ne6Gj33qs+uWL/mgTksIiE6vl20a0eny8vR5eXlarZZSvHf5zd/eXGAxguTdXrTm84W3sOLIk26Q3aQbbr4pL/TGJe8bb70Tv/ETy5beAE2eVqplSghL8KYigV7zh8Abv73ZKtN33KbVajUTE+FIBNBQgITf9P7y5k/KDN5btu5B6wLZLdRoyAKrSixR7p6mFFNU1z2udd9sLjdJRiKpXSONJpX9unJotVqDIS9d7Il0uc8Nsg/6nwxVk5oOKVwHvhmm7Z6pDGmGLostjAxUr1i7p4uN4gEgHAp6unavWV49wG/0ItR9sN8T9g+1ucWDDQSDz3n88LuPdHBZEEIGqlc8Wd+TIIhwyNvfvHVNRctl5UJUYteNqpCilrds2Nrc75XiZoS8XbtXbvAnSp7sAyT9PbBr+Zd4EsGhtp0bq88yY6PT6c595aFHak8peT9V+8hDXzkrEiFKmtJXAiDQ+EjVsUE/x2XQ6+7Y1+YJAwar3cWlD3VsPNjvlwrhH2rbs2pDs19knwRaNqzdxpVSlNfKipbkS4wJIexc4uVvPvqlZnf63NnTlqYuMdo3DEazckKUEGCgevma3eq637N2efVA0qkwUQ34J1R1VjBV18SsZqBlw0oun3DI23OwoqIlIC38+Jsr1m5NEsE2SUqUUgQa1q7n1DTk7dq7aSgkF40AoP6WDav2tLl5MqIu9ye1ArbHgNcantNJdZi1ncC33B4ACA917ed1O2mp82z18pT0NrQEEjIk7K73sKfniKzh5IjbEw4Pde3xQ4ppq9qamXLfWqB+XWb1SO4WkpdnKaW0Y/v6nYmKCfsHW7YfDyhf0Om0eXl5nN31t1SsUtf2+oqWgNQwUyn8QMv2hx9vDUj2+8SXH685NpDI1t287TkpnLyoddn3M6JsObmJNZiM5GT9X1pfeypRVIRD/qEzR44MBAGYC9aaVYfNRGiVp+Ym6ytYnfZXb6zmxBIO+d3NYhB9cXcupf3pFKnZTzUaTdIOwKx4vBJhEomGggghhFL/wWaplzMYbrw781hZ0paMvZ/Sll3/K2iU0j943QPBWx5Y8+ijj5av+oR2pH/4fwhBVDj37/+NTzxU/ugjj65y3Bz82VkhkpenJwS/eu2X0Xe9Y/8j7YiZeMPddxFLV3x+7dq1Dy37SPDn/+FLHbeZTYvpdFqdTof3xn52/t0lZY8+umbZjW+4h37F737kZvRA3/WOeHFHWfmjj65ZsfS9kaFf4qY/+iNZK+JxlmCJIsGHbyLhV88NSvTfHPyv32gJIZQG3wz8wfx/HnvQuoBGlAz++tyA9z25APE4/cNrP1eIZWD4HQC48a4/f/Qzt81ehcxf8HvktFrN/N/hSQjhl5Xmco8fpTQaTbvgk2S/rgAajSYvLy9DnIhodGJezRqwXY6TLhiyBDPrP5NFiywzSO4qImVokEnP81FK5eAH7PAM93eKxIB46ldKkDi9kM6u8z8lj+CTCEIeJRACdsiNy4uLMEHAfaWU8lHOU5RN3qiZiguZNSIdkBDPuMtZ6PV6jYaotuRB2vOZQcJ8SiodZorFYqJ7IAWIkyOjSD6dwtSxamI7oZOmWxJnSCgVDwDIeWm1WtbBxeM0Fkt0N8m5s+fyBYjxeFy2skQMi0K5ja7y8ZXksikkjIQuUTk74jx2/rC5f9HyneATJGSFFBqYqES+ppSnHVjJ+TSJ55JMxDJTSjUaolS8RGJeY+Xs8/Ly+ATRaDSdOvE6zOu7KoFWq0vhPgHxeDzVzm++lhMEqRSDQXoiptHrdbL9iMfpxFdfEMpDe++uaE7iSynPxK8q9ZBUnXJVrKg4TqSMiIY3roTXHqlULNQeI6BqdCqlIoQwzZdZ5llgD5n9ZkSU1R2nFEnVra4jJUFILSuxnpM0jaVIJncOeXl6iFfTEELAz7MSQqLRqFQMplFI1NHEhEyBUipvCElTHSCJI3ys1WNdy2BDqcnfVVy09U2WS6reSeGGyZNI2fAIyQBnEKbUaavIqonw6gRQjUa0X3wtRCLR5HyVvCj6ARY9KjNH1xBeveVjS976VbpfVd0sAEIIH2EL0nwIpWB9l3p2jCMl6Zj6Dx7yk3A4IvcYUttRO/ac5iS6RxZjWTKDIk15kCCXn/UkADQa0X7FYvFYLMa0S6KQYJB7mGIAQ6TL1mQLm2GQcx2Dv8kpHqfT3ziX7rhULBaffuQMNuJif1M63UWYKUCj0WS+34xKoWIn9aYIIRqNRqvVZta4aHRiCu5N5l5iClDFAlFdAMb7FPxhM76Oph9NBNfHuhnDlFfPZBObzTq/NH5SjCbZi9KATOxsZUdISVMx6y99Eo4glX9UzemqRqXyUphcJIDfTUGlv8UOWzIA6lf4wkiDOdUULxsGKVIy7jQaDT/cTNfX86NS9hab24vHKUDls6eS5waJWfCilkdaHI9ydjLLlH9FdtcJIbFYDGL4R0IpVLkrB9miHLiHiSpjv6ocVE6F1JXCOUhE4m7pFpfdFPT3Z+ynqAS5VBJZzgIrnHBRaLKopdcJT4FPLymtrHhUYkEip6xQ5tyyhxoNkSeTstNh8AlomrN5Uo48m1TJYKK+iHQ0VNnGCKBwzADEb33oUJkNfk8zUkDONJ16QCF5xQCOqyjRueKkEZ+YiKlaCg+Nhuh02rw8fV6eXqvVsahfLK1Go9FotHq9Pk+EXqfTMiIyNblZsa+xWIyVnJVXvpkWCf3Mqo6kmkoIUxZRSn6Tk3EeEWUuFl9a3rPmsqPRaFSqbrlS0lYHgMY+nyCMD5/Yt64wHyDEXLh2X+euUhMQ9Pb4eQ8HaRRJqscr5jGzMPlun1MVNRG5dbP/p7RfPB2mz5l7P66TSe1dXH9QdVa8YHnJy9YZCRud2nKpXlfZawY2DcpbqJR3MUmzCVR+m7MgfDJFAtnMsVATLE0sFpOGGYS1BZVqJe64TtBUFzv56/sKvL/E2695CN4xw1W6gjkej2feXkgIW0PTGwx5er1ep9NJF2VpmCem0+n0er3BINqvzKoXiUTnZ3DLLL3iGXee5y6G/hyATRtPGlifB9+V8w8zJOaf8IaBt4XM5kqdrKrL5sYmqQgSbgqfo5D2LeVIUR6tynkpFhakeUS1Q8KRTQz6+aKxO21V9izZhqmGROm+IiF5hUxowoeEKgueTX5IxAtDZT6ZJmg0mlgsMbXD2Uh17uBMmmR6aboyyKR4jpLpKAlSAOT2cqc11P+t3VzkegURvnL57GS+pIoGIK/68gIhUGoFX7NJk6Zq7UrJDkMsFtdotEQ6mKTRkLy8vImJCdV2C2lUoZXH5UmiUDOuUgx5QgEJJVQzCM4lVpHS6fR8LcfjNL5snd3oadu9L9kVSRJ44iGfNTfEl8dbiTJQmpjMptJSPHseiUT51aHk0jJSKedflcpG5AE6D41GE49T2TDw7Mi6kaxFyf1Mcql41VW9KPGYkIn0K+94JEgl60DKLlceuXIvAknVwUreMeR1Wq1Ge2Vje2UjRyrkPrL7VIpMVYqUJJMseVSznCxMSKtqqneTuwKuVADAdhPw9otIK/ZI6ueTe7+Ur+D6RXKHnFQv6ksmUzoqKY1UOs9Nbhp8VnIPINFhhlv02eRUVHT7E1NLyph48mo5WyAVI+OxvCi3zUHOnWdQpglxGS2xH+H6VoPsEY/H+euVZfuV7BIQQnQ6HeWW7ucMrN55PY3H6dVyWiil4XBEtXCUEmxzx1RzuQqrgvMf18+eRhn85sZprirmICNzqNArRSQSnVWDkWE5fmrr5jMClX+Y0qWc/0juqSmFvLGBzSbI9i9zRU9/TwghiWCMRFxQUiTg9q7I8xSYshWZMrK5jHFqmJiY4Xsjp4/MfUW6PSGZU6pAKQXynXUHdpQ7zEbxUrNwyOvu+Nbufafk6wevrZbFkLNfMmZwt1LOfuXAcG3Zr3nit8xn+zVLexrTYUbsVza4rtbNGKawejbfoNfrs9wMnX3K+YnMg6ep2b95btj4NcyUKz/zHJFIRLXjgpDUyz4A8vL0szqO0ev1GeQnLyhJK8ni+snci5zty9fpdOmCU00B/AGt9xWk5YLLXXs3ndoHtgwrNSt5L7F6gfRaQc5+XUN4H9qvax3Xlv2aJ60jZ7/mHtehb4Zr3LyxeZ1sjBbrYvLy8ubDzMrUwMIGZMAUjtXG43F5xoLvhScmYlfXsKl2gV67vVI0Gk03ZZiMvDz9bAwpCCGZDZtKc1RbPecelFIWPWX6Fm6eW7V084XpZhmnNL9I2Ry39FU+hkqlTX3X3qyHjJz9ulbwvrJf1w2uRft11ZGzXzNqvybH9embYW5Djs4g5AV3jYbodLoMjVNuIYTgmjZvmaHVaoBMcsgM3rDNB5VIOlh1rWJiYmJiQn1kOR30et3MdseZLSs/3ZjyhMlVBLNwAKRj01dQHnbwYD6o8dWF6giutP6sWCi76hU9TVyjtZyzXypcZ/brusG1Yr/mG3L2a85w3fpmuAbNm2ondIZuXdW2r2/zNuWbItlZauQM26yBddNy2EBIkVrY/gdeRTUakpenpxRSOL5swXbhy+uNKe2BFKNMzHoGGJt9xGKiTvLRF8EFmJGP+7OzENcKX3ODJJc78Xnd4JrrsnL2KyVy9mveIme/poyc/ZptXM++2bWFlAvcWq0mFktxqXHypEuW20iuRUx5yMWklDNss42U3e7ExASl6gPELMbjldq2zJu75tvejyvF+81ozWxUhhzmCXL2Kx1y9mueI2e/poOc/ZolXD/3m13TSLe2PjERS+4IKKUpb3Kb51d2zDHYLE7OsF1FxGKxSCSqjBM9k6AU0ejENW3YcsjhOkDOfs04cvbrqiNnv3K4isitm119pDtbmaFfTndYfNJd/u8f6HS6nGG76mDb09l1ZzMb4olFjpopgjnMAd7nEeGvV+Ts12wgZ7/mA3L2KwcZc2y/cr7ZVUaGKzIy98vsotLkd6d5+Dgd+Esbpw8+XOFsgBCSO3U6fxCPx+ULVa/UIFFKY7G4vJNEJpVDDjlcdeTs12wgZ7/mFXL2K4e5R843u5rQarXTubtwYmICSGEatVoNpdqZ7dknJiYyh3zNHtGoyJpWO4tBonOTr/MQUzBLlNJcVeaQwzxEzn7NALk0yHV68xA5+5XDnCHnm101pLtqnUVrzZLIxMQEISn2+jPKM2jeKKWRSESj0bB98CkvsJ+056KUykVKOWk6U5i3V2fkkEMOOVwHmAP7NYPI2a8ccsjhGkLON7s60Gg06QzblcaqikajKY9i63TaGQ9dKq/I6/V6fkfHlRabXbw4gwXLIYcccshhbjA39mvq5UuDnP3KIYccrgnkfLOrAEKIXp9C8uz2jCkQjEajqrtlGPR6XSRyZddxTAFXFASWzVzO+IyjzCPb2C1dRzsDW1iSpTd9sslBpadJcAbBS4+X6rRpXtkd0CkTyOVhBOVTH6rjH/yv2ec4BaRsWTmtuypI4g7x+BVrXTaUp0wnC5oUmLGOa/YwZ/YLyDZk+a13f+RPN97xUavR8KGcy5RDDvMX4f+Nvu0NXWgd++XI/3e1yzKvkYuhP9cghOTlpbAflGI6l29GIpGUJiwvTz+rln5iIpbsmBFCDIa8lP/0+tRnx2cEpLFXEMZ9fQ0z7Zg19PkE38hxl3Q95QzQtG043H6ocvpFnGkQQihFY58gCON9jTNAkPGr1y/6/N8eP/p1XV6eXv6XThO0Wg2fjP1Lnqh2tQ/7fIIw/JzLnMhI9Wtf4+wOcwkhxHV8ZObUA7OqdebVde3P1AGEXIf7pgghYHXR1xCPU7ZvzVZ5qP3whinTnMW6wNLKw6cvjFzy+QSfTxCEi8O9x2pX50O6AHc6Wcwe5qH9+vQTSz73TUf+PTfn3aCDJN7cZ+4z9zkPPw0f0t9290c+//T99z2xGDmkR27dbE4xS4aNIRKJpJx9zMvTz9LqWTQ6MX+CDvEmXFo9m5lxeYLMtGUo1cL+vu5Ka8g9xMbI0ytqlpchZqkDMyg3GYTgke8+f6DU5D0xRQqZGojRsaNxc8/6Fn/qwqdYQ5tBUEr5/NiS44xgBrVOIrjh2MkDpSZvx4yQm3/ga5lFuiNPye1MXJWaGmahByhp7DtabjVwvxiM1lLX4W6baeX65sA0c5klzEP7devdH7nvicWUgtI4QHKfuc/c5zXx+ekn7rg8/Jtfjvx2mv3G9YrcutmcIt0m9ekbtsx0ZmNzfCQSTeeYUTqTg+FYLHUuPJLWAWZ2LL5ruaXAcs+G5hkjKI3JZkJM0ehE5gMyvMwAACAASURBVH/sptcrWkGtXl5gsRQsr55+6UQYDAZgivxOOvIzOnY0srWzFCCU0jnaI0YpMIM5zZjWSRJYwCphJss439Bccfciy6IHqwEQQojYzthi13ToznAPYD5QU241IBx0t+1cX1RgsRRXVLe5g2HA6Kg6UA4AmL0JhSljHtqv+x5fDOaY5T5zn7nPa+rzvseXzEi/cV0it24GJE24sq8k1fYVeV6c8FOpNF1iwj/R6/UAlU9ByHP8ExMxOVny6DmzhVZlQQiJRie0Wk0yHZ1OF41GVfP60usJFpJzl05pKxiMRCI8y4SADYJlFsLhsMFgSCaZ5YBDFk4sFo/FJoCUxea/IvP4m5dwyr8zFIOJiL3BvQtKU1DghZCSvkLO0mx+PB6Xn2dzVkqWD1sf4IukSsBIxWIxvV6n1+ui0QkWakx6HckCkOuUSZXSSRQ76WuijfB8AQCNUUrkMqdb3uSfTOqYBf1+k9nsqDlU07O2PpCsYGwrBXh3nZFXaRQma7/JX2VS8qNkZUh5eG+OtY5SSohG+QSYqtZR5XE+WUOSF675t/jEHHHKf03X2fI0Vd2OSuFT0mG/Q5wzoixSnyyx7OuC0afKmaeUcstQToYdDhsAT8eaij2XAQB+d0ftoDt8qtdlM5kdwDxc20wXg55N/cwUJiZiyVFACIFer095mO0jBR+K0zgAyqo495n7zH1eI58fKfgQckiD3LpZYuhgqzzUfWFYEMZ9PsHnGz5/+tsblnIhBxp7fT5h+LjL7Dp2bkQQhHFBuDjce2RLCZE2plEAxOysa+0dGWVHCMZHLpw+XLmU5RKJRCj9xotjY6MXnv2Lx55+8aVXRkdHR0dHvUM/ba9zmiXDryqbiqbPJ4yOnO8+vIEtE8ijK7nwXu9rY2MvnXvh6cfupDKF+BPP/uLVMdVBLP50lkajcbUP+3y9jaX7u0cEn0/wjfYeWkEB0JLaY73Dl4RxQRj3jZxtrytlY5R4PM6Im51iAl5uAMLhcCQS5Rdw5K+LH3mqtfvCyMiohJEL3d/9ahGVwKTU6ipv/Pf//C9BEARB8I2claUkeSMlVUd7R0YFQRj3+YZ7D23IT1/FAAhxtY8IgnCmkZQc6B4e9QmMo5MHNpgh1iAhDX0+YaTd5Wo9O+oTXn/dN3JyF9DQ5/P5RtpdAKpOjr3u8507VEh5ysTZet7nEy60riOEEGJ21jzTfUGWieAbHb7QfWhDPqWU0oYzglBuBWB01AmCr69BHi8qNHB0uK+11mlOMdZkX/Pyvtg+PD4+3vNN/Z891f3yJWF8fHxcGB44+dTjFvGAlk7//xwf8Ql9jSX7T788NjY2Ojpy5lCZRqMBzM66Y30jlwRBSJlXY58gCAI7b5ZZsSHd+kJIKUsgCILPN3yuvbZELPbm48NCncMIwFo+Pjb20rNPUEopveuxp18499LYWEIDvlbMMwhM7pgBCLl39/gBg911eFc+ROckpQJIJ3yYQgmjI72tokZN3n6RuNwmv/LACdYD+HyXzh6vLUlfNu7w3svtrnxX69kRpnWjw31Hq0rnSusIIXTzc8NCrVgJguAbOb5Z8jqy1DqJHdrYJwjDz7lcx84xKQ2fqGE/m1enEx0AdhJM6G1A6f7ukUuCMC4I48NnTxyoFE9YiVqkkD+ro9VyXweALq04dHpwxMcnKJW9Jmx+blgY9/U1gOmw2M5qBUHoa5S8SgUFRTkz14UwfHxzOnvByW3ScgK0enmBxWJZtecyRB2AwuOblwub0Wg0pRs7swEVU1Kj6aOM5N2gk6WX+8x95j6voc+8G3KRe9Ii55sBAKW0tLH35AGnzWSUnhlNNueBk70NJUpzZFzdXldqFlMZjNaymqNnGkrEyVRi3ny8+5Cr1Go08FTa212i1xCNxgHAeO/Wvau4RGaHq+HwrnxKUwzBgcKG1gaepoEVrXVdpsIvXbX3hy9+o0h0z2ISZdWqoOohYLDXVdoYGRq6eAaaBxr7jnKZG80O16HjmxNFNbuOdx9O5vg422IWT4XbNrUd37/OYTUaEqctDEZryaZ/+N4XKAUQi1EAMNp3HHAmS0l2zBr7jtaUJUpmdR44WSpLQA1u06PBeuJopS3Bkb3yQHe7y8xPb5s27Cg1swQhf780xQ9KqeaZHk8YMNtdDp78unKbCQh6OjoBlDa2NlaV2UxGnj+TzfnUs42Klzj5x+NxdSUajNZSV2NrfSnLXKkb4mIFABgsz3+nYmmCnXsr9r7Q+rgpHIlEImw3KFepCF3s1ek+/sXnTx5WqpS11HX45HNJGwMJyzaDYksFK2nofUalKIfbN9+eaqY9HotQuvH739+3amlCZQ1Ga8nGf3rhq7fJyWi2h1jObtnDeWdpXFmgpLEvWcANrQ3FzE5MyiYhBMh3tXcfqLTLPYDZ4TpaZU1XMsotGRmdqp5j19G+BqlyAVwFraOUPvDNFEJJp3XcV1MlV9afUkpud7Wn6ghY10flU3kG68kUjS8/If+Th1IoZrsrX9yWubm9XdHTGYzWUtczp2vTTcsoig+AljT0pero+xpLFMymrAsA4kJoUpcryU2ej0hXTkopWwiVxihSz2yufKa90mZAyN32rfkaqjGtg5SX1ZHXSZGOTobwj5RSGo/nPnOfuc9r8XNG+o3rEu9334wy0+hoqCu3GoCQp2NfRbHFUlSxr8MTAgzW8gOH7tcklrOMNrs55O3aW1FkKVi5U0zjrNlzu0ZDCNncuMNhZIcIKooLCiwrN9V3eUMwOmoO/6XC1hoMIe+p/ZWlixc7dz03FAJgsJd+kZBUG/McLofVAPi7dq4vslgsllXVbZ4QYLKXu9hoo1AufOf+ygcWLy6t3N/JCrb2755exg6GJUYdzDFTjbrkv81Wa8h9cKXFUlC0fGsTUFvjtBoQDvY3rS+2FK1vcocAo8O1q5Ayr4/jeH1xQUHByo0yx1sANTuEEEIcNS6HEWF/T/3GlZaCgoKC4oqdbUMhAMalKzZSmjgdZDCEvF37KoosllXVbZKUNjMpiQc2EBxqq15pKShYVd02FDSZTOmrWh7tmO12BN1tO1cWFBRXNPWzQx5bDpRDFonRajV4u7YWFSxaVLT+oFsiAKIhwDNt7iBgtleVyxTp5nV2E+B3N3WBkKodTqsBoaG26vVFloKCAsvKTQd7/GEAVns5gJ3LLZYOL4CQe6+lgJ2NgaOxrtxqQMjbVb9xZYHFUrx+Z5s7GDZYyw8cLkzJjlxlGdhhPrnZag2561daLIuKHtz6nRg2HtzhMAFhf39T9aoCi2XlzqZ+fxgwJdcaBaDRZKHYdbKiVBRZimVFqXFQSpsr7rHsdYcAeDsKFi26p6KFTPzNqnuNQGjoyGbn4sWLF5dW7j/jBwxLi7eyUXbWjhkA0P4npbWzQzVmcWlClSYh4IObVloKLEUVCQE7ROXIzCalFOUHqhxGIOzv2be+yFJQXLG3xw+TKe2UgCTDRM+xvthiSfQcX/l6whueXa1rrrjHsk+sBEvBorsrmjEFrZNakVjWYovFUrS+fpAQ12QaIs3lMG2tXmkpKFovaWvVgUcIEftPSTFXWiwFq6olxdx1uAqEENQ47UYgNNS0caXFYrEUVezt8QMGW+l2M1SbY+nOB+V2tm/RIsuDO0GI45tflzr6vRVFFksx19H/4/2JY2mp60KsTZJBbk/9oyOLciZJtbT2RPf+MrMh7O3YWnEsMC8dM4i7P1K4SYTMgHuWLox+5iBGNE5p7jP3mfu8Nj9zSIf3u28GgBA4XA4rAH/X1lW7mt0B4LK7edfqJzu8AMyOLasoIURSI3/PthXbWtwB0Iudu1ZvYybX4QIFdjntRoQ9bWs21J4Y9FOQSwNN25bv7Q/CYHfWsR1EjEhwYP9ndxwbvEzIpZNff+S5oTAAw406nT5ZW4lJXF4ymBYYQQBPx57V91gslnsqmkEIIfd/kRX+1I7PfaX1fICQy+dbv/K5qk4vAHPhX3w2hSnN0CbCQ20VRy5RSt98009pjd1qAIL9OzfVD/oROF9f0TYUBsz2x28HISBfETleu6G2czBAKS4ONG1fsU/kGKBUPfUODG4rtlgsS4ufbBq4CADUP3ii9pQnJLLLpQz271uxrdl9mRBPR+3aNiYlI6UAzOzAhrdj29o9nRdBqadjz9ptHd60fFFKZeLhoeY1FXs6L1LqH2zYvLZ5KAyYPvGwkxvb+ft3bzsVoJT6AwGS4IBSSmlnhycImGyr11FKCAghVU67EfC6D7pBKf3OmjstFss9a/d0DAZAKXCx/8iTbj8AGBbcri4X+2SVGOzZtmL7kbOXAPjPn6jdsLbDA5gdVc4ECzw7cpUl2PnmF8tbEuwkGD7+xHdHNVoSCASAnavvNQIhd/36TfUdHgAXO+s3ldS7QxBrLUl0kyg2AElRqjfVD14mgcH6DaKiVJo5tWf8UgBEjA1iMJqMZkIQGDxW9cAdd9yx5KGaAK7MMWMYeFJeO6tWrqFQAISwJh7s2bpi25GBi6AIuDv3bFgjCng1gMnaLwghrnK7CQi564ufbD5/mVC/u+XJ4np3KKsi+nu2Lt/eMhgg5FJn9aqtUs8xB1pnMCdEAcjt4Iq1jicilzUQ8GfR9cmvh4ea11bs6bwIGhhs2LSGNT6b00kI2cUcGnd9xab6josA9XTWbyo+6A4Bhk856+JxClltFv6RmRAE3C1PFlssBYserPYrS6ny08T/yx39ttXVLYMBEL+7pXqV2NEXblk9eV1kIbfVNFM5A4SIk1TyeUVHQ+9Rl92IkKftS8t3DaRmYb5gltyzqTlmrDxXfe4/95n7zH1O7XPKPcZ1j1wsEFCKUpMJgH+ofkAaixBCqHvXkLfcajUt/BRol7Qnxz+0bwAQg79R2t/i8ZeZzWbbZoqgzWwAYHOdG3cl5WK2VQLPieYn5O3voESr0Wg08Xgcb0fCgMFoWkVwWq9XXRdGu7o8daWlJnNZzbGyGoRD3qH+no625zrcfkopIVLhX248xxlzev4rL3vXWa0mk52i6wqkEfS3UUpFIdxvNRmAkNc9IC9E1K+5s56Iwwusljg+m47jtmRpi9PbS0tW2x2lDrPJbDObTWaTEYDxo3dNUCrpZMjb3yG7kRTBMJPSwwRdKDObAPg93xqU6gvAYPWQt9yadoOZhNBQV30AciiCQL3b47LbTeZSQk5JSfzuQZFlxcCALTh2NblrSp1me7kLnS2E0ifLbAbA4/5WQBr2UuD2whX32kvLbCaT1Wo2m9lmNqOpjKA5xVCjzGwGYCo7Nj6e9JvJXErQlXZ8omCHkMvfPH9xs/1ek7kUOCVNBfjb4lSr1cRiE4Q4Cj5qAEKenhbpLUIpRXOPZ7vDYTQtfhiUUxhKKXk4s2I/TshrkqL0AyQep4Sgfu1d9SDxeFyj4Ye2hI2m0Oz2VNpsRtuG+rYN9eFQ0Pty7+ljx4+eu0ToFd9gSykFIQNP7u4521pmtruO1j63ap9qrC4JuHVcSHrfZC6ltGsyNjcAz9lMRiDkOdPCOKIUhEiSm6yU/qG9UvdCADLQLPYcLoIWlmIWtY7Sf0kRCH46Wud3nweoWN2TiK4SaBMzDw2daghIoqMINEiNL06DTIk8Z1oCCfeRoqXHs8PhMC60OoHTktpUNhyvbAiHgt6hnlPNbU0DF0nGAbwUnEPq6A/2M+KU7zcWLrQDp6QuOk1dZCG3BwhOpS+noliEUEqr2JKzp7li9f7/5pvKvPTNAFBKo9GJ5OunM0TsyIx0UUaQYmogVQI+bFHuM/eZ+7yGPnNIg9y6GQgh7IxGOOyXHTP2kycYAmAwEiTWXMJvxilns92hsEgGJu78VAooghZSGo/HxbzkHXwmQKMhOp3C5hHSuWlns9svZmMwWh3Oqsb2sxdO1j5AAJCFYuEDcuEZUhQ+sxxE/i4TeVbXZpRHnFQ6wUnEGHeU0iw4VrY9NhiiJXuOn73Y3Xr4QFW501lqt1q5MzI0Fpug3DKLen+awWBKRJwLhwNyPDQAUoVlwSsVAUpFr09mE8q/Cb/RlLKB9eBBtxcw2p1VAEid024APO7dfpFHc+Xh3uGz7UcP11Q6nWUOm9XMnQGCch1JfGbMKEhM0okl2AEIxw7llDYOcUAsV6qsxkyGx/xBMPmqyU9SzXkczcSQmrlhGo0mHue5FcdaJLDvS3u7vGJtGYwmW0lFdfO//deP/+mxhZGIzEyWEIUzsGV3lx8w2Cqfqc1XDYInETAhk7JpSOihojoIWvzBLAoZDl8W36YUoBiUeg46B1pHVFpHCKatdWKfAG5tPw0M4NowpeD6TyppK5F7GyYfBkIk8RoMCwmoX602pZW7WrsvnX2mIp+9lciFVyGxG5E7+kBiazcAmujoyWR1QcikcqM0hXrz5aR8c/3/2fv2+Kiqa/+1zpkzk0ySCSEPEjIEQpRHBDGoEDWIKFB5tVag9XHrq/ZBe6X91fdV6aeA1/por9X+LtZfC9JWUfHVImjRyitAQAQReaiEQMgD8s5MMsnMeezfH/ucM/uceWQSEpIJ5/vhs5mcs8/ea6+9zll77b322nj39AIHQH3ZqpVHSFD1DFjDjEJRlLDhGTkOu3teiyAIWihgA2IM/0ioKrVSK7XSOEy79a24oHChr5vRgX29xw/gcDhyEasJ44ZH93L7Pebw0AAA6raB+epeE782LK3fdt+Uu97Xg6MDjQKnmiVszTSUOc8HzWNCCCBS84xZPUOybcWt01bA+EUP3TO/uKiwwJ3pckBm0T0PP7m6dNmZBq9OfI1mqBBJksdrxIc1zcLEsgv+r04z4xGPB8AVfIQ2RKcU/GyLtWJJhFG1dn3R2ufuKc4E8NeXV9XXl5fXe6rKNsOC55YUu4AGn1BjgdC2a6Wxhm3QnM1FYI9pLYy+84ctAYMUuV2xPaW2AhGrny87sqigsHDWT+Gf7uJCAP+BDSvV4tzLXl62oMAB4Kkqr6+vOlLl8Rz96KPxv3hlQQEAZW9ogfT3kdX581fSMbQhWLk2mo1IlD6+IYQQd4oLAAAFQSDMoEftUzzKdKq+MkAQ73FnAoDfX2+WdjR0s0GwFXV+oVgvkxiGxxD0BTazEapeXTrztaXu4nt+evesokJqSjjcs5Y+uejVO9/qriO62vbtSx/fUPTKAnfh7S8//jRjpmtEHVk9ev5Knbjg2ikARGum9v7qryp9Vuuj292Zxmoig8mgfzmw66mT3pC60AI5jSk9kzoAbSYIumKdcecp+4VA7eUj7NdGM4qQEBIUTEAAqHr1vjBiM/uX/734tShig4iKQlD/0ANWB7sLgx/6Lmdyg2ITnm8KfSUUEonOJxet0+kkhGjfLE/9+0G+DHDDjILqr9CwiiH6KxpsNlskw4yW3yVYObVSK7XS+Ep7jChDzcGBC33djA7LttfXA4C76GEalFFdNyp+tqgAAOrrDzBCUFC4MpcEn712QQF1rnsVyKtHqgAgs3DRQr14fUmHEEKIYYKcAICiyAqzqqCrZJ7n6OoZIjN2P/rWMw/edfPMKZPGTXusrB4A3AXf4nlOJf6yB2gIegBQFEKmPK0TH3wLHC5mg//wlYXh3f+Cjd1T5QEAV0HxtTqB7ic3VZw8WbFpGSDCa8EWI/XUYoa8YGyvhvnzCzMBPGXLx02ZOXPerT9ZuvTBZ1/zu93hzSMCEDpaQkI2V9EeWzaNecdzI7XICFfBdHq4Ky039yHKqaptxrrCvfaa6QvVT2w74AdH4ewnlhQVAngObHhJ7Sbuh8WFDoCqDSWTps2cufCupUuXPr5q/+hglBIDT7SZ8m1V9QBQWLxyOKFVq5wMz8MwzQky4YHLCgCgvnq7KZ9mt+850eAHcBXOvjtXewoR4e5ZhS4AqC/fYFhgIYTEINhluqBou2gwd+XGkycrKjY+EXagqV3EqrI1j//k1nnTLissmP9qOQBkuovDnHgWHYQQUMfH25Zqa2da9ERalMbgFXogx6AJQVvBSnNoMwGAEOVIvQfAVbTgoVyt8Yi4cHaBZupGI7ugcIW+EY4Q5ssR8lkwow+kjud5AHIOUqfzpGvWEXZFy1UwfSFje+Q+qL18SMrK6zXB1BfnEfHu2ZpgBpkTFJtx+XN1sYniH6B+RbexH3p9imdK8ENvnDYJU1Bsb2uoeLN0MotjgPjQzPz8UaOCx7zHhWFGIcuyLIeZ+db1V3TYbDZ2apIpVonRMAMAQohCiJUyqdRR72uq9jZXe5vq/SJ7vdrbVO3t6Ox3CiOknX5vtbep2ttc7Qv0UpkBj08r09tU7zO2XfKY6uqUfB5J++1rqvY210sm3nqrvU3VLFcjpTSnL4acF3Qa42tuAs/35rkdAxMXlm2GiDzPC4LgcNjpP0EQOI4rW11WDgDuBS/++4V7inMJGT717mc2vryoAGgYNG10BgBQuOjddSsXjkPMLb7nhY9fnO0G8JS9tRwAYMWGA36AzOlP7vjTT68dDwAw/tqf/uHjgycqKo5tWmYOT04hSVJY8eR5jud5QgAffudYxYmKg++sXFhMrcLxC3+6qDATAOqrP1YUZe8re8oBwD3/+Q//584puZKUfcUdTxmJR9VzyD39uT/dXexGLFy4ct27iwq7ZNiKsiN+gMzpz615uDgXYPzCZ/+0oBAAjny+BhWFMC1+6afXjlNb/MJHBysqKo5tDNtilRJXweyHinMBIHfqwpWv7Xh5QXjuhAcBqH5+2xE/gHv2ix+/cE+xG7Bw4cp178TQIgCAzOlPfPzCXVNzAQsXPvn6u/cUOQDKt63aENuQVKXhmc1H/OAoXLSgEKD+wFtrdJvW7/cDQGbBLxcWAlCGfLxpmb4fiRl4udxFhaph8P6qsioAKLz93XdWLJyaSwjJnbpw5bo9xypOnPz0lUVdNefD399xRbYij7npN397867LaHPel2WF/fbpY77n3v/cA+AqfvjddSsXjkfEwoUPrdnxcLELwH/g/eVhhqQr3o8g2CdPfvXBr90AsFwVlGdfeWiqG2H8wmdepoJyYDUwAfQy3XePQETEKS9tP3my4pgqNgiQe+WdS6e7AcBTf0RzaGN820hXHRNc7t7+C2qdadET6YPvv6Qy+J23V9w8VZO8dXuPVlSc+HTtIgAgJGIzKyqObXwiFwBXv3WgHsBRdM+7r69cOB7BPfXuFz5aNj1KdFAGhYveXbdyUSGAe+o9L+pfjhXQhU1naGWPpY4Z8We6fzgCkVOUc5I6I6Kxzvjpy5y+7OMX7p7iRihctHId8/IBPLPhgC6YiwoRsHDRQ69sVwVzw3JCoPjlHSdPnmTFZurdv9TFxgS9xS53USG1JIMf+o9fuLs4F9BdfPez7Leyyy8A6eJtPbVv7SKAqX+KkU7VqNOW3brgclj9xfN8P5pzkiRFMs+ij594no9kmMW45kZBSDfPVBrsaaLjx/dP/+uLc9e/MHf9i9P/5+7Uy5LVu/c+MHf9i3PXPzB6QNAZkqZfNuKZlXPXvzh3/Qtz/3qf+5zL7PTblIU/KPrL02qZ61+c8Zf78xeO9kpqnoxH/3vu+hfm/uVHGfSp0ZOGP/7IFQ8UEwKEFI//y4tz178w/dGr2DIzHn1y7voX5z67sMva1Zx/uTdjIPB24Kaxv+nGTwdPevRsHOEC8mkM69fOcchxvPLZoyvfLnppYYGrYMGy15lQdf7ytx5bupswQxuPx59ZfPtzm25/TsvjKXv+gdX056r7np6+aVmxS43bwRSz4ZkVVZGmdWUlvJBRdxHlmec3L1i7wF10+3PrgpUCgGfPuoerERH2PvLk25etWljgKpj/2N/nPxZCPMch2bBq2y+nLypwuGcve332MvV22YHM4qIo7nyEwIqnN0x/eVFB5vQlr5cuCZb79GNVdJmCafHakBZXY+jcM+559UjVbLc7s3jJOr1EHQ7XVMQ9Xbx0BAghVct/vLpo05IiV8GCJ15f8IRaaXl9QUGXA2W/x+Mw9rO//K0VD5RFeyZIP2prgy+9f2BJUbHLRQ+YItruVni17Mg9RUWOwkXPbVz0nOlphyMTCCEcd7TeAwUu94JNJxbUb77vyp9sKLvvsbcKX15UkFl0+3Ovs/1cX7bqsbcRESItC9DmPPGqygQA8Je//eQDu2XKKyPxAACw9uE/zFz/RHGmSZDBU/b0fasIAc48ZCKr7nv62giC/fTyKkIAl+uCss4gKI9XU85srvcsA5ereFnpyYePrB43d8WGA1ctKTKLDfjLNz+/GgghiPe8/sWyYheUv5V/wwNROsQMQsj2pY9tKFqrmftUCEnZ0sffKvxTJAZ32cxnVlYTQvCtu56evuPJBW6WdZ7yKk9BhHVfBhG+HOp6S3T0itQhap3wxPbjDx1ZPXbe8p5LnQGEQDTWsXFZwr58yx/cgwgEVj/w/Ox3lxVnZhbf/uym258Nsq7smf/8X0DEsuUbDhRHEhvD10Z1YjyivWcnF9Rvvu/KH7//wPK3il5eVOAqWLBsnfFD//h/7o7VSCZR+fYOx0EU8V5jcsV59uOKRQVQ/taomQ9CmA+mjij6C4BXFNKDIBy9AkmSEMPQRvVX2BUwnufDnjGtKKRbhhmoxnL/RzQYKGnCPfeMKRmms1bIujh/yfcqH/pLQ7Nu+yNHFKW/6QyTfrtkeK5TpVvs7FCH7j0tTc7LfebuEW7D3kc+aVjW/LvTRv3j0LN7CQTd7amZ4L5nYVYuiEcJIQpjNRCFEKZkeg0IUbqiQS98QHJ7oKTdBf10iGL3vhLxiAti3YzjOIfDHtavnQIRSx+5cfET7wdjSfg99Uc2PPbdmQ9upzKkSVH95qV6YA6/p3zb6vvm3rqmmtpuCFVrbpv3+Ktl5do2/2AxWwmYDH31EQahMwE2Gw+wY+kt963eFiwT/J7yPeue+PZ/rFVDdsCOqMQrigKw58E7H9+g5/BXla3+yayP/BAGCABBXm1/aOaPmco9afd2gwAAIABJREFU9QdefeDOB3cQzZmnes2tcx8L0+IbHtgWgdk7fnLL4xsMrak6sHnVqm3US3PRcKVrLnEcAlQ/c/MtjwWb5CnfsOLOA7GEAvEf+cMKfZ++zikSvoPMnw99Rx/AmrcP1AMAVJWtel+13RERqp9d+JPV1MlPY0h52VsrXj3iB3AUFN0NAACrV204okcKyCUEALc9MPMnz2xmoplQ8frurWtqovpmm5vz/hOL5jxaSsLNSRHV4apm9a03G0TK7ynftnrpvNtWm6IbgipgJKpgAwDA9gfDCcp2dZSsVD+9Zpv62jgcrsug6pnv0t7T5cBTf2Tz0z+e+VBsNrKBSFDdw/QgNjuWPvZWuVG6Cdn2YHgG37amWhX4aM3UxPLtpbc8EGynv6ps9dLXqvQ6oqxghHw5ls699ZXTIX3UR1KHiABVzzKdkHIZQeyx1IHGdpWGGCSEXj3y/HLTyzfrwe1qaVC15rabl4YI5n1zb11TRZtZpb304cSGZZr6Lq95iXnP3IiI2x+c+V3ms0HJfPzmmQ9uD93AELkvcPuDs8Ly7ZbV1QAk+HEKoXMPUxRh18owzPefokv9BQAchw6HnQuZVjk/EEVRCTfDaLOFWdNDxEiGWQ/MS0UhAMRKaTph+KXZPADUf3HiV/91+I0TEgDY8zO/P1IhAC899c+bf77h5qeO6fklX523pcbbVOeXQPJVeVtqvL4OAkACrd6WGm9TqwR+v6dKzxOu3g5fS423qU4KlhmuHMnra6ryttR4Pa1SGMr9/qYq6kAUqDrxk599+F9vt9DrGoVV3javxOT3NVV5Wxr8gVafSqepzJT7bxnhFgBE8eieiscf++yOZ776+xed7QAAwoTr86cAEOXsykc23Pyzf971pzqidPha/FSAZV+Vt80fNM1MJdPrJKSlDFWSIacodTZ4m6q8LQ2+wACQkIGWdutl1+d0LoQgIjhqVH5/09C34DguNNovC6oRCVHtL1lWCKEdr4aLoNe53/2bzm+OnvWQbpnoskU1Ew0XbtRGhgx07EgL1KcNtPxEEOzBwRYAIYQ6eISqN47jeJ5jBxOKQrQZShJKvDaE0gZShM0WzKM9zkTgQLWNqMZ5C94l2khUS9m5EKIToBPPlAlanACix1SgVLH1RuKSXj4tRytQfxZ1Ik1VI96z7uATxS5P2fLLbl0DLAFsD+oNRARFITrr2Iscx5n4TC0QhiF6yWyqCxtwHKeTrcsG00zQ8odyQC3Ebr/3r/seMzWHBnhARDr9rI3VCCInCDa/P8BxnDbtFBQARmxok+G5f59cVOApWz7pltXB3o8i2ExdbAbUXyvKWEYKQOt3s+FtklijKAazGRkVjGCh59HvU7nSzDYTVCbQb33091dzPKPl6McV6vUG5ZPtKUR9ZSR/5oOslYUAoCiK1u19KHW0Ro7jbTaeyhvd6cq8QV1LHcN2wn43dG5HZR0AXQf1lC2fdOuaYB61HEZIWOj0Uz4Q5n2PIjbBT58mdQZiQ74/ajfF+AWgRYWIiso3VgDC0mlsIJuHhDIcYtBfJoii1F8Dl9AzyiI5KIbuNCPhjjT8JnvYxWfORq/01jevCSv0F2Z6zdiX5ruSQK74pPTBD/nEiy75/Y/TMkE5vu2z33wI9/7yyunDAM6e/cHzlYAgJyT84sfjpmYLAHLd4a+/zhhfot9dWPi3K5IAfHs+8eUXZ2Q5AUCs2vf1M+/4ms01jnlpfmoSiEfe//ypXQDEWItWzv598tgrUpIAwOfbv/nL5/Yibygn77dPDWOOpaSl+YdNGPXzecPyUwUAAJ/vy7KvX/pAbBUArlYrrTotZo1w2qHjs3VfPn+IoWraxX+ZO8QO0tH3D/z3ruD1+T8qmp/cXrb99CufdQAOe/TxvEIntJdX/vRo6kvzU5P0+n2tf/8EvmtsFyAAGfboE3mFTqje9+kjb5v5qVN15P3Pn9qp5mw/XVvhzJqQzgPI7acrX17TsL9zAMjJwElf/97OLj8sFLphZvqqxPKViEfEt08jInIcpw93aFxOU4ZQxaYoak7t8WBmQojNxosiAdCVvTqS1oYNVNmrfhT0ij5S1C6aRkWG2vUxRKhFJIoie9KLEsbBQx2pKIqMiDyvjjL0nCHWCOiDA8ZkUn/QEQkd1mjDPnZcog6sTaNJ0PbQs4NsANDGA8ERjG7XsexlKKHsImCOIELYcWEol7RRlMpkRFAUdTKbDuD0MTREBK00yCimvSpt7EDfdBGDm0MMvDLWiMYuCDYzpFjDc8zw10RFFOjcC5rN1FLSqA3Sz1ALrDAA26Hue7TIg0HhiSTYUbnN8lanQbdz6C1Cgk4OwUJMwhO14WjqRNBeW3NuQ98By7Qu31/6IGM80GPckP6gDYEuvBPV74bexZoE6tMEfSd1QA0z+pQsSwxJQc50KXVG9hqDOnb16cNwP02fKU0G2ELoD/VzwXF6XWHEhvlSBSVfp0pnss5YlgZaTixfAL3fqY4I4Zuh+VHEm1FA56S/TAatINhCz2vusqJeQSAQYM2zKDvHJEkCCJpnYQ2zGKFQu5qAlSJCqa9hvisJ+PzrS/7fxXWfbPn8p/9ps6ck8MxwBVR9nfiLn0+Ymk4v8FmXjB0iMndV4XBOvV7zMgTBfcW4/zz72fJSY43sMEAJqUUrZ/IV2lWnc/JNlz7Y+cXvDrLl8Eb1gQgwZPK43yzKCNpLTueE6yc+knjowX8EtEVXwT2C+iwq9V9oQzKFAOLsMUl2AGhqeWen4fqGl/dv0F5GUNhvgLl+bX4elI4ab7P+Cico2gMETPxk3ifm5UoakTNB/cknjcj/+Y8Tfvv86a/7XU4GThojWC/o7ro9xyni1TZDxHAHVvKEgCQFJw5NZ60oIV4TWiBgNZIv1V6CIFBVQWdhHQ4bO8ygfhqEgCiKplEvM/g2az7T4JXR+npOAgCBQMDhcIBmmOkGkrEwQilHRJ7nTI1ipofZQac+hNKHLMF1Bgy605g1OtMW4/BdWyfRh2WhA7rQIXs4q8Bctf7pjMIl41y+oWpE3bqLYp7p1rXZemSJp21kG2W0WoFahqEyQAnQuac3Qh+isX1Ko8ybqDXRFtXOBADkeZ7jMHSJI3TQw1jvZvoBgJDc331SukiNcFh1ZI3h0bCCrXPJ2AV6XYTe1To0yAHdHGJS06sEkULws00w88JgKpgXf5jRuf5sTO8vGITBPHYPFYPINBPjg2E+C70udYicbpjp65yhpl2XUqe9WUH7hy0qCusMphlTDvt10ltBs4Bmt+vQBEnng0FsTOA4pCuNpi5TFEX/cAGYBwexfAFY+QzLty7ppGrFbrezH0BEDoAHwB7oL9NWNF1/UWJsNltYRSmKZhPu3KGbZ+EmFg3Qd6mdi2EGAEDohiC0UoUQPPX6vtT/c0WiHfi0ETkL78hZ8J3WPe/v/+Mhpy0YF4oQRSHXjihKBwCoP1zx+7+1DJ9/0T0lKXb9rsbc9sra1esqay4d//gcVxLwmQVpZHuToUa9HxRFAfaKsZzymt+/ddp38cW/WjA0U0i4ZGo2OVDLlFP+wCPlP/k/U6cPg/bjp3705zNIhjzwXxlJAOD1/PO18tdbkn9wa/6cPJv7qjE/P3RolVZwoK7+f35X5bwi+biiKAxVeSkCAIAoHVEUgoBKp9/TJBIgCEiAYLLTlRJ8YQhRdh79cenIZ57OzgXx8Ib9/10KpGTszQAAwoTF33lvcQSpY1uKgBpVhL0rdux+9/iLFQmUfnt22oJLK5872O9yMmDSWF5x6uyjiVnvTyoNTMSlbRYp9i4AIIIg2OiMHbsmBlHd2SVJYtUbIvA8rygKrSiMcaT595umBvV1iZ63DSAQCAiCoJMapTSq3kRRDFlwMP82ERbyI2IVocZVlAyxND9c/uh1xgRjscGUzcAaeKwFG3vJsVQXvYFaZhNXI/E5LH/CNAe0AV8ohXqnsFdC6dcGiAvUFTN//YFXn1lhHKZH4VVoi8I+GJZL0RGp+VEKCW1dzHV1t5ndqihoMZ5PqTM5xfE88rx6drLJ/y0WqevqVgzsZhbcTMSH+7zEWkvoRXa6jbnIdVlplyVHyBBkTnRuMPorTLYe6C/qcMHqL47jdP0VgWaw24XuBkWMBSb9FQWU7HMMYaIQggAKWClND64/+OvKgh+UpBVm2QDAnpo67fZr0t7e/997gzwjQMbnCXYAED27/3r2FIFTG45fenHR9GHqXe273/H5a6d2NwFsbTo53XWJE+w2gQAx1EiCZapXmFq0u23bX648SgCavv7g0svvuEiwD3NdDzX/NtGvP6cQclnmqFQAEA9vOfL6CQDi/9trrvGPDBsFzvzLCDlDc8qnDpcfBIBP/WDkA4KJqjF/WJXN+Ey2b3340MuMcaVKkfpX2Dk/I4wjQrUWw131r+byqhc/awfS/rfX0i5/JCMLErIuIuRg/8vJQEm7hEl/0YE3/d2P/tvnAfFnm0XRNzp4nkM0zDjSacIoj4iiyPpj0DCdjLZDeHTOmEe130xFALGesxk7YldX/RWbq7/A83zsR98YQRBfuXXSGtC8UnuZsvMNwnF/u+2yNXS9AlGJuk4YO166ddKfmJXSQcCofgc+OHP0gwD0y6EvIZ4fRNmtdL4V25rbJq0BAGqeXrhC1S/6K0pF8a6/iLZKbqWEEKnJ1+7/ckvnit12Mjzr1lnDZ05wJoF9wlQ3KasMzuUpSl4iXVlSWhRFAUTSccITmD7MTu9qORWxkd5lV4QUQ41socQ4Y6iX4wucVWshm5r8d4AAAIJ2RS8t+BwhmIR2AIDOuh2ar0Wjr80H4AQSXI9WAh66QmXmwzdt0vRhNkjgpihKGSCSkBdOURhjiiiEsA7MJOjyKx7+x6crSrVVfsh+/Df5lziNK2NqS9FUAv3Z7mlQKWxsrvNlZFH6w9F8oaZRMYD013lHnMVpRMRQxaYoJHShk+OQ1UyxDOjZPKbH2YpM8kRjcsRCvIVzhM1mCxvgKxZonYaxOJ4NfDAyqLpFyRFgelBRlEAg4njI6PFocDK00ANojm30o2H+dJwHKIri9wfoP/YjKUny+VRsmggRCHGNvqAwEPSX6WK86y91lcNKCQGY85/f+ufLCzesLLxCAqiuW7d2zzsnZAAAmz24FkQIAWiRFAAAgSRL6oJ+XrI9yE89a/CKxm9TvbqqUNRyVA3NluMURqTQK/7ZQ+wAAIiBsK3Qy/dCAADAkTG1U72Sgk4nAIBxJ3F4Pnx8rCMAAKnpN84UZUIIHL//gV23PLhl8VsNbcGnQlqk/sm2i2kLMdfLqRTL9K4kyexdiiFD0iSVfmcmS/8AkJYBkUbHANFf/YI4s81M/veyrPj9AVEURVH0+wPMy2FGd3WbCZIkBwKiLMuSJImiaDpt00SVhb5ALPPNkcDuZiHqsYddfxcGLPSxFMchIkd9FLmoYM+BDdt2ZheNrnPjmEUDBERbJcPg3HO/QR+sS1IYo71PEfrqxbU90GP0o/5iKxpM+otooU2sVFE2VvsBAFLTv3erLaOlJnN8wXUjeAAAWSLMUJYoys7yQAAAhLRr7nBktLQUzR47NSd4NzgKVkvWPl6h9Yr0q2LPvZiWM6YoI7SclKm3ZxTxNZnjC2bl2wEgUNf8UQj9uj2oEEIOtNaLAGCfOGvCwqxmL8/devvw0QAAnSc/DWomEokbn1QebAIAftz1U5+YL+Rz1d6W9jHF+U9c50oGAECkNQJTo0IHF4IztcWZrKQHbTW2ZAMfVJe89KQ7Lmr2piT8anpacpAqNWdy/ohfXdrm5cWF388cptPf33IygNLY3/R+1F/9gnjyaTRukwkTBkoL7NHDpZVIkGVFMQSqDsbh0AgDjGF91kKPcS6GGcUgGwtSe8xm6833N3RXmIVzBLtBq38lUBeV86/YBtmr12P0l/4K7XFTmMS41l9EIYhWqqbvVX9+2djLXPyIKVP+OGWKxiPp8KflrNMgAYB/n/r8qglThsKwosv/+GcAUAIigKDdNXMYDM+yNe5qqv5O6hgB0ibQcow5NSQXjHn46THqH6Jv14enCZjpN9ZY9dqBrP+a4rSnZi5+cJ4WjEOp/vT4H44rMFzPqoSWQxCBND37Vu0zP8gZlZhw6XVXXnrdlSxlgSbfYTBOPhKFoPoyjr5u7urr2re+p4anMbbXUO/Wms7rhiWAMGTuT+bNNbCMWeERkq76weyNetXVja8dHwByMnDSGNGP+qu/EE/rZqYDlMJ6ycuy3LsqhpDw85Gm2vvr0M94ASLyPG+z2Ww2W3d5de6G2aCEvtYf+7/+JtlCv4G+QReOYhuAsPRXX2AgzP0PoPTsk89/U1odaNfY0+5p27n+4K+3EaIo2pkhHFEUhdSueOHgvgYqGlLFzsOlDcxdpOLA6etm2vwShNR4+vn36qo7aG1S88mavU1sLfS6b8/ONpWkDt/O9w798VgY+kGtgq5iKV+u2/fY+roKjyanHZ2Ht3315GtNCiFBb4Qo3Dj6zQPPHt141NfcofFClJrPtmx59+AvVhzdqih6CHetxvL39/o0IuW2YBWGdbNgxYry5V+/2Xi8k2rVQIdv735Pe5AqNWd7dcPhJtoEpb265v/+pfzsgJCTAZPG+JpfgPoLR43K728aYgU7RlciB60KO5SPZWCKiHa72bsjSiQrNjRWXwS8Ghygu9JDJ0gUhUiS1OVkbWhvWjaGBQvdAt1RfUEptgEIS391F7GcKvudVyafH2IGGaZPWvvdIUkAbeUHH37yWNvYSx+5b/x4J7Qf//rOP9b2Wi23XP5WcTJA2ye//Ox/e61QC4MI/7hrf5d5ousv6+zp+EYs8f3id+5wwMJ08A4LjkO7XYg+XrRWzCxYOHfYbJZhFt+w9FckEEIgeFi5lcaabm2qnj9kjADJBZP+7+pJGjelii9q6M6v3qpL7yZlILTaSgde2jUuTP0VT7YZu8YSZQ9DWBVls3Wt28I6+ketKHgrTp31+xRRDDMdlOdhu8YyzCxYOHcgoqIoF5piG4Cw9FdfQKPcSruZnvrdq8J9C7LHpAv0tKiAr/3w3uMrtqqC0Du1qNKnxSbs/1Zb6YBLu8AFq7/iyTZTFAVAVT+I4acSTfutWUQ/5jJSrCqOw7D7pNnAdxptFoKw2WyhhhnloqmDbDaeOh+bHo98aqrh+fgdVViwcH4wAN3VLkBY+qsvQAjdf4RW2s20bt/Xj3/2Td/W8vc93/1b/7fUSgduGss7fmHqr3halyDE0JU2G2+aYsQQh3s2P8eh3W7HENWHiHa73TiJaMhgtwumpziOYycpaWzo7jVmsMNkWdEgzhSmoyogZGARfcXMbhfYfw6H3eGwC4JgGm1YsGABrMmLAQNLf/UFCFGs1EqtNE7TLhG/n6ZzRDytmwGAJEnsMeGCYCNEDSXEcZxpoYbub3Y47PoVRLDbBf0RROQ4LnSeMhAImMwDu11QFEIj6Yc+cmGa9VFgMpNCT3AXRZH1eGSDOPfMlZHjkON4m42PMcRInIIKLQABAG0RsguvUQsWLAwQWPqr10EIEKIgopVaqZXGXdrf34+Bi3haNwMARVFMSy6IwPOczcabFBshqsoJBMx+IPojPM8hAjGCRsSSJEk/gZeCPsVxaFJsVOf1flNjBgmHHhRCS2IL7DEZHMfpJUTij8k/h04hn/seMxpiJMrBX+fOq0hF9UohkcrRhBABpqTMfWXo8OBp0YqigOa6HVYYQso3/OgZ2RYsnAvocjf770JY9+4L/WUCza/rLx0ch2Ef6Xf9dY4gimKlVmqlcZrGKc6D/oqzdTMIWXIJC0IgENDODiQkEBAFQQi7wKCNTa9InPXjtJTKM6//ml5BxEAgoD2l3q1/e4WIqA2RAaKGQj4/0KidmjJ3SbrL17jx515vT1aBEZEQkjDtlRw3eHfc1VDVE2IQkST/Kmf+xISaj2vK3qQXoyh+QoJ7zxCxF4N/8DzHcXZdBpgatXWnpDuThx7yVnYdvzUSNCaPcxTOIEdWiQisYMReSJf06L2JyYtTikpSc1JtPMC1ryQ11zbv+3Nb4wlEVBQl8dpXctyR6vE1bvyZ14t04pyQccmzHskMlJ7a/mfrnGkL/QtFCU4J9Tct5wO9q79MT4miqLMxEAjY7fboT/W7/jp3qOtmgFZqpVYad2l/fz/OFX2nv+Js3YxCFEVJihi2RZYV06CcEBIIBGQ5mpGgMdbAX/qUGqRXK0q/K0nyQFBsJu3bMxGhRgJjKPVkyE4IQYTYn2RJRcTejQGNGH5/PCGEZC8fuWBGcpKAPWyoXsXk5BsfGT4p51zojpWelPtzFsxLd6fq+0T4tJyMWY+k546mFlfUdvjkAMNtrsSZAb7qUiWe95lYGByQNMT16k230Ov6S3/K9DpHf2qA6K9zhEIUIFZqpVYal2m8o+/0V/ytm1HIsqwoCq96GQIAUC98WZYjDTclSZIk4KhfPyJdKVIUhRBFUeSEyBXJssyW2GVF5x3IEHIuJOnPEnZFq0cl6Q54sQZxpiztcqK3W+A4tNlspt0UiAA8oGbT9qyl1AoFEJDXyuwpotOjr84lF090AMi1pWd2lyfMvNP+5aOt/NKcqTkpU2/znF4uInbsuOskIvXRBXUhdHRCySPZbvDuWOXzB29BTp4TGhqqj9FXoOekW7BgoUfoLf1FVViUYYEkSbKM3aoozkBAAQUBrdRKrTTu0v7+fAxcxJltRnVMWIcQ6oVvcoqjeogdnZs0mTaQDT5is9n0Koi6Y0qrTx04E45DjlNZJ8sKIYSNhmwa8rJ/6r/D+r/po2pq1Oh/6jf1LUYazeqAmylJDxQRzMOWo9erPYUMJcgWwhoJxuaYolBEVPH0Bsep5wyamoPIsaygu9sDAb8gdGGeseVE4qEORlSIopCQpTnavwpEZXuEKtBoRAGE61YSEitWZ6CWmc3P9h17fXJCBkCgvG7bX0SYkgAAyhmp8oXGvKeycvKcmdjSQLSKgvXyBUuGuQW5anNzzQmGAGfi6Dz0HOrsAAKKVjvR+1SXHPYKdbykEhi2LcwVy0nSQjdwQU0Q9Lr+CgXVX1HeQlNFdL9Z/B4f5G8P2J1Cvw8xrdRKrbS7qeSL18+Ojr7TX3Fjm3EcZ7PZujvw0/SQPcZjxXmbTYnsWafZK1c6Z/14SEpl/dt/J0U/HzYyledBaa9t2fdWa81nAKD6mOE4+5g7h07ISbADkVu9e9Y2yTeNmpbX+fmq2qN7EFEo/F/3pIYzbx9KmDUv1QUkUFP3j0d9IkDSbSmTp7qyUumZkEQW/bWHGsteECW1ZACApMWuK2cMyXFyAGLtofrdpQYiqaWROC/5itlpOak8D0T2dZzY07h/rUQYs02YkTT5pqF5qTwPiqeyfttvo4hYcC9Z1eaKMnHoDbNT0gQOQKw91vDpC53tPoOJyKybkcTvpU69MjnT0JymvX8khCeEAHx/yMKZSd4vq7fWp5SUpKQJCKC017bu+3tH4zcaqU5Ivyt10gTnEAEBSMDnr/q0+cDfFY0wU9sJIeD8D9eUK5PSnZxe454XAyIQQhKnvZLtBgBwTFoyatISz3Z1cx0m35ZSFIbtAZEQAhx3e/ots+0H/1wfmJc1OcfOQ+B4DblouAMAIC/7llfAc+j0xt9JRvNMpQenJI6/aciYDEeiQG9IzbXNn/65vekEIcRRsiaHoce74+6GKnM/ILaSAIDdyXNEnWkiBOCMb9vdJ9Va0Gh7ExDuHXplBgZqG/asUwhrdM1wZoFY8YUEBKA4Zd6SDFflmdfXyuPvzZqYI/Ageyobtv22o92HafdmXF3idAEnix2nSuv3rJVBl0AnP+zeoUUTk9Joj7S2f7m56etNMtPvFizEAj1uYYyf6DjFedBfPM+HPX66K8KQ43ie5+PUrdR7OpB2MY+IClGs1EqtNI7S1srO/v5+nCv6Tn/Fx34znucFoduKjYXNxjsc9kiw2bqx1UmLbSfYL/1l1uhUGp2FS8oZOv2+4ZdMoyYKIaMTSu4fPjknwQ4AgHyq6+ol6fnOkMKcSVNnD3EBAnCBVkkCdN2f8+3Z6W7VQgAA5IUE9+Tc2ffbtNoh5f7h3543NMdJaRZyJg6fv9ipKmVtWJ9yf85NizPcKnnIO50Xz3DPvl/Q4lKCcFv6gjsz8zX6XXnDFixPTTIWYmy1tpcsb8icealpglb7uJxvP5WSYm6aujSUtDRjzsy0XHNzhs/6FcduoHSMzV4ww5Wmmi5cUk7a9J8npSWotk3W/cOmFyUNUe+i3Zkwenr2dT8isiLLSpgNFck/y5wzPSVd5Y9a44LHBYVofWcGuu7PXhCd7QAAkD4788ocOw8AIHrbzIWEOxQbscQ1e0n2pJwEzTADAFtaTubs+5OSzSduhwUiErLFW+EDyMmctzwpI49jBmCsYaZfIcTpmDw1CaDj4GsdItHBcRykT3TaRV/VR/oKIYBgH790+GU5Ag8AwLvyhn3rfseQ+3NuLEl2AQcAvJA4ekZu8TxCCMchgFMofGrE9ZOT0/QeSU2evHjEt+4TMNhwCxZigSwrkiRLkhyPhkGM6Gv9ZbfbHQ57DwwzHYggCLZ4DJVZvqke6K4zK7VSK42rtOKDRohz9J3+ioN1M9NBmeeCSNqxu4NJQgAgJ/VisePQ283ffKAo2fxFv8y6LMNx6XdSTpR6fQrnvjPLLUCgobF0rbfuEPIlCVNuyxqZEUJDRoq7tenDZZ4WD0Ai4PCkyy9NALF9z9qGU6VAECCby7wz6/pxDleBI5mIXiRkQso1Ex0AUlXpmd2vyQpA8m3p15ckJ1HCaEumuq6d6ADRd/C9xq+2KKSD2K5JvOK2rJEThxXNOP3ZJxyX5Jg8I8UOpPnYme2rAp0e4pjrmr54aFqXrQZwj0sLNDR+stZb9yVw1yVfd1tGVmp68Z3tm/9XYTgpyzLHuRMmTXCA6Pv0b42TujLPAAAgAElEQVSVO5EgQDZm/EfGdeMcKaMdycTXBkANQbvAtVee3baqw1OLifNc1y5OS3Om5E9va/qQkGEJF+XxILbv/VPTqQMAIAs3pl2/ODV9QoJT9nppXZwex4wQwo+eYAfwH3u97vBHoABwVydcfUdmTkGK2xmo7ujccddJ9/JR0/L8B1fVHt0LgIg5zskR2Z6QApJX7TOHO0+u2nJqx1qCTgAffj01ec6SdFflmdd/HWn+B/PmDU0Dubb0zK71otgK4MSkGa6SxWlpzhR3sfdImb/0rpO5LD1hGI/oEw/8uS5pSaY7L3NmHgCQSU9JSaXtx7dIio8YQ3ogIiTcm5YvQPuxpvIvdTdXRCSECFl5tkBlex1B5DRhzBk6obXpk9956g4BN8M1686haQXZN4J4akvV3vWyIvCjHsmZmsPnT03Y/X6nQsD108xJqQhi+/71TeUfybKLT79t6PSpSWmTs4pmVO/fYi2bWYgdg2fjUwScB/3VW7DZeLqBrW+r6VW0Hu88vrF+9Nx0QgjQLbVWaqVWOuDTEx80thzv6O/vx7mi7/SXapvZ7fZIOUz+7ucfprOqCFE3Uofm7EUtaALlvSzJAZAR1RNqxK/W1x35mOM4xDPy8d/UOZ/OGZORPKKw7esm58UjORA9u5e11XcAACg7O3bX1tufyMoxlyx9tdHT4gEAQnwAvvatd1VoOhgRCDmj1G9p84xzuIADBAB0fSslDcBz6EzpnyUAAATvXxq3pApzJzq0MjHj+lQXSMfX1x/7SBUbsbSzrLXRdX9G/jWOzz4JkJuS8wUIVJ796Ld+BQEAOjd6PkoVbpqdYqfVh5E2bWTga96+zNvQAUBA2dr2icAvuC0toyAxEdsNBgoRxSrY+aNquuYG9OEzSv3Wdtoc1QeP1tTa+PGvOzoIIpKOTa37JqbMGmezJSsKQUxFAQAA+UTgAAlC56bmTRubwbC3ShRFu12NysjR/wUbB4kEO4Hs9m3feZJEGXDU+rbddRJ1GyYM2zWGNDTuWqsAAeIzbLVCgAgxD0nlf52qBKaEDvBtaq+cl5bm5OwCIhICUUZcGOyLA77SH51Kui3l0qmpI1Ntrpy0yYvTJt/UtmdV/Yn9LDGEJCZMmpgA0PnVRpHZ8IYIhExNzHeSunI/IFGC3ru+fS946k4AAChbPUdnD706B9uP1e/+qwQEAKSKja0T7h2a5LTZEGUQLh7vAPAfWVv/dSkAArTKjasaPnba5k505Jc49m8JRNhOacFCH8HSX9ERaVqX4zie503brUOPHhngOPVhc8s3Hflz0pOGC/YkG1EIIlqplVrpAEylDtlbFTj5YVNredw7NPYWwuovVW1E3Trcn2Ms07bm6Oex9IpiCzus1INiMNd83uObCUFZlm02HqBDrjotjRmbmH0ZflMvDAGAWl9tBx2xE0IQy30VtZBjNs46G0v1MT2tGhFBGGtzTRaSUu25eQlpGQkuAHAKLiAegq5UB0Cgao8UHNIT4ilt80x0uNSAFnxahg0ALrpt5EW3hbQvw5EMAS7bDgB15X7CRDlRXmuvm53i7moZsb28vbFDfQQJwEe+qsVpYzMS0kl7tSGjoiiiKNlsNhDG8imXCUmpwvAR9lS1ObYUkFs0p772ys4OvVoCAVEGsCUMIbKEtq/8pxpIeobz8h86L/+h0tnq+2q/p3Kzv60WtQAVlHWyrNAAZoFTlfKoAkfBotyCRSTg85/+sqV8Y2fTKUUx9yx9ONjjwriwbAev9ha01wYUVN0GCQQdYQnRZST8+8KN4BLH2dNzbOkFCekZiWlOALC78mj0ERM9JuhsQQRof62trBzSliSUv+ZLmTf0otTkqfcGmn/maUHd2RZxXlKuAFDrOX6IFq41EzBxstMFvqNbjBX5OhrKabRPRABZBABorhS12hFFIgOAk3MC8WQLKQKAr71ip0Y5EkJAlcBUIRH8/ToXpr5BxmgxeqeEebWNnxdJknTmmA7cC+0c9s0NTftoOm2QgeM4ajacC7ss/RUdNhvv94fZC0GjELPnrSEGeySO0Fre+fkfq7vO131ECR0sy12b/aGP+/3hTd8ox3sO7q2YFlhY+iu+0Hf6a6D7NLIe8IRAFMUWepgVjaAYvXwtA11VSeUTiOxTAJDj1EhWhBDEDFswxD4zktZ27IiiJAgCiKIMYAPguAxbIoCnVTK8D6iOek0EyB30fVMUheOQ2GanXLt4aJYQ2lmIwHHq+hMRRYZ4QNwjepaAS62Os4dubNNhBw4RkQAAiLphQ4uRGn3gdupecOEhq9EEQTPPSKcIINCn2NCOiEhss5zXLk4L1xwgJHjyoAwA1EBi6rU7kYAkSXz5n+qEe4YW5gg8cAmpyZNmJE+aQZqP1fz7twGGo4qicBxPCIH658+WPZh+ZZ6DB7Q7EwqmZBdMIR219R+vaG9rZ9epELFLtlPCVBap+hE1ag3ZIOTTSXceOgqXZE3KCPumEQKEKFwwPxs203BRz682tu2j9q82dzQ+N2JqxpCx8zx7NgaXznInpthBqdjvU/QeUZf+MKcgERrqamrD0UI/EMR8DdkrhONG8sm0tarMaATvFT1LwOXkBISOPv+mYxj0QrEch3a7QAdPDod5Kiu0CqbWaNXT2RkTeoHcQQGbjQfgYZAOQPtaf0UCIpoG+oIgRKpdFEXWhOB5Pu5ss76DoiiRTKZYxDWWE8C7rKh/5xcs9Dos/TVo0Hf6a6DbZqzMRmk5IrKBiQmBGB0ztJHlHtHzU3A50aHIXkKH7JKk6kuC2bwdoN0jqyuzwaf1pRtFUbiERAGAyIDoIQEAV6oNgFGGBPgwRyEDEADUwt9NTLrutvQMIB0NbXWt/jOVUket2Cg6Z9051KW2iw6J0azIJwtJwT8UIgJAx6e/PVt+TOePYY0ohV42FEIIsQ2JYtSZ8uq/kXcJtNaQbBOTrrttaAaQzob2ulb/mdNyZ63YJCZef0eaSy8oWE7Q1DRWJEnf4FdPnDmWwg2dmzBigjM7I8ElYNq4nMsXnypbbwr0j4gAnUrV8vqqRJI8PXF4kTMvL2GIwCXmZJXcW/nhH1iDWasxGtsRqfNkT76dhIDtoiU5kzJQ9nXUNgQaKzvbfXLjHnLR/bnjKatjnDvQzbbgHQBQGmoDkOEQUllOOtw5CNBWtRG0owsQab877bkZ0LCnozPa2QMYeiWYFwEq5TYAF82GmolOEKcKLgDwKSJjyvYNQrVO78LkhHbuQKQMN/A80vT5hQZJktn52kGGvtZfUSBJhkUb6lMQicma94eZZgvnjhjNs0Ep/xZCYemvwYS+018D3zYL/o7SeFOAqW4pNmquiI2t4E5NHX+Ht/SvslZRIBCw2wVu9AQnAGmpVTgOia5fnUk5E71eNdYCIQ7b8BwOoKP+AEBrZ+MiV06OMzuxo9an1VKQlB+y28zUroSSlAyA9kPVG36nuUogCHfYE7TfQNDb6gdwjCwRvtgZbGRCSRITxkNpalAgNfGi2Xz5V3KwCnUkrSgEPbUBmJjgnugUiE8zHxEXO8MTaIQrLyEBpE5dzc9KyBIAGjqbQ1bbtObUbnpe1lQ+sf2HPfw53/peL/YirYVIksTzXtL8RkfzG979MibdN2zB5IT0PAFRJMS0iqUNQTqw7cPOrz/s/BoUuDnt23NT0jIEAJMPCiJGZ3uI0IV3Owwf/hHHJeRnIPia/vVzj4doFY5OSAlrpWv0hFwhQx/OnT1OqCut/OQv2oQ2AhAuI8cOoIitTPYSR5YA0NBR69MXtbT0pmQ3+A/uJwhEUbkNTGkm5of0BW1pregVAZxJ+SWeL0qDNKeUJLsAAq2MYMQrQg7Bs9CHoAcb9jcVfYXzoL+iIBAIsANBGig/bE7DZJtlmvU2Yl89s2DhHGHpr/OJvtNfg6QXWXEME1Q9MvShsFxxrAOAc8/IvuqHjmTNRhFKbBOfyrosFUBsO/5PRI6Q4IA1YfKS9LxrEAD5ifZxyzMvdkKg0nvyK8SzHccrFRBcVy93DZuICMBNTJi8NLMry4f4RQUAhJzENJo1h8/6VdbcGcn0xC0Kz2ZPA0DSuOzrf5WQmIro5Fx3ps+anKA2BwghUFfa0g6QNjmn5IeC4AIA4PKEvN8Mv+WV/IXLEhAA3muvEAEyMm9cnpiSgwiQMC/l+tkuVY9HF7XU9FnLE5KztacWpyWBUrXf16l6OQYRCKjNGZKDiADZmPGL9BuvS+rOtBHit4Z8d+2oW/6QnH6peombYB9T4AAgnloxzFuR7bj6ZfeiVUNHXQMc7d9sPq/IaadepkHvAXv6OJWp/kAUtkcmTP+Z4XA59SiR9JK2xtVKRAAQEnOvQ0AAJybNTZ7xSJZbCC0nSI/RZ4AQgk2HfAGArJLsq+6w0VAnfLYtb3n21AwEsa1iC9GPrePHOZIAPHRfHBgKGVaQBKKvbq+6r6xHIISI3xzzAzgK78waP4/nEDGVG/rTzFkTHQBiRWknUVj6+8v/gRB6qC7RQ9yKoiSKUiAg0n9+f4D9FwiI+ncDMcgfSZLDZqb/aJm0fFlWaI2D19Cw0Ffosf7qEmxp1qCtHxEIBKwvg4UYYekvCwN93awH6K5wqQsLnS/V78jJnZZnH1kyfGSJKY//0N88DZ1afvq/6G8WUq6+N+Xqe7VcYtunf/MrgAhK1dq6qkey3Rnp19+fHjslZEt7bUlSTkb6t54KfYqz53DcGUIO+XZuaZ8zIylrYs5Nf1Cb3FzZBnnJSfo+zk88WycnzZvocJfkutm2iJ6y1/yAAD7/nvXNWbelJeUNm/eUejNQ6a3LS8mKGKdRRUdrQMjLnv9U8Eqgsm7PujAPKFvba6cl5WSkzVoZGpyfE7IBYtm9vdm7f0baNTlp1y81FtLaePA1MG7HAgCAM51Hvwpkj3VecbfziruZ66J3/2syIlEU9LQGAOzuGfm3zmj/9Km64yqdkdiOWBtuBQkADkkeAJdz6Lz/HRoor3lnpZ8Q44axM52VDSQnI3HSnSMn3WkugndyyMmKAq0qPaNumeH79Ldnjx9jcyEiwMbWPVOTpuXZR85wj5wBAHD1U9QvVTq1paWOCb6RluEAAE+tZJ4LRyE3jwtUdjaqxPfAc0n1bfCuqj/4VO6kVOekxc5Ji4MMaT509sAWQoDjkCTfnz1/YgJU1q5b1hn0HO4TsN7wPZ7EIoRIkqQonH6UJACIYvjTeFnLM0qZiMhRT7Le21Ew+MBxnO4TYo0LoLd9YyyWDhwEAoHQXYUWLnBY+iuu0Xf6a5BMpMXoOhIWen6lelnVhs2NVa2S5lFCZDHQUN6w+Zn6r3YBALslAEBs273qbEUrlX2xobx+40OtZ05qIny8s/R3NQdqO2lRshioPVSzL2wMBmToP+Hb9sLZilZ9Y4LUXNu8Z231gQYC4HTPoK8u6fhr/ab1DVVqNrH2UO0nG/3BMBUAgOD9Xe2GjY1aHpDFQEP52Q0PNFaXgypGm1s3rjp7vEGUAQAUT+XZf/22nVJLzCw1QKys/9cWjwcIAJF9Hce3VL33606Rbm0KMhUAAMp9216oY5vTUtuy96+1nzcQgMTc60wdFeLTrNo5SuWK05/sb2sW1c+MLHZWHTqz4VGPB7SdVEZam56r/2Cbp9Gn1ys2ltd/+NvGM7VqX3vfazyudpxNyEDsku1GP0vUu8zXcXBPO7WMeIHD4H4wbZcaKBXLqnZVdmoSpXS0tn9VWv2v/R0AkJNnp9FQWHrsGaEfQkJAqf511YYtzbWtkkak0t7QumtV1e7XFM2QRkRIcNoAAp5K0/eXkCkJOYJSvd+v+X/qFOr9Ffa9YbNpGqRdOvoo7RGiNapt//rTm38vEv2pMEX1Bfz+QIBOAErSuZ80YtJk5xgRgRAiy7IkSaIoBgIBy0E/LGw2XhBsgmC7kFd1zkV/RYflrDigECUYjIULEJb+inf0nf7CUaPyIer2xOhhf/saLGGRpgFizxYWzJ4cegFVz0D1N/K8OnlACPH7AxxXnDJ3SbrL17jx516vbh5wNBstIhAQmeE1oWVyY54fUZTatutn9afaIehcx8YCAT1iqr5DTN2mRVRSCSEcp4U7B9Dz0BE4ACjqViLUC6SZtQxIiKIZhDoBalO1SoNs0X8DALruz5k30eE5VLXpd8yuBQRmzoAKKK2CksrzPLPlyWBHSZJEF3DU8rUNTjphOs3MRWCZw+ZHREGwhZ0TUhSiKDJtO13Y0cjWWRGR7Xo5UejUidG4jSwBWqREoj+hd5beQGNRBmiSidqWvKnJc5bYv7i7qRrYmRqiHsCg/2mmme1Z2jU6VcEuNtuEbNXBcDIcx2liwwq5ymr9ZWGL6sVpN/Zl73WFEb+Fxxd0VuhHb53LuORC1l/RwXGGqfRIUhdjtvOMb7KHXXzmbP/SECW0fSAg9qIhjYj6EZ0mxBKs30K8IH5VzMDUX/3ylTgP+msQ+jR2F6zlAACIRFEMlgBrEBuHmOxikcGSSZj2So4b/F+trzu4RVY6ELO5zDszL00FaOio87GPAxgsFnbUjqgPiA02EuOQRowrHroxRrS7oGl5faxMEDlFUfSlWNQ8GI1bnLrgmSkrtUn0MpkoFKplSAk2TS1oQ/1gLzAcJqzlwPJWs0vDE2kqR+Ot/hT7myCqBCta+M1IbGftMZP5xzA8/NKTVqaZZqb5+vkBYQxjnZ9a7TojzA2n/5sI1igE3XyigQdkWTYajUhtNuOD+pyFPgVA9PI1anWyTT3YD7DZbN2qnbqCDITCL1gM7lggFixY6F3o+qu/Cel9WPor7tB3+qt7ttmAnZ48R5im+dnxPcv2EMnWB/qoL33QUXXgeKXsznOMXTxi7GL2Af/B99o7kRkBmys1DnkNVhYA0BUzYAbfGqk6taxZohpFJtGh6x766J+xSw2LQtHBEmAsBHRSFYVQd2XdJAtdi9MXAMOtdxFTyTSnbmuF9kjo0py+pKaXbFzVCa6JsauIIXfNdBotNANnGKs+TB72or7aydi0YWwbkzWIuMezcQ+aYyoGrSb9GisVen46DUyrYNQba5ezj5jKNGQDMIlxWCE8f9ZalBnuyEAAWywaqE8Lt3B+MFj11yDGN9nD+psECxYsWDjfiKd1M5vN4LHWu4Oe0AGx/oM1J1hrDTmO55EB6NmU2t9Wf3Lv0KKJiS6BhkeWmmtbDqxtqzsGRoMhEg1anlA6zb9DnwpbbJQGxlIICxLioBj2Ebo9j2WNqRbGJomIELK7oDESByI1P+zjUXumixJiISaUsOjksXYOhcl/MmxdIV0MPM/rpxgJgg0RI80+RhK/cLSFLSB85j6FJEmy3O3qYpz06tPCL2TwPK+tXQ/yBbQ+1V89oyf6B7zf0e8OjWD5NA4ksPoL4va0+iiegT14DU0S2F+FX7DoO/010G0zwsT71l3jIOiq1w8UIe71btrjBbTZePrVDl1PQ+yQz77Q8C8wOoOhttoT09rUgIP397WvAwDtknhsQHxDlyLqIXnuIkT1XDyqt0jo08H94LYc+gv6wFeSBpUoUgw8/RUEGg+81mGJuYW4gKW/Bk7hFyz6Tn8NdNtMUZTuuxIZwJ6SHmXyKcZs7LYlCAnbQEG3BjIGGzXJUPcBIz2KYN6/YFz+VIdJC+cfWi9EXNSKBNZHn516HGTqjef5boVL6lN/fUVRBg1j+w69G/pioGGg6a9YMIi7w0KcwtJfYWHpr35H3+mvQW6bISL7eBQxZrPJsnmPll4adDX9gIjs4iYawiQayokvhG46isdWXJhgXUEGsXozebzEhj7cb8Zxg4SxfYrBPZs7oPRXjLBsMwsDCpb+igxLf/Uz+k5/xYFtxrqF9DvCbhZiQYg5yJ62K+y80Nc3sMyw+AX7xWfVWPfVwECHoiii2O0PZYzfVlmWezBmHdyGh4UuMdD0V5cgxLLNLAwgWPorOiz9NVgx0G0zABBFMdIe2QGI8xnsK0rYsSiI0x20FnqA0Km4UPU2aOSBngEQj4X3KTiO4ziOjVdE548IIYqi9PtAXI+QEZYY1lXPBEJIXMitpb8i4dz1l8k/BRjf+x5sHAg5EwXpb9NkqzGkMCHGIzq1W92rXY+IawplzLjqED1EM2hxtnpQUY/BshqMkYdjfxZCYmIT9aRNQ5lEO8SV53meNwQMo3/SlSKqv0RR0s6DUQtBc9jtMKGzBiB6oGLYmM+9XvgAwQWrv+LANiOEBALxod56N3BTH2HQ+ABYiI5IPhImARhMkkAPOo89f7fG931aeF8gkh+LFpRC9Zfr3yhwzEHwYb6cUfxwFCU+bDNLf/Uu9M+XRurwa75f4tZvy4Hmyv2leyt9xiNbYgdJHjdn7tCDr++sThk7Z176l2/vrQspihACyRffeFPaF2/srGatteRxc+amf/HGzhrsSe1JF90wa2TlR2WkeFb64XfLaggBIe3iK68cPyyJpy37bCdtmZI0du68jB5X1GPYcy6/4ZoCF9+47x//Lu+M6ZGgRDlHXH7VJXlpLjsPcsBTd/SzPUfrOgFoWw6+XlqDQEhCgtDZKYKiDJ92Swm35709tXpJyRfdMHPo4Xf3ngmjv3TOs92RMu7GufknN5VCCXNrIJtnsasYzZi3C5yvU4ypXZb+6gv0nf6KA9sMAAghfn/AbrdHEi1jOKzefPeMX+QoFEIg0D9BRbsVzJTy0DLPBj2iO68PSgHokb8+QGx86NH5ZrEW3utgWaEo6vyiafaaU4E8z/G8vb+WT+PCHjhHWPorCnqsv+iAjDawqvTNXTUIAJAw7Mobri0ZU7f569hMByNQHWghAID32KbXQRCE0G+KGio3FN5jH7wB2vPdqxcRJEkEX2d7gBOBLqAljLr6upGtOz54t94nypg69voZs4v9/yg7SyvSCT1vSBhRWABff/jGFx7sbqzmlHGz547rPLD9gy1NnQrwrrwp186Y6/rknT312HZs0+sAAAjpRd+ZmfTZm6VVhOc5VMe7wVVE/YfNxsty8AAYrdeCoAHbJFGE9s52kYuLcO+x6y8t6PeQiXOuS9z/dulpS38NQv0VH7YZRZR91ey0Ac/zvdhJNECQXksU2nqrxj5FIBCwzLNBjx5bKXGNnvnrx154vPjrC4JA3YSiTCjSOVHNtdXG85zNxvM8318D9AsBlv46d7D6S5vXJ7o7GwBC59lvKtuvG5IC0Kl5QFFvQwz7mwV1+6IHlKDmJRnqDKZ6HtI/NAuFEP2kHPon6EeAskYFe5qlye8OAPytzU3JXsXPeVucXgBC0oYN9Z7aV98pE0IItH61t7xgzkU5ZWdr9BJMvoV6P+oV6U1miQnxAFT03+xTelGEEEQAsNvt4G30sFyhd/X81BeR5RUiIiaMnnopf/SDHd+0UZbJnsqy7c4b54zP21dfKeucSUhKBADC87zNxpmYFqQY1Bq1W6rLZ7DZ6lPQ0dLY6PIonby3OckDYRBJNthQ22wDWbc63Tpl+WDsUNQZxfY7+66xrKNueqznqn7KqCmSnPaIPTEBWCkN9RfVm6Z/7bVQ4WZnSBrEjq2FJe98LjZa+osinmyzKFAUhUaVAQBE4DiuV5QNx3GsTA5kBRb7sYCWeTa4EYthNmj2mLEIHUX1Igbyu68DEQVBoNo3di0lSZIkqRrRbreL4uBfyBposPRXj/WXbozQDwAmZo5Kb9xbWk8Ijrj2OznfvLeXOsWljL2xWNmy+Wu/Nuikw83k0SUzinIS+Y66fVu3lHsRkeiBiF3j58wd+uXbe88CJI266tpLsxP4zvoDO0pPtiHqFggCJOZfO/sy+bNNpZWdKePmzkv/4o1d1Snj5szNrv9CHn5JTiIve47v/GhfrQggZF8+s6TAxcsdVeX1aWO4A2/urAbQxvek6YttTQBAPvukARGBdHYGUvInuM/sq27skAGI99CmN+go3DWeOl7WIIYp0zN2ztycYO3lOz/ed0YM53tZDUBI8rg5c9IPvrHTO27O3PTqffZRV2Qlyh21X+wo/bpFUYWTA0gZd+ONl7oASr73/arSN3bWcEMunjbt0pwkHmRPxZ5te093QMrYG0vS6zrTL8pKrN79dmklNQYQEobnp585tqVNZRm1W7zf/Gv9MUVBkjx23vz0L974wjWnxA0AJd+/Zvc7ZbVE40vQcFKtkKQxM2enGYj/4s1dXgSA9NHTL6fEf7lz19FGqfHzjxsBAD79qCHyqbLciGnfzjbKySf/+sqPyA25uKQkpIFz0794Y5eh6hrQI8ARQpLyrrzm8rw0Ow8gt9ce2Lb9hAcI20cNaWP4g2/vaR87s3jo2Y60i7ISq3a9tctToDOzfOfWfbWdAACui9iLn53xA4AsyxyHhKSMn3N1LgBcs+ia0jdLq4AbMkbL7D312a4DNR3I+LsqihK9OQApQTEI6cTzA0t/sRgktpksy+x4VBBs5z76DB3jDuThbLc8QyzzbLDigjXMKOim4djzE0JiH7D2aeG9AqrYeuZ/L4oinYAUBOF8zj7qu6V7FklscMDSXz3QXwBgs/GSxAFAbsni7+m3O+o8CYAiqa5ovGJENp45CwApuaPkk1v92vIR0OF+wsVXXZHwzQfrj8HEG+dMGV318Qm/VghqQS8URXFcPKUo4fhH734Dl8ycdfmomq0nA/p3wJFXohpmAY6uquhrF1mZzi2b39ohpl16w+ziyZXv7vUWXDs9s37LPz+sDwyZOHO2G6q1cCNqndrqiubB1fz51gPTrp0y89sgBzwtZ04e/eLrqjZFW72hPpyjTWVWqeUYai+qfG9vndayEA9AAN2T012Q+9nmt7Z2Joy+ZvZ1V7dv2FlDKSEAnmMffgA3zhn6xZu7agC4EdNuvAT2fri+oh3TLr1h9remfPLe3k4Elzv95Idvbm1HogsbgSFZ6e3NexUAwwKjTF15tQO92o5+UJr+/RLc9XbZGZWHw6+6+btGMmsAZIWY3ClRNVJmBOUAACAASURBVG5zC3LKPnxzW8CZf83sa6d6/7GrxryeaW40AiFKVUXj5QY52RLgEHBEybeMDdzy3t4OM+O0qkGXqGuuSjuz+b2PWhRuyMTZs6+YkH1id4u532uobZ8yPP3EB29ubUfMnbb4EtjzwduVHTjk0utn3VC0+YODXve0Gy+BTze/fbIdh0y8ftYNRR99eLBVDw/u+3rzrvRFV5PSN3dWA/J5tDveq/LjkAnTr58xuXTT7mqd4QDciGnfYkv71tSt//y0kwNA5DgeEYBDAOR4juPA5c449a/129pBOa9fDEt/GUruxbL6F5JkUG82G2+z8T2zn6mIhJZ/DtT1OUJjXsU++ziQdbaF2HGBG2Y98+SMkSF9Wniv4FwUG4UkSQA2nufsdvt5U2+sU835qXFgwtJfpitd6i/aTOr+VL1z/c5qAgDApYy+5oYrpoyu+rjcX32y8YoR2Z+ePQMpw0fJJ7d2skYJIiTk5qU1ntjhBYBDH75JFIU57YAEfdUcw91Dmip2tQHA4Y/f1YP+EQAh/5obcxMO//PfpztBdYZU/SEBAJpPHqv3I0LLyUrPuAw7l5ibn1F7bGu9HwBaDh2oKJghACEhx58C+y60nyz9oJJLHpIzLL+g4JKS+Zc07//X5m+81F5CjksILVP1HgjWftozLl0IWihEN20QIegxSP9vL/+83KcA+E4cPnnJzLxMqDkbynxCgBs5Ksdz7IOTPoJIWg599tXImQXD9h4GgObTlR4AUIKFIuGCgo2Iw69ZXJKr/llV+kZpq3qDQ84ktjW73ymrVZ8iJGnMrNlpRFEUoprOjLsjIgDUfr77dCcQ8J04XHHJzLxhpPoMGN1NTR8ZlSE1JxuvyAvKyZZOQjBMA0cP23vYUDVqpOlFQec3H715nBautFRUt49z8Wjqo5MFM+xq7pbKSg8AQt6onPbyf53uRJ4H7+ED34y8anT64ZZR2e0Vm093IM+B9/CB4yOvyk//8lCz3gpFUU15QhQ+T6NWsCktX35+PO+6UZm7q6v1Zgoj87O9X39U1cnZeOI9fOD4yBkFOZ8dAQTkbdTvmeMQEJHnEKGlqrrdZkNZ5sHSX1HRd/pr8NhmsizTrYHsxZ6xK/SpgR8TrFvzjhSBQKBnUYwtDEBc4IYZABBCejAAjdH/oU8LP3fwPM9xqCjkHCNWSZKEKHAc9u6upygYNC4o5whLf3X3kXD6C0FpO3H45CUzszP+f3vvHhzHced5/n5ZVY3GGxQAkuCbhPhaihQlkRQpUrJlyRQlzWj8kGnPRmzYE7e7t+O7tffWE3F7Ebe7sXMbcRNxM7OxM3Gj2Z2JGO9e7NimNH5ox7ZMSZbEh0RRpCiR0poUCQIEiQcJgAQbBNDo6srf/ZFd2dnVD3QD/QR+n2A0G9VVmVmZVfWtX+Yvf4lXb3j9Pbf2dK84MzyxYr137a1poKThBETghByITkd9SyVlNMaw0kKhEESj0cTUKfNVbGmnc2u8vXtj0+WPzflMiTG3qchUMk0Csh0HZEwmrIXoRBTajZlgZuJ+CdWxMh4Z7btzq+8iNW8/9OwDWzsvfzDi7+E4DnjJNCNR6Egkk5I7gDYpzUAmlIxAk7Auxscm1F/gRl1oFL5hA0k3TiIAbAw3QqRnQp0ZQCzqQpMFQOn5AhDcGbvT2NkuaEIiAAyefPkIEEDL5kOH2iFp4ljWLJe71PPKUgvv15WMycQJujMuNAmjpbK+OiMiedd7RvZ0r/hAXSe/ngZAagw3wkT6CWbMOiVB0bxi06bVbQ3NS5e0hMNwA8gJtPsMtCcKPDUxhQTUFG6Exq5nXtyaTGWgLjzVAI3LD35ls7ExFI97xokkHD0RQTeHigYbi7rQkPIy0FDXAJHIXU+ZzBSdikE9SiICkp4aHZOSgIjiniSYjNyTHmQdbyw6rF/pLBzbDIxhzeImW9kYnQwzK2yYQYmn01S5u52/1I8Lhtd+QRAlZMZ13bq6EA+nlx/WrzngB2cA0O5bABBzY0SIMNA3tG/9iuaxhEMjpgTkADfmQri+jiCqk8iUg+u6EA7XAcSCvS0DZ98+eXfHoUP7tlz91W/uZTiW9CcCeOCBcASQRARwwg7MEmdx5aNf3jH19i8vjPp5TvQNTm5tsA2LSqIEK5BmhtwTf6econAQgJCIVCRKRABoa2+GgQghohMOgSd16Itk3arxtegktLQ0w2CEAABCYQc8adq9kIyiATjd13dnx5ZtLb3nI5i6zpg+E6Ev+1RTSpmsRCSlWfz0wiMACL9xzcLnRjXoQO9wynWCOBmdhObgCWbKOmVQjjp2vfCFpcPnLvT1jn40Edp48GALgMSUdq93gt0nruvC2NlXE6sSqNQo3L0Zxs68+ubVqF9PabFGlGlGidK2tDTDYBQAEUNhB/w131Rt34tOQnNTo/TU6Th1DnhxKQlAWORJQiJpWwCUkDkpyaNkQJRSw/qVTpFloOLE43HPK+ZbVK0IW11dSP0zv6f/qTcyCwY2zDSIaBVCQcIjhChd4vMhsMClFjYpScqU17EcWxDBcVLe7HKsm8mUCNYvmId+IQKIxg3b1lkD10bUtKqBq/2d2/auk33Xo5D6dksE0cHrd9o3rG8BDK0+8OUvPbo8Y6o0M3h9/L71a5sAnJV7f+u3Hl6ajDnkAUxc+OCz0I5H7w9jciJXMlYhJewyIICpvp7Rrq0PdYYBsG37I5vqc1UIEeFw3w1x/+7dK5sFEBGIlnU7Nzi9V4YhkSYQTPZeMdPcXJ8592DK9yIT0L5yZRgA69fsuL9R/9jYvWN1PaJo2LBtnejtuUkUHBdSacj+3qGWLTvXNVoI1pLtj2y2+vtu+dWSMqyEiADRy6fOe1u/8OTWzgaBiCgalqzb/dgDLZORKRBCYKKQrhsDEBlGLz0vESaXAGAiEslc+JVbH+oMA4m27Y9sEr09w2bhjaan9PCDONiTep3IDCfYexMmJsysuxuD1dvY0RaKXL/Y0z88Lpu37dnaCMIRk70p7X5/OKUmASDa3zPUvn33ukYLUdQvfeiZrz59f33sRs9w+44965tsIUT90ocOfuXpjfVaXISwEOOquohA9vep0goAbPkHO+8X1/tH9OkTkXetb7hly0Prmx3Lcu7b8chmq79vREzem4D2VavrhbAa1u64vxEAE9GDCp1cPR9YvzJS26VnNKZPSMA/ZA7uIkytwIaZRgjhOIU+0KxSzjezXDdehgG3wEiLFjbVDalDEs+6JaDFliXK8FavBVXHRGYWIXPTL/3CnYwF4sXu9J89+sEtSEynGr4+sHd9y/nj0WQUEAUiQvSzk6c7nzp4eIflRa6cfOOm4YxnzMqi6JVTZzo//9RXHrC8id5T79wyffaQaOzjM/2/87k9a68d6/PH7yDNTxIBcebqsXfann7ihcOWF+m50BNZEgbKMXRG3s0P3ji+8ZGdT/7OnkTYv0/f/eVv1ChaYmQKoilpXoksCYN+4KT4FupRFAAAGDp3euSpR184/JgX6bnQH1lZn/jp1vXJTc8f3md5kd7Tr38wYh6eEhwf6cZ7bzTt23foxT0WeJHed4++P+hhizZNTRuYEBEmLr3+6tjGRx46+OU2dS5jfZ++8bPeuzPCatV7jt0Yiu5/9Kuf+/Dv3+lL5hWPe9IYNUMc/Ci18OHElTAwHN3x/OF2y4sOnH5dxz7xy5CIrNhx/sjJweAiAQDmdSIREWkgeIJDUoihc++PPO1nfd3PGv3A9JNXLvSs23/wxS3gTQ9/+sG5oSe2LGnDa71mG12dWBJO5o4AAG7vyaOhA/sPfXWPBV507Op7716LW3Dj1Jt1e/c+85XdFnjR272n3r0WNzWIaHxgKLr/sa8/9cHP3rx6/b03GvbtO/Q7eyzwJq6dfuvsTWkGQbFw8IO3mnfvOfiV3WqHX58ZAcu6eeHM6Od3//aLe72J3k9vTKwMJ2wyFJZwLBGPe5TJNC8urF8ZwXXr1kOmmbgaff7571YiTH+PHNnlcAvJ8ZTPdmo5+h31JZJ7t9KhyqxOKlD+mZkMc8nMjeZRJTXecjRHcZftQ8RQyMn4U610HhfK4jTMsoXbVktRFpoaUcpUnGyJz20cLLAqWv6BwvPHtEj1TR1IXOmH+cBM32IeqMtZOttSZ6H7QTPGuSquMLF+mdS6fhFRKOQgokohxbWMiIjU2dVt/OIB77hyDdPedKmhEZOxHAJhOYhIzYTJOGfJdeOpcSaSsdTV0druUoWRkow5ZZ27v7TPPfbquTHtxJfUL3O5KjXG43lx/RMkojsm/kxNc6977L+fG0vJPXBe/gw38zQBAKB5y7PPqZjwicPTnOj8GU6QrA3fMqFE2A+SOl+zqn1XxpQcEVE9u9JtOT0Nzx8xIwCQMr0azTonf+iS/AlyyetB7SxW739Unjw1mBKuUx2rrxNdw9qT0D9Boc9F10rgBcY/KlEAtfyAlNKYR9q550v73JM/v3AHASAWc/WlhQhKv9QJptd8JgEiz5O6/hDRti2doH6/QgQhrEB7Gc0UHF3UKQRWfGb9MvNSX0qnXzU8bpbtPay4Q7GIOIcXvvKTfqtkvHl4DG3BsDgNsxzMbXnoPKnaaszxdNICpjUgx5ZsiZd63C8ejy/OWCCsXyZz0y9Mib+X8n4PiVf5lk3d0P/2TPolpi0o88U0sBsRpQdoMY8xTDsdBTFozyikJOza9/V91nuvvXs9ig0btq6E4VO31SHB8C2B8T2VZjLKopnJ8n1ffywlzffG9Ju6WWAjEIhvjZinkxaGBBCNlZ1TCpm0PcxcVJWnn0t6AZQRJYSwLOGfGqmrNGAyeZ7UD15EZS1Q+vLW6n8ATB8qDDRo19JY77ngsUSE2GxcJ2iYZ+B/oh4fS8s6cKbKdDTMwuX7DhtttAKGT99OWEam3QiAnucFriIhRMZ8AgaVtiRT2zFZBs/TQUQorUUSe5vuguZ8v/RzLCKsX9moVdtMCBSiHIUvW0bzRPdBBr4o0kfMmJqGDbOMoNmhmgd64kHFE58zGYtk3vuO4wRcQdK3ZOveK9uUg8UG61eAOehX6lhWcugA9ChNy9ZDz23zzr9+dDpoe6S+E6dsFEL/hP735I2vTUFEBAh6fBlPCEwd7iAAoKEz7/Q/ue/5r+2zwJscPv/22aHsjwfDiALz7TxQSBo+c+z6F/bqNN86O0SplZA6MAipyRkmBwVudX+IzBz+SpgcUiYT8Qf3wLe4zLMG83BtBhCBZQnbtvQQmU5NW2jguzIGqgSSJgQahdeWRnIYMzAEpP4cOPtBhqZv3pLxOgkMu/mnoKNWpphqRj0kNhBRIo3hlHb/5PhHt/yzNtooMbhqXmn+d20lBob7wCyY2Vi6BdMve0z6pqoKTxZDGDP9Mt4gpYD1Kxu16tM4N+bgE5InFfcJqVQKs5Kj1Yo74pxjutEC82lc5IZZDp/GwuebBS/CiiQ+H9QqhWaa5haFepsxu//TtwAAEahlYXQ59Zaio7PI7di8UH0a5wbrV54pmINpAfe2QrMoin5pH8KA56RZsEL1K5808ymbkVT6LKySUBH9MszRjBU13+skW6bpbaQccZWVFYslnzmsX6xfJjXQo8bkQ7ZexowbyzZ0Zk5pyPSrXaxHcO7HvWUJRKfU715lQ51pxnkaigVsmOVA+cDM4aiKJz4f0nNwXTcQgzj9HszkppXBM6QM3Y56js3ivGgZRSn0K2BpzGEcoIj6ZQ6wgB94XVsCc9Ov3GnmU6rUpMrkWlxZ/TLHV/0tJRwvSm8j/Wf6oBbrF7B++bBttkDIJ7ZVmb0ZcwubQj2m53lN59MPJwTqofCFzaJ9xy3pWddQlRJRiToLS4GUvkfOopx1xihKql9zM1eKqF96nETZTgEDYG76lTvNOWDOHKugM1iJ9CufMyruoBlkaaNs6bN+KVi/FLVkm8XjBbtdYPbYfTkobvzA8mD2Kc7aBwmlt9Ns287YtwFpnRm2bQXCARUEIqYLW8aMhEDbtheScyOk9T4uWsOMqVEWTywQ1q8cFFe/5v96XXT9Sp0dl/JlzvqVLc1CSRvAmVsyc6Gy+lWWcaFgG9X0JCgmAMcCYWah2tY3C/joB565gS5Jx3Hm3FMSWHAwMG8k0CVZniUvKgUbZgzD1CLz0S8zskWxypO/fhGRbduxWMycWZR/YWbVL7MkKgRIeV7uyQjnmO4HmO0QmMf4Wyn0SxdJx3dJjdEyxzQDo5QZBy3NGCcF5ZVeZt/dtAiFz5Fpoc3NlJQaiK7L5ENdXcj8l75FbyxDYSwrpSPQdeOBZ67ruqkBW+f4IAh0QqVP6Pc8z3VTrLFA2WqXQMuyYVYQmEoRd2YKguuTgbnqlz+9aotwEn8WpTBz0C9rxb9e8bXvr/vGHzeGC8ioAP1q+k7HV/51CMCyrDIMivpZNG0+dPixFYWNpFHT95Z/4w/ryLQuMlBO/aKm73X97h/WEVDzv1z+jX83a9lmT5BozYHDLzzUrg2wzj1f+vrXH18n9EBZ+87f/sKGQi6GtDJvefbr+1cQQPNm9YVUaxjGf7H0az7NvcgpnX7xuNkCoarWNzPXrJCSMgazcl3XFFohxBwezYHFMTJOJ5NSqkVR5pNRlcOGmUm6FOVjUklJAZ8zRMzo2hSAjBVpKJV5nERxQMTAvGoTNX+6suXU0cP4Gl7MzEG//DvumdYvfdU583ujN4p2GReqX0Qb67d106W/7v34hB58KDQjyK1f9/5s9MeJQ8pzm+iHBqbG35+diT8Z+kHiwDwp6b2PqIqCAACRPxn8WyhKB9utobH6da1hGJsGQGzpaHcnJ7tWdeG1QQAACLe1uwNXpoNLouVXYEREnLp89BVAx7EtC0HYISfk+F8y+UbOR798tbIFAgoLkcoWGCY3i1m/kulm28M88zx3Y8pP/uvDQOkttNRop1mjA5Gx7uGcx83M1LIhpRTCSi9bjcIr1GmEWhGmGGNaara9uSWHKpjoxWfUX4Ff1Vzh8phq6dMpc58CYgZ3Ytsua4ed5yXm6mR8UBRXmFi/qpZ56FerUw+QXAA6sWSWeccJgXqYCxPrg4n0FjfcBUnKxHfzfSvgxiYl+fm2WCGIjZ1QgyhmaoHQ7aZHovpiXPaovuuhGL2nlBL8lYXTB3wCaQYKmVZsAEAiCaCWtBKBclJyBS1ATK6QbKaDqSEudCWbiUDqYmX6KCKano7qTjM99pkq5cHDzRNJrVWknGuaJRInSsRITPagmVU4e46QxszIQGRX133QO4gA4c6VzsC5T9sfWXofDI4BAHQubxj6zQSomob0GjZzDOiXrlVSIfiTPqIZrlhzu23b+hZQf6qrJVt16Y0AiVj/CIBCOI75/kbqdjBLFWgL/T3V5bJg90jWLxPbzyAvg4/7NasWLVfpXzL+WQ1QUV3n+e1qETKHNVtyELgYi3JtCmGoa4mxLGFZGZyWMwaHQMRQyEEsk59zNjwvuIBv4Nc8Eynibkz5KVS/KLH27q6Gg083A8Dj36dj3xq9AdD2naWfe6ShEcC7e/f4X9wZugTN31v+REt0uqtlWWjyw4vOw62TH0Dzw10hmJr88OU7cHDpw10hmLp39r+N9JwE6K7b9Z3lG1sFgDt87s6pl+LpOtX2naVPPKyyuPfB/xcZCDUe/KdLWgAe/37zjaN9J36g3q4RkWhD3a7vLNvYagG4Qx/eOv7nM3EiIlzy3WQK7/3nu8OXsPlfdOxrmZ5e3rIsFL3lysv/5ta1QUQEeKDxmX9mnf7nU/C/dT7TEnnlD2PY4Gz8d8seXhGy3MkP/stIz8lEbRhpRo6/dGf4EqS+QDeu2b3/kTVLQhaANzl07tjx3kjzpkPPdY2c91Zs66q3vMiVk6+fGXIBnOWPPH2gu8XyIj3nRxLnbLzNN39v+W91TH3gNO/ucLypex8duXXpLWz53vInWo1Krr/9t/837v3z5sF/M9I/lDyR9//X8dv19tr/Y+nuNeEQAEBs8NStY//JhXr7/v9Tn9StKycAuuqf+MP6z747NjQFAND8L7sec2++9mfSbIhgSV6+denXAECt/3yZfw1ETn3/zvWP9PMFW/6g67da7vzg385gg9VdeI4qEbVhYmwstrHzPhoYA+xc3j7SMzgS3bGpsxnGJhA6l7cN994GQGvJxgMHdnQ1WuBFek6+fXZ4BpLvKnX3f+HJ5guvnb9NINY89juPwIevvtcvidp2PPfgxKnB+z9/3yc/PjWUzDfFqvcTcZbufGLv+mYLvOjN37z//pXbHhCRaO3e9+i2ZY0WeBO9p45/dGsGmjY+9cVlo5/Irq3LwpY30Xvq7XM3XQBn6c7P7V3fbHkTVz8ZgQBi9f5nl/X8/MNbAADQtPGp3fL4r6/MAIi25Hn1vv/O6evT0Lz50HPt53/07gAAUdOWZ59tP3/k3cEChg1Zv0wW13wzy7JEJhbAHKQ8nfXNP0uHea3msL7mP4Rl3hU5UstzeI1hGKZqYf0y/yQCxDOTv3p9AiBy7FtjA4DWt5Y+twM+eanvB9+69np/+PPfbW4lAICWteGh/3rtB98dHXQBuhrbjg+//O1rp+7W7/5mZ+PRoZe/3f/+3fo9B+uIsOuby1eNjvz4nwz83f8zAQ+1de8yIlsQIqD1zaXPbodPXur7wbcHfn09tPd/bu345N6v/nIsAhPHf6/vxN+mDN10fbNr1ejNI7/X98M/GoeH2zftRkS0vuWn8K3rb/aHDvwvTa1AANCyRhXy5tme0D940VaDG23Pt8LFyfFk7450vtWxu3HitW/3/fyivftL9SEJAGaa117vD3/+O82tydESIoLwxv37lgy//dMjR15+5ehlr2vXtmXK4Fza2XDx6CtHXjl62bt/78NLAeu7n/hc58ixV48c+cmp2PruFgi4tyECQlfbqp6bR77V94sLsP0fdqxagYiqkvt/qCoZAKaiF4MnMnFbYv0/7tzfOvXr7/b98NvXXrsoV+xtWU4Q/sfmSTWGgWhwunekYc3zajjJXtVNvW/J4IBPoCS/27l6hbD1NfDt/tf76/b//n1L65P7+wNTMvQ/zSFHvz7Vv5GBkfqOtjAAdC7vHBq+BRO3x8IrO8MI0Hxf2/jACIBYfeCZbfDpay//6Mgrbw7e98RTD7aSkU508NrU0o4mAID7OpYALGlfQkSwZPWqqWuDsURRc7z6ExF1Pri/a/Tdn/3kJz/51afwwMMbGogIxMq9X9gCF9/46Y9//LN3hpbs/9z2FpVMZ0fDpTd/9uOf/brHW797RwdA3frH9neMvvuLH//4v592125oThlVJPIGr91evrJT/dm4fI3X1z8DAGKleV5tjz2zZymkd0EW7A3LGAQ8gopDpU8qK7ZtOY6d/m/W1UWqn5mZmP4X+DPjxpIWxhzeDQS80gRc7XO4PuYg8NgKpJmxDHPLiGGqk3zELxRy0l925xCcvRSkeaVWnkpXSVZYv3LrF659oOnexTt9pxERxv9k9JLd2v0MACDcvdd/HGAcAADu3vvNLyRM0fioC6ORz94mmJJ3Rl01C0m6UN/VuOEZyx6aPvlPRj77wLR7iQDXbm+MXLzTe1qIKI3/hzuXoXHDb5tFSCmQdKm+q3njc44zNPnO7w395rQqZONkopB0509vf+Y0rX1KFWzy+knEuzD+83HY0tBKAA2hTd2xT19GSyTv8hVr6kcvTk5Mw8SfDv3wDyajEEgTxv9k9JLTuuEgmCP/0cuvH3n9wrgEADneOzAJwlKPjjt9F0dmEOV4X38kFAqJxvXdHUO/OTcyAyDHL3zUm7mmp8Y/fCkuASZfGu+FprVP6komGle2HKJIPxGJSNN/NvyD70bGIwDTNH5i8h6gBWJVykndmyYAoBuXZlZtqQMA2BNe797rvzBrSRrXPIlrtzdFLt7pPY04TeN/OnoJm7q/pJtPPS2FQGv12rnm6Lc0wu2hsfalbYjtK5dPDAwTwK2BkfaVyxFE+9LowDCiWLOua7Ln42tThCjHz5/9TKxZ3256GM4M3fDWLG8CWNK17N6VK/eWdbURNXYsi14fjOZp1kgvFl66bl17ix3rf/cnr392DxFx5Zplk70fX5uUAN74J+cuW6vWLAEAgPFrn43GEL3xvusTIceBhrXr7xu+9PFIFEDe/fT8tbTmlkPX7nSt6iQiauxa6127MUNEYtXarsjFj/rUeV04e8lbv2EZAAEkzF//MYraHs4G61c27FKcYRW6zzHlREppmkOhUCjgEyyECHijzc1kChzlOLbrxgMbQ6FQjkOYxUm6JOSYcJzPbpWiuI7BAcxgdCXCti2A6jItWL+qH/QHNPyLnwDACjdC0/ZVX/+b5H43OgCI4K47iYhAQAB33Ul9G0950ZRk6eZ/HDj53Y6dLy7b+SJERyNn/vPkrb5QKKSjdIi6BogMeYi2bRGRnHaxIZE9Eani6CcG3fyzwXe/0/7g11Y89DWYHr3z/kt3h3qscCM0phZyoIOIAO56UQEgAS5M/Y+7Xd1fuHeuo2nV0NTZUXPGEToNEL0r/aDqapjDTk/zRgekPrtE84pNm1a3NTQvXdISDsNAog6mIlPJ4CUEJMgC6foaOT0RhfaUalf/j8YmVO5A065oBCKzkvXOn0z9j7srNjw5ca6jadXQxPtDRADQgM1fbt6yJdTYWt/WKurhHoFIOylEJO/IxK2XmlbWz0QONHs9N6eBwJxZl7EkJOrqITIU9y8Jmo6JxuQ141cjWKGCczQqIXHtTd8aiGxbfl94oh3G+qMAAMMDwwdWdonYyvCtcx7J5nAjNHYd+tpWo63DABHdmjBzo9/b2xG6Bvd5I2euQteutrome5137Z0oOOpyzex55AegAhj56Nent+/etv+pBy0verv37MnzN92GukZoXH7wK5uTBwyGiQBg6t60sQwDkQALpOtHLIlOzMB9gTOVA72jj6zv+vDWRNdar//YDABAFzycHwAAIABJREFUfV0DTEQm/EqORV1o0s9wMsvrzzdLPwO9A+tXlpRLkShTTirrbpsRKWVqnA+oqwt5npRSIqIQIuB/mGPG5KzE457Zbew4toqsRURCiMCoHRHbZgsTHWwqfb5ynhMRs91H+ay8h35noflpfMnzJOZCPB4vXQ/iAluonalC5qxfqfc1ApB0p2D0Qv8bL6n4C4kdmr/n7w+JoH3BG1Jbd4QYiff/Xzevo+U8UrfjH3Xu+Ubs7/8oBhQKOUq/KDYFLSvqbMsDQERR75AHUgKmmov+l7vx/n9/sx9APFT34DeXPfa70b/7925qIRFBCAHN/wISgfUsIqCBczM7D9TfbmgcPBdBPxYHAADK2BSEW5FAJsoMiBA48UDlICJ17HrhC0uHz13o6x39aCK08eDBFqMijU/wwAMREkASEMCpc3T9mHSEmmE6QoiI9SHykpEPzTYhIuj/cPrBA+GxhoYbH44SCCFkx/dWP71i6sP3J3sv3Im0Nj7zzRACucGTIiKAqemr/cs2fOnuWLe8+pJExAyv8oGSoJyZhpYuG8hVVkF9SKa9XCBCejXmnWMiBQDEe7fHrIe37V7ZPHx6jAgR5K1bd3aufshrvnVpElTgzbEzr755NWq0i35cIyLRzI1+8fCqVdA0emniHow0be5eU0f9709LzyIAIinduCSQXtxTX+JuPJYSYQUifWff7Dtrh5o7Htj7xO4dg39/NuLG4Pa5n7/dOwMQj/sTopq3EFA8sSZDXBJI6c14cUDLc+OEAGCHHCAizyM0dGvw2s3da7sab6/1rh2bAUDEqegkNLc0w2CEAABCYQc89VolHAQgJCLHgoTFm1N/Wb+ysbjmmzFlIz0csGUJ5X4TMMyI5jVH3/O8wL0vBCrnn3R3yoxBipnaggg8T8bjnuvGYzFX+TjFYjHXdeMqkK16jfJjS+WZrOvG/YkEyX+BxfGyF4mISGWqChCPx13XdV03Fov5JdQFlEX0wieimZlYsdMEz5MzMzGOr8NUOUR3KQYo6gGQ+i/e63i4ff2jAAjh51oPfX/Z/du17WEGUUydQ5UYPEEUovuP1z7/rxxR77mX4+NT5LrSfzW3LGHblrjxyVTL5pa1uwHqqeW7SzbCZN/bMtPNh4ii+4/XPve/O6IeZE98fIpirgSQ11IK2Xzwbzo2PJA8BhERLOtX0ZGujkdaJ678xExTenE50D/dsaWppQFD3+z86l+1dzUQgbx2cdI88Wf+Ztn9202DorGjLRS5frGnf3hcNm/bs7URRCi5TpoyJNX3qb6e0a6d+1aHAbBhw7b19RlrvaH1wW9aiND4z9rW00TPT/3nrB4z0Xn/Ymqkq3NXa+SzVwCAiOyOTivSH7nyX6J3XOeBLy1pAnS6vBupJ7WiEdT0sMELE0sf7VzvTl6/AJl72VJKErnyU9l3/l7LliXrH0VsEEu+17GZJnvfChxDBMFqzJKj0ZNLppqorkCAW4MjLV1djWMjY4mwk1O3Rrw13cvHBm4jEcxc7xlq37F7XaMAhHDnzi9+5anuMEBCv+LxeDwevzfQH9669b6RwZueN3rr9n0bNli9AxHSHYsZ6z8BIoY3fP7woQfaBHnuZGR8KubGYkQzN3qH79v2yJoG8iSEO3ce/OpT3eHk6GiG5q4jwvr1W9eFE4s2qLIpCYtfv9LfsWXPGq/v2rTnSc/zvOv9Qy1bdq5rtBCsJdsf2Wz1996EiYkItK9cGQbA+jU7uhshk1UfhPUrG/bC9t9QDV/pUpSKaj41InLd+Kxh9IjyGpfITSwWC4VCs45OuG68pu9VRjH/CyYjUsoSpawoyFAslJrrIKzmZ1f1wPqVA/9uOjM18MLSAy9ZH/zRzSt/NfLLhqVP/P7aR38fvampK38/cuUCNH8RAABQSjIkwlQL7epG8ct/dbPt28u/+heWBXJyaPzE/+ul6grSf7vz644lj/7TFbsAvLv3Tv2n0YEBgFWJX1O8uci78tc3l/y+Tm30rT+PI4IbLOStzz4WS76oj0JEgOnY5euybWr6rh/3XOc//dcjp/5V16G/aLcgevnnY8PTQiC5fzXyWkPn44k0p6/8fKTnk6RrJdHklQs96/YffHELeNPDn35wbuiJLa2tMIr+6fuDMIA4c/X4Gy1PPPnC4X1epOfC9UhXGIgSizXrkxu9N/nwqm88id7dyKm/vH1zEpohvZKJCGBy5lK/bJuaHE8MoXhXTtzd8PyKw99Hb2ryk7fGBp9fsmQ79qWc1O3haT/C/s8nBw62NH94M2p44qWQWpJbkwD/dexoR8f+31/7KIB3N3LyL8cGB7FFjyX6A5vT+eaI2LLl0KH280dODKRfgzg2NAYrYWCYfEehOwPDsU2hgRGVS6z35NHQ/v2HXtxjgRcd6zl57OpMLOmLS0QAkYH+6I6VQyMA5A3fmAg1jw5HpITE+gV+mZNfDBuViKZ7Th1b8vjnv7w1ZIE3OXzunXO3PaR4z/FfWQcOfPGruyzwoqNXThzrieo2yrO5/UsaAYavD+xd33K+P0qelIiI8tp7b4T37VPnFel99+j7Q1KIoXPvjzz96AuHH1NJrQz7EXRmhfUrHVy3bn2p82AWLZhz6UDPk0W8J207w0CZgqpgjUKGYRimWPivfQhAUpIQqB/wSnGMjep1MzlVSRsb+lNNTcHEukxJ5+TA6r3mazERxeNx9AOaI6I/u0b7NIJRJFQu/TqpQCEty8qhX54XV34AYLhJ68k86uz0e3CaKQW6otSeUkpdM6ZpagRp136eKStiIQI0f6/r+dY7P/y30ZT6SKlkNJa9UouIaPdyf02RZEkwseJccjIYolqBDRFBbPyPnfKlmz0X9U/JomYtSbI2fIsuWflmKA6jujLnKCX5AcZIN655JQQsdyP95FWUsV387YFpkykpm9Z1Ns/4gq6xgppbfwJQ3cYvHvCOv3k1Sv6kSn2yfiWLtApJWYYuY+GZHPB8M6aEEFEsFtOxnvVzRHmdFddYisfjnoc6orTKS/oUMSOGYRimGtCvtlImIhoIIfQbshkMwJgMpv4Mfhr7JG0A13WVpqhkAQAAlX7585TMF+7AhKvEF9NigeRk1JRCxuNxKbVQJkxE5SOtDRgzmoXGXFZbp5kurf4oULIS0q0Lc8DEmIWVdcqu8bqv8w3uqdM0zVqzJH5Vm2ek9JoQH2/aCJO/vjTrm4LRCtooMgspzdx1PGed7BxyBEheJJBoenOMCE1TJ1u7mKWCVJs29UJK/hGwcwq6xqCQ5tafiM2buqH/7RmVsGGegf+pLeHMZWbmANtmTMkpm3VERGq2TxnyYhiGYSqF+Ubov9QCJAcZksMR6r2ZaJY1MP2XTjTfTSER2ipoovg2XuIolbL5oqxNqYzmTcZCAiT1Sx/rWzLJc0wdGEnJyEzT3G4WnIhSx7gSFahrKTWFoLUZqEG1PyIKEaxkP9nk6AykmByJ9PW7gbknEWHLH3T91nb6+K+HpjOMGmUsSaqZpC+JRPFU2kJkr8acOaaTOmiY/ASjswCyt0tg6AzSLjBIzoRMqaHU8cNCr7ECmhsAoHnLoee2eedfP5paJ6YxCf41pm6KrEkxhcA+jQzDMAzDMExW/HEhTDMhip+Rn7J+409x/Ct6SWbNcRHCdVJZeNyMYRiGYRiGyYUeZilLXoFRysCgUPFLkjvHxQnXSaVg24xhGIZhGIaZBXMeV3mGULIN15SuJDxAlA7XSZlh24xhGIZhGIbJSuC9vHRv6bMaAEUvCZsc6XCdVBa2zRiGYRiGYQpGe3nl+S4biI6Ybcwnz2TNeA9+rMiivVKboTXMspRtxCwHeVZj/ulU4Tkyi5nM62kwDMMwDMMwGfHDnYfDTuLPAo5t2nLo8P4VmeLO55+s/1PT5kOHH1tRqoEsatry7Nf3ryCA5s2HDj+WscyVQlejYVzNMR11jtRUdefILE7YNmMYhmEYhskX/8X9vp0vvLBraWFWEWJWO6rQZHU6mGlNs+IwcfEXPzw5mIiGX2VDSRMXf/mjkwPzS8NvDsTqPEdmUcI+jQzDMAzD1BipQeTAXwQ5uHoVGCtBZdtoLvurF+XyQ4dLMJzc9J6ICBBuqge1gpY+XJdHr7ilEEIQ+cVLW9JKlx8AdLKQssRZysJrerkwRNArAGeqlpSCqTJkDLhnJmsWRq8aB0Q6NKJZ7IAvZcbIfhkjSeTRKKDb1DSZ9ChZ+gJus56vsbyYThyMU0ueY1pVczAMpnywbcYwDMMwTC2h37kb1+ze/8iaJSELwJscOnfseG8EqLn78Scf6qq3pm+defutngn1jm5ufPvqPZWItWTTgQM7uhot8CK9779z+vo0NG8+9Fz7+R+9OwBA1LTl2Wfbzx85Gdn87HNdI+e9Fdu66i0v0nPyjTP3up89sBIADhzef+LlE+bwTfOWQwfab0Xvu39p/Y13X3k30v3444ksrpx468ObMVKWDyICNKzefWBXsvzvHBtZmUz2yIkbINo2mYefHZ4BAGf5I08f6G6xvEjP+ZFErugv/AUAINo26vNKHNW85dBz7QNnrHUPLa+H6NC5Y+dh+xMPddXD9NCHbx3vnUyvzHeOXY00b37ueVUb2ixxlu966vH7Wyzwpoc+PXny0phHAUPLzL33/Xc+uBEFoKYNszSK2iilbFq7J1gMspfvejqZ6YmLox5R0+bnnu/4+IcnBhGxdaOuJZUjNW06ZDbZlZNvnB2OpVX4seO9kUT96UEzseaJF5Z/9tPTw6o1Nx/aK986+tkMG2ZMuWCfRoZhGIZhagwigvDG/fuWDL/90yNHXn7l6GWva9e2ZQThjft2hS8fffnIL6+Fd+3ZUEdSSqpL2bg+JAEArTUHntkGn7728o+OvPLmYNtjz+xZCpm82tS4zdLOhotHXzny8q8+87r3PrT03sVfnhgAGDjx8omBlGEoRICWle1Dbx858sp7AysfP7QNPvmlyqL9c08/2OoPzhBBeOOBx9pU+V/+1Wde164Huu5deu3EAMCNE0dODgBaax4/lCxh++ee3tlKEN7wxOc6R469euTIT07F1ne3gDmihQhorTbPK3EUAMDKlW2/ef3vXv7Z+2Ptuw7uabzw8797+dXTt9t3P7BUSghv3L+vzazMB7pACDQqAQAAux75/MqRY6+8fOTIzy/Ajj0bm8wWSc+97bFndneQDM3eKGoj1m8KtOkDy0Gs2JWS6aYm3wUREBHEarOWVI5mk71y9LJ3/96HOgnrN+kKT1wwy9NbXN7oHVu5ZpnKonnlOq+vf4ZX92LKCNtmDMMwDMPUINHLrx95/cK4BAA53jswCZYF4ZVrloz29E0ATFx47cibPVFAxPpVa5aMXTU3EpFYs64rcvGjvilClOMXzl7y1m9YlrDE9Hs/6P/v9F0cmUGU4339kVDIQcQc6x+P9/dHACSsWdc12fPRtWlClOPnz14Sa9a3m+U/+qPU8gsgSiYr1qzrmuz5+NpU8vANHQ3rujuGfnNuZAZAjl/4qDcWyBpx9bquyaspRyUyvdN3cSQKNHN3LApjPZfvSqDo+FgULBsxvTBC+D6K5pCRJ2P1y7vv72xz3L7jL7926Z6ZNxGINeuDtXr/8vpVeTUKAND0Z4E2FRZQ3DMz/eXFe5RwRKRELQVy7F6mz1c3mRNCiH6WXuHpy1jTYN/YyjXLAQCaV6zz+q5Hs7Yzw5QA9mlkGIZhGKYmEc0rNm1a3dbQvHRJSzgMNwAcx4GZaDTxwp2YsOQ4DkSnzY2I0BhuhImeCQD1dh6LutBk+Qkn/QP9/6ciU+pAPbdK/UR62hUkp2BNTkwhATWFG6Gx69nDW5MlHggHyr958xpd/gFdPiAAaAw3QmPXoa8Zh9+os6Yt8FyZ+Ht6IgqGtQdE1FyvjtqSmikBTEWm9AlFo6kWBxFZLStTC2MOKPlnfevMr9596LEHHz+40/Kmx3o+OP7RsGuOKTXUNcBEJKVWG4XjOBCdvVF0nQTaFEbOHH3v4X07EpleOX3s45txnWVjuBEiwXZETDaZcY5gt67YtClY4Skgkne959ae7hVnhidWrPeuvTUNBBlmxzFMiWDbjGEYhmGYGgMRqWPXC19YOnzuQl/v6EcToY0HD7YAxF0XwuE6AjUMo/Z0XRfC9eZGAJyMTkJzSzMMRggAIBR2wFMmj3AQgJCIHMvMkwKfaohN5xJYdwsAXNeFsbOvJsaEfL+45s3qBKBj1+8Ey0/+cBwCUKbDqWHLNrBCAkgCAjh1DgS88txYxkyVqRYwMDBxLgjYuSetMBmrXU5dP/vmjQ9B1HfuOPDk3gcHfnrmlhEtY2omrValjLsu1M/eKIhInbsDbdoMgEiT/WffvO5num/n4E/P3PILNDUzCS0Z2zGlsRAQlgYTz3CORAAw0De0b/2K5rF1Xt/bM2oVuUzBSximFLBPI8MwDMMwtUdjR1socv1iT//wuGzetmdrIwhHTA/032nvXt8CGFp94MtfenQ5EFF0oP9O+wZzIwDJ/t6hli071zVaCNaS7Y9stvp7b8LERATaV64MA2D9mh33NwIkAyuq9/aEoyNAzI0BCVLBHfX6xTooIABE+3uG2rfvXtcoACHcufPgV5/qDqeWvz+l/CGLKObGAAQB4Mz1tMM3hKev9Yx27dy3OgyADRu2ra8PVks0/ajusDF8ZLrw6TErzFSYtFdExPCGz3/92e1tgkBGJ8YnY67rmskRedf60ms170aBxvZgm1ohqy6Yacw1ssyQY98tIzajbjKV+GznqBi42t+5be86qRwapUwae4GYnAxTdHjcjGEYhmGYGoOIJq9c6Fm3/+CLW8CbHv70g3NDT2xZ0obXLp94f+nTBw/vUNH5bqIQQNHLJ08vfcrYCEAgb7z3RtO+fYde3GOBF+l99+j7Q1KIoXPvjzz96AuHH/MiPRf6IyvDydDqSQc5AgIYuz4w/cRjh79wxh+jSgkijwAAbu/Jo6H9+1UW0dErJ471RKE5sevklfNX1h04+OLWZPlbWwFu9w9Mf+6xrz915tU3e3pP/Mo5cCB5+PHeGNHV42+0PPHkC4f3eZGeC9cjXWFQKwf4cf9jfVkz1QULfM9WmFF/PQE/fsnUlffeaXvi81/eGrLAmxw+d+zj8dR2Qbrx3huNZq2eHibEfBtlqud8z/oDKW3a2hr96NQ7bY8nM33n4zumcSSvv/dGQ0o7DnrYok3oZJP5iec8xwTD1wf2rm85fzyK/jIGLVsOHWo/f+TEPJdUY5jZwHXr1le6DAzDMAzDMPlieA8mVqlCRCmlGr/S0QXNhcSEEOaaXdqSAT/AIBEhioBfojFAklxlS2WRNscMdJGMNdASvo4qQSkTBwbWE9PlV78iJvc0kgUp9Sw4fxU2ID96fsCjMkOm/lJsOkfQeeUojD5xo8yJLelLpenczVrV9aYXjsvWKCpl34Uw2aZm/Zsb0xep89sRAdTadMkm86+WXOdophne9MUD3vE3r0b9OhS62Lq6GKYUsE8jwzAMwzA1iXr1R38BZn+ZZkislpzcIfG6r00JKZOeafpwc4kwnb5eMzp1O+g4gcrC0du1DaOP1EtF63zN1ZDN8uscEVFKUn+Zh5un4Oee/DTOPWOmyUQCnxkLo9LRBdYZZTROzJo3a9X/KaXwGRtFp5ylTlIy1bVkVmZqK8j0JtO2YrZzVL6LRATQvKkb+gdnUiucYcoB+zQyDMMwDFNL+C/lyQ3KrNLzgvRLvFrOWL2FBw43xprQNDz8wSU9DhMcU9Kv+P4AGqUmnviSOi6XDBkCAP5RethHl5/00J9pq6jDdWp6oy5hOumZZhvp0RaOWRg9cuUfiKpI5uS6oMFqZG3UKqpGSVmcOlOjqI1mucw6CSQOqSafWSF6hFANdJlNpkYIc5xjIsGmLc8+/4B3/vWj0xz/g6kA7NPIMAzDMAzDLHa0VanNNmMLw5QJHjcrDEQMhZz5pOC68dSeIYZhGIYpOaxfDJMPKQOyaXPqGKbUsG1WbhzHjsc9z/MqXZBZED7aZ0D6VLpoc4cfstmozppBRNu21bR+KSkej1dhIRlm8cD6VUGq8yldDZSuZuYzaMb6xcwZ9mksGD9WT8FYlqWDR1WzvAkhbNvO9iwigni8JrtOLcuSUvLDMR3btuPxeKVLEcSyLNu2Ahur+cZhmOqH9Yv1a4HB+sUsPMoxbiaEsCzLn4sJACCl9DyvRp8yc36sSykdx1Hypm7aKrxLbdu2LAGZNExrnuPYnier8GmYA8uyLMuqwgqvOLZtV4MnvbrwVPd2PB5HRHWPaDFTUmfbiRcU27ZVp3jNXYpMbcH6pQ9k/aoUrF/ZYP1iFiSlHTfL3YNVK4O8c+5oVAS0UIsHVF8nii5bjkkFujeohp4pqsw8UyId9bIVi7mVvQ1DoZD5lFBBjYXAwA2i2lHF7ArsH4vFylheZlHA+gWsX1UA61c2WL+YhUoJx83Mh3hGhMBQyKn+J47jzKuWiMB1k8+OeDwOkKiZqup9FEKoUuV+0nmeJ6UMhRzLElKKKm87MMS4+otaZpSw6dV4KoV6/ZWSXNfVpVLaFbg1PM+zbUu775v7V6dbC1O7sH4pWL8qC+tXNli/mAVMqdaenlXYNI5TFUPS+aCXs8zznwIRHMcxzzEej3te4jlr25ZlBZ2SK4Jt2wDgurP3BBNRPO7pQ6oZs5e00mWpLrR7UsUlwe/qdtWf+ktuAvvn+bRhmHxg/WL9qgZYv7LB+sUsbErybLIsK+Ol5i/rHtweCjkzM9U+pDuH/lFEdBwHMSFvgd5HosRj17Yr5keuplLoGd7KWzqfAz3PsywLEerqQgAgJan+yBKWtXDMybgVf4JXFVrYoLq7YwNTLKrkLZBZ2LB+KVi/KgvrVzZYv5gFT0mM9YzRaWZmYoqZmZixNLs+pNp7sOYAEcViMa3ooVBK76Pnear3rlI4juM4tn7GQYHeKebOQqDj2I4zr5VziosQQl+H6dfbYsYUtmrojlVl0BeP+qLuGrNXXr+pqJ8C+1fDiTALA9YvBetXBWH9ygbrF7MYKH4sECFEwME9o/93utNI1XY9qq61+cwrMKeKmrWh66r85659tXUwKyEKdr7Xh+hJ81UyqzX9ItRU//yQkmIKG1TNTReYSw0AMzOxHDGI1S2pqZKrjlkAsH6lw/pVZli/ssH6xSwSrLa2JcVNMRDSNB7P7CogpVROBRoiqs6YV3ombo7iqYioCkhdVB4MDwrwVylR2xFRCXyZfUJUn5x6IuiizqHyzWP1OVa8HVnYshEQNimpSmrD8zxEVC9bUkrlgk9EUkpEgZiY8K2bT+8PAJ4n83TxZ5hZYf0C1i/Wr6qE9YtZPBTfEyMwMTrHU1tFrcl2YA2hJUqR8ckei8X0k6Xi8xPUOHvRXdjj8bjj2KZ4VwQppa5e82me7TVrkRAQNqiaOQzmEAQiWJawrBD4Qa4DupU+XqH2r6GI2Ew1w/rF+sX6VYWwfjGLilLYZsnvubufAhowZ23TB1Znt6XGdV39fEHECpbWj+Ja5Ae97x9SRe8oprBVSaznipAubBUPPaxI9wbRaJHLB8sSQoQq6xmSezksDctwNcP6lQ3Wr/LD+qVg/SoDrF9VRfFtM6KkvBWkVoXeaZZlBbxKoOrXA3VdN+BqXOWYpa0S3+780RP0WdjSXziq4fEaWBlGkUPtTAI++tWwSkw+wgYAtbKw0uKE9SsHrF/lhPVLwfpVHli/qopS2GZk9iDm6GBTru3mgXlmkXGSpZ8mhkJO4G5hAkhJQuAcJk/nRjVo9QSVUs4DLGzpwpZ/sOmSElgZBrKoXTrpSqbeGi1LVFCy1WMv9yug8mmpXf+3BQ/rV/XD+rV4YP0qG6xfVUVJbDOAZMvZtp3xMg34uEPeLgr5rAoqBIZCpR0gztF9aNsp0psxzFdl8TxPCNu27eJWkernqxIhUULLwpbRRacahC0j6WqXkWpQsvkghFjMl2U1w/rF+lXENOcM6xewflUrrF9loPi2med5pvYIgWrZSnMftailuSXPzqpsq4KmgwillrfaRUqpXHdCoZAZg1gIMbchdTMGcZU8N23bZmHLNneiGhxCFiq5V0lSPY5CYF1dKJ8pE9Xs4bYgYf2qfli/FgOsXxWB9atKKMm4mXI50FtUQ3peIoavEGJu3sOImO4Koh+mOiapsT9U1n+3mtFxtwLheoms/PUg4JxTPct0IKKUkoUt40/V47SzIMk/lgDi7AEkHMepkntqkcD6VROwfi1sWL8qBetXlVB82wwAXNdNnxCZo79Qy15u9NRYI6Pgch+BfGt31LgMuK4rhLAsyw97RUKgbVtqwDp39yEi2ratb2MpadZDysxifqfJIWxQfTWj3KvmM1NfO2gtvB46duwvP6xfNQHr10KF9WvBwPo1Z0pim0FC3nKNjWpUZKp89gzcrhnXYYzFYmnyVkBHWv54XjLrQJdnwC+imod0pZRmUZWvjhAohJ3tWROYqFCdq2FWc52XmtzCViWhhxWeJ3O88qZr3qwqWIWXIlOLsH4Zf1bL4yId1q+FB+sXw0DpbDMimpkJykw6+S+VEAiKlWNJeLWCpHlgKbTNLDYimkLuebXqJk5EsVjMsqxAbWfas4ZPcwGTW9igyjod4/G4EHlFHM4Houo6u4x4XvJtUgiR5+wjpsywfhU9xzLA+lXrsH4VJ62SwfpVNkplmylisViOeFD59zhC2sqeOZ6qAc3jcJ+Fklu0am6VmMXDrMJWPTPdNbkfEbkJ9J/WhF97oKefta2aYf2qRVi/ahTWryIUqMSwfpWNmqnZgiTKvOhZ2pjFwKzCBlUTHjoHytUqd6govUO16TTDZIP1i2FywPrFMCalHTcrIgEn49xSZ/5YNc7JNUO2pVF1/9Aij+1bheQjbAAgxOyrRgY6xsqM8hJRkfGy7aN+qgkPEIZRsH6VDdavmoP1i2H3rPRQAAAMdElEQVQCZLbNlJ99wJnetm3lxl2RsdeAtuXwwg/4mpdh5igRxWKu+WepcywpqmIzyhuwsFUfeQobJKIR5NozxzSYspGnl0hNeIAozDh+5sOBiOLxxK2UvpYxM2dYvwqC9YupIKxfVQ7rV5lR+pXZNiMiVdeWFbzIKvXcDtxyQqAQIuN9GAhVXJ57tdb1LEA2eWNhqzbyF7ZZkZICa+wyRcHzvIzPByLSdxNrWxFh/SoU1i+mIrB+VT+sX2VG6Vdm28x13WymfwXN/UDEUsexA49aIYRt24FB7xI9i2eNBKWpeEfO3EiXNxa2amMhCVuhM6rnPAObWfCwfs0K6xdTcVi/GCYdpV+ZbTPLyuwPACVbbiUf4vF4oB/Uti3bttQ68YgZXJH1kGvRMcMc5yYWc2u0V9KUNxa2amMhCRvDFBHWr1lh/WIqC+sXw2RE6Vct2WYA4LrxdFHJdodLSfw4nie6Arkmq4qFJGx5rhI76/5VixBCv92m+bYlhi84VHoRYf1iFKxf1QnrVw3B+lVmctlmOeq5sk0gpYzHvWzTfFP35K6U4sCqVm2oZ6Xn5erMRsR8xI9vkzJgPq9cN26u3Zn/8AWTP6xfjIb1q9pg/aotWL/KjBKp2qtZNTEx3S8/dR/J8UmZhUo+YYItyxJilldAFjaGKTOsX8wih/WLYWYlWyyQDK4X+qdSlicvpJQqkkm2HcogbGbQ4dzUqLM+U9PkcOtS1Iqw8ZxpplBYv2aF9YupZli/mEWL0q/MAialnJmJWZZlWZZSECLwPJ5Nm6QoiiWlrIZ3BWaBIYTI7btVK8K28DDfyNlHv0Swfs0K6xdTtbB+VS2sX2VA6ZcNqSt12raNiOq6zyZmjuMQkdq5Uqt5LpjLokYjFDPVjJ2lz0VRK8JWc3Om80GF5qt0KRYUrF8VhPWLKTqsX1UL61fRyaZfNmRaqbOuLqSCRJlPXiGEZVn+BE0UIqS7JMtPDmkrUXnyXxCGYSpIxmDcmloRNobJE9avfGD9YmoC1i9mUZFNv2wAcF3XdP9QCIFC2OBb/+les4hApAJPldurIbfMlMg/3rIEL3zOVD85Oh1Z2JiFB+tXPrB+MTUB6xezqMimX4nbQLl/FLToRAXvk9zzRNnLglnM5FguiYWNWZCwfjHMwoD1i1lsZNSvlC6KgpzgK+UxP+vCF0XXtgXpN8wsSLJ1OrKwlQF+UFQW1q+M8GXJ1AqsXxWEHxSVJSBJIvW3ghIqSnkKxnGcHL8SccxfZvGS0V2KhY1ZDLB+MUxNw/rFLFoCkpTopVDzpAtNy3EcKWU5AxM7jjNbcFV2CGEWKRlDD7OwMQse1i+GqXVYv5jFSUb9SsbQn1OKKIRl21Ys5pa6tw8RZxU2AOAVbJhFS7pDCAsbs+Bh/WKYBQDrF7MIyaZftvJx1MKUv8iVwfMCfQIxTLIhJbFDCLM4SQ89zMLGLHhYvxhmAcD6xSxCcuiXTUR65U3LKmBduWwre84N4TOfaQDlj4bMMFVCoNORhY1ZDLB+McwCgPWLWYTk0K+U+8HzvIK0bf4lS10PdF54nuROR2bRYt5ELGzMIoT1i2FqFNYvZpET0K+gg6/nyXxWqPS8IkxZ1suDzh8i7nSsJNp7R3+HtJCg6i/12LVtW11mgbcR9XZCRPoLT47PB7PTkYWNWbSwfjFzgPWrsrB+MQyk6ldQWtJXfcm4DkylFofJBt/MFaSuLpT/zkKgucRe4Dryr6vg1cUrb+RG388sbMycUTOj5umYlw2iIrsRZoT1iykU1q+Kw/rFzJ8Fpl8ptlnGgCGhUIb1WITAUCikHSUrSxmibDH5oBbnMfG3J76oYGVCIBG4rmtu119SKf9J1B56TRgWNmbOCCEcpzijQBlBBNu2bNty3XiJBhNYv5j5wPpVEVi/mPmz8PQreTLa3PQ86XlexoC/6pEkhLBtCxEsy6pszN/AI5KpIPl0DRKR8qn1PM9stXQV1BTUqbk4UQ4hLGzMnEHEkgqbiePYpRhGYP1i5gPrV6Vg/WLmyYLUr5TzMYftYrGYGh9Uw/dSkl6mUz2Y0hejKDOeJ9lHv9pQ10zGnzI+eR0nQ682AJR5TdjaRfXOsrAx86HMD3Pbtkvx6Gb9YuYJ61eZYf1i5s+C1C9zCqYM+HjkcK9M37mcSEnxeJy7G6sQz/MKGvDNdolz4+aJbdv8ksfMk6JEGiwku9nDdRQK6xczf1i/ygzrFzN/FqR+VbjvsCCUWSklxxquXlRQ6fTtRJTx+WtZVkav/EI1ctGSrWKrHNu2A35BxUJNCK7FOlk8LM55OKxf1Q/rV5lh/QrA+lX9lEe/hA72WiWfUpKUFI97niddNx6Pe7GYG4u50ehMLBZT3Y3VUE7+zPipHrWe5wU+9RtJ4FNKmXF/buV8PhFRuYJUvCQFfVqWZVlC+SEUPX01Wd+27Wo4U/5cbJ+sXzX9SaxfZfxk/Ur/ZP3iT/VptbW1QSnJfzFQ5XOsHFGklOppqD5VcZnqRHU0xuMeACCiECItXBUioupHVDNA1PQP8Psd09GNrq4f9t3PSC3eF3ppIEQQosjBGHSkI/OSY2Yl/6d0saiVO5r1a8HD+lUpavG+YP2qQhakfpXWpzEUyjdIEccRXjAU9EDhp8+iQvU46j8RoYihzAMhaC1LEFU4EB9T07B+LUJYv5hssH4xZaNUthkiZlxYJiMsbAsGIipoomS2JWBY8xYelmWl928VS94yrm3FndbM3GD9WpywfjHZYP1iyknx440ossWWzUjG2bdMLVKs5TZ52c4FhlpUKuNPiIU9LtLJuJiVwrazBsVmmGywfi1OWL+YjLB+MWWmJONmjuMAEAASkfK9RkTP81TfolpkTW8nIssSnofc9VijqHZU36WU2eJcZfueUcbMfke+MGodIYTj2ObTIPCpZj/PLTiVFrZs6du2FY8v/J5sNVVGCJGjns3PQG3neVSxPitVS/nA+rWoYP1icsP6VQZYvwJYra2tiEAExfvEQAeDlBSLxYjU9GippkrrZbB1w3ieV+yS8Gc5PvXIO1HWmML+BU3qDlRXAgBm6xNSE2ERkxO1q+FM+XMOnwAYWOM+W4sDIJEs8Nqz81nbRAjheZKIKl4bJfp0HMe2LSEQERDz+jTvqfKP/FTxHc36tbg+Wb/4M8cn61cZPlm/0j+t1tYix2kMXG3ZVnwPdFApbStuSRYeiOg4jm3btm0hiioJAKa0TcW50gFAA+gYxKprREWazr2/mThfGzUKFjJvRwgEKCA4lQ6ZlQ+WZUkpq+F+KTqhUGgOi2+a99SCjHM1N1i/SgfrF1NbsH6VAdavjKT0BxRltC7Q7ZRtnJeIPE+al6bqjppn7guYwFRUITAUcuJxr6qe+9n6HSHRMZlydSFitg4PftdZGBTqiJ+/exgi5i9sujDFiqlVPViWleWGW3SwflUzrF9MzcH6VWpYvzQB/UraZsouL0oG5p85LlMpZWpAUm6iJKpPhQjU6pba00aLmZI621a9KWTbtnKz8TxZwUXlCxKkdKdhZiGRMfZUbuLx4AtQNogoHvcK6jDDooY8rhI4EIWC9auqYP1iah3WrzLA+qVI1y+hf7AsqygeBojmQP8sO+s91YGMwhjkJcsSyg9E3cxaPDzPU24YlmWp/VXNq/3LXODcLY0+eW7PP2WmagmFQgBZ17zP+KnW7c0/C7XMb/7pK3/98t8dJcV83hb0aTK3FObzWVxYv6oK1q88U2aqFtav8sD6BVn0ywYAIYRliXg8g1f9HJCSdHWrizs3swphYL2/UkAEGScVVATbtgBISlItYs5/CNz5nudZlhAC0/e3rPKtWui/miRUSk2PzqZZROoRk9WNW+2g0lQdCSxvNYcf6a6Ah93cvJvi8biOMlyQvFXP/T5PiiUwtStvrF+sX/OB9YsJwPpVNli/sumXrddtKJavPKVGlRVCSJn5kg2MZkopM2phqYUNABBzlbPMqBtVN1U87oZCIf/HrNdEYH/LEp5XVneLfGIZgd+7nGPqpwrCA4CQ0vQsbzWDbWddrSUbUtKcL9d4PG7bTkGTiRHBtu1ivc3XLJW9p4qTuxAW6xfr1/xh/WIUrF81wgLXL9uPI1S0CDBSSiGSomXbViwm0w3N9CmAlZ1IjYhV1b2VsTBCpPQmmi8H6ftXz+nokgRaXG3P5zlYPefC5MZxCpMZyB4KL39c1y00XyHQthdO7+McqOw9VZTcdXgJ1i/Wr9LB+rV4YP2qFRa8fv3/k+mCmHO59u0AAAAASUVORK5CYII="/>
          <p:cNvSpPr>
            <a:spLocks noChangeAspect="1" noChangeArrowheads="1"/>
          </p:cNvSpPr>
          <p:nvPr/>
        </p:nvSpPr>
        <p:spPr bwMode="auto">
          <a:xfrm>
            <a:off x="152400" y="152400"/>
            <a:ext cx="5657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3" descr="data:image/png;base64,iVBORw0KGgoAAAANSUhEUgAABIkAAAIjCAIAAAAIh9y9AAAABmJLR0QA/wD/AP+gvaeTAAAACXBIWXMAAA7EAAAOxAGVKw4bAAAgAElEQVR4nOzde3wU1d0/8O+Z2Z0gJAiJwkYrCZcgTRSD1BAqtwJSwArSBwTqvbZFrAh9UDG11lvbYJFHlCrye1RaqQJC5WIBq0K5KSFWSJXkQRIwiWLCJSmaBMjuzpzfH7M7mZ2d3Ww2e9/P+5XXQmZnzpwzO5nvnplzYefOnSNGRMQ4EWPEORERI84ZY5xzYoxx4owTJyLmfk/7lxEjIk6cERFnnBFx7lpKREScM0acGOOcM1LXY4yIEydi6ou6nrpjxkndNTFXukxdR/ufuiUjLXfqNqTuwZUhTqSljaKhaCgaioaioWgoGoqGoqFoKBqKFuNFY+fPnycAAAAAAACIKsvbb7/tqliqtTvXv+4aKXEiUmt4pK2ne8P1nvoWc1dYtY1IqxWqK5FaxWXMXSd1pcHbEtG2V9dy1WxdVVxXRrT9MFIrzcQYa6ulavnjKBqKhqKhaCgaioaioWgoGoqGoqFocVE0VldXRwAAAAAAABBVlv9X9v+inQcIVJ+efYZeMfTqy66OdkYAAAAAACDEmENxRDsPEKgT/znxz8p/3jXsrmhnBAAAAAAAQsxyXsZYIHGjV49etf+pjXYuAAAAAAAg9CwOxc7bXw2ij0U7AwAAAAAAED4WmSuGRbXHa/9d+u+G0w3nz52/qOtFGZdmDL5ucFb/rKjkD/RErw/rwCY2+uvi3fc9MiwqGQqZ+rWzMmfTmrq1s2xmb5csZsOLivfzRwo7nnTJYja8zGfKAAAAAAAhUVpaWlZWJsuyYbkoivn5+QUFBe2mYFHI4+v+F0e/KP1n6dixY3v37i1Jkt1uP3ny5M4PdjplZ9+BfYPO6MGttmnNL3888+ZeQScRpcRjiuJVN2tPyZKXhn+aV7d6tM33kpA5svaJtUcGzXpi1qD2FrYH9SkAAAAAiDMHDx7knBPR3LlztYUrVqyQZfnQoUP+62abNm2qq6uzGL7uHyo5NHbs2NTU1BUrVqhL7rjjjh/84Af7SvZl5bT76OyTFa/d9EftN9s7X0weSkREp75sJiKFc8W0bnH6w7kFn+e9/dP7h3ilVnFl2fLr26lzcfKXuKlD2y77cT0REaW+VHrLzZcGvGH7Kv/Ud+8fiFzFP7Ttsh+TdhxUp955K/+BVN1CbRNdfk5/OLfg881E9CPdEeCsg3WzM9WftrskZI6UHaFLxo8f1P5Cb7ZZa/ks7bf66rIw5A8AAAAAIHzUipkppb2aijqxmYWTRxKNpxu7dOny+uuvz547u1taNyJ65Y+v/OQnP2k83WhY0+D0h3OHfb7loZEnjue4F1X+qe82fnzyUKJLf3TLiR+pGSYi+mTFa1No5Im57jU5cSLOyVAa9Vfuf7/knuvNa3N/8ief+Nu2y/+r+aUDt0y9pCMbBoBT6ksHbpl6aVuWDEXwWHj6w7nDPs/7209PuOqllX964MOTL1zf65LrXzp+/RPvvDXkfd3mSmhzGlJn9n1whC4ZP+iSdhcCAAAAACQw7SlXRwmyInv8OGWn00lEKV1T1CVE5HQ6ZadsXFP/c3T5sM/5c1Nqf9Fft7D/3MqJ+WbrK5yIc90S4kRcMV2N/O5XkWVFVoiIlHZXC8lW7f9wrk/WdC+6hR+v/3zLjVf+12DdQXtueIZ+Tf0R4D7bNJYseYl1UX82laiLDmxiXd6avZ5ofXlml5fY7bvrvZe4Vlu9tv7M2tu9UjCkrK5PdGbfn5544k/7znhk4MyRsjM0aPyIS/wuLFnM3GatLVk7i7FZa+uJiOq1/5csZixz9jqidbMzmfa+9/aLtUzW69LRLVmsL4Vrmde23nTreaSp27VnAiWLGWOLS3TbLS7xTMff7gAAAAAAXASFK/ofImKMEREnblhiWFP3c/KdQ4snD/zt5J6+VlAObu+Ts37zSa6c/OiXOX+++VmiZ/f1yflzn/kfnVS4onAi9+50P5wTca4u/+TltpU9EnRtzrnSsHn+n/vkqD/bP/GdW+2HyJX4yXfW98nZ/snJj37p2vzPLx70WPOTl7WU23bq64e7kzXsRVeutoWcE209+6WvpDjXjoCicEUm07pZ0eiXdo26j1+4j18YW0xfD1crUcNu5hduWTODaEZe3YX7+OrRNu8lrgSaZme/VX2/msIta2Z8PdxdPStZ8tLwxy7bf+E+fuE+voR2HfB1Hh354IMzNCh/kL+FJYvZ8KKZa+o455zzBdXDZ68zSanwEc7r1swkUtfUdTkrGs52jVE33l9MRcM9q21+rZudmVm9QN22bs3MouHm9aX6tbNY5uz8/eqKfBntKnHnnA0vc+ec7y8uGm6oNBYNX0DLXKlT0XDGmHt/dWtmdiirAAAAABCfJEkK4i09QSZZ/XFw+yu7/vhFdsniA7/6Irvkib/NVX+0Ja/s+qOD27X1234aP3q/ha68NN3kLfeP60kRyenDl1XcueFXRL+6/ljFnceeHa5upRApitlW3Oz/+gRd/2+ZN2KnsujOYxV3Hqu46flJJ6ct2F/vJz8mKZyc9nt6tOLOYxV3bvgVPTPz3X+51qx68cq/TKsYWFKhJj5WKanyl6xaFs+9mO5a/f/g7/UmOjntSm13vo+ATLKPNqwzX7/FPU7joLteT6P1tbs6WBXQpXDJrCV5M+nrXQfI1Tnt6UGuwRFto2cNIyK6ZMT9Tzxxv8cTsgC6mtWvXVZExfu1ulbhI/uLO5jJNXXucRoL71ozk9ZtCryYum1ts5atmUlFu7wqZ/VrF8xep1uRbLNmFZrkXM36utl/1qUwc80y9W3brAXFRETF+13J2Mbc3LGsAgAAAEBc+t73vicIgvdyQRC+973vBZKCReuX1uq88OXpLxbd9mArb/FeL4V1e+avz7Y6LqRYLjK+1/DldrpxbA8tpbJXVs9Y5nrvwTdun3MNqY97FO5ahavPybQecZwT0ZLZf1nivd+JXFEURV2Fu/5P5Jmgou7ox5Mz1Ld7TF6U896YoxtuGzbnGt8l16WgcCLq9tyiYWoC10zNufG5ypJDyjXX0OntZUuo9/olrreIekye2MNvXz7OdSVV98I9N1C4buHVEyp3lSwYUzk99y9EvdcfnpBvWNOj1ILpjvOz2upJtqw0oibf2TOVdvMoXU3L1jufystqztCwS7IHEz22c/GoQX7H6A+kq1n9rk3raObN2bo1srNndiiX+dltozbasvOJAh8wZObNY3QjPqobV9dToccwkNXV62jmmjHGoSFNck6FY4o9U9DlLTt7JlH+GG20/w5mFQAAAADi0zXXXHPNNdeQZ38z/ZiN7Wpr0+iUHYqinHJU19mPev+cclQriuKUHSZN73pcNtGjReLgn972+ae3fb4zZ7LaJlHh7tqIex1XlUP7IU608K+3ff6px8+6+UREbZto/zckyImo22WZugTTLxlEVPFVg7/Ghx5ZIqLUy9I98sM5V5SGkh0tNL/f4ABaSOraNHqWVJ/ttt3pFqYP+59Pb/v8r72JTs64avX8rQ0+11Q6PIZ+0NbVnCGiwoduWTODika/xLq8NOutM+arBtbVjMizdhVt66qrPRfUV5f5zqHZcq8UAAAAAACIqINVMiLKzMwkIovMXZOjOblTkRWHw2FXWr3XtgoORVac3Kmt36ZnZg5t23l00YRhHmPRu0bF4LJMJHPS/k+kKETEZZmbrKmjPi+TZS57/l/dhHwkTkREXCHiim4X3nRbyQoRcUWXuDs/XOFE/tMx4oo+MzInavnyJL9aV0cx7k6VN77iEJ1+d9PoRduutN3688HuNfWljmDdbKbrWdwls1bfN2v1mbW3vzX7jreIbll7i3HMRbVXmbE9o9nCmDIzO9tkqffTNN/LzVMAAAAAAOiom2++mYgEhcttP2rdzIzD4VBkxWPltp+rfjRg4j+qNv7bsNz19ElWuOx+fOR6Sx2A0XRN/Q8n4q6tbJnd6B/ffql/S0uQE1HLVyd0G/77+HPU7QfX9jTNrXcK6tMts/z0tOUQfX7mpJ90jD/E9SW1dZ9oyJvCvzzRQvf3u8ps8/QJVy/QHQpFdwTUxMNTN2vatEf3TOzAkSJDK0e6ZNbqW9bMoHXvlHt1mwpwVjNbdj55dvKq37XJbCyQjrNl53s+xPJO2bO/V8muIkMrRyLfHcPU5Z7PyEp2FcXWU0AAAAAAiGdqM0hB5orrhxRFUex2e6sZu92uKIpMStv6up+e1z30u27L7nrzwe2NbQu/+vZdIu5OnNSWfjJX1BEtPj9zSltTrQt5JcvVmonMFZmn9+5GdOrjMvWtY6/cdUqXIBHRsrs+KJN17/7yqh/25IrMlbIPrh6qvaX/0WVJ7RVmlp+rbxzww/eqfvDaMUVL/LVjiszLXnvTR7LuNo3uI3PrL2nZXZu3nXItObV9821/6vbMjX3VX8te8zhop7Z/tox6Dc1ty4l2BBSZu2uRgbskezDR+v9U+1tCRLTuju3ukQSPLB79NT193SwbEZ1Zu2S3u6pypno9zbwpz+Y5hr7aqyzfrKuZYWHhXWtmUtFw9/iI9WsXmA7TSEQmtS3/CscUExUtc5XANOV1sxe4C1iyeHgRFS9Qh+7Qj79vm7WgmNbNztSGcKxfu7bEvVw/1qKawn5tzBAAAAAAgOCpFbMVK1ZYlLb2crIiKw67w+6we2/gUNqem5kl2HP8TQfHf7Gq8N1rftO2cN4rs+7M4+pgg+R6mkRElHf7sHmFB8a9X0Xj+7/3u+suUdTxM1zvamR1GjR1j3lj33v6nQn3rHmeiKjXn1/pRT9rcSXIiahb8StpqwvWvKdued+wg7f3lRVORGe+bqHxtt6GbB/eee3PThHRoklblK03DdWem7kPRVt+en6vuCRjYOGBa15Ux4/v9eeSsbLCe9u6eWyio+hKSkR5t896z/bOhElrFrkW9PpzydjBpB2KWbNfX3tNgXvj8f3fK7nuEneyHkeAiGQyPfh+FD40tvixncO7vEQz8upWj7aZLSFKW1N9XXX2S0zd5umx/CH1idcls0b9h3V5SV0883XvBo1qr7JZZl3NDAuJbLPW1hFlDmdFRERUvL9uDWXO9pHtR/YXFw0fzopo5po63TD6vkr5SN2asszZmetm+0h55pq6BdWZzFXA4v3cvF5V+Aivy56lZXHmmrq1+uWZbLaWHG83UwAAAAAAgZg7d+6KFSvmzp3LPjnzibronKNp2drHfj79rmZHo/cGqdb0/93w5wWznu5qTYtsVjvps9Xr3rRNKL6hZ6R2+MWq7x++7J2bfpgRgrTOvP/OD/dm/uOp77mqOanW1LUfrf3txN+GIG23A5vY6KY11bcHU9c4svaJtUcGzXpi1qD2FpqpXzsrc3a+r3oSAAAAAEBc0sZp/M53vnPTTTcFvolFG16Cc35pj94r33rN1wa90m3qPMidzm0EffHxiq6jN/dQOtoYMHjaOI0hSKttQEt32hErRiAC7GrmQ/2uTeuoeAEqZgAAAACQUPr3719TU+N0OgsLA/2uq47raNGGl2BMmPKD2y44zpnWvgQmdLF2ZUwI13AUYdL3jj19yTUyZIRwOvfo1LcepUtf3fODq4JOpeFfv5l2/H0iGktcO+YxdvAHzXriicAWEhGVLGbLsrUGiiWLM2evm7lmGapmAAAAAJBYJkyYENyGbc/NBEHsJl18kTWVk8nDGUZMYKIgiHH23Czysm/flX27+t/OHKueQ5/aNfQpQzqmH028KHyEL1jM3H2+/PT6AgAAAABIRmz/qf0x1lIOzDHGHK2OYyeO3TXsrmjnBQAAAAAAQszy3ifvRTsPEKg+PfsMvWJotHMBAAAAAAChx5xOZ7TzAAAAAAAAkOwsnxz8hIgYJ85c05CR9h8VY8Q5I+bR2YmRayvX+oyIq2vqtmfEOOPqiuSRetsmhn2R5/qMMU5EnOvWY4y5WmEyZtYFS80qY+7coWgoGoqGoqFoKBqKhqKhaCgaioaixXzR2DfffEMAAAAAAAAQVZbmpiZ3NdFVWVTriaq2xURqZZPIs1qpX09dh2ljizAiaqtHaqmQV4W3jcebxi28K8Fe/9Fvz9qyiqKhaCgaioaioWgoGoqGoqFoKBqKFtNFExQi4pw455yIE3GuuP/PSZ1ImXPirnWI1PU5J3VmZDWfrtK5N3cVldwpqku0PbiXa1u6lpF7X0TqzhRXMor6hnZ4tT241qa2J5MK5+TKPUfRUDQUDUVD0VA0FA1FQ9FQNBQNRYuXorGvvvrS/S5pLTWJ3PVMxoiTZ62xrcrIuKsayblXtc+1YluDTo96pqGa6WrDqd/enYK+wuteql/oWc8lfboeq6FoKBqKhqKhaCgaioaioWgoGoqGosVw0SwffVRCAAAAAAAAEFWspaUl2nkAAAAAAABIdkK0MwAAAAAAAAComwEAAAAAAMQA1M0AAAAAAACiD3UzAAAAAACA6EPdDAAAAAAAIPpQNwMAAAAAAIg+1M0AAAAAAACiD3UzAAAAAACA6EPdDAAAAAAAIPpQNwMAAAAAAIg+1M0AAAAAAACizxLtDAAAAAAA+NNib/p75Zr9X35w3nku2nkJpYssXYdfMX5m3i/8rCPL8tmzZ5ubmznnEctYmDDGUlNTMzIyop2R2IW6GQAAAADEtL8ffbPkzI6+V2WJosAY45wnxqssKyVVH9BhPvOqOb7KfvbsWYfD0b9/f1EUI3nMw0GW5a+++qqhoQHVM19YS0tLtPMAAAAAAODTgndvycq9wmKJ+8qJN6dTrqn4ctnEt3ytUFNT069fvwSomKlkWT5+/HhWVla0MxKj8NzMRFPNgZ3rN28uK6uqbXYtktIH9ElP7ZM/buSkghE5mSkh2EtrU5Nd+0VKS/NOs/01QrSjYDmdzjNnznzzzTeKooQsUQBIRIIgXHzxxTabLdoZAYC4dN55ThQEzjlxIkaJ9CoKgv+GmpzzhKmYEZEoignQODN8UDfz0FqzfemTS9+tshvfsDdWVTVSVVXZzg1EBY9vfHac+0lsU82BndsP1WUOmTR2WFZawHtq2P7otOJS7dfpK/Y8kGdYpXzljXM3aL/lLlz38tTMDpXGbEcFRRufnRSqp8hnzpw5f/583759LRacSADgj9PpPHHiRH19PapnABAczjnnnBFLvNcAix8LjTBD8hruUyWu4St1m7q9f3jo0Xdr211PGmBzV25ay1+YO3dDLRHRm2+un77i1QfyQvdUylOqJIUp5eB98803/fr1S0lJEQQM+AkA/lgslu985zvHjx9H3QwAgqNwhYhxSsjXdqgPmhLpFXxB3cyltfyFgCpmRDRxyADX/xr2rdrQtknthlX7bm17oObRlDC0bQljhaIoKSkpkiShbgYA/qktn9H+GQCCxhXOiTOixHsNqPgx8LwLz80iAHUzVeWG4g3eFTMpfUBufn6ujeorymqbyV5fVdtMBXkDtFqWse2j7veGnU+212gxEQiCgIoZALQL1woA6CSFc0akECXea7tioUIVwtewnyvxDHUzIqLWQ5tXedbMpAETFxbNm5Rj7EDW2lDXnKp118rIH5lLpRXuX3NH5mM8UAAAAIDQ41zhnIhR4r0GQlEUxlhivIb5TIlvqJsRUWvZji0eT8D6TH9+hXnPsZQMjzEaM6cueVVauXx9RXNqn6lzFgYzVgcAAAAAtIcrnIhIfeiSeK9+Rf1JF56bRQzqZkRUdehd/a+26UVzAh7SIy1n0oMvTApDpsKstampubG21p4+oE9mAvaEAwAAgMTCOQ+4AiCfP32+1UGck7X7Rd1SRcYY587WuvPnrRf1vNQS9cqJ4TWQ4sfC8y48N4sA1M2IGmo9xsyXRowLuGZWs/mBJze750Cj1KmPvzA1i1rrKsvKynZsLtOv+W7xT8vUgRYH3L3k1yODbvtYvv6nS7drv3mm1bD3Dw+tqjLkxqCxct8bO1atKm3UTXmWXnD340W3DkF7TACIXeUvjNLNKqIKZlKQ8hdGzd0Q0tlEOrBfz0Xx3A85VB9HiHIS9l0byyul505c+PiDIzOjd0Ylo8C/+nft8qsHRg/JsBIRnT9XXnr82Q8cCmM/XzhpZC/H/207/ExJtCsnhtd2y96Byt7Xu5994tlt5Y12KT130r2/mX9jH4kzVr7s+jnrhz26eemkSzpVjQxNOmE/V+IZ6mZE9ZWl+l9HDOkT8KbNNWVVVW2/1jQTNWx/dGZxqfeate4V05u93iSqWP/yy3uN+aowWZHqqnR7NKTV3Kh/s8ZsR1UbllYZFtkbS1fOn3moaPWzk0LXJlNuOLK3pPz0OYVIsF58ef71hdndQpY4nSrZUkKFUwp7+dv/hx8fOd3kUIhI6HppznXfH9xL0m14omRLZY8pYwbRkR3rT1w+Y9wgbVOvBR3cNQCETbx/A+5c/lvrDm1Y3zjxgXGxcgQ6WJyYy39HtZW36dAL98x/9KGs1X+d4XULFMKHc64onDFq73XWbQOGZPD/23p48fHexfMuzRvdb9b7R95UFGKkdvHickDpRO41wOIH8Fr91sJfb8r89fp9kzPLV0yf84f/zszZcFuOuzbU+eHvQ5MO+IG6GbU2e462mJ7eNgBIa+WOVTsqTTbKGXf3uJwQNgWs2PmmaU0sYuylxU9uzg9qdmsz1R/uKpdzxk0d3EOSv60u2fXxrk963Di0R2gSb9+p0q27v+6Sc93EsZd3k+QL9eUfluzeqUyemN+rcMoUdZWmllY5YvkBAOi08pUz528oKJoY7XwEK0z5z3tgz54HQpxmu9KGjBtBGzaU1zahbhZJ7soMtfPau0+6SHSu4eNvnI7WR35dQ4wR58TYy8VbnmtNuejiDJExUhS5pe68g5O1uyResLc6pG6ZkpXJ574635oidZPklmaZczHt8otE417UdVzp2E81t3humyLJrT63NX9tV6BPpRrLS2qJhmXaOKe8uev33ut+N++BvXvnq8+sOvXcLDTphP9kiWOom1FzY73+14Ic3byozVXb33zT+yEYUUHWjJDWzSJKSh/QJ51cUwK0qdhcWjPVuxVkME6dOqukDczrIRGR2D27MK96U/nRU0MLelHLsT07yk62KiR0vWzomOuzuxGR/UTpro+//MahEAkpvfPHjerfjU6VbCn5tht909iafvXUMT3K3v2w5pxiTetXeMNQm0hERBeO79qy+3QrCV2zrp9Y4FpIRETysYov6YqRE/LVZ1tiF9vgMdc6PjzbQtSiPvXqd3zLZ41Ejeu3nB090HcpdI/IPB6X2Y/v2rT7tIOsF/crHDdUv2sAiLzKN267Z2XtiMe3/mFc8/YHZxaXFRStfnZS4wuj5m7Inz6nT8UbWyrs6WPnPV80Ncvrqt1Uvnnp8lX7KhrtqblT5i2co47OW65uO13asqF07O+3/rqgcfvy4uVbKppT+4y4u6hoRp5xCN/OaK0xSbzh0BvFT64qbbSTlF4wZ8nvZ6TvfHDuBiIqLZ42akfRxrsrp2nt6Bq2PzituFRtIBlQzuv2Pvvk0ncrGu26hnkhpObhJ0XDqlauKm1OLZiz5Pczcpq3e+T/2bHN3hkzZH7qoRtNP0Gz1dxPtEyLZnqEO6fp0I59JI0dl++VlPkZRa2V6x99aGVpo5Q75dbc2pUbyuK5QWv0qP3NiFg7r3aHk4i6jnj4KvuGgy8esnbtkqK++4tFU0b3dlT8vaz4Q+7MvuQPt3+vb1cix4Xqb8XsDOuJjz9+5G3XOl8dc/bsf1E3opYva1946WSF51706UyYM+72/h7bnjqh9Lg8RSL6zxfHXnqp8YglgDwHWPz2X62paUS0vmie7dk/3JKX1vbu4RdG3ru+oGjT0skZnLdWvvXrB1eWNkq5U2/Nq1m5vmzGy3sfyFPXyb+1aFil64/32T/ckpPiuRd9OoGsj+dmHYbZZkItY+zjW7du3br11YX5+sVTlmx1eXxsNJtzjHh83fsfbHrttddee+2v29YtLNC/V7W3qiE0e+mVbUv55rOtO0rKjp349oIs9h/zX1MKehGd/WTXwbO9rrvpxzOmFmY0fPzhpxeI6MTHH38pDrrhxzNmTP2+jU6Wl59SE2k9Zx089cdTR+acLin50po3+cc/vIKOf1p+wfVuw7fpo6bOmPp9m1zzSdlZ/d6rv2yw2vp5NDoU+wwdNbhtSa/CKVenU/rVM4Jqm9h6+mza96fOmDr6CqW6pORExxMAgCCVFk8b1ebB7Q1ERDnTi37Sh/atXLV989KlpVLBwoVa++yyCpr6/LY96+YN2Ln0nuWHWg3JVb4xd+7S+pG/37hnz9YlI6uK75n7RltDibLanIUf7Nnz65G0t/ie4tLc32/ds+fVGfblcx/aXBe6EjWZJd60Y+n8lTRn9Z49e1bPSS9d/uiGyoxJz66YTkQFRRv3tNeO0H/OG3YsfXRL860r9uzZ8/zExi2PPhl8cUw/Dlcequxjn9208fdjG0uXr9zXQJ75l3wfUi3zaq3H1ydoWE1lWjTTI9zZ8t44f0N97vSpucaqmY8zqvXQ8rnLSwfMW7dn25JxDaVlZolDALiicB7Aa8Pfj563E1HXi8fe8YPXF2UP737B9W5bOin3T+/bt6uzavtn89e3SN2tRESkrWPtaT39u2eq/vUtdbsic8pQr73o8+PStm0Pdva5Rw6vrXX27Nv/57OlgPIcsmOUVjDj1j5EzWXL7508ad5fD5l9r2s9tPze5aUD5r21d/uz4xoPGE7Iskr7uKWbN/1hXGPp8pf3tv+9sKPrQ3tQNzMqq6lvfyV/UtLS0tLS0tIlSb9USk1zi+rjNptNNwlA5sQZU/RvlpZ3suyaXgUTR1/TSzxbW/bRP955+29bdh1pkIlOHT1xLn3gdX26iCRdXph3adPXRy4QXX79zf81blB3kUi6PKNb2xyMQo/LsyVRkprqzzp6ZA/qJnYfOnHGhMFdXO9m9B/cQyLp8pxeKbLDo1mqQ1a6dXfXuY7sWJLChjoAACAASURBVO+ypeSUj9w2frZe57PGdgqXcnn+0F4SSb2G5tqo4YSvVAEg5AqKNu5p466jpOTdvXC6rX5D8dJS0tfMiPKnjs1JIcocMamA7Fv2eva2bT2weWUtTbl7el4aUVre9LunUO3KzQfcX/8HjMzNJCJqKtux004jxg1JI8ocMa6AKjaX1gSZf31l5sHtDb4STxv3h/fXzZFKX37214+uqiKqb7C3n3abdnJuJ6LalQ89+MJ2mrp6z55OtGU3/zjUt8aNyCRKyx1SYBJa/B1Sd+ZdfH2ChtVcTIoWyo+vrbzvry4qqHpz/syXy/Xv+zyjqvZusVPBpBGZRGlDps4YEOT+gXOuKEoAr+Vv/ft/9n572kFE1M32nfvmDxrXg3NF4e5kuNIrK4PoXPPuXS2nyyr/9bXsese1jqO67OuahjMVpxxE1h5ZxvR16Wi1s7ZtK//1xb+V5i3/am4h6nVZ74DyHEjZAyPlznl1ddHEARJRc9nKB25ZuO1r7n7g6Eqncs9mOxVMGmHjPDV/yowBuuSJqGDcCBvnqd/NLyAqLa/z3oM+P4GsbyZEZ0RiQptGyujTh6it3aLdrouBUrptwAD1KtpYW9XYoejYIWatG8yGwQqxlAF5BbRF12gzdCWUeg0s7DWQiOQL9cdKS/+9tyTt5hyFqPGzt9d/pu2/y7dEXeRvT3z2WeXZlpazTecclOIeM8TaRb0jaXfIKd28uoa53zUhEF1oOUvUg4ho0LgZg8jVJtGX9KuNY4G0Uzj3LY0uokChu9kFAMFKGTJpRp8Ny2upYFKB/iu7ROpNsgxbH6LS2toG0l1o1QbtUqrrflVKqkRE9Y3upt7pUioREdmbm4low9xRbddj05GWAuE1eEaDaeINOx6c+WTZgOkL582blGO/falZy3o//Od86tg587ZXLC8r3VBcuqE4NX/e80tmRLiJvr9D6s68i69P0LCaKsOkaOkh/PjapGRNunVKcemGqtoGahs+zNcZ1dBYS0R9bOonnyqld3r/yUrhnBEpRAG8/vud8gf2dp80ud9/5V/UreulN4ytek87BzjnI7r0JKJvL3ygcGJ01qEQiR51Bt3/Xcv16ftaR798/4X//Ji6de8ykfj2dvMcUilZk3792ti7D6168qE3K0qXbi6fdK/+K2ZDLU7ImIa6GVFq1gCittupZbU1NMTV6ypt2IOvDSMicjXoj0b2Iqm2voGo800uL5S9+0697aaJ+V2ISOxiGzhq4JfrTzQRCWS9bNjN13sMhCkf2/t+2QVb/8v65+TbGj7ZVm1MTbKKrWfPEgXc+rDPpRf/+8ujZ6kgFGN9uK6YF2SFRONCarrgoK4h2AkAdE7d9pXLayVJsu8rXr634AmtoZvddcOpob6WiPr0ySBqe4STmm4jIntzK1EKucaFkmw2r+/8ElH4xrs3S7xh+6pSO02f98CkPKqrbfeWWbPd18N+HznPmfHCthlNNeWlpW+sWr5v+aMb8t+6NSfYAgTFPGPlJmv6/QS9pHgXbYXNdF8hkpqqbyHj64zKkPoQldbWN1Behr/PC9rDFc6JE7F2Xltbv2l0WtK7Ksq2vx6UuxXcnWNlTOGKNsqgwve0np1C3bpbxnDln7y1myC4luvXUbRor3DFYy/u7ChcoTTjtlxxnOdKCi+w9CCiptZtitJ+ntsve0efNUm2/Dm/+++qHy8utXOuHjc1GZ5xRR+i0tq6Mzw3g6iptdH9hm4dTrrnY54Z0a8TwPrQYWjTSGSz5ep/rdpbkbStZT3DTNC6DOqX3nJsV8mxs3Yisp899uHRxq49bNQr2yZ8XVZSe0Em+dvqPVv+tuuYTA0N31LaZVdfPTg77WxZdSN53UDqYethPVt9pIVajrz3N98NE3W7H5yfRV/ueu+TWnX/LSc+3VXyZavUxVA4x4UWv+lIVrH11LETdrKf/bSy3qEtbz1RfuRbmewnSspPW23ZGE0fIMrqti8tLpUKil59/id97DufXLq3yf1O2RvrDzUR1e3bXkq26eM825Kl5E/6SR/asmpDeRNRU/mGVVuoz91ThxgfIWUUTB0r0b4dh5qI6rY/OGrULS+UGzuuBc00cSk1lYjq6xuotXz9G1pfkPScfKLG5mYi1z3F2sraVqKa0u3GmVH85rzyjdtGjXpwc3NW3rgZd08dQNQnPTK3zdvy34FD6vcTNDIrWpg+voYdm7d4DQbi84waMHKKRKXb99URNR3avN7H5wXtUrjCefuv11yz6n+nv7P0mkmpXzeJYv+eViL76Squ6yfGFX6qupGoa/fRhS0XDRpUeIXoXq5fp63yYdjL2fMKkfXSy+WmHlfkG7eVrhyZO1RsmTT04lSiEzWnAspzqA5R097iG0aPdvWqbKqtqiVpbL5xaqgBI6ZIVPquekJu2YATMsbguZl3w77SN96tnBThm4gxQj9/QGd0GThmjLK3pOz9zQdJneDsujFDexDR0DHXfLjr43fePkBkvTircEx/kSgv79IdZf94+3OyXnzFoCu6fvbtWZls+tQuLyy84t0Pt63/TOiadf11gVSFehVMvKH6k48/27H5gDq/WfoV1/1waHZ3aqvY2S69+Mjn27Zc8DNOY4/8of1Ol3y0eT2l9M66NEWryKVkdKnd+fZnDiGl9zVjhqJqBhA5pcXTRhXrfp++Ys8D6duXLi2lgqKF47IyRyycvnP+hieXjtv4RDoRUf7UvKpHJ88vsw+YWLRkTp6h2pWSd++KFZlLlz86bWUjpedOLFo9b5LJULVpI4teLVpe/OiNo5ql9Nwpjz//gDGhTjBPfM7vJ9Y++eS08em5E2dMyV25payihvKy8qeOTS9efvuo7fNWvzalaN6O+cvn37izYM68cQVUYdqswzzxW5csaVi+/J5RS5sptc+IOc8vDHrGNbOPw/fTqUx9/gM9pP4/QYMc06KF7uPTlze1z4h5K4pGesZMX2dUypB5K+bVP7R85vhVBXfPGZFPb2I4kKC4uiox8v96sPzFPoN/XpBx1xMz7iKi8xfKd1f+vpQT8bb5zZT/LFtfd9kdmYOmT1h1/lx5o+Py3lZinCv6dbg68xhjasWrbS9v/OPkNXdk9i0YtfXq5kOnnHS5xb0OEdlPNKXe98yEbqScqvrqz2vOcgogzwEWv93h6VNH/Pcrj0iL/98do//HTlJ67sRHXrl/RFrbvGRERFzKv/+l++sf/tOsG/5ccNcvtBPSYx3ua7++1ulYPgP7wJMUa2nx/+wgKdRtvnfmUv38YqkjFq543GO4ZUObRlenAUOXMH1cMmxgDFntvE1k7G9mukfbnFd1TVFM0/S/o0MvjJrfltyAhatf68gg+v/3f/939dVXS1JIHrYBQIKz2+2fffbZd7/73YjsrfyFUW1Dq0McStRPsGH7g9OK7UXrXpgU2rkLEt6cv/8oo3cIn/HKLfUXZMnaPV0imnTf8HsGssMbP3pid6fSvO+R0WNt9sMb93c4nYaTjSt/9Hdf71ZXV/fpY3z6FSKN7z7848X2R9Yum2hrf+WQqa2tzc7OjuAO4wnaNBIRZY6dMcJjQfO+pbff+NMnXt5+4NChQ4cOHdqxedWO2k7toqIi2IGh/Knf25Zsa11Feft5rK+q0Vr7UN32N7bo38y1RfIPEwAAIAk07Hhw1KhRt7xcTkRNFYdKSRrQBxWzIHCuKIoSmlfb08/P3P7atBennm+yWL7bWyKyn/q0sylrXa46vG1gxQ9gfrNAXht2PDxmzJiZKyuIeFN5WSlZ+19hC2H6mN+sc9CmkYiI0sbNWbh+n8ejM7JX7XyzeOebwSap9gnWVCy/ffwbA/qkEw24e8mvRwZ9F9AwcEnF0tsnrx9gkwIeRnLf0ttvXJraZ4BN8pp7mkYMyY3X6bQBAABiVMa4hb8/9OTSDXNHvUmUmjul6NU5mHc6GIrCGSNFoRC8fv3C9kt+Nynjih9M/McPiBznD++qWn6msym7m0AqnDq4bbtCWTVKH/urp8ue+p8N941ZQ9TtuzcteuUXuZGsmKF65h/qZi5ZU3+/pHL+Q1s693RMJyV32FjaslO3xN5YVdVIlN6p0XuzcsfZqEo/TFVzbVVHu3GabiJNmToiNL3NAACiLu+BPXseiHYmoBMS6hPMHPngyyMfjHYu4h7naocwForXk/8s+8U/OSfGSPfauTSff3rHC67UOrhtgMVvtx9XgK+2Ef/94vW/0i8hCk3KAb6G+1SJa2jTqMkY9qB7tr72pOYPG2AytYqntJFzigpC3xMrZ/rj0323OZb8jrTop7Vy6oiiu4fhqRkAAADEJnV254R8bb/sEaw4ReA1AmdL/MJzM72UrEm/fm3SnPLt69dvfndfhbGRoJQ+oGDsjFtnjM3LdNVi0nNGDBigPcSy5Xh2Us2c9Ow62/rlK1ftrGh7VpaaqtbqUtPds1oTUWqWWVUvU7cGpbvXSMl7YMWrOSuXLt+iS5Wk9NwRt86ZMyW3ftXc5aW6NHXTZ+fe/fyDubWbVy1f9a6+bKm5U+YtnDMpBw/NAAAAIFZxzjnnTK2oJNZrIBRFYYwlxmt4T5Q4h3Ea/WhtamqrwUhpacE/VnKn1KlEfKYaVLqhyBLGaQSAwEV2nEYASChz/v6jbt27EiPXXM2J9dry7Tn/4zRefvnlsfC8K1SvJ06cwDiNvuC5mR8pIatJhS6lkKUaiiwJguB0OlE3A4BAOJ1OQUBDegAIkvu5GUu81wCLnzCv4AfCJATv4osvrqmpsdsDGSASAJKa3W6vqanp2bNntDMCAPFK4QrxBH1tTyxUqFA9iww8N4Pg2Wy2+vr68vJyJZDxXwEgiQmC0LNnz169ekU7IwAQr7jCOXEiSrzXgIofAxUqVMwiAHUz6BSbzWbDjNUAAAAQTl0sXWW5lSViu2iuKF0sXf2swBiTZVkURR7tfmIheZVlGcOB+JGApzgAAAAAJJLvf2ecwy7LTplzrihKwrzKTtlhl8f1neKn7KmpqY2NjbIsU7Sfd3X+VZblxsbG7t27h+rESDwYpxEAAAAAYt26wys/+mrHBee5aGcklLpYuo7rO2XKlbf5X62hoaG5uTkBGgQyxrp3746+x36gbgYAAAAAABB9aNMIAAAAAAAQfaibAQAAAAAARB/qZgAAAAAAANGHuhkAAAAAAED0oW4GAAAAAAAQfaibAQAAAAAARB/qZgAAAAAAANGHuhkAAAAAAED0oW4GAAAAAAAQfaibAQAAAAAARB/qZgAAAAAAANFnOXv2bLTzAAAAAAAAkOxYdnbfaOchWVitVkFg3sudTlmW5VDtRRRFi0X0Xq4o3OFwhGovgZAkiZkUt2NkWXE6naHITqJhgR1czrm6siRZicjhcCqKEt6c+dXRs4JzstvtYcsOAAQE8SsIiF++IH4B+IG6WUT5+sNubQ3ZX29KiuS9MFoXCMZYu5dgQRBE0aNtLeekxrPoXoVjnOkH7U37csAYs1qtjMVTeENgA4gdiF/eEL+Cg/gF4Icl2hlILg6HQ739YyBJUkj+hiXJ/HoX4TuOGs65et/LD0VROPe4V8o5R1QLRLt3rK1WqygKRBan08k5t9vtkiRZrZYQfpcKgpqNdsMbAhtATEH88ob4FTTELwBfMBZIRHHO7XaTMMOYz7AUOF/XC7vd0W6AiS5Zlh0ONPzosHY/VofDoShcFAWLxXUXJkYa2Njtdv95R2ADiDWIX6YQv4KD+AXgC+pmkRam8Ba/gU2lKIrd7oiHnMY0q5u2RAtv+oWxwE94Q2ADiE2IX6YQv0IC8QtAhbpZFHDOTW+zMUbBXYDUdtjeHA5nXAQ2ldpoIX7yG4sYY4LADF32HQ6HLCum/fijy/TjRmADiGWIX6YQvzoP8QtAhbpZdCiK4nSatLQWBNbR8OZn+Kx4bPVut9vjMdsxLoQDqYWWIbwhsAHEPsQvXxC/wgHxC5INxgKJGvVy4z1esCAwi8USYLtqi8USgXGNIyx+cx4t3t9v1FGw4iJUaF2r4yK3CYMxFkcPJSDWIH75Er85jxbEL+iohI9feG4WTbIsy7LJPTZ951c/LBaLYfRed7IKwgPEEbvdrigcgS1iRNFkCimADkH8AiDEr4hLhviVXM/NGGOCi+smjaJwRVEURYlWFdzpdBKZhChRFDgX/YQoURR9BbYYGcsIIkZRFM4ZEWmnhOl3plgWrWGyk5AoiqLo79oCsQnxCxIS4hcELkniVxLVzUzbtQsCEwSRSFQUHq2/LqfTyZhJ3tTmIqanoCiK3o1JiEhROAJbEtJOEkFwDXeG0wBMqZcODPkddxC/IFEhfkGAkid+JUWbRkEQUlIk/+P8CAJLSZEEIToHRB0o1nu5xSIyrxGsGGO+Ahtu3gCAL9p3YgxXEEcQvwAAkip+JX7dTBAEqzXQx4NWqyWK4c27WYosmzRW4Zx7P/HnHE/VgZxOp9Mpmw6hBklOC2xx114omSF+QfJA/AJfki1+xXebRrX9vXpnjnPu3eyeMeYd2NQ2+pxzd/N9jxt7VqvFe77LdncUEtqAPyo/Le8NrfwxQBBoJ6d6Zmq/RjlbEBv0rcjQXihGIH6pvyJ+AeIX+JGE8Ste62aMMbMJK0XOyel0ak88DXOteLeaUBs6G5ryW61WLVQIgmCxWEx35HAYQ2DnaeGt3Zb3Wit/BDbwNUcQzg0g10XMFdhM255BhCF+IX6BBvEL/EjO+BWXbRotFoskeQc2IiLGyGq1qAP4CoKgX8dPc3ZDc3nGSG0ZYrFYrFbvwOZaR5KsgYwU3FHqeKyBNPBQs42LFwD4YmgUp3ZMUn+i1f4tySF+qRC/AMC/pI1f8ffczNekKHqiKDDmccex3ebsDodD3x5DHabTf/drcg35Gug8m4ELvOV9srXRT4axU4Mgy7KitHOuQhLy01vJ4XAmQ4/qWIP4FdyaiQHxyxTiF5hK5vgVZ3Uzxph3YFNvGRrikOHXQC6IsixrT05No5rpjkRRkOUEn6E8RqhfaxDbvAV+kVIUxW5Pru9DyUxRlNZW13MJfcMhp1NO7MAWmxC/khnily+IX2AqmeNXnNXNDO3vDb2Nfc2aQh2PbQZOp6xPwXDvU9++H8IkkPvNySbwZ/r6NfE9LDnpAxu+IEYF4lfSQvzyhvgFgUu2+BVPdTPGPOZK8R4GSv3AfMWnoHmfCoZhphgjxnDrMYwQ2EyJooDDAoHQehYlSWCLQYhfSQvxyxTiFwQoCeNXPNXNDHdZTFvJy7IsiqJp7+fgcG5+z9LpdIqipM9bkpwxwdEP4qwoSoeeRyOwmdKe9QO0S/0LSp7AFoMQv+IX4lfIIX5B4JIwfsVT3Ux/19HPSJqKogR3KWRmIdHPVVhRuPaY1XRbIHevdP3hUT8ddZDldm/WIrABdJJaK0iqwBaDEL/iEeIXQHQlZ/xKlquGKLbfUCSxR+SMCqvVarGY3wYWBCZJVv+fCwIbQOdZLJZkC2wJBvErKhC/AKIuOeNXPF049Peo/NznMw1RgTTiN13H747a3kJjfW++JpTUs1hEX+ENgQ2g8xhjiqIkW2CLQYhf8QXxCyDqkjZ+xdO1Q988gzHzW4mG/tZ6hjGyAnxXEMxTNOw94Qf07CiLxeId2Dgn7+8AFovofYT9BDbmKUT5BUhYIZ/ACoKA+BVHEL8AYkRyxq946m/GOeectKuZxSJyzj0DHpMk45Sd2vqCwCRJcjgchnuEjDGr1aq/SOq3IiJJstrtHlsJgqC/Sck57jsaGSKT4ZG04ZakYRBn/3ccDR+xSlF4ct5cAfAPl6YYgfgVRxC/AGJB0l6aWHZ232jnoQO8pwnnnBRF4ZwLguA1X6fidDpTUiTPNNo2cQ++ZNxLa6vd+/KqXj1NN0n4Gco7yjBRj+nxMYQ37dtDJ5uCBNhFGwAgwhC/4gLiFwBEVzw9NyPX8LVcf01kzHiLS8W560mo3e4w3KnytYlKnXXe6XQKgqSPYYLABMGkFYoa8zpckoSmbzDj6/g4HA791w51EOfOt9FXu2h7zx0EALHDu8qRDL29Eb/iAuIXAPgRgfgVT/3NVA6Hw88AxCrOSWtjwDm32x2B3IfinPRtP+x2e7tbKQp3OBztJ51k9N8J/AR+/eFljIWw87QoCpJk/OMBgFijKFyWFVlWkuRZAeJX7EP8AoBAhC9+iT169AxtihGgXi59DRksy4p3vJFlmTHmZ9ilILZyOmXc3DKlbxCiKNzXWavN5qn7NWR5YIwEQcAtYYAYpF0i1AZjaiO96GYpYhC/YhziFwD4EYH4FWdtGjWyLCuKIoqidkFUW+HLsuzrGDmdTqeTBLVdP2OMMc652hvbzxXQ6XTKMuvQjkDfGT3AQZzVQypJUgjDmyAwi8WC7x8AEFMQv2IZ4hcARFec1c3UGGN6I1BthW9oVKDGIf3VzX8kI9fguf5ugBl2hBGWvCmKoh0fURRMg4vhtrH6RcFut4c2vPnaOwDEArWOEe1cRAjiV1xA/AKAQIQvfsVNm0ZBEKxWqygKHZoShDH15pNIAYzFKYqiJFmFju2B1JGvRFFU72J2YMuEpv+SIYqiIfZ7j1emff+QZVkUxZA2DmFoGQIQU7Q2IaIoWCxigJfo+IX4FV8QvwDAlwjEr/h4bmYY0zYI6uHzc+g6eTFljKxWSzIMNRYIRVE8m4VQSooky4o2iLPhzrHT6XHQ/N99lGWPQOW/Gwb57tcBAFGn9aJO4C+giF/xBfELAAIRvvgVB3Uzw0SZnRHCu1mmvKcTTVoOh3HoZ+8WOypF4d5fCPyEN+/2996zr3q+m1ztpgDiSMJ3fEL8ikeIXwDQrvDFL1fdzM+ArYb27pFnsRgn61Q7UnuvGcIoaOB0+tyjoQGDxWLRhj9OZurQz4bwZrYa+RrEOfC2+5xz71Cqh9gGkMAQv/xD/OooxC8AiAzT+OUKG367Dof5Zp1fhm7N/udjCVNgU1NubTVp7CHLsizLVqtVa5aAoW81nPPW1nZad/j/2tSh8CbLiq/pZaJ7DkMkqUPYkftD17+S2ZlguLw4nU7ta5BhwiLvb0famup/DK/4OhUI7WrZmcOF+OUf4lcQEL8g8hC/4kv44lest2kUxbZw5eceFRFZrcbbTp2ZD44xZrhQWq1WX3t3OBz6S7AoiohtGv2YVwaB9G0IPLz52RFiW4JhJkKQrCAwSbK2ttqJKCXFeCvLexe6vfrbPeeuUKcXguwmBItFJBKJKCE7OyF+xTvELwg5xK+EEb74Fet1M/0566fkhg61nFPnG2Y4naS/qqqTyvg6KWVZ1u564koaWgGGN1wvkoR31AktQyO0zlN7jBjinxpBwemU9fdrEwziFyB+gR7iVyIJX/yK9SGA9Fc0P4XX354kCkFgM03HsBc9fd4Q2kLObrcjckFkqNP7RjsXyUJxS8jvpohfQIhfEEGIX5EUvvgV68/NAqQ/Fw1j1HaSvhU4zvgoCvm0npDA1GYYpGs3b7i5ZbiSMsZEUVT/0vXnmDqIgvfK+v9or7r/hKlYkJgQvxIe4hcEDvELEqRuphfa+mtC3s2NU3a73btXBiQ5fWv4oG9fcc6dTqeieEwp63A4TTve+AqQBupUSKHtUZB4BEFA73M9xK9EhfgF3hC/4lr44leC1M0CbDoSBDT2iCl+OtNDEgptq3dDJOvkiAicGyc+CndPg3ikdXNKyLFAAoT4lSQQv0AP8SvehS9+JUjdDAAA4o429Rae8AAAQBwJX/xC3QwguahDAiTkMwqLxdKhthdqU5BYSDxpJeooIAAQDohfGsSvqAtf/OpY3czPM03/s2oCQCwQRVF7Cp9g4c0w1WZgGJElkAgU1sQhMhC/AOIa4pcnxK+EFU/PzSwWi74XY9RPGv19CPSUhNinD2zqfxIpvDmdTlnu8J9hgDe9wpp4MhNFUT1KCf8ADfELoDMQv7whfkVX+OJXrNfNOG/rweyeAo+IqHO9HEPDMGGoBuczxIXEC29hjSUIVOGg3c11OhPqVFQhfgGECeJX7CSetMIXv2K9bqYoSscfxXrQz5Lu51ZlgKsFopPD4wCEnL6NvnbrkRIuvImi2KFJnMLaXl9RlIQ5sOHja6DnxID4BdB5iF+mEL+iLnzxK8HrZowx/eZ+TmP9arLMOnOPAbENYop3G/2EDG/6YgYsjO31BSFBDmxYJfbdXMQvgE5C/PIN8SvKwhe/4qBupm8WEvs4R2yDGOKrjX7Hw0CsUxTF4ejwhTLAa6ssy0H8XSd2xQPahfgF0BmIX/4hfiWqWK+bEZHD4ZAka7RzEahIDvYV3FSAyTzHa7LxvhXnHd4S5nzgnIcvloQ18bASBEEQBOZCRMS5qziKokT9i7g2QoZpZvRN9Qy8p0aNTYhfviB+gX+IX3GReFglbfyKg7oZ59xuj4/wZrc7Yv8PIGHaAIB/vtpIGE6ARDoTRFHs6BQugRc/rImHg692LO5BKVzt5WRZieKYgYLAiBj5uEfrpx2OosRH3QzxK7QQv5IE4le7EL8oceNXHNTNiIhz3tpqlyTJ16nlORxWKFuQ6FPzE7Y4J7vdHsL9Bq61tQP7VY8hwlvC8994PSFPgKDa6xMFdhyCmh8m0MRDTn8oFMV1f1EfPBhjggsTRUEUpWjdfo6L+kAnIX75gfgF3hC/Aof4lZDxKz7qZio//ao551oQEkUxhB+SOkCQthc/eQvVHsPKbrcjvCW8oK/ycS249vqBJx4v7fWtVqs6NrqfG4rqPVF30yCLKAoWiyiKYrS+oCcDxK/OQ/xKBohf4Ugc8Su+xFPdzA9FUdRRZYiIMRIEISTBRhAE/U3MWA5g+rb7/u9EIrwltkACW8K00dcLa5P6WP7b1zDGrFYrYx17DOJ0Op1OV0SUJMnhSPwHWbEG8QvxC1SIX+EQy3/7GsQvvQSpm8myrP97tlotnf/r9b5GxPLloEMtQxDeElXSBjaV2mk48PXV1+edEwAAIABJREFU/sSxkHhIqIEtuPb3DodDvQFptVojefdR6y0d3EhiiQHxC/ELCPEL8QvxS0s5hGlFl9PpEd4sFtFiEYOrP6uniHf6nchd2HmPeRX43cdEvdIlmyQPbMG1hAnwgIQ18ZDoTGBTOZ1OIosoCpIkRSy8aV8XQtvPKu4gfhmWIH4lG8QvxC/EL03i1M1kWVa7BuoXBne4vLeK/THBOnTfUWW324MbxRhiUJIHNiLinAfxBTTA9g9hTbzzRFEUBKYovJMjVjmdTsasgsBC2+vJj4RpgtJJiF8d3QTxK5EgfiF+IX7pJU7djHSPNUObbHTH6ARoFwIbhblJfYw3t1M/fXVyKq3Vfodw7gozDocjJUXC44jIQ/yC5IT4RYhfiF+eEqpuRrrHmqFKMF4Cm3YHsbXVbuhX3dHmIhBfENg06tC6ga9vGJnXv4621+9Q4p1hmOBSC2yKwsk1AYuWJZ9LGCNDS32LxRIXl75EgviF+JVsEL80iF+E+OWWaHWzpKUPV4bQhUiWwBDYNIIgWK0dvaCJ4WyvLzoczgjcsDR8ldcCm3obUhuSuN0lhsAtikIEQpvV6pqUWRsTGZIQ4ldyQvzSIH6pEL9UqJslCMPNRV+3G/W3JyOUMwgbBDYDWQ5jIAlr4kEzvc+q/+t2OBxq/FDDmK8lZDYeQ6gGc/dDuzWLXmfJDPErCSF+GSB+qRC/KK7rZr4e/oZ2vJSOPmWOFu9YZRq9ENISBgKbQXDTawYoZg+jn6uTFsC0GOZnia/Ewx3bnE5nctbKEL/0EL+SDeKXAeKXQZLHr3itmwkCE4RIZD5iO+ok9Z6BdmfRT6t9hLcEgMBmijHW0SlcAr+whjXxoJlmSf+3b7VaDU1BvJf4Gu8uyce1Dx/ELwPEr6SC+GUK8UuF+EXxWzcDAy1ief/H9NdYwBgL4R9/XP8ddggCm6mg2utTgE3qw5p4Z3if9px7jKIuCEy9uah1ofZeom3YbuIA4YD4lTx/a4hfphC/VIhfKtTNEkQgY1tF/tajdmPDx7uWUF2C/V/uRVFgzOrrwXfcUUuqfoimd4ySMLAREWMsiCb1AV6+w5p4Z3jvQW2ObwhvhnW8l6hjELebeMhJkqsvdXKetKBC/EL80iTnpQDxS4X4pULdLEEEcpcxwrce/Qc2lXqZ7uQ5Hch9OPVeS8KENz+SM7BRmJvUx9Eh5ZzrhxKOcYriajmTnL3OQIX45X8dxK+Eh/ilQvxSxVPdzOns8HQFjDGtXhs4uz1cU32HT4fmh6HwxzmLxWJ6b4O8bmZYLGJnZtJgjHkHNtMdCQKL9ykvvBnuPiZtYIM4lTxjgSB++WEavw737Bm9HAFAfMipPxmtXWMsEGhHrM0PY5izwlBnMNySNEwa2CHa/BIqbcoLdzY8bklGZsqLaEHFDADika/45f9blzZwSMjzY7ih6T9+cU5Bxy9JkvT3EP3HL4rJfncd5f2pqUuSJH4Zbp0neeKdT7PS1jskOYk1qJsliMDnh4nAxV0UPcKJd49StUmxFt4YC7JftWHkIUNgIyJZljnn+l6woigmRgDw/+0B/DO0pPd/7nVoZeiQ0A6oAHHKV/zybgOC+JUY13nEr85A/IoR4YtfqJsliJiaH0Y/Z4WicNOhfhwOh/7qLAhCEJdmw+QYps3xFUVRFK4b5CeYHcU4BDY95om8vgOZUhRuaHPGGDNtmmugXpm1Rud6nShEaDDGDP2q9dT+09HNp/a9E+dwMvMVv6LSBgTxK8Lwt6+H+KUJJH5FNkdG4Ytfben6WkP/CQW4GkRe4PPDUPgjnP5y4GcMVv1gqcGNCKTfys8JqCiKIIjeeYtTCdCsJVQEQfAKZEEnxQztY/1EBT11Hfe+jRuofYUjE+q8u1P6LwJjJs2JLZaI3rCTZVdfU9MLRWgDE+JXzPIVv3yFs7BmBvErrBC/NIhfesHFL+9EwpE3X8IXvyzuHQRU4cO9jZgVj/PDcM5DOEgrvl0loSDmbPHDcDKG5NwUBOYd8MJEFAVRNBn4x3RwCHWcCcZ8TtwZGWqrLT/vBphICFeDyPMVv3yFs1iA+AWdhPilF1z8It9zT0dA+OJXcrVpFEXR9DjG9RR1qg7ND0NhDnUB3lDs/C1A/afpJ7UAb08CAMSsJIxffsYfDl9mEL8AILos4bisx+wdoHZnEYlfMTU/jKIo2jiNvoZGNDS1D276ecOZJgiCaTr6QSPDPc89QCTpv0f6EsQ47BHj6282ihC/Is9X/PIz/nD4IH4BRAbily+WcBQ7BpsfQCTpYxsRSZJk6NMiCILhaX5w57dhK6vV4j2mliRJfjaB5OT99dtPh+NAVouW0DasMlCUCPQxEIliq8qB+JXkEL8gxiF+BSKu41dytWlMSNHtLmJKURTPZiGUkiLJsqIoCmNMEARD+w0/PSbb5XTK+tvJVqtFHVmLcy4IgmGaNc4R2xIT56Tvsuz92i5ff0eBzFykjaalfw18iK3OcDqd4butmGATtUMM8h+/ohLdEL8gwhC/wpR4mFKOANTNICwcDofhT04UjZFGxXmn+ujLsiyKov7yIQhMG9XKO1dB7whihPoFJeRD/TocTu8hngK8uAcSRPWjcRkaRHUG57y11W6xWARBCFUQVY9wXAc2gM5A/IIwQfwy7Brxy5QlsdtvqB98tHMRLrFcNM65w+FsdxgizgO6r+Of3W6XJKndP2yHwxmzPUkgcJ0/YUwpihKmlFVhHYY47uJQLF+7YgfiV7SKj/gFYYL45a2T8SvyV4kI7BHPzSBcFEWx2x1+ZqiQ5ZDd27Db7RaLxfS+JsXGHLsAABAOw4YNW7Bgfm5ubvfu3aOdFwDw6dtvv62oqFi27PkDBw5EOy8xjWVn9412HiDBCW6MuXqmyrKsPtYP7Y7Up+2iKBKRui/FLbQ7AgCAsKq09c6pP9nuavPnz5837/7m5mZc5wFinyAIqampy5f/6fnnn+98agFeJeIOnptB2EWsdsQ5l2UZM8wCACSDYcOGzZt3/zfffGOxWKxWawJM9QaQwDjniqJ888038+bdX1JSgqdnvqBuBgAAAPFnwYIF586dkyTJPZwA6mYAsUutmwmCcO7cuQULFsyePTvaOYpRIRtuBQAAACBicnO/yzm3WCyiKKJiBhDjGGOiKFosFs55bu53o52d2IW6GQAAAMSf7t27q52Zo50RAAiU+jeLkXv8wBUNAAAA4hIL9/y4ABBS+JttF+pmAAAAAAAA0Ye6GQAAAAAAQPShbgYAAAAAABB9qJsBAAAAAABEH+pmAAAAAAAA0Ye6GQAAAAAAQPShbgYAAAAAABB9qJsBAAAAAABEH+pmAAAAAJ3RWvLM6AVbG7TfG7YuGD582eEo5ggA4hPqZgAAAABBa63euGjRJnu0swEAicAS7QwAQERxzrX/M0a639p+1f2HRTh7AADxpOno1mW//d0HdVK0MwIAiQHPzdrw0PFOLdqF88dHEcwzr75l2FCfUviy5+sjCvkeE5V2rH74wwkrV768f/9HFRUVX3xxvLr6i+rqL44dqzp8+PD+/R+tX//WnDlzoptVAIDOOvr6tOGP7W5y/dZa8sxw3a9HX582/JmSViKi1uqtz/zsxtHDhw+/YdaiZSV1RETUtPux4dNeP+pOq3rjHbpfm3Y/NvyOjdVE1LD1sTuX1U1+8e3npvnJSevhZbOGz1p20LXzpsMbH/vZDcOHDx9948+e2VrdGrISA0Rf86evHVr+WXO0sxHP8NzM6JlnFs+cOTPozTnnFy5csNvtp06dqq6u3rfvw3/84x8nT9arX4xj9ikEY+xXv1pw7733SlLbvb/m5ubHHvvtxo0bOedazhljnPP33/9HTk6OPoXKysobbpgQ8gKq1Ylp06Y9/fRTqamp+rfWrVu3aNEjod1dAlOPZH5+/sKF/11YWGixGP/2RVHs1q1bt27dMjMzjx8/brq5JmbPZAAAl4FXjaYVJeW/GV2YQkSVJduI7Icqnx59LRFVl39QP/6evBSio6/feee2vKdefO+G7JSmoxsf+/msBQ+vXXZj5sDCIfXryqvvGJhNRA3luyupPrWy7o6BmUSt5SUf2Mbfnk1EqYWL3ns/M43o8B5f2Wg9vOzOn5fkLX5uwbVp6q8//3nJkOfW7i/MoIaSZ345+86Gv6y9Y2BEDglAeDV/+trnjxzmdPhzuvvKeVentr8FeMNzMw+d/8bJGLvooosuvvjinJycG2644cknn9i9e9fbb789YcIEdYXYfM7DOScKqOz6epqBWm0Lab7agRpCgNRPbcyY0X/60/IRI0Z4V8z07Hb76dOn9duqH6vNZnviicfHjv1B5D9oAICOyxkynrYdrCQioqMHdxeOGkUHa6qJ1LrWsMKr0qhp9+oVNZMXPHxDdgoRpQ2c9vRvCg/88fWDrZSZU2ir3F3ZQETUdLikZtSoIYcO17QSEVWWbJNGXzuQiCglIzPNXxZaqzcu+uXWrKeee2x0JhER1W1btq517lOLCjOIiDIKFz01t3XFau1xHkD8clfMVE58TQgW6mZtGAtLxSklJWXIkCEvvvjiX/+6un///hSr1TOtpaKej8qPr/yHq1y+6mCcc9TO2qWebwMGDFi06JHLL7+83fUdDkdt7ZfqMdfO1Xvvvffvf39n+vTpPXr0CGtuAQBCJO2qwmH2kspqIqqrLMkadc/k8Wptq+lwyYFhNxRmENWU76Fh1+ak6LYZNcRecriGaOC1o6UDBytbiajy0J7Rt99TaFMrekcP7qZp468KIAPVryy6848HRv3mNzdkupY0HN5dTqOv0j0lyxpYSB8cqglZoQGiQl8xY5PuvnLeEL93LcAP1M3ahLXGZLFYRowY8frrf5kwYUKYKoGdZl4Ni3rlR60j+Ho3Fg9kTLr33jlXXhlQq5mWlpa6uq8VRVF/nTnzln/+c+eiRQ9fcskl7lVw0AHiD2MsJUXqzI8gxNl3hoy80TmVu8sbqOloSfPovIFZ1+YcKK+h1vKSD3JG52UQEdntlJ2VodtGIonqG+1ElFM4mbaVVBIdPbx7cmFO1sBC++GaOqou/6B+cmGO+R49HThE4ydnfbBi9WGtT5mdiNb9cnibMb/aRNTajE5nEGf0/cq8KmZozdgZ6G8WUZdddtlTTz3pcDh27drlp3Fg7BAEwd0DjSmKoiiKLMtRzlMnJGFjPLW8gwcPHjZsWIDfq5qamg4ePEhEQ4YMMeucxohYZKpnjDGLxSIIjIgUhTudzmT7+ABiitVqcTrleIoC2XnjbX88XNmUUbLn2hufpuzmQun1w0fHN26zjZ+WTUREkkRHaxroKq16Zic75WSlElFKXuF4+6uV1dX0QdZVN6ak0LXDDu05epR2V46flpfiY48eJj/zzGNDytNm/fJ368a3dSmTbv/f3fcF8tgNIFbp+5X1Hf3xF6iYhVKc3QNLADab7eGHH+rXrx/FXONG8zaNaiYZI1EUrFaLJEmMxeVpI4pitLMQHYyx/Pz89PR077fOnDnzyiuv3HrrbX379u3bt9+ECRPmz1+wYsWKlpZzgsBmzZrpo3NaJM5bURQlyapWzIhIEJgkWZP2QwToPM65w+EM7kdRXH/1FosYV3+GA68dLW0rebVkm/qkKytvVP3B1et2k6u7GGXljSJXw0VV0+E9h6S8rEwitU1k5e5Nm3bT6LwMooysa217Pli958CwwqsCa66VlppCKdfes2B83YqXttYREWXkXGuzH6ysbluneuPPhv9sY12IygsQEdw9mx/fvuo4KmYhFonnZoIgiKLIGNMmTVIfv8RYzcSfdevWPfKIOiSgvyddAwb0z8vLS01Nzc/Pz8vL69evX0qKyb21gQMH3n33XY8//kRM3X187rllzz23TBAE7WGeonCtYRtjTBAEi8XCGFkscRSYXURRFEUxpg54xHDOr7jiO/oROFVffPHFL34x54svjmuPwiorK48eVfvNk/ZVzDu9cGTSYrGIosA5KYridDoZY+pppt2kF0XRYhEtFlFRFM65xWJRz1VZVpxOZziyBEAJEb/0tEt6EBtara57JerfZrxcTnMKJ9t/tW7d+MX3pBBRWta1OQf++IE0839dz63SRt8+N+vOZX8sXPywa5zG35UMe3jttWrozsgbnfO7P66zzf1LNhFR1sBC+4pNe4b95uEM852ZSxu94OFhP/rjM+8XLrshY+C0BZNX//Z3L2U9c9+1GdR0dOOyZf+fvTOPi9p4H/9MNrsLLnihFapVUFEERNEq4AFaUetREdtqP5/Wq7bVag+qVtt+ar3ab2svUT9ae2gPta1+ftVqD+8qXoAoeF8oeBY8sCqHbHaT+f0xbBiSbMguu7DgvF+8dDc7SSaTSZ7nmXnmebKHLxgcUPlhKBTPwffR59t/REb+oIaZC3GvbSZq8yL4s07H6HRMrXJSghDCSiMZ5uTkXLiQAwD48cefAEBt27adNm1av379JDMPOp0uPj5+27Zt+/cf4HneEzwbIYQAIJ1OxzAMQojnBXnqMEEQOI5jGEanq2XzZlitt1geXA2+fv36kk5otVp37NiRm5vLMIytZXA/LLvp1dktDQYDPhuenmUYA+57pPcU/sCyOpZlsaKMweU5jlM8MoXiNHVDflVxhRhpy1ksFjyGAmqVeWYMi44HvxZEt8MzXYHB0QaQTS4Xazfm+5/8kt+fMuC925xPq9jRC9eP6SKaXoFh8f4g2xa7wxjcJQr8ertspZoD+A2Z/PKqse9/kxY7M9o3btbPC39OXvZMzMkiYDuhJg9JCsWT8IkoN8+oYeZS3GibiS9xe2AnJYvF6vRIXrXBMBAPnaoXI5czIYRyc3NfeeWVBQsWJCQkSJxAHnrooQEDBqSlpYEqDGS6EIQQHh4GAFgsVkn8Q/LCeZ73hAprBxtmwDPauaaQ+yXev3//1KlTeBRcrl9W52JIrP4KArJYLAAAPDaPzy7R/HieZ1mduPyMLM+yLJ09o7iQOiO/9PoqSXmEgMViEV8RVqsVgNpmnvnGzU9NLf8aPjkldXLFEsbAITO/GTJTce92YzakjhG/+fVPTu2vfJrwJPIsAPgNSU4dQh7n5/Lj+HV5Zv43z8zXegUUioeCzbPslG7B1DBzJe6yzSoVbCJ6PctxFs8ffcTzZuoKqyRLGC47b968li1bPfpoV7IkwzChoaEAAJbV8TysWfGGL0qv10MI8BQK3mL/Wj39ZomIhhnPe7T+5FYghP7+/pKNxcXFt27dghBaLNaanbnFLwpsaOEPRqPU/VKOpLxOx1DTjOIq6p78Ao6HtBWnsvV6fa03zygUipvwiXg+MqKmK1HXcIttptPpFAUbfrfL9UCDQW82e7pLktXKC4KgXYvFMw96vb64uPiPP34PDe1Qr149skBAQMCjjz56+PBhnY6pKdmG58rEcAt4tU+N1MQdiIYZKNMnHlBUFEeEkEO9upqRLBGsVREIKLWVOim/nJjfw/ILQmXzDKGytyvL1tg63loX0J9CoVC04JZXmzxWhNXKm80cxmzm5GEGlGLB1W6wfyPHcRDCffv23bhxQ1LAx8enWbNmNVI3jF6v1+tZ0TADVR7+1Ok86CYyDCP2Q/thLR4I7JleEEJPaBk8panX6/FX/AErgWREONHSxj9Jyj/I86IU10LlFwbLL9EiNRj0Eud2q7Ump8uw/KrBClAoFIqbcP2rTT6UJXf5IJcUY+qkS5LNPLNcvHjp9u3bgYGBkl9x4I0ambXAq3QQAlZr2XgqwzBVnDRjGGgwGERnMxXE/oB9J+1N7DjdMgzDkGKbYaDoJqd9/BjfGjGFgKSOOHqKuLGKN9HeWcSDk03kwg7jCdOJVquVYQzkPQIAcBwnBmYkdWUcHcRorFAed2NHz2trcyj5QCL/teqNb1vMWb7Sz6H7W1Nd5QGByi8JHMeJoXoMBj3ZGjXoySnKLwqFQql7uN42k/gdWa3KsYaxQkZqDlW3DWoQctwU52gmf7VaLaWlpYo7ypUnLQJPi8pF2j+SQ+Lg4wgBHN0Ol5RMmpF7adTwEAIMU8l9xIophKBt2+ARIxJ79erVsmVLk8mEG9Bqtd65c+f48RM///zz1q1bnVvYJjHMSLQYZqK1bDKZEhOHDxgwIDg4uGHDhl5eXmI7lJaWms3mv//OO3bs6ObNm1NS9hCt7Zg2LDZIs2b+w4cn9OvXLygoyGQyiafjeb60tLSgoODs2bN//fXXTz/9rH4uuepvD9wUhDZflqBEvcIQQoTEvZC8PK6UbbhdU0c1m81Y2RUEhBDChpbVauV5XlTC8HZcVbOZE5Vjq5WXG2YqvZdsk+Dg4Pj4+J49e7Rs2bJx48Z6vYG0D61Wa2lp6e3bty9fvrx3776NGzdev34dVBYohTTp5eD9EhMTx44d265dO29vbwBAaWnp33//vX379m+//S4/P9+eEYiPDCFs1qxZQkJCfLxCVykpKblx48axY8c2bty4e3eK093ygYXKL7n8UjHPagSGYfA7gUZnpVAodRLX22YSJUDFTQ5HXbO3Yy0CQkiOocrGrRHWZSV7FRUVYT1M/hOE8I03kiZNmkTmpOI4bvny5QsXJmuRi7hMYmLi/PnzfHzKo+fggyxZ8l9Qcc5E8YxFRUWzZr23YcMGjZN7PM8zDKvT6RR1FLHasbGxkydPjoyMlGfcYlm2SZMmffv26dMn7uTJk5988klKyp5KrQUJgiCIyz/EhDzAtmJQZUdxRiIqKmrixInR0VFYdZbj5eXl5eXVoEGDDh1CRo4cWVBQsHPnzm++WZGdna19dkVs1QEDBkyaNCksLEzeIAAAnU5nMplMJlPLli379+//zjvv/PXXX//973/Pn7+geC5sGGzfvjU4OFh+NBF/f//Vq1dLNt6+fRsAoJilGuPj4/PZZ5999tln4paioqI7d+62aNGcLJafnz916tQDB1Ir7Tk4U1mfPnEfffRRkyZNxI2//PLLW2+9ZbXykmlYeZAGnY7R6QzPPz/h9ddf8/LyErffunVr+vTp2D4R64BbzGQyjRkzesSIEa1bt1ZZw8ayrI+Pj4+PT8uWLXv16pWU9Prhw4e/+urrPXv2VHqX16xZ3bNnT/Erfu4+/3yhyWRatGhRXFwcqQ17eXm1bt164sSJ//73v3/55ZdPP/2sqKhI0kr4Q+/evV966cWuXbsq9kydTufr6+vr69umTZvhw4dfvnx59eo133zzDc6HUXtfsNUJlV+K8oXjOPFdWuPr6/Az6wlz/hQKheIOXL/ejJRQ6kaERAY4LdugDed2dzcIAR8fn4ceekiy/datW6mpafamPuwYJHbH4x0B2qKQlxsq9s/oAAhh30h7VwRMJtO8eXO//PLLqKgoRTukvIoQhoeHL126dPr0aVUJC0kaZuqr6cS0AbNnz/nuu2/79u1jzzCTV7VJkyajRo1av/6XWbNmgbJJm0rqjAt07tx59epVS5cuVbRUFfH19U1ISFi/fv2sWe+Sh6p4IdX6LFy6dEli9DZs2DAiIkJLNQwGg07HREZGNmjQQNwIIezUqZOvr6/RaJD82YueFx4eRhpmAICcnJzdu1PEr2IrPffcs1u2bJkxY0ZwcLBDwUW8vb179er19ddfJScvNJlMQNbyDMMYDAaj0SBZmYPR6XSNGjVcvnz5Y489Zm95kq+vb2JiYr9+j5EHxx8CAgIWL1789ddf9erVS0vPhBC2atXqnXfe/u23TXFxsbhP1opwgjULlV/2sFgs4kK7mq2tXH5RKBRKXcL1thkpsBx6gTuqN+h0OlETwn9Go0GvV9CKahB8UYMGPS6xzQRBOHr0qPqumjfaxU5T2FPRFDayrA43rJaw5vbAp2vbtu3KlStGjx4t0aFV8PHxefHFF+fOnevceUUNWIthBgAwmXxWrlwxevRz2mtI4uvrO27c2JUrV5hMPsB+fxZV5MTExGXLlvbq1cuJQAK+vr7jx49fu/bntm3bKp2rWlXw3NycwsJCcouXl1fXrl0BqMRKtGU2Ezp06CDG9sA0bdq0d+/eKuYEQsBs5kpLzWYz17x5i/DwcPJXi8WSmZlJTpdBCOrVq7dw4edz5sx55JEWTr8ljEZjQkLCF18sw9PRZPXEPMWKdUYIvfrqq1FRUeqnvnLlysaNmyrWHMbERH///XdPPDHUaHQsQy0e41i8ePFLL00UD+jQER40qPxSQctaYgqFQqFUEXfYZlpHEyWrrrXLNp1OZzQaWFYnPzbOByrR82oK8YqGDx/u6+tL/nTjxo0//vgTf7bTRNo3KgMhsKOjl02+yVa921u8pPWkEDJAFhRRNMz+7/8+6N69u6Oah9FoHDVqVI8ePRzaCyOuR6o0/iSu1dy5c+Li4qoSqF2n08XFxc2dO6fSkhMnTpw3b25AQIDT54IQdu/efcmSxdh3sQZ17pMnT169elWyMTg4ODAwSH2uBo9/h4aGtWvXTvKTj49Px44dLRaL2czJ/wQBQVhme0MIevfu3bRpU3L3goKCPXv2il/xGrl58+YOGzas6iH1IIQ9e/bEc6QVtwMAgNnM4eztkl/9/PxGjBih/mqyWCz79u2TmJRxcbGff/55u3btnNbaGzRo8MYbSdOmTfVkvd9DoPLL88EihgbQp1AodRW322b2NCGJjzvQ7KLAsqw8xrEEHDBQy9GchvSzMhgqiFKW1eGN+Nd58+Y++uijZAGe57dt256aesCtNVQBBxx3edxnbNWQhpAYvSAp6fVu3bo5pxoajcaBAwc6ekOx5NZimGH7Ydy4cYMGDap6Bi2dTtevX79hw54ASuoa3vLss89OmTJZYq47AYQwJCRk8eJFNWuemc3mI0eOSJ5fPz+/Rx/tquWOd+7cSb7CjWXZTp062dsFj9/bXiCwW7dHJckDT506lZqaSjZIUlLS0KFDXZUhTafT9ev3WJ8+fVTCfkjo27dvw4bmODG1AAAgAElEQVQN1cvcvXs3LS2NnNmOi4v78MMPq2LDY7y8vMaOHfvss/8GdOpMFSq/sPwS/zzQnsev9DqZt4BCoVCAO2KB8DxPCi2GgThtJVkGJ7Ukt2jMs2QvK6gcCIHBYKjmOE4SuR4REZGUlBQVFUVKEYRQWlraJ598jJBjPjMuRBAEHFPRYDDgaHjAQQceRXBwPImOghCaPPnl+Ph4RRnPcdyZM2e2bt26b9/+Y8eO+vj49O3bt2/fvr179/bz8xN3ccKMYVlWi2GG8fExDR06RKLfAwB4ns/JyUlNTc3MzDx16lR29nl8TX37Pta1a5fevXuHhITItaiGDRsOHz5806bfFCME9unT55VXptSvX1+xJoWFhUePHt21a9fevXuzs7MBAH379u3ePapPn7i2bdvK1RFsnr3++muvvvqalit1BwiBgwcPDh06lFwz5uPj061bt//97/9Vunu3bt3kLQ8AaNmyZUxMjEpAEdyeQUGBEodGs9l86NAhAACEQBAQhDAysvOTT45QdAi8f//+mTNnDhw4cPbs2YyMjPz86wAAk6le7969w8PDe/ToERISori+q3HjxvHx8bt375Zsx56NkgobDAZ/f3/xa1FR0b59+9at+19KSkrHjuFDhz4xePCggICA48eP79+/n2X1+JLr1av3yiuvKBpmCKF//vknIyMjJSXl0KFD2dnnAUAxMT0iIzsPHDhQsVvWr19/ypQpV69e2717Nw0NYo8HWX7VFrD8wk1U03WhUCgU1+N62wwhJAiIDAiBMxHxvCC60snDRWiJuQQhlI84isYAhFByWOz15NpoTqL1pThKCiGMi4vz8/Pr1KlTp06d2rRpIxEeCKEzZ868//77RUXF4i4urJ52cFhkhoF6PcuyOpfoaggBi4WTxMQLCgp66qmn5Cu4EEI4EqPN9wwBAIuKin/77ffffvvNx8dn+vTpI0aMcG5yCUIoCIIWwwxXsl+/fvKohnl5eYsWLVq3bh1hcZdFmd+1669du/769NPPYmN7v/vuu23btpW0XmhoaI8eMampaWTDYtv1+efHk2q6SGlp6fr165csWYLNA+Jcu3bt2rVgwUexsbFvvvlmWFiYPDDjY489Nnbs2O+++07cNmjQIHJK54cffpD4hebn50+bNu3AgVRbOwhEPXHiIPTRRx+NGjWK3KuoqGj27Nnr16/HPZdwWYQvvviiJJ5HaGio/DLLmxIhAECrVq3sFcMBRcQaKgIh6N07VrKY8+bNm/v370dlyQkgAGD48OEPP/ywZF+e5/fv3z9//vwLFy6IV4Gbvbi4ZMuWLVu2bIXws2bN/N955235zC3DMJ07d1JKUFHJc3T+/PnZs2cfPHgQFz558uTJkyf/+98lL7/88rVr1/A8M47s+vrrrylOHt6+ffu777779ttvi4uLbVF8EAAwNfVAamrqF1980blz56lTp0ZHR0uMeX9//+eff3737t3ULrNH3ZZfdQYxbmRhYSEdZaBQah0IoXv37tV0LTwXt3gFWCwWMR2KiMp4oSj21JFPGsjTVUnO66qUoE8//fTTTz9dxYPwPJ+amvrBBx9cuHDBBXWqMhaLhWEYnU5h2YNzWK0KK8VHjhz5yCOPSDbyPL9t27Y333yzuLgYlOfCKjd9i4qK5syZu3///rlznVyUpV2ngRB27dpVYgTeunVrzpy527ZtE9fsEfmygG3NHtqzZ++UKVMWLVrUoUMHcne5XYEvbfTo0V27Knj6Xb9+fcGCBRs2bBD1bCLvQlmmsj179hw+fPi9994bPny4xE6oV6/e008/9b///Q+3J8vq8L7YPFMJp0GsSISiGYlXc9kDR4/H/qri2kUIQWZmZmhoKLkIpEWLFkOGDP7jjz9VLP/IyEh5CFOMl5dXeHi4mKvNDrBr1y6Sea3Tp88cO3bMVlXg42OKjo6WeDPyPL9x48Zp06aXXROqkEycuMUwPz/vtddemz59+gsvvCCZefPz8+vWrdvBgxnahzauX7/+4YcfHjx4sKIljEpKSsTMBPhoERERAwcOlMzP4MGd//znP1lZWbaOAYiYK2W3IyvryJgxY2bMmDFu3DhyWARC2LVrl9GjR69atarSSC0PLHVPftVJsPw6ffp0eHg4nQemUGoRCCGGYU6cOFnTFfFc3LWaVntAJ0FAGtVoybCiYh5hjuMkUtJVK0yqAkLo5s2bn3766ZgxYy5cuECqZTVbMUEQcLgFjrNodMvBwcQ0Ht/Hxyc2trdcv0xNTX3zzRnFxcUIlds8FfUbCADYvn37O++8k5eXp/F05Ck0lsQGYUDAw5KV5dnZ2du3b8N2jVhJ25wGshkkEACUnX3+p59+wkaRiJeXV3BwMHl/8b59+/bB4ddJ8vLyZs58CxtmtmMjYFsIh8FzKcXFxTNnzvz999/lU4Jt27YdO3YshJBlWYZhxKjcEEL7i+bLroO8BfgzeV8UW0y0TvFZEELp6Qclw2A+Pj6dO3dW6eM8z3fq1Il0aJSkaO/YsSMZUISMF0o6NJLtXFJSsm/fPlSeHRsMGjRIbt5fuHDhiy+WE1Ezy65dcottVwq++OKL8+fPSw7i7e3dtGlT7U+xIAg7d+7cs2cPJAC29wC5BSGUmJgor/bZs2dff/31rKwscYtYnqhz2YYFCxasWLHCbDaTRzCZTH379hFPRFGkzssvnhfEP1n0pgq/evLqREEQPv98oZeXl0bfdQqF4gnwPO/l5ZWcnFzTFfFc3GWbIYTMZqmYkcPzgkYpKNEvBQHZW3stkZSeEM0JLx3p2bNn7969yY01WCV3I/oKtmjRQvLT1atXP//8c2yYYWBFQLmuCXbvTtmwYYP71l1gdbxePemCIkEQyGQ+pC4rfhXdydavX3/lypWioqKcnJx9+/Z9++23L7/88uzZs0W1BpsxcXFxERERkhOZzeZ169alpKQgRJqUkiYRvRMhAPC992anp6dLjmM0Gvv0iWNZnU7HiHtV1vnLmlosDmG5UWe/xRA2zyCEZD3//PNPSbRGlmVDQ0NVZr2sVj4iopNYSYvFkpGRQd7rSgOK9OzZq1mzZuSW/Pz8vXv34j3wjh07dpTYwxaL5a+//jp//ry8Byp9RRDC4uKSw4cPS945LMsajUbtyuvt27d37NjJ87zVylssVrwWjjTPgO12BAYGRkdHS27fnTt3li1blp2dTRiTCCg/PmWm9aeffoqX3pFERETExcXZz6VBqfvyy1oR8iee5+395IGkp6cvXrzEaDQKgkAznlEoHg5+To1G4+LFS+RqDEXEvZGOOI5TyYulfcQRyCwZlXEyyQvaQ0wgk8nUq1ev6Ojo9PT05OTkw4cza6kgMZs57S3atWsXia+gIAh79uzJzMwi9WDJXqJ5BgAAAC1b9kVcXFxYWFiV6m0fRQ21ffv2AwcO2Lp1m8qO2GSCEBYVFeP1XbYDKp4F9OzZQx6p7/jx419//TV5TJVzYXfH4uLin3/+OTQ0VHK01q1bx8XF7d27t6Y8fORujW3atImJicYhE8kq4TYfMmRIixbNxY13795NSUnp2LGj6LFZr169zp072wsoghCQRGhECJ04cSI3N1c8BYRgwYKP09LSwsLCQkJCgoKCHnrooTt37mzbtk287yptJTY7hKCgoMBqtcrCD5CWcyVcvnx59+7dglA23ygIAvaUk1egR48eEpsTO7X+9tvvNofSSrtKWT/csmVr586dSeu0YcOGPXv2kEcxoUig8qtWsGjRorS0tKSkpNDQDvZiLFEoFE/g3r17p06dTk5OpoaZOrUmCq1DIooMgehRoo1l2Z49e4aEhCQnJ69atVp0V6vperkFCEFYWJhk3Pf27dvbt28Xc69VqhZjR769e/e2a9fOTWl/IATy9FxNmjSZM2dOw4aN1q5dq6LES/RgbDuVfSL0dRwxon37EMmaE7PZ/NdfuzQGhiHMM/Dbb78NHz78scceIwvUr1+/Y8eO2GWu8st2HbY7hfbs2TN48OAmTZqIP6nE84AQdO7cCWdwxuTn5+/atWv06NGizckwjGIwDNwTvL29Q0JCyIstKirau3cv2fa4//z55+bNmzfbqgrIvH+VtpU4UnDlylUcQafi78hOFkEFLl68qKUYQigsLEwSu1Jyadq6CgAA7N+/7+bN50nbzDaf6VnvxrpN3ZBfHkt6evq//vUv+XbStDabadBLzwVHdlEvoz3wcnWC+xjuXSzL6nSMICCLxUJul5TEF8vzAh7ckZesEVTGoURIT2yGYfT6yi2IGr+uWkrN+/tpRDIyXZlqQu7opho5j5+f34wZMyZOnFjTFXEMMeNNpW422O0tIiJCMvYPALh06VJKyh7sc6VRX0EIHTp0+O7du07WWwO5ubmSlU4AgICAgI8++vDAgf0LF34+aNDjoOICMLKkqL7b/BIrOJsBABACJpOpeXNpqEAcUVC73kZOzR06dFiylMhgMDzyyCPaj8YwDCvDaR8qCMGOHTsvXbpEbhTjeSjWqlOnTqKxihA6depUTk7u5cuXyTL+/v7x8fGAeAMYjQZs6/bv31+yIisvL2/z5s3YPCYmZvHxAeE1qrWJyNvt6+tTFQczjuP+/vtvW5UqqUCbNm0kZQoKCg4fzgREp1JHLJObm2vL/VBO8+bNW7du7YHvxrpKXZJfHg5O7U2uTcWIGz1hCTqFRIthBuwILFfJL5dgtVoRKovsaq+M0WhgGIiQA+HKKA8gylYvjhYlmvVlRW39vkaSrkhkG8Mw9kZQJA+nS9ZUrFu37q233rKtL1JAlKZt2rQNDQ1t0qRJ165dQkNDW7RooZgi09fX9+WXJ+Xl5W3duqV2rfqwWnlt3pgwMDCQDKqOuXjxovZ5BpvTINi5c+etW7fICRkXghDYtm3byJEjW7duLa/Aww8/nJiYmJiYiHXrEydO7Nq1e8uWLZLgHxJlq6J2hQAAXbpEyvMBXLly5dixY6Ihp6W24pTI8ePH7969Kwly+PDDD2ufiWUYKPGpU1kGUynY2M7MzCQtLgBAeHh4YGAQ9jMkvVVjYmJatmwpFrt///7Jk6cAAGfOnImJiRGPUL9+/YiIjjt37pQ8JhzHde/ejZx2EwQhIyOjuLhYfEjJ02FzTpw0IxekEZdQYT4Nf42IiBgwYEDPnj3atWunmIdNIxzH5ebmkncHIWS18uLpxEiAgYGBfn5+kt0LCgpyc3PEJYIOnfrmzZuSXuHj4xMUFJSTk1Mn5+2p/HIIhBDHWciv7j6jW7FlplY2wDxz7uVBRqNhBsqi6aiVrIr8chXqjtBksWqojEsgAwKRLwd78otSRbD8UrbNsMDW6RidTtrJauq9LXnkGAYyDKP4HEpsIZc+q9CeXSE2y/nz58+fzwYArFy5AgAQHBz82muv9e/fX573tmHDhi+88MK+fXtxkqJaoSFhwaaxpgEBARIvRNvUAXQofjfWp2/cuBESEuJgfTUBIczJyd23b1+rVq1UhlQNBkNgYGBgYODQoUM//PD/rl69mpqaunbtuuPHj2tZudS06UNyzf7y5cvOaUIQwn379sptM2y+OtedsCeGE5UBhL9lenp6YmIiaUXjeB4XL16UXGl0dEzjxo3Fr7dv3z5y5AgA4Ny5c6WlpaLRZTAYunbtik10ElsQyPKthYWFBw9moAox5cvqZvsgqTUizTb8a6dOEe3btw8P79ihQ0iLFi0aNWokT83nHKWlpXfv3iPtcISQqCbi9y2eo3v44Yfl2a67du2K7VuX4O3tLTf/6gxUfjlKbbfHJNgzz6hh5mloN8wqpSryi6ICz/OK7we5/KreetVZsPxSts1EZ1k5NWju87xA3n69npW8avGUt0QDc8m7GEIIAESoXEyqTp1DaMtIe/78hVdffS0xcfjMmTPlDn4hIe0nTJiwePHiqtewGnBIsCGE6tUzSVrJarXeunXLIctBjLfhRCR9jWC9/+OPP+7cubM8jqIiBoOhdevWrVu3/ve//11QUJCWlvb//t8vKSkp9ow0CMFDDzWVaF0cx12/fl28QMfrDG/duiVJma3X6wMDAyWOhVpwkWCDO3fuvHTpEmmb+fj4dOvWjYzngZ+ODh1CyLVbly9fPn36lF7PHjly5MaNG+SEWKtWrTp16oQnGMXprCFDBkvSSV+5cmXTpk3q9SNljL+/f1xcbLdu3dq0aevv36x+/fpeXl7u83eyWq0lJcWVFoMQNm3atCoTdFrQ6/VkFJY6BpVflaLd9avGJyKcQ26eUcPM06hLhpmWubKqlKc8OGD5pWybqSgoOp2upl5wVqtVMg7KsjqW1eFY54qrMMQpV1chnsNgUI5LIR9g4DjLhg2/1qtXb8aMGZIoUgaDoU+fPosWLXJtJV2IeDlOCLaGDRvIx4ALCwuds0Zu3rypFImhqhARR0rmzJnzwQcfSMJLVLp7kyZNhg4dOmTIkGvX/t60aePSpcvkE6EIAbmlSh7EiTqzLCvvbEaj0d/fH8ec0H5YVwk2XB+JWyOEEEeeEMtACDt1iiCzdVut1tOnT+PCly5dOn36NOlf2rhx486dOx09epQ8yKOPPkrGt7BarampChFHJHUDAJhMpilTJj/++OMtW7ZU9Dd2J541N649wmTtgsqvStGyiB/DcZZa2klI84waZp5GXTLMKBQXguWXsrKoLtvcVSMNWCwKqycZBjKMgmATBFT9r2NIQGxGa9b8iIObS8o3b9788cfL4kxUYzW1gl2KHRVsOPaD0WhUtEYcvVLckO4evkUIZWUdef75CSkpKU4s0oUQtmjRfPLkyTt2bB81aiQgsxqXXYLcaOfw6jsnbr1er7dneTlq97pKsMGyPF1g//79d+7cIX+SxPNACHXu3Il0aCwqKsrMzLRYLBxn4TjL8ePHydAs3t7eXbuWZzkzmzmDwRgaGkpe5p07d9LT0+0F/xRbeNq0qSkpuydPnty6detqN8wUKsYQ4C0IoRYtWrh8DEKCXq9v0qRpbXGldhQqvygYnEuQGmaeRl0yzMxmTvHPVeVrHLmQ0vITxWnUbDMVeV2zolwQBI1DiTX+xIIKEdUgQmjbtu337t2TlKlXr167du2qv27aEQTnBJtde8PRLmQLr+eunkeqRXl5eePHPz9hwoR9+/bdv3/fiaMFBATMnTt32rRpknkzO/WHTpjkDMMgVJ4aWwJCgOft/irBDY8JTElJycnJITc1bNgwKqo7se4LduvWjXTbu3HjRkrKHmDzLz127Bhp3UEIQ0JC8CwZtrL69XtMktM8Jydn586dio2Md2nbtu2GDetfeeUVN0WU0YJOV0GG4RjE+E90voIQVoP9gJcHQGh3AW2thsovigjPU8PMs2AYBiHE84LKX83JL4oUltWJcqpS+UWpOlhI1T5jl+d5i8WqrtHyvOA5T6w4n7Bp0yb5oimDwdCsWbO6OHgNzGZzbVmrIMZmwF5ee/bsHT16TL9+/T755NPTp09LQtVXipeX19ixY5599t9AdZIQBxdxorZYw1NcoYsQ4jiO561aWh4h1ws2PFmIJ8HEjWJCLYzJVGE8AiF05syZ4uIifDUIgdTUtGvXrpGHfeihh+LiYsXr7d69Oxn00mKxZGZmEiHyK9QHABAcHLxkyZLIyEgnpok4jsvLy9u6dWtycnJRUZGjuzsBTnLt1lMIgmA2m9065EFRpNbJLwrFtQiCYK0MLfKLGmaUOoy9WCBWe/7oil4Z1YwgCOreONWQOIIMOqwO9m3Dyn9BQYG8AOnc5UIQAizL1pDPEgQA3Llzx2q1kt5ZDMP4+vo6OlOE7SVvby+3zpvL197k5eUtW7Z02bKlJpNPYuLwAQMGdOjQwc/PT0uT1q9f//nnn9+//wAOm84wsKSkWEneIDFsjKO1BQDJQwgWFRVlZBwEQNPcC8+72HIWVxKmpaU/9dRT5AxVmzZtYmKiDxxIhRA+/vggMi/Z/fv3Dx8+TAZBRQidPHkyMjJSvOM+Pj5dunTZvn07AMBkMnXu3JnsDAUFBXv27JWvY8TPnclkmj37vZCQ9louobS0tKSk5ObNm1evXj1z5syBAwcOHEjFKcVfe+1Vd7sa4joXFhZKugrHccuXf7lw4UIyublzQCjOQiPnVn56PlR+VYpD8sutNaFQ5FQqv2qLYUZjflAcBcsvZQEmCILZzOl0Op1OJ2Zupb4BJA5JLHUdyNvbWyU6f1Vo0eIRSRT76gE3TkHBbYltxrJs06ZNHY9AgCAE9evXd/cCIVm2Kzy5DIuLi1avXrN69WoIYZs2bfv3j+/Ro0dISEijRo1UREiLFi0SE4cvXLgQp9W6ceOmROXCU6aOhwLBdUM+Pj4NGzaUbOd5Hue+dJU3v3OkpOzOyckhbbOGDRt27BiRmpqGEIqI6EiG8bh9+/aRI2VxPsSMdpmZmQkJCWJ+PJZlcewQhFCfPn2aN68QY/DUqVOpqal24vyCMWPGPProo4qtbLVab968eerUqTNnzpw4cXLv3r04bZ3NYEbkg+kSV0PF4P4SsO5ObtHr9U2b4sas6otCPLCY6q3uQeVXpbjE4hIEwRNsXQBAVFRUUtLroaGhkmhbFArFo7h3796pU6eSkxelp6fXdF08FCy/WFAxUyeeacEDEvaEmV6vRwjhwjWVzbPWjfWqLO3Iy8tzh5IEIXD3XJM6t27d4jiOXFYkevE5dPdwUmMyT7FbIRMWE/pr2STD+fPZ589nL1++HADQrJl/QsKwwYMHh4SEyGdUDAZD586RoCwyCrh582ZJSQkZGh4AgC/K0bkLXD46Olqe2rugoABCWP1RLkjEaI2RkZHi0IDRaGzTpjVuxuDgYLJbXrp06dixo6SuiBDYsWPn5MmTyQts2bJlhw6hx44d7dy5E9mMZrP50KFDoNygqoDJZBoyZIh8gpHjuG3bti1evPj8+fNAZqhgc5ocRHDV+waH5lO/3Xl5eUVFRaTTJoRQNEddNI1Rd6wyKr9qEE/wWn/99ddfffWVoqIinuf/+eefmq4OhUJRo0OHDmvWrF6y5L+eHKK82rAnv1iglKnTaDTgIFHkm5dhGJ1OZxuPhwxjEIckqx8V0eam+kAIGcVwWtrASp483ytCyGw2u3zeDFczICCgBtX006dP3blzRzK3065du3r16hUXF2tsSDyLEhgYSHrBuRYyATGGjFphq4M484nEAB75+XlffvnVl19+FR0dNXfu3ODgYEn3CAjwB7YOmZWVVVhYKEkV/cgjj3Ts2FHM3OVQrSMiIuSDxFevXlUMxl1tiA21Z8/e4cOH+/v7i9tDQ0MBgB07dnzkkUfE8lar9dSpUxKXUghhUVHRuXPnyGVpjRs37tSp09GjR7t06UL26lu3bqWlpeF+InFoBAAMGjRIbtWbzeZvvvnms88+s50Sir6CZAo14qIAAKBJkyaKs9CufeFACA8dOnTv3j1Jh2/ZsmVQUCBOP11nNHuXQOWXFupqILWoqKhXX33l7t27LMvq9Xr6aFAongxCSBCEu3fvvvrqK2lpaXT2zJ78YgEAFouFdP/AMAxkGBYAgIN7yr1msS6Ll3VWzzUQdVMTM27yj8dhzZx79eMq9enTp2nTppKfzGbz5cuXgYaBeYZhvL29gDbNDLeBc6EmXAKEMDf34rVr1yR1aNasWXx8/KZNm7RbIwiBXr16ypuu6uA6mEym2NjY7t27tWzZMigoqGnTpkVFRTNmzNi7dx8uYIvmAm1WHLJNqgAIEQAgLS39rbfeWrJkicTXztfXNyYmZv/+Awih4uKia9f+btOmDVmgadOmvXr1OnbsmBOVj46OkkzWcRz3999/e4IShhBKTU29cOGCaJsBAPz9/fv1e6xxY79GjRqJG4uKio4cOQJss6OAcGs8ceJEfHy8OOXl7e0dEhLSo0eMzKHxdFZWlu0IFaoBIWzfvp23t7ekeocOHfr0089sq0DLTme7uRAoG+egffv2kh5rMBgCA4OcbiV7QAivXr3avn2FBXIBAQGPPz5o2bJlDh1KYmpKphbrhiJL5ZcWdDqGzHxdZ0hKSiopKTEYDHgWtG50aQqlroJtM4ZhSkpKkpKS/vWvf9V0jWoYu/ILf+J5nuM4jXFLMYKAOI6rfsEGKlv44QleFooMHDiQ1EoxRUVFZ86cBUCiMwF56AiWZRs3biwqkSrgAvHx/UjNuJrBdTh+/LhkwW79+vX79+8PNOuFuFTfvn3JFUouBCG0YMFHX3yxbPz48f369WvdurWvr2+jRo3CwsLkNbTZaVDUd8Xg+FlZR3DGZ/kVYFUMIXD27BnJ82I0Gh97rC/20NOok+Fiw4YlSHR3AMC9e/dOnjzpMRoYyszMJL3F6tevHxHRKTw8jDSWbNHzJfNUEACFSPrt27eLiYkhY+eUlJTs27dPtOskB0EINW7cWDJ1zHFcVlYW9q4E5Q6l0N7IC27wAQP6t2rVSvEyXagOioc6ffq0xNHOia4CbJE/1q1be+bM6YyMjPXrN3z++ecTJkzo0SPGoeN4OFR+PbCEhnZACLEsq9NV4ipMoVBqHJwkhmVZhFBoaIearo5HoCi/KqhxDr3aauo9CGElcQ7cIdsEQeA4i72kgep/paVms5l7+umn4+Pj5SOmOTk5KSkpEiVJMXQEACAkJKRevcpNFKxlDho0yE0RILVVACCE0tLS7969K/mpd+9eTz/9FJma2R64yMiRT3ft2tV9tc3JyZHowV5eXt27d1evHrSBELLnj1paWpqfnwdsD8v+/QckSZkBAB07dnzhhRc0VhVXyWQyjRo1Ur7Y7NKlS7t3765xhdt290Fqatrt27fF7QaDoXXroLCwMPIpOHfunBg9XwTf99TUNDylLNK8efPIyEhytjA/P3/v3r34VSQL5YIAAIrDEza7GikadfKSJpNp9OjRcodkfLni3cfPO8dZLBar4l2wWvlKXxc4+/aBAwfIpsM41FVslYfjxo0LD4uZsIcAACAASURBVA/38vJq2rRJZGTnESMSZ816d9myZYMHDwZ1yDwDVH7ZwTmxpf7nOd2mfv36NPUthVK7wM8sjdxDIhFJEtvMoQO5pD4Oox54UDHHUU0hmh99+vSZMmWKvCOazebdu3fLd4QQ3Lt3r7S0VLI9KCho5MingapGhU/67LP/7t+/fw1KLFzBlJQUucNegwYNxo9/Pjg4GFR2IQCA4ODg8ePHy+0QF3Ls2HF5TvBu3bo999xzmkNKwsjIznIP0oKCgpycXLEbKLaG0WgcNWrkgAH9QWWKsrikat68eVFRUZJfLRZLRkYGhApePVrMYNeCz4bdGsntoaFhzZo1E7+WlpaeOHECf1bSldHRo0fJEQo/P79HH32UOAs6ceIEXoKleIEQwvz8fMlGvV7fqlUrXFyLYebjY/rgg/djYmLsFXZt0+KTHjiQeurUKclP2rsKsPWWuLjYiRNfIuPxYM6dO7d582bX1dojoPLrwcTptQYUCqVGoM+sHEl7lOnuDMM4EWxdr9e7JK60Q2dUv6Ge4BCCbAAATCbTnDlzlixZrBjKIjc3d8uWrUphDEBOTo480W29evVGjhzVtm1bRZtBPGliYuKrr75a42MSeOps48ZNkqkzAEBISPvFixdFRkbiMorXAiGMjIxcvHhRSEiIW+u5c+fOnJwcyUZfX98pUyb37x8PVG0bvL1evXpTp059+OGHyZ8EQThz5gwsBwAAdu3ajaO0kwQEBMyfP3/48OHkMRVPZDL5LFjw0RNPDJU/d1evXl2/fr18BkkQkNXqstDhEEKWZbVoj7gKErfGli0fIVvpzp072FiVvKbFr0eOHCGfAr1eT0ZcLCkpycjIULFTEELFxVLfYAhhVFRUnz59gP098R2HEHTpErlixcqEhITqfNHhy9+0SeHB0dhVcOUjIyPfeust+ZvH3pBQ7YXKLwqFQqHURhTlFwMAMBgMej3rREIkhoEsqzMaDdVgAUMIDQZDpZV0dwYbpAEfH59BgwZNnz79xx9/TEtLHTduLBkOW6SkpGTt2rW5uTk4qoSE3Nyc7Ozz8r1CQtp/8cWy2NjekuoAACAE/v7+8+bNnT9/Hjk7USPgNTwAgE2bNmVkHJIokRDCDh06fP31V5MmTcJbJG0IABg58ully5Z26NDB/b0LpaSkmM1mydaAgIBPPvnklVdeEU0rsW5kPSMjI1euXNmzZ09JPe/du5eeno7Liq2xevXqzMxMuUrdrFmzBQs+WrJkse3GSTsVhDA2Nvbnn396+umn5fH6zWbzpk2bcnNzJXUQBOTcihoc9//GjRsSb09vb+9OnTqJrWF/97ICu3btunnzprhdjFqOuXz5cmpqmr25AoRASsqeGzdu2DvLtWvXNmzYgBtWcb0ZAODChRz5/HOzZs0+/PD/Ro0aCSreSvKzv7//3Llzv/3226io7vZ6oMFgaNbsIcWzO414qF9/3Yij0cgrr95VcLFJkyZ99dVXiuMaOTk5eEjItTWvKaj8olAoFEptxJ78Ym1aVNl37UKqGjwvxBkHSQwTewgCUlTyqs6oUaNGjRrlwgPyPL9ly5bvvvtOngFWnBM7fPhQ7969JKmZIITBwcFfffVVZmbm1q1bt2zZev369TZt2nTv3q1v375RUdH165fbgQih69ev11REEFHfXblyRWhoB8m0EgCgSZMmM2bMeO6553bv3r1z585du3YBAGNiYmJjY+Pj+7Vp06bi/I/gchdN3NQIgc2btwwdOhRnNyZp0KDBtGlTn39+fEZGxp49e48fP378+HFsfvfu3TssLKxnzx4hISHySIAIocOHD//22+/ieiRRFV6xYmXbtm3lsxlGo/GJJ57o06fP0aNHd+3alZFx6Pjx4wCAvn37du/ePS4uNjg4WDEjAkIoIyPj66+/kRtmkkAsDrUNUnqYGIZJSEgQBPT9999fuHBBbnITtQIAgKysI2fPnpVEVsRYrdajR4+qp44oLpZG0hcRBCEjI6OoqNi+qyECAOzdu3fs2DGtW7eW/BoQEPDBBx+MGzc+JSXl4MGDu3btwgZw3759u3TpYu+2KoLfoNhEdAliq65cuaJTpwgy5QAGd5X4+Phjx46lpKQcOXIkNTUNANCmTZtu3br17NkzOjrKz89PsWUKCwvXrFmDzXg3vS2rEyq/KBQKhVIbUZFfLEJIHBrX6XQsq9XHw15mT+dgbFRlBLNGgm45AUIoNTX1vfdmyxNqkV9Xr149ePDgiIgI+RGMRmNMTExMTMycOXNUTnTx4sWsrKwRI0a4quYOYbsolJqaumzZshkzZsjdLCGEzZs3f/bZZ5999lmVQ5WWlh45ciQ6OtpN9czNzV2zZo29GjZu3HjgwIEDBw7Ufsy8vLwVK1aQmhaEEE9xpKSkLF26VPFcAABfX99evXr16tVL+7nOnj07d+680tJSHKERN3vVDLMyn9KLF3M5jpNM0/n4+Iwe/dzo0c/hrxzHLV26dPHixXKtEt//Q4cO9ezZ02g0Sn4Vo+cDO7NeuPUkkfRFCgsLDx7MgOV55xSAEObm5vz111+PPPKI3GeAZdkOHUI6dAiZNGmivXYguXbtmiAIEkupRYsWQCl8f1UQLycrK+vLL7+011W8vb2joqLkKw9V4Hl+27Zta9b8WGdsACq/KBQKhVIbUZFfFSYiHJJVLhFs2M/SaDTo9axOVyXBxvNCrVA4eJ5PSUl5880ZeN2R4ppIfCHFxSXr1q2Th6nQyL1791asWFEVBb3qiO6Wa9as+f77H+TeZRoPkpGRcenSJVfXrvz4CKE1a37ctGmTxIXPOe7du7ds2bLU1FS8jFC8v2L3XLNmzcqVK+XrCZ3g/Pnzc+fOPX/+PDknXkXDTOTq1WuFhYXqZfR6fbNmzZQMszK3xrS0tFu3bsl3xNHzVR5ZfISDBw8WFBTIf71y5QrOkqdSN/zrjz/+eP68gnuwdhBC586dmz59uiRuJACgefPmQUFBWjJbOHpG/OysWfPjwoULnX4JkGDDbPbs2eJcZR1waCSh8otCoVAotRGJSJI6ifG8prXIGoupwzDQuXUCchCqBYOOCKGbN29++umn48ePz8/PI13dFAsDgFavXrNq1Sr5UqhKuXPnzscff7xmzZqqVtoRGIbBmSv0er1erzcYDEaj0WAw4K+LFy9atGiRPLyBOgihM2fOzJs33011JtXTWbPeW79+fRXNszt37ixcuHDNmh8RkkZdI5ZpwUWLFn/00QJFo0UjCKH09PSXX345NTVNzO0DIXSVYQYAyMjIOHnypLrKCCFs2rSpopZvc2vMOnv2rPxXHD1f5cjYOMnMzJInjhMEITMzU73yordAbu7Fjz/++Nq1a+rl7WG1WlNSUsaOHZeWlnb58mVJazRq1Khjx44udGjEEPY8+u677z/44ANy2Z4TcBz3yy+/vPnmjKKiYi0xKmspVH5RKBQKpTZCCibp8hV7S+q1bKxBanZ2qFKsVmtOTs6GDRtWrVpt00ehylp8cR0UAODTTz8tLCx8+eWXtceRv3z58sKFC3/9daPLVUZ1sIUg98/E1ggA4Jtvvjl79uzbb7+NQ01WekCE0MGDB2fPnl3FeQ91bK2NIIRvv/32pUuXJkyY0KRJE0ePgxA6efLkBx98kJaWpuKtKir3a9asPnXq5NSpU6OjoxUXkqlw69atFStWLF/+JQAAQoAVRNcaZrhB1qxZExYWphhlVCQgIMCe/YYvX+7WWFn0fHF3AAA4depUVFQU2US3b9/eu3ev9mgWu3enTJ8+fe7cucHBwQ69u4h2RgCA06dPl5SUkGnQfX19u3fvvnHjJu3H1Agsz2+O1q1bl52d7VxXAQDcvHlz8eLFa9asEQSksswMr4yqomOePRBysRuhIlR+USgUygNIHZNfFebNFANJGQx6g0EW3pGB8mBxNQXHWVziDeKqO8rzfHFx8e3bt0+fPvPnn3/OmTOnd+/YgQMHLl/+ZXFxMQBQjA+hqpWWR5/78suvxo8fv2XLlvv376ufuqioaMOGDaNGPfPrrxuR3ZzI9tpKcbtCDEl7FUYICALiecFq5S0WK86iK+bs5jiL1crv2bP3qaeeWr58+c2bN9XvWmFh4apVqyZOnJiTk6MaElBT9TTUv2yiZvnyL5944on//e9/d+7c0diveJ4/e/bs7Nmzhw0blpaWRhzTbpgKfOSsrCOjR4+ZMWPm0aNHtczXIYRu3br13XffDxs2bPnyL20mJYNNYscNM7WVWvjD7t0pU6dOPXfunEpT+Pj4tG4dZEctRgCg/fv3S6Z9bNHzFRx6yd3x3KMkkj4AICcnZ8eOnZVq2OTsU1pa+ogRT65cuVKe01mO2M5PPPHE8uXLbaE+4L59+69fv06WZBgmJiYmKCio0mPiAztkFRCFIe4qU6a8kpWVpXFqF0/UL1u2rG/fx1avXiMIFWLSSAozDGMw6KvomKcChAAHRXRf0sUHXH5RKBTKg0ndk18wMLBMq2AYRq9nAQA8L/A8r5iJBSFgsVgYhsFL1qzWyu1Io9GNIhDXx1WCDU8U2EILOBN4DbeYOE1EHKTsg9zDTb0+xGEhAMjf3z8hIaF///5BQUH169fHI+jYFLx06dLevXtXrVqNk+2K12I7Ef5a4cik5kp+Ja6CDCBTXljSPjodAyG0Wq14MtCOexuyFdbpdAzP84KAEhKGDRo0KCIiolGjRjjYA0KouLg4Ly9v165d3377XX5+Pu6THGcRI4vYLFtY8X5VFeJo5Vc8bNiw+Pj+wcFt/f39jUYjGZGitLS0pKTkypUrBw4cWL9+/fnzF8jbjVDleY2J00EIQZs2bYcNG9ajR0xQUFC9evXEc/E8X1JScuPGjdOnz/z++29bt24lpj4gAEivNzCMXcOMbCUI8Q0V+wZUqWrF7gfGjRs3bNiw1q1bm0wm3PEQQvfv37979+7Ro0cXLPj44sWL8ntBbCnvY0TlgfrtI+oAyW6pvZ1ldYAmU73hwxMHDhzQtm3bhg0benl5ibW6f//+rVu3Tp8+vXnz5o0bN5LtTNYEVHxGbF2xwhU50eAaGqFsi79/QELCsH79+rVo0aJBgwbe3t7iATmOu3//fl5e3tGjRzdv3pySskf+8lG0ouUGjPswm12wqlMClV91j2z/ZsH519XL5ObmFBcXq1naJ5JjXgRfpyaFg4I/koZu7/978hA/YqNGCi+m/bHihz8zT2bf5gAwNA4O6zJ4zIQh0YEK6XEAAODihhf+dSmp/AQnkmNevPju78lD/LSekUKpy3AcZzKZgoKkIZQdJdu/WbvrN+qg/CJtM5ZlyWk7PD+ILTlBQIIgiD/JC9vDfbKN5wXX+uhX1F2clpflmqioiklLaNbMJDtX1AvLP4jFSSVMYpuJ9cEfSJ2YMLfEMmqWZEVbDuEIeBxnAbIEViRYC8GxaLBWBCHU6Rgyxh1p1gqCgFBZ/8EPQ8X7IlWXq46dA5abteRmXG3xX6BgD1d+OvEIBFCyseLdVLgvRqNBZcaMvLm2w1boBiq1lRlOZU1BjkGIYTAUVzHZjk+eWrlX26uAYhntjSw5DijvReKABRJtM1gx06D80ZU/JvJnpCoNrlL/igMHFapU8Vku+588naSGcvR6vUvWTWnE5a9uQOVXXcTVtlllG+2Rt33+G+9nB788eUL/yEA/IwAAmAsuZv3x8awVRbHzFsyKk3p8F6QtmPLGr5dGfU1tMwpFGRfaZqEFt+ue/CpfuiAIgsRVRkV0yQtXJzijrvuGG6t2ZGTnszMmBDnPICphovqFkKgLlhUna46IcrL6SC9QVqaCFigxzORKNiyb10BWq1Vlzpc8Di6P1z6SmxESpDVSqKTCJVQdsbVFiwJ7smHTAwCAUAXV3GaSkf86MIlHTigRcyn4tiLbubAthOugMN2h1+u1vCmIKVMg3txK7QTS1CQtT9zxcH2wp5w4N6t4BNFEIRpW2ZazVwHRjhV3cWjKlJgBE69bYuRXuNHi1Ym723aT2DwVzDAS5xpcpf6Sg1c0xsSak/2zwmCB+nmrU7ABANzhFkLlF8Ut5P2R9MyqwIW//9CFnCEz+gVGj1m2vf8fSc+8kbz0+6RwcS1tQeaymW+sygae4jJLodR16qT8cpfrpDtACFitPMdZ3OQHAt1MFSsmqoOgzH4otyIULSXt9bHzq3LN8U/kjgzD2MpAHKdRjk6nk5wL1x2X1+lYnQ1cHkJG+7U43bAqrQ3LFjshWyOLXwH5wba9fEcnTkfcvrKpGOIU5Qa2CHnhCCF1wwzaLBnJzRW3aWkN0f4nLh8RtoracAZxxvLPLKsnuk3lFSA7JHlRiuUVo2WQt5XYEUkeJdsFAkk7g/I7VaE98S8ASIo53+DqTQEAlPQIomsAcVQBbwRA4So8AU+qS/XhbvlFqYyCP5Jikv6QJuSQbj2RHFP+/eKGWR/7zvs6qYsvAAWZPyQNiYuJG5L0Q2bBuR8SYyb/AYYsWBC5Ydbac+U7D30jrdWMn76fEalSkbw/kuLikv7Is31NS04aEhcTE9P/mZk/ZCokDAEAAFB44ueyUi8s+OMiEbq5IPOHmc/0j4mJiRvywqwNJypJekKhuJ+iYyuzlhx3QZIgT6R65JfH2WbIFk8Ch5QQo0qYzRzHcTzPP7BSTa7jShRET1DCEEK8EoIgDVotKv1CGQj7HWEAcNLUcSGSFoZKAKmaXqVzKd5c+dnJvarHLcp+x5P3w8phWVanY+TJoF2CXq/X6RiVYIZke8rr78TlVDOSmsv7C1HKc6+irkLlV13CnLk22WdGUpwvAAXbk0a8kdn/m5TUlJ8nG36Y+fGefEN4qwBgjB6V5Lviz7KYs6DV6PXbfpg1xN4qNADwRNzHRRO+XjAkwPZ15sW4hb+npqaunxed+caIWSkK5lXehjde/DVw/u+pqak/DMl7f2xyJrbOClNmjXhjT9i761NTU1N+eMFn7YsvJp9wOOcOheI6io6tPPvWCX7zt2frrHlWDXiQbSYIiOMsHMdZLBar1WrFa5J4XhBoUs5aA4SQsYNieXuFqU6phdr4XGDDDAAAIXB5rDyDwYA7jrp5RqG4HCq/6hyFaRt+jU2M9QOgMCX5/azBC7A55dsu8ZngkydBbFgrAAAIDO7CXbxUNtvl6xdgVDkiV5C24I2Pb49aunRMO7xuLfOHj9Oj352f2M4XH3n+u9E7kjeck+54bvsPJ2MnTOjiCwAISExOTZnZxQgAAOc2JO9o9fK7Y8J9AQDAL3rmvJfNa5P/zJPuT6FUD9gws73wrPTN5yzutc20617U06POINih6oUptR0cpVP86lrzTDTMbOdiRE9aCsUJqPx6sLmUtSMyup0vAAV7NuxoPCEx2mZ2GX2MAAR3aaUyO6bE7e0LprzxK3j53cni8rTstD+5yNjw8gP5BkcH52dmSxwbC7Iz8w2tAmTnK7iUmQ+6hAeWb2kXHgdOZp6jjo2UGoA0zOCg8e1fjXTwEaGIuGtoGToSlJkmeKkzIIQcWihpb36Mmmd1DxyiU7IRm2dVD8wgMcww+HTuzhdJqXtQ+UUBBXkXQbvYAADM2SfSQfQzrSr+HBaAwzOai8xAW+SP7PT8wYOjdnyxbHv/5P5l8Ro5DmS9PyLm/QoFg7lCAKQBHSNbScNBAgA4AKKCK2w3AAAKi2os0A3lgaLo2MrslG7Br3b0UTDMOvrUcO1qNe6yzRxaTKLT6Wg04bqBq3wRIZSG/6bUasSkUnIgBHq93sGs2RVQTGaFYVkdXtPo9MEpDyBUflEAAAAUFBYCwBXkARDoU+6seDE7E0SOaoW9Ek+m/Bk7ZLKW0PjBr3806xljl4IR7yenRM+Ps00pRM37XTTVVMi6lCc32AwApGdX2M4BAAL8qFZMcTs2Y+zEWTA+KC4jlxpmrsQtPo2KqpK4NhoH3SbByYvdURNKNWNPCbZnaNnbTpXpuoSYV9F+Aeh0aJBKc3Pp9XZz7tUlIIQ6nU6vmZqur+dC5dcDR3q2uEKrMM/20S+gneHS7QIA/Fq1M4CCApufoDnz1x+yDeF4Guvc2o+zRo2O1eS61djXF4CAIZNfDtiRvALH8mgVGQ+yMrPLg3eY0xbExS3IlETz8Avu4s9dypN5Kvq16uIPMk9cLN9y7kQKCGvXSm3RG4XiEpBtdhZt/janqoYZlV8SXK+yQAglqpIgILOZE9dGWywWjrNIdHK6cL9uoNPp5GEGYYU4++WI2+XQlUJ1BgihumGGYRjl2PfqsCyrJbeJXs/Wbe1Zr9cbDHqW1TEM1PhX01X2UKj8etDwC4tuBVL+SCkAAJgvbk9elWZzUAyOHnzpj6w8AMLjJ7Ta8cWKzEIACs9teG/WH7dBWCs/UHhuQ9KUzNELy5ePaaLdqHdHgbUfrzhhBsA3bvTrrf5M/vgPvEKsIC05+dfgpFFdpAdsN+SFqD0rVmQWAgAK05ITY17YkAcAAO0Sk+IvffH+DyfKdl/w3hfGUUmDFbwfKRQX4/vo8+0/Cidfls4aZlR+yXG9bSbRqgUByb2VEJJufBDauupACPV6vdFoMBoNer3eA9VNHJdMjmLwaBxw3175Gqk/xbU4tG7H0eCKYshHLRgMnvi8uASDwUDfn66Cyi/34aHyK/CZhfOisz8eERPTf+wXeUNmiKnJjF0SJxQl/5BmBu3GLPwo8sTMATH939jgk/TzwgnBJ98f0f/FFYVjfk4e4rAhZAyfkBSftyr5z4sAgHbPfP39BN/tbwyNiYmJG/MNGP3T0sRAAIAk8ZrfkPlfD784a2hMTMyI5LzEpQsS8Wl94+avXxh78v0Rtt2//zrJMVORQnEan4hy88xZw4zKL0VgYGBQ+RdXLPKRuBiprJOWqFYWi5V6sqmgGEoBD+bWSH1EjEYDAMBs5oBt3kyxGDbP8FXgaqvMj2GzTXJwSq1DMUSHOhojKzhk9WEQAlUPOuJpKL4WtEA+U/gpq07c8URT+eXJOCG/sv2bBedfVz9sbm5OcXGxy7Nx2DCfSB475cTgpQvHhNtxWyzMXDZlZlr8wq/HUJOI8mBCRgTRDMdxJpOpbdvgKsqvbP9m4f/848QRqkI1yK/yUWqdTucS0SJRzVWEpSAIFQNqU9O5HCz4EQKCIFitVggh7sGiMMOijmV1OH8Oy7IMw0CI10XU2MJ0hwxFhBBdQ1+HccIws1q1JudFCFmtvEOvdVfFhPQoqPcvhsovj6KWyi8ZxvCk77/f8N6LQ8dEvzx6dFx0qwDfMgvMXJh3KW37suRVt6OTvv56SCA1zCgPKj4Rz0dGOLcrlV8YufxixR90Op1LZmBICeXQICaVbSKiUgsh0OkYhjFgFYEcZcQfWFbHsiyE5Y2Hy3uUAipWTqLo2NtOqQM4YZjxvGO+rLapV4dyNtQ184y+NQGVXx5G3ZJfxsDEBdvjL6bt+HXV/FWZJ7NvcwAAYGgcHNYlesgL3/werpptmkKh2Ie+NYEd+cUC2wiWxeKawSqEyptbvd01jlA67bSjHY9ydmJZFsLydQ7Yxwa3leTm8TyPV08CIC3Psmw1jz6SYT9sXxWK4ZusElEdIYBsUB+hWopzhpkTPdZqtQLgwKozUBfNswccKr+o/HI7voHRiUnRiTVdDQqFUrewJ78YUXK4Sg+WiCiVKUvJT/bd+t0+6QmhB02tYkVTXGuuMe+TpLxD2qpLMBj0ej0rRtqxp9bg7SpLPyEEDAN1OoZldY4uKKJ4AirZxuwhCM57t1qtVnlYc3VwRjXnTkfxKKj8AlR+USgUSi1ERX6VTV/wvMsmKKROk6xycAidTifZXLOTJLXCI0UigD1HHquDUNmf4nZKXaLSbGNyFEPhOYTFYnHUPKtKRjWKhyAKNiq/qPyiUCiUWoS6/Cpbb+ZC/wHsqEBuMRj0knBMcgXOhcK1tsPzgk7H6PV60ccD2DxtbDeyfC21+JOkfHW2J/ZCxEu6ASjzSFQsSeYgthfWDCsZknRnbqs7xZVozDZGUnXDDGOxWBw1Cz3RdYqiGdJXkMovz6HWyS8KhUKpZiqVXywAwNEh50qRx0/DEZmwxq6oaXuChiRaFBAqz+dUj5FgtVoZxsAwkAxszXGcGNiKbFusNBiNFcojVK3tqX2pgyAIlcYeFQ28qlaLUr04lG0Mg5BWlyctWCwWR9e56XQMAFU1zxT7Kq6G7Y1HBxcqUPWHm1ywSuWXR1Hr5BeFQqFop3rkFwsAIF+LLknSYi9+mj0VheNcpp85DVawEhMT58+f5+NTIU3D2rVrZ858qzorw3GcJAYxsKV1xlMTeKrKarXiapvNnKgZOxpTQa5ZalQl7QVdpFSdWte2Op3OCcPM5QEMOI5zwjxDSC3En8Z7sWDBR6NGjSK35OfnT5067cCBAwghD7yDZDYVMgBGNVDFkRdy+h1Q+eV5VKf8olAoDyB1Xn5VED8uzJ5ptVo1uiVYLFaHLlVcvIR3Ir869OcQ1alasSxrNBqwoMIxiI1Gg9FoYFkWIWSxWMxmjuM4i8WC08LgX0VNApdnWVb1JGWILT9p0qSJEydqrKHotRgZGTlv3txOnTo5fJEUOyCEAEAQglGjRs6YMaOmq6MJJyLRuS+yHMdxjj7dLKtTXPqivZ+rvB88zygrA8dTxVRz/vqqnE4i2Eio/PIEqlN+USiUB5M6L7/KC1mtvGtXM1utVkFgcERdRXBwNkdtUFGlwxdptTopjxVdsOzpWAih6tGxVEb9dTpGpzMo/6ZUWD1LjDiWHxsbO2PGm2FhYevWrZMkJlfcC38wmUxvvvnmk0+OKC4u3rJlC3lAinOIbRsZGTl16tTo6Oj09HTg8ZNmKukQVHChK6PiwR2N8MmyOjJng0P9HEKVgTQEAATAE1VpMqEKz/MMwzi6VtA5eF6oiqAh/aLJdV9UfnkCrpVfLqsWhUKpW9R5+SXGAuHdYXoKgsBxHMMwOp1OjOmAY7Gp2QAAIABJREFU/Rx4nve0NUUQAhUtqhqmTSWZYTAafbQkExEqWWJws0MIOnfuPG3a1O7duxsMoqO/mn0l7jhx4qQJE55v0qQJhLC4uNiBK6QoIT4IAQEBb7/9dv/+8d7e3uSvHmueqQwCqcBxFrc++wghjnPYPNPrWTxw5Wg/V72USgY7ahAIAcMwojywWCw4A6b7+hpeR+RCC4oUbFR+1Tgul1/uqCSFQqkD1Hn5xdr7wYUIQpUMzQcHSWYYYEfayZFbYhaLBTuKKLru+/j4TJ8+7cknn/T19SW343kzRUsAKyLiJFvFMrDSCTdKpUyaNOmFFyY0adKE3GgvLI0nACH0QMMM47R5hse0HpB+zrIsqRDzPI+XWgEHZ2tVJpfwKKNK7FanEd3eqPzyEFwuv7Sc9N69e6R3E4VCqRUghO7du1eVI9Rt+cW6W7C5HDErEW597MXuxHE8di6CRC7tFFG3xEhwWw0YMOCpp56ShDwBQMU1q4yJE18KDw+3d1iKE+Cm69EjZty4sRLDDADgsR5xEEInMoM7ujinKiCELBaro9ajwaDnOMsD0s/J2OUiTgRKVQnB4j7DBr8bqfzyZFwuv+ScOnU6IqKjJzsXUCgUCQghhmFOnDhZlYNg+SU/MqgT8oupXYINAMAwEP/hpoSwfItDfw/smxxCD1X3H2xqWXd0zjCr5vkHQRAsFofVPScmA2svrsrB7UQIlqqAp0pqnWEGqPxyNcnJyV5eXrWuG1AoDzI8z3t5eSUnJ1fxOK7yfPZA+VX7tBBxIR1e6+K0wueZa6mrgTo29l8HqHXWsrhAUTsuD9WgEUEQ5OmqKuWB0nxxDF/svFGVe+REAgOnYdna5/GBofLLtaSnpy9evOS1117Fs3PUv5FC8WTw685oNC5evCQ9PV2j67I6dVJ+1T7brM6DO2ulOZorPQKwE6XA6c73QCms1QlCqBbNmznx/qpZNRqfWqN59sCOXOh0jKjrq7eBSvTX6hFvEEIcjcO9p6E4hQvll0YWLVqUlpaWlJQUGtqhfv36Tp+XQqG4m3v37p06dTo5ORmHoXYVdU9+UdvMg+B5QWUoVC7zKpWCdAk7xbU48ebi+ZpXo+1lE6YoUhXhVD3ijaYn9kBcLr+0k56e/q9//YuOHlLUcU5+ecLbxol5cvclEa0i7h4ArRvyq/bZZmJ4E/wi1ul0zrkxeKDzg9VqZRiXdQsc8dM1x6JQANDr9bVUsIGytyF1A6sOOI5zawz0Wj23SeWXRrTcZFmmQbUQbdRye8Bx4qXE8wJCSKdzOIGny8HONY7KL4bxcmsqUXvYe0XLt3tg6GMPkV+1zzaT9E6GgbXIH6xSOI5z2gFXcsc9c8iEUktx4m2Fk/O6qT5OYLVaIaxreZOqIe+i5HRasFgsNEWVIlR+2cMh+SUaWtAG+RVUbeycUvdgWWfkF0JqU8HVDEICADqHroJhAMMwVmsNmGcS8NNNBqNHZZQ9y9VjodUi+VX7bDMxP5JOp2NZnZalLC5cNk12INLil1j/LhmiQwjhfOcsy1qtFuygaEuMC8VejhDCsRlqlwejmOHXzqI417cnUB62qVCBujG2aq+XkogXruWS1d9TkuOL3VKMkejQuTTi3DXW4DtXpcI4GIy4waFW4nlppBN5U0heU+TxHb0j9l4yCCGsEouns1gsOEC8+Mpy6ER1lZqVX9UM9nKU52mQgCOFapdf4vyYiO2JLrfTSION8oDj3MCiIFhY1gUxbF2LTsc6ei2VPoDuhlRWEUI48pktbRhiGAZLpWowz7S/ZLCq4NbKqFP7bDPS7AbarG1X3XKsf7RtG/zCCxOioqL8/f29vLzw9tLS0uvXr584cfK3337bunUrqQw5cRb8r8lkSkwcPnDg48HBbevXr+/t7S0OMNy/f//WrVtnzpzZunXr77//DkBZfk97aaPJfi8OVKhXgPxQWcjmcnMRF1NXxHF9IITNmjVLSEiIj+8XFBRkMpm8vLzwLjzPl5SU3Lhx49ixYxs3bty9O0Vje6rcaFErjYzsPGHCCz179mjQoAGE0Gq1/vPPnfT0tNWr16SlpYnVUzlL1VGqp1oXlav1KvnBMQkJwwYPHtyhQwc/Pz8vLy/slYE7anFxcW5ubmpq2k8//ZSXl4f3U7lkllUWBuTphg4dOnDgwIiIiAYNGoj3keO4oqKi3NzczZs3//TTz8XFxaJBTirxErTf4j594hISEiIiIpo2fahePW/RW6y0tBSfd8eOnRs3brx+/TppHlgsFolDueb3g3I/1wh+dYwePTomJjogIMBkMuH6WK3W4uLiy5cv79u3b/36DefPZwNHOiEevmGYCoItPDz8qaeeioyMDAgI8Pb2FuNqchxXXFx85cqV1NTUjRs3XrhwQaPhhIvZSyKM905MTBw7dmy7du28vb0BAKWlpX///ff27du//fa7/Px8aqFhalB+VT/YyxEHArVXBv+k0QNfYpUxDAMhgJCBEOJXHJ6HlEymUR5k7MkvdTjO4kQ44urBCZtBr9fXoA+LbYoMAYAEAYGyFeAIIQGLBVJ+ue915+gyn5o1aGFgYFANnl4Lkte6EzGI8Qilehmrled5a2Ji4rx58yRJmdeuXfvWW28jhPz9/f/zn3cGDBhgNBrtHQch9Pfff69evXr58uWOzhXgTmk0GiIiIsaNGxcbG+vr61vpLrdu3frll1+WLPlvcXExPp1kjTXW81avXtWzZ0+NNcH8/PPa9PS0+fPny7NUq5Cfnz916rQDBw4A2bWLT11sbOxLL73YtWtXrMapgBC6fPny6tVrvvnmm0rVO3ylb7yRNGnSJPLFun///meffQ4AkJT0+oQJExRb1Wq1pqWlffbZ51lZWepnqTr4QhYs+GjUqFEO7bh///7nnhstV9zFlmnbts0rr7zy2GOPVdpzAAAcx508eXL58uVbt26zZ/LZG7PHZzSZTC+99NKTTz7ZpEkT9Ra7e/fuhg0bPvnkU9xLt2/fFhwcTNZk+fLlCxcmq9sk4kmnTJmckJDw8MMPV3qb7t+/n5KS8uWXXx05coTsP6J5hjcOGzZszpw5JpNJ/WgkYj/HdZbfTbEAhKBz58jXXnu1R48eKq8OAIDZbD5w4MDixUskta0UnU6Hb9P48eOfeuqpoKCgStdIcBx35MiRL7/8ct++fXiLessLAvruu2/Jdwi+a59/vtDHx7Ro0aK4uDjRPCYpLCz85ZdfPv30s6KiogdQXa4e+SVf2ImNk+p3prAX8wOjfbvZzGX7NwvOv04enDDJcJI3Bi/Yw7YZHqTAphq1zSiAeDFqB6EaVsq14Nza75oKyoXKEQQB4SiF+AvP8wgJDKNjGCjYptIcOviJRo3C//mn0mL2BhY9lto3b6bT6fDNw4uhGQ1pOKu+bBohFBMTPXfu3ODgYPXTQQibN28+Y8aMIUOGfPLJJ3v27NE4BC7qnW+9NXP48OFadGt8uqZNm06cOHHQoEHLli1bu3Yd7tyuE0tOHkfurIgvMCAg4O233x44UM2+rXgc2KpVq3feeTshYZjYnkB1Uk6xzhDCqVPfePHFF/FUpxyWZXv06HHp0iVsm7kbl3v3mUymN99888knR2jsOQAAg8EQGRm5dOnStLS0OXPmnj9/XtJzFAWb+Ors2bPnO++806ZNGy3X0qBBg7Fjx8bFxX344Yfbt+9QKqLm0iD+NGrUyMmTJ7ds2VJjA3p7ez/++P9n78vjoyjS/p/qYybJ5DIHJIAYICAYCAQQCQQJcsQDBP2prPqC8HqBuuABiquC6Lq7uqDCriK6vLIC7gIqguLBmUAg4QyHKBBCwhESTiGTY6av+v1RM52e7p7OzGRy0t8P6066q+vqqq7nW89Tz3Pn4MGDv/76m7///e9Ed4cQUrpj8l2DoVNpL0a5csURQo8//r/PPPNMTExMnblZrdZhw4b17dt30aJFn3yyGHxQoJFqi6IwePDtM2fOTElJ8bFnLBbLgAEDevfuvWHDxnfffbe8vBy8DEuMsfdFHdlsto8//njIkCHeyo2IiLjvvvsKCgrWrl3XCErpZo7GWb8I8YOmDl8RXKiMGCmK1oJyAyEymK/rwXadI2Bi1rTGbD6i5dAzF+GS3BAVQAiJoihJoiDUmqWAYVBpUVTvN2mvqIonrC8YbWk8tDxuptpBbARDfIRQZmbmX//6l8TERN8f6dmz54IFCxYsWPD550t9FLCSk5PfeefPAwYM8Fd8IQRm7ty5KSkp77zzDgQqaGqyDfhRQpBq60B6YODA23zht3o1QT179ly4cOHHHy9avLhOmVWn7aNGjXz44Ye9ETOCioqKnTvz/KpYYEAomHa2UI+RAwAMw2RkZCxb9sW777737bff+iI9Y4yfeOKJp59+OioqyveCEEKdOnV677335s2bp5urQXGEAr355pw//OEPxi9RFxEREY89NrFHj+6vvfa6loLWA+pxrgF65ZWXJ0+e7ONOBEFUVNQLL7wQERExb95843Ei333qqaefeWaqX6+DwGq1jh59z803d5szZ05+/i4Dc1kvPYZfeOH59PR04/48c+bM2rXrUPNzydX4aIT1SyZmcnGNL5D56xGkzvSyNSNhXhRFsyxD0wzD0AzDMgzDMAxN08SAjaQylWfXOSgqEG7WHDxn+AKGCYSbSVKjfgowhlp9GZaIezBRFAUXeEGgKArxPACIkoRFUZQkiaIoitK3FJDP6yrRrFyOBQstj5s1EAxsPxiGmTXrFd+JmYzo6OgXXniB4/gVK1YYiINkqHXt2nXhwoU9enT3txQZISEhjzzySHh4+KxZswxOJTUKPIQwIlsPHXr7X//61wC6UUZUVNQLLzwfHm57//0PDIU8dasRQs8++2xcXJxx/sePH1+/fn3A1fMdwRJQSSekpw98++23k5OT65NVYmLim2/OsdlsyrGqDQtGvrMTJ06cMmVKYGFeo6OjX375ZT0nbAanEwFjmD9/3rhx4wJ2Z4wQGjBgwD/+sXDatOmFhYXKTcd6cIY6HszKGvWHP/zBL2JGYLVaJ0yYcO5cmcGnQz68N2PGjCeeeCKAUggQQt26dZs3b95rr72Wk+Ornp8gPj7+rrvuMt5m5nk+NzfXlJEbFPL6pSRmBE1Fz4IOpcaMYRiaZliWtVhYlrWwLMswDMuybnpWqz1TPt50dTfRNAggRkWLoGcBEDNf4h0HC57iX63GjBAznucFQeB5nucphHhw9TkAiMQXgbdsdYlZa4XJzQAAOI6XJMltBaFGZmbmDTfcEFjOkZGRzz33bGlpaU5Ojq7QoyBmC+pDzAgYhrnnnnvKysq8qCaaAKSBxJitPsSMICQk5LHHHjt//vzy5UZ0V4VOnTrVScx4nt+/f389q9eYcI+c5NmzZ9eTmBFER0fPnDkDAJR8QBkWjJQ4cuTIqVOnBkbMCPx6lhCnehIzOavu3bvPmTP7uef+WFNT3dCbF5GRkQ899FDAlCkyMnL8+IfWrv22srLKWxqE0IwZL9WHmMlo3779K6/MKi0tLSz0Q684bNiw6Oho4zTXrl3Lz8+v0+WMiYAhiyxaYkZA03SjiWXeYkl704z5EntaqTQjZ8wIE7NYWKs1xGJhrVYrYWiEpMnGjWS4maPuegY5y+TvU81ZFaN7rNcYkoQbWWMGtYcFQDZldFMynuc5p5NS0may7UtRHq7IlbldV8QMWjc3I+pUcO23eU0mv3JyhlibQHVQhOM44iAxN3fHoUMHw8PDs7KysrKyBg4cqHvUJzEx8amnntyzZ4981kV5l/w5ffq07t31iZndbj948ODWrVv3799/+PBhURR79+7dv3//4cOH9+nTR+tLg+y4l5WV+cVegg2XZ0j5KNRzzz2nS8wwxr///vuePXtycnL27t1bWHgCAKenD0pL65OVldW9e3etr6TIyMhnn3327NnS7OxsHxuoLFoQhCNHjnz11Vdr1nwbERGRlTXqvvvuS0lJuXDhwoYNXl1iBBd1HVKqG0SbFBZmmzNnjreRw3FcUVHRtm3bcnJy8vLyAKB37979+vUbNmxYnz59dP27REdHP/HE47t27VIa/pGwYKRLbDbblClTYmNjdat0/vz5/Pz8rVu3ZmdnV1ZW9uzZKyNjsLf36GMzAWDSpEl33XWXLjGT27hr166tW7cCoMTEhPT09IyMjCFDhsTGxmqnW3p6+pw5s1955RX5Vj3euJHn37CwMFVbLl++vH379q1bt27durWysrJr165DhgwZMWJE3759dclVly5d7rvvvmXLlmtrSAbAqFEjx48fr/usKIqnT5/euXPnzp07c3Nz7Xa7zWYbMmTI4MGDMzMzdd2odO9+85w5c55+ekp1tc6XSguLxZKQkCD/WVlZuX379lWrVuXk5PTq1WvMmDF33313YmLioUOHcnK21WX8aUINf9cvb8QMmtrhWFAgGyiSc2UMQxNKZrVaQ0JC+vTp8+CDD3Ts2FE16UyYMNGsUF1dffr06dWrvzpw4ABCDrIoYCy5HYFIuh+7642YQUv00+gjVH6rdN3NkXOf8vrHssyYMWPefPNNb24JMca//fbbu+++u23bdnLBbYiFAVBCQts//elPWVlZWjHU4XAsXLhw0aJPVBIPKXry5EkzZ87ULiqVlZXffPPNokWLysvPg9s0xd0oBIDbt28/a9askSNHaoWz33777Zlnni0uLiZ/elIOfP/998+dO1fPHeUsOXMiGbg3LF2ZLFumdvZYXl4+Y8YM4n2eeEfFWJJzIHj99dcee+wxreHTlStXli5d+vnnn7u9qyPFAR6EEPTp0+fFF18cOHCgaqMIY7x9e+7EiRNlb+zK/nzxxRenTHlalwzY7faPPvpo8eLFCkkRAeCHHnqoS5fkv/71r8aORoIF7I5qgJCrsYMGpc+fP18p6QLAjh07JkyYAEDCHoD8RuRKPv/89ClTpmjfPsZ4z549H3zwQX7+LkUzQe5e4pFF1+Moxnj9+h/++Mc/qq6TgxyvvPLKhAkTtK/Sbrd/8cUXH374oWLMIEmSyCHdgQNvmzVrVmpqqreO5Tjuk08Wv//++6DofPko3Weffdqpk/ozJYrirl27/vGPf3i20eMA2JQpUx5//HGtyvTatWt/+9vfvvnmG2VB8lYCAHzxxReDBg1SPlJeXv7SSy+5jyPKbwERp8BIz0+jqsTPP/98yZIllZWVihHrGudDhgx5/fXXk5OTtf3z/fffP/fcH8FzTJJ6hoeHL136ef/+/VWPkM/UP/7xj40bN8q2qe7aujB+/ENTp07VulRxOp2ffPLJhx8u0H6pkKGv1xMnTrzxxhuq8RYebnvmmWdKS0tXrPjyutWbNc76ZUDMmolY481/o4HeTPbT6D5mRtE0TZRjhJKFhFhDQ8MeeeSRcePGOhyO5tBMEyZMGAMhFBIS8u23a7/88suammqHw+lwOJxOJ1GoEQ0/TVPydDb+gmm9ubYOtE69mdahsNI0iwBjkA+9UBTlg5NiMScnZ/r06ZWVleA+MiQ7dUAIl5efnzZt+tNPP/Xss8+qFGghISH33HPPv//9BXEg7q6AS6f0wAMPaIlZaWnp3Llz3R7t5N1TZLFYZFHy/PnzL7zwwv/8z/9Mnz5dZVmUnJw8fvxDf/vbu/IVhMAtuSLDJUztwwMAEKKI7Or1GYQAgKaJ4EWJoihJLnkuLS1NeyIFY3z06NHXXnutoKDAHeoKiMhL8iNlFRQcmDhx4ssvvzxp0iSlBwiEUL9+fSdMmLBs2TLFUwAALOs1mAnHccuWLSPETNEWjBBauXJVI0uNcgUwBoPjTvINSQKEQPYrSPxqjBkzRkuunE7nypUr58x5070jpWQ7rrLKysqnT5/+6KOPTp8+XUVdEEJDhmTce++YtWvXgfvNYox5nu/Ro/sdd9yhJWbnzp176623Nm3apHQ6R8QpABBFMT8//9FHH509e/a4ceP8VaBNnjzppptuUl10OBxLly597733yLBRsA6PcPCffLJ4165d77zzTvfu3ZXvNyoq6v7775e5mcyTlcpeLdxleZTiizTo5i357qkn22yQ14G2bdv27LPP/vOf/+zWrZvqWULYtFVCCE2cOKFXr16q64IgfPfdd3PmzKmpqSH9z/OCmxfVZrJy5cqcnJy///3vgwcPVvaM1WodM2bM2rXrTp486bs68fz58++8805+fr5cTVJWZWXle++9R7rL9MrgOwJYv5o5MZMRGFMFTyeNsk2j1WpNS+szbtzY6upqcszMHGQmTDRnYIwlSaqurh43buxvv/26b98+8rkjQJp1orl9wRoNrZCbKRc2om8hf3qenKld2IiBhPHrxxjn5eVNmzZdEaKn1u+2W3jCCKHFiz+NiIjQngBJSkq6//77ly1bppR4EEKPPfaY9rBQWVnZ66+/np2dLUuByrNwsl6CyJFLly7lef7ll19WHuNhWXbIkCH//OdHhElCrRDpys1LM8GL3ZFS96KGvGTKTaMoSn4LDzzw/7TWjMeOHZs+fXphYaEyE5VYLBOJd999VxRFVZfabLZhwzKXL18uXyGKHaP9lcJC2S+5Z6ux0nFiY67uskG2d3MvNQ1w6zDhzjuz2rdvr0rtdDr/9a9/zZ8/HxS0QdsnpKeJ1atq5ABAVFTU2LFjiWM95fWxY8dqSywrK3vjjTe2bdtGBCPV8CaGiIIgVlVVv/LKLIZhxo4d68uxMVLntLS0zMxM1WFup9O5ZMmSefPmKQeLbg4IQUHBgenTpy9cuFBl+dmtW7d77rlHdv2ibKn3AeDS/ODa2NN1a1nLysr+/Oc/5+fvUr1lxWvFCEFhYeG33347bdo0lRfK6Ojo9PR0OYqafD0sLOyee+5RfWREUVy3bt1LL72EEMUwNEJIubCpRkF5efnUqVMXLVqkomft27e/886sRYsW+bggSpK0adOm7Owc9/hEynksE8tGMBVuHQhs/dLNqpWJNbJBI+FmDMOwrOWBBx4k8TBMbmbCRPMH4WYURXEc98ADDx46dJhheHJGlKZpcjBN/mi1si+YX6D8dWLTzKFc2FiWpWmKpil5p18QBFGUfFzYlCgpKZk7dy7RehEKodzGI2nc9mkwb9787du3q4aUzWa77bYBniIgYIwzM4eqBCyHw7Fs2TIi6ygyQRzHK/85nRzPC4IgAsCKFV9u3LhR5WoyKSnpvvvGKasnGygaD3e5XbK3K2NVm5yzwm0xomnKarV06dI5PT1dNcauXr368ccfFxYWkjxlSoY8Aa4TFwAA8+bN27t3r6rc1NTUoUOHEkpssViMveUSZ3HV1dVKqVFZUGNCO3i88V7d9AghjCEzM1M1cjDGu3fvnjdvHrHc1j6LECIFyVmtWLFi+fLlWq+JqampmZlDVcrSW2+9VaU0czqdq1ev3r59u7JuKpBvLqng7Nmzjxw54ntHZWWNatOmjaqNubm58+bN99Y/nr0KGOPjxwv//e8vKioqlI9ERkbecccd2oFnWB2XCtHdjXU/wnHc6tWrc3JyvNXW/d4RxvDTTz+dO3dOlYPNZouPj1MWQup8//33JyUlqRIfOXJk9uzZcjkcxxt2DqqsrPz440Xnz3sYhFit1szMTN9nxJUrVzZu3KQcJ8pSAt7yoCjKYrFYrUb/LBaLuX61FGLmdHK6/+p8UDGcEEKIcsc1s1hYlmU7drwRXDaftL9jzIQJE40M5NZ7A0DHjjcSjz5ycELlmsjzQrP6gvmF+q9fVAAuX5otMAblwibbtlEUUi5v/hIzIoAS7wjkinYNQO7dYpJm9eqvLl++rErTs2fPTp2SwM1GMIbMzKGdO3dWJTt06NCiRYuUOesuOchtbEasEL/77rsrV64oE9hstttuu63O1jUohgwZ0rZtW+UVjPG2bdt++OEHhiEHBywhIdaQEKt24MoXSfiaDRs2KC1CASA6Onrw4EE0zbAsU+eiXFFRsX//fqRgqvItb2J98wQZYCNGDNeOnMuXL8uKRJkpaXOQRw4ZhB9/vOjo0aOqNFFRUQMHDpTJMwAMHz5ca1t44sSJ//u//1MWpzs1GIY4MkZVVVWrV69WvUcD9O3bV8UGL1++vGzZcqUu0FsbEXJtKNA0/dVXq48dO6ZK0KtXL0JvGm4BOHfu3LffrgWFhs3bpwMAiouLf/31V+1diqK1Fbz11v4qQ2hF3yJig+qtVopPB+Tl5e3evVvVA507dx4xYjj41jOnTp2SyWcQpxXD1D2pEQrEZVmzRbDWL4ybHTGrP+SBRFGIoijZh35YWJh7A9GECRMtA2TOhoWFsSxLtOCUIiQhQO1J2haK+q9fVLOXRf2ArDgi5m3KW8rljcBHYgYApaWlP/30k7EsCLXiKQDAhg0/q2RBAIiNje3bt5/y8b59+6nMyTiOI+ZPvphLQa2YBTk5206dOqW6261bN5vNZpxDwwFjnJKSopUgd+zY4Y4fioyd2yKXOg4hhHbu3Hnp0iXlXYZhUlJSfHSPe/Xq1d27d8tOTfxtS3NDSkqK1hP9oUOHNmzY4Kne8Qr5blVV1U8//eR0OpV3WZa95ZYUUJi/9u7dW1WirIo04IFyWcTEDgCtWbOmpKTEuHXEzG/QoPSOHTuqbh07diwnJ1surc42kqOkCKFDhw6pzvDExsampaV5qYBxBX1FYWFhcXGxbOxnXFUAVFZWpqqkxWIhmgElwsPDVSfoAKC0tHTNmm8JMatzVZO/GwCwb9++mpoa5d3IyMjU1N7GOcgoKSnxbpEbOEjjiIGA7j+3VjDoJTcZgrJ+YdzixRotlAzfbc+BGMa1+94i9tRMmDAhQ56zJGg82XBBiIJWIZ5BMNYvCgBa356T7ttVLm++EzMA+PXXX5UOD43Lxa446FBQUKAyFQsNDb355m5K0tW5cyeVa4SKiopDhw76NTjlZfjIkSMqs8aYmJiBA2+DhtQMGKNLly6qHrt8+bKsv/KO0XP4AAAgAElEQVRlEsopS0pKlOfTCNq3b5+UlORL686fP19VVdVqpn3Hjh1VI8fhcOzevRt8OwTlCZyfn6/ivQDQvn07m80muxLRHau+R4RDCLEsgxCqrKzat2+fQah3V50wdO3aVcUGBUH49ddf3fSj7jZSFGWxuKb8wYMH5bOXBCEhId26ddMOHkEQgkI2OI4jGzS+7LAQQlVT49D2jNJYi9R24MDbVIE9AOD48eNVVZW+v3336ogPHDigUrlbLJbOnTv5kg/HcefOnZMNZess1F8YTG35lrl+yWiVxEwJ924dRVE0QpSxHbsJEyaaOWiaInbK5DPeOiQ0GfVZvxgA8ObiyTMjEAShTomqaSE3kud5pU2IIgFiWVaSJG8LG/ECr4TD4fjll198X+yQ21VAYWGh0+lUirMMwxCvGO40SOsko7Kykmy0I7fPdN8KBQC4fPmyIAjKEsPCwtq37+Br1YONpKQkbSCsy5cvl5SUkDfl73C6dOmSSh0UHh7eqVOnkpKSOtVEpaWl5EcrmPwYQ7t27VQXKyoqjhz5lYwc49NrMtyUAAoKDpw+fVrl5yMiIqJv37Tt23PJyV3t6aYrV65s3bpVzsqX4liW4Xnhl1+O1NTU1KnR7dChg4oNchx39uxZ7A4kUOexSZqm5DF28eLFmpoapTtThmFUQQvA5dUwOOB5/vTp0wCgciXqrbaGzfG41b59B5U6WhCEsrIycDtZ9fm7gQDQoUOHVawVABITE5GnZxddcBxXXFz37AsYvrj1M9cvguuBmCFX+GmXSpyi6hWM3oQJE00LwsrIPqFs1NjUlQoa6rN++WqsTywjtT4DmhWIHycSHsFgedP9oGMMPM9p98sdDseZM2fBT5keYygrK6usrFQ507/hhhtkicdmC1M5vgeApKSkzZs3+16QMRiGiY9XB3dqBBC5uV27dtrQ2H379tWqvwJGSEiIVoGghSAI165dI7/rEoKbO8g41I3ZlZu7HSm8CPoOjPHp06fT09OVF8PCwuLj25ASk5KStEH/Lly4IIqivwd+WJYpLy+rqqoy4GakFTExMarMw8LC5s6dO3fuXL9KNIBq74AcPg7W2oAxJq563IS5jsTeb6o98cTHx6l6hmGYJ5988sknnwywrhpER0fbbGFVVdXGyRwOB3Gy0szdMF4P61czb119IAtsSAHzmJkJEy0dlPKcWa3dcmvYQ68n/Pi0tYi+cnsdAADgeV6rB9OFwcLmcDh+//13VJdvQy327Nmr3Y0mTucIdUlNTW3ow2AWiyU+Pr5Bi/AGhFB8fLw2bltwwbKs1qu7FpIkORwO8rtFEzMAwBinpvbSkt4LFy74rmiVIZuMXrx4UTUFKIoiOwsY48TEBJVvdwAoLy+XJInEJPGr/mVlZdXVRkI/aYVWqRV0KCkuzwdZr1JZWVleXh7EDGXEx8f7GybOX9hsttTU1DqVk4IgVFf76tmlaXF9rl+tCYrvDDK95Zsw0TqAEFCU7J7RZGUutMJtJ3Kshfz2ZXkzXtjsdnteXl5g8jzZAdVFY44/hFqGXBIwrp/J7Na4hnvTVgWw4USSa2kJwzCxsbEG+hDitUIUJaId8rk4VFJSYuBFsEkgCGLDGLzV7ZbDLzTyXPZtLF0vs69xENz1q3XjuvnwmzDROmFOYW9ohdwMACwW1sflzceFzS95V06sdaNPygQAjHF8fHwjOFFMTEzU2kQ1AjDG2vNCQQfLsnFxcS1dFeYnsK6nirNnz0JADgbd2jbdEY7dJqD6458UJ4qij/TMR4NSYtqgPawYdNhstv79+wuCaLCNUj8EeeUhnj6051SDDpvNFh8ff53NrOaCoK9frRKt7GiKCRPXIcxZ7A2tk5sBgNLjsLflzceFjRj2+EnP6rYuo6jGiJVJ03RDeLiuEwghd8ThZlRKKxA1iXSue6sBRhPycfCIoiiKPumdfBnzhA02zvihKEqSpBZFQnBj9YzpaKHJEMT1y4QJEyZMtCy0AG7mo829CgiBUmmjXd4aYWEjp8u8oaKiQj4E1XCorq5uKqMj4jeyQYuQJEkVmKvO9A1XmaZFhw7Bd8gpikavLyYmRkm0BEHwhZ5hjJOSknxRqBInEw0KQRDsdnuLImYAAL///ntDFyEIgl8zy4Q3tNz1y4QJEyZMNAn887HWJOB5PmB3TEobKqXnK98XtoiIiEGDBuXl5fmlOvMWfOnSpUuyLqKmplpLXVauXPnqq69CMDQ8xAs/AG6SA1kYY7vdruJCHMctXrx4wYIFwSpF6dvHF7QCboYQVFZW6pLewMYMmSOhoSGqWcZx3JkzZ8jg0S0xPDxcxWoEQUBIx7mcooau0BFWq9WwSoAx1u5cFBYWZmVlgV5LiWdtv4AxEI1Zi3PdWVWldr9RXl7+0ksv7dy5s/4bMe7vRov3mtNM0LTrlwkTJkyYaHFoAdwMgidS8zzPMAxFUb4vbAzDhIaG+mUWSKS99PR0lQN9cEVPcrk4FwRRK/0kJia6CVV9IUm1oa588eIddGhNxViWjY+PDyJTvC4tldHhw4drampUV4mSNqD+wAiB1mE9xlgUXUP08GGdEFht2rSx2WwqN33efH8rs23fvr12angCIaQz68PDw/v3v3XPnt2q6zTNBETMBMLum7n/dxUwBvJelHUmx8N8t0E1zL+FMdXmjyZcv0yYMGHCRItDC7BpDC4EQfBrYQsNDY2NjfFXViGeMFQCKMb47NmzGLu0anv27JaDbslwO9kPwj93PkH2FOc7SIQ35RWEUPv27d3xQ+uLAALJ+xKmtjmDEAmGYS5dUruZiYqKyswcyjAsTXucY2QYxtiAkIwObWjpqqqqixcvyVldvHhRW2J6ejqAWpTned54xCUnJ2v1Zko6hzEGwGfOnFXlHB4enpiYAICIexvyj6Zpf0cTABIEgTCZlsVDiB/O8+fPqxxdWq3Wm266ibSl3p8Oj/h4LYi1Xg/wd/0yYcKECRMtDtcdN/MXVqu1a9eu/gooCKGePVNUQaicTufp06eIdEWkKK28GxcXN3z4cOSOOhVE1K8b/AZCaO/evdojQx07diQ0ALmDhwYM5MnxfKxYQ7uObGiQtpaVnVNdj4yMvOWWWygK0TRlsbBECWaxWGjayNiPjMP09EHaMHF2u33nzp1ysqNHj6rMGqOiovr376fLbTiOM6A8qampujEAlBcxhvPny1UMJDQ0tGfPnrJvHoQQy7JEk+DPsKEUMdmaZnYEDEK+SkpKVIfBLBZL165dye9gfCua7LthwoQJEyZaNuwHP9394SF7U1ejJcPkZnWAYZjevXv7u7lus9n69eunOmZQWVl54kSRfCAEYyguLlaZu8TExAwblulvcVgP8nW/sjKGX7IaQog4dlciISEhKyurPg0kppKqlvpTK2gEN3cNB2JqeObMGdX2eUhIyK233ir3Bk1TVqtFtp41yBAhdPvtQ7QO68vKysnjREY/cOCgSgvKsuyQIUNIHAjtW9DSM/Ky7rnnHplFqEBRtb4ZEYITJ06oQlQzDDNo0CA58gRN0zTt0xdMOXicTifRyzWhSrl+QCUlp7Qq97S0tL5908DPc2Kqb0V9ZpYJE80RzmNfPp3Zv3/m018eI/sZ57LffGRQ/0GPvJl9ztcU6gsB5GnCxHUC+8FPj8w4LK7/7IhJzwKHyc3qRufOnd0eCOoWVohF0H33jdMaiZWXl2/evJlkQrRnhw8fVh3rpyhq0KBBRHj1SzZCCC1cuODYsWP79+9bv/77f/7zH1OnThk2bBg0AEPzpTLkx2+//aaiEFarNTMzMzw8HPwXIpcvX37w4MGdO3euXLny3XffnTRp0sCBA/3NBwAYpgVzMwCQJOmXX36x29WfvV69eg0fPhw8O8QgeBdJFhYWNmTIEKXPbgAQBOHYsaOKbHBOTnZpaakqhy5dujz22ERv9VTSM/ewR6NHj46KivL2CMPIBpkoJyfnwoULqgSdOnV68MEHSRIf3yMp+pFHHtm7d+++ffu2bNm8ZMm/Zs+efe+9YxISEsD/8dPkOHTo0KlTp1QX27Rpc/fdd/vlC4Q0PDNz6K5d+b/+emTbtpzly5e9/fZbDzzwQHJyMrTAnjFhQoWS7+e+v68SoHLf+zP+cwzAuXPpjO+Pc8Ad/37GP7PtvqTQXPA/TxMmrg8QYuZeN/gW73ytyWBys7oRGxv74IMPEAMfY2GF3LXZwh988EFVXGlJkvbv369ICRjjH3/8qaysTJVJx44dn3zyCd8VVKTQUaNGDho0yGq1xMTEpKSkjB49+uWXX1606OMpU572NaO6EIC3sV27dl25ckV1sWfPnpMnT/Y9E9LAiRMnpqSkhISExMXF9enTZ9y4ca+++uqCBQt8p81K6NrUtRRgDJs2bT558qTqemxs7COPPOJO4+qQOv0QPPvsM1pF1tWrV3ft2g1u5yIYQ1VV9fbt21VGhiEhIRMmTMjMzPQ2NUh6+dbzzz+fkZFhoH0VRUlW41RVVR04cECVbVhY2PjxD3Xq1Blj7EvAa/eUtI0ePToiIiIiIqJz587Dhw+fPHnywoUL3377rRZKP/bt26fa9WBZ9u67705PH4h8czuJ3efKHnjggfj4+LCwsI4dO2ZkZEyYMGHevL9/+OEHpj2jCRMmTJjwFUpihu55MuX5fl63YU3UAZOb1Q2E0JAhQ2bMeMnYtTSRdRBCc+e+mZKSorp75cqVLVu2EC9qsmxaVVW5Z88elfRM0/Sdd945adIkImP5wgaTk5Off/6FuLg41d1z585t2LDR95YaIwBulp+f/9tvv6kuWq3WBx988I477gAfOBVJMGTIkCeeeCIsLEx1t7Cw8KeffvK3VgDgoy1cswVNUzk5OapDRwihAQMGzJgxQ6Y3AF4NOMndRx999H/+53+0Z/BOnjy5efNmhBBWRIPYsGFDeXm5KmViYuLrr78mKzBVLxRj7HS6KMSzzz47YcIEA+/5koTJkTZSIsawY8dO7ZHFbt26TZv2R5vNJgiCMT2TK/PGG2/06dNHdbeqqmrbtu0GjzdDIOTyX5Kdna09rZqYmPjcc88lJLQFX5X8MGPGjJEjR6rYMs/zubm52EsgEBMmWhCSRs95sV84QHi/F+c9fDOAddCkeaO7WcDSbfS85zIjfEmhueB/niZMtEYoz5VpiFmqsTNmE4ZowdqDxoTVap04caLdbl+8eDFxTKeSWmSN2dtvvzVmzBiVQIwxzs/Pz8nZJju5dvMu+PrrrzMzM1WeGCIjI1988UWLxbp48WKikdAVkkihiYmJb701t3t39QIgSVJeXl5xcbHmOaRr+MQwjMGOu7f4URRF0TStW0Ny5bvvvuvbt6/KjC0hIeHNN9+02Wzr1q1TJta2DgB69+49c+ZMYn6mhNPpzMnJ0a2tL6Bp2puxXyPDmwBMURSAumORy+c79fPPP99///2dO3dW3iUDNTQ09K233iIpaZpSRSbDbkcajz766PPPT4+MjFSVW11d/eOPP4KnfI8xLig48PPPPz/22GMqA8jk5OSPPvros88+W7ToE9VTJFhWXFzc7Nmzhw8fbqyu1IZQW7du7dix9xIaL4Om6TFjxlit1hkzZlZVVSGEdJm2TFBnzpx59913azlqSUnJN99846OWiYzzOpM1AkhlCwoOZGdnP/zww8odE4RQenr6ggULXnvttRMnimQ7Uk0OZADAY49NmjhRhy1fuHBhw4YNJjEz0RpgvfmRxdmPKC60y3zzy51v+pVCfSGAPE2YaGVwk7HDR+DJ5GH5J0xiFky0bO1BYyIiIuLFF19cuHBh27ZtyRXFiXkMAGlpaUuWLBk3bpxWAD1//vyXX34JgLXRhwoKCn788UeVqRgpbubMGcuXL0tLS1OWpTqpP378Q//973/S09O1glR5efn69eu1cifGuLy8XBuuqnv37jZbGHjZcSeCqfbEUVRUVM+ePd2KDqVQ7qrPd999l5ubq82zbdu277zzzvvvv+8OG6CPJ554YtGiRTffrLP1ePLkyZ9//llVnO8wUAN6qwx5g3UqM/0HysvbqT0/1rFjx7S0NNnPO/GGb7FYSACxU6dOrV+/XqU6AwCr1froo4+uWbNm8ODBpC0Mw7Asy7IsTdNkBLZt23bBggVvvPG6VteKMd63b9/SpUtJ3DNlx2KMP/xwgVYRCgAxMTEvv/xybm7uu+/+bcyYMTabDSGUnJz8v//7v19++eWmTZuysrKMiZkk6XYpWrly1aVLl1RXiW75hx/Wjx//EM/zxBJSi9TU1M8//3zy5Mla+uF0Ojdt2qTyNSI3U+vDJioqqlevXoTTBvvtBwKM8dKlS7Wnzoju9D//+Y9szKw3hqFt27YLFy589dVZWmYuiuKOHTsKCgoaYJzXEmbtp0yubHBLNGHChAkTwYfkNqrH6z8rNIlZkGHqzeqAJEmyL2mLxTJmzJjMzMz8/PxNmzbl5Gw7f/58ly5dhg69fcSIEX379tW113I6nV9//XVeXj64YkCrFG7w4YcLBgwYkJqaqnqQYZiMjIwBAwYcPXp027bt+/fv37p1KwC0bds2PT194MDbMjIy2rVrp0tLOI779ttv8/LyyJ+aNDoCUPfu3T/99NNPP/0sOztblpDcWhpEUfoGllardfLkySzLrl69+vz586q7pNylS5empqbeeOON2mdHjx49fPjww4cPb9++/eDBg7t27QKAzp079+/fPz09/bbbbouJidFtoN1u/89//nPq1KmAd/cN4iMTvPvu38aPH6+6WF5e/uKLL+3cuRMHL2Cxt6zatWv35z//efHiT9euXasUrGX3iUuWLOnbt++gQYO0urWUlJRPPvmkqKgoNzd3z549RMHYq1fPvn37Dhs2rE+fPsQdixbl5eVLlvwfuPUzclnk1VdVVX700cfvvPNnLalDCHXo0H78+PHaTvMRRMkm50Z6ZsOGnwcPHvToo4+q1FYIoZtuuulvf/vbtGnTcnNz9+zZu2tXPvEdMnTo0LS0tIyMjJtvvtlbyIR9+/Z99tm/sJ5mSfddWK3WJ554nGXZVatWlpWVN6GbDPldnDhRtHr16mnTpoWEhKjSxMXFvfzyy48//nh+/q4dO3bs2bOnqKgIANLTB/bp02fo0KGpqamqCB8yioqKPvvsswZt3YoVy8nGgRKFhYUjR44ylXUmTJgw0QIQdetTKfOUnj9MYhZEmNysDly8ePHatWvdunWTr0RERIwcOXLkyJG+PC6K4vfffz9v3jwAUIk7Cnm36oMPPvjLX/6SmJiozcFisaSmpmqZmwEwxrt37/744491BSyEUF5ent1uV1kJ0jQ9aNCgQYMGyVe2bdv22GOTQCGtXrhwgeM4lbwbExMzbdq0adOmkT/tdvucOXPWr18vF3fw4MFPP/105syZ2k16AAgNDR0wYMCAAQN8b6Aoihs3bvzPf/5TT0mOoihvrjKMc1ayiHpCHgYXLlxQ+eRACN1yyy0LFny4YMGH5MrRo8dGjx4ta/yqq6v//Oc/f/DBB927d9fmbLFYevTo0aNHjyeffNLHylRUVHz00Uc5OTkYE1am0wkbNvzco0f3J554whu7M4YoioWFhZ07d1aOIkEQLl++JFv8EmCXswr03nt/79y58+DBg3XtZtu395sQlpWVffrpZ5WVlVolGKGE3sb5Cy88/8ILz5M/7Xb766+/vnbtuiCydH+xaNEnycnJY8eO1dpbIoTi4uJGj75n9Oh7fM+woqLiiy++KCw8IWcStLr6AHknqDELNWHChAkTgSCidy09M4lZUGHaNNYBjPGSJUu03hR9fHbnzp1z5rwpH/HyJnZkZ+fMmTMnsFK0he7Zs+ett96qqqqSlR6qBABI69RBizZt2hDJlZABhNDJkye1RnQqWK3Wm266SXXxv//974cffqj16xAACDEj56kQMurVOuHNrLEuh5zYL0/lvgBjfOrUqTp1MVFRkWlpaaIoyimLior+/ve/l5SU1L8Odrv9448/XrFihbtKHnflTsYYFixY+K9//UtrFlsnyIzYtGmT6rokSXZ7pYYmIeLOtLKycubMl/Py8oKiqzp//vx7772XnZ0NesovcuHEiRO+jPOkpKQm4RGyUhFjPHv27O+++y4oJyfdA+DL+mcVKEyDRhMmTJhoOYjo/VTKvF60ScyCDMrp5Hz/19S1bRqcPXv2o48+8pdXiKK4devWqVOfqaqq8iZTKuRdvGHDxj/96U8nT56sjwAqimJOTs706dOPHy8EjXitKBHn5eU5HA7j3MLDw3v3rtXXYYy3bNlSJw1gGEYOZCxzJ4TQ8uXL//KXv2idy/kFjuO++eabWbNmySeF6rPL7u3Zut5A8E8cIYTy8/O1AYVVCA0NjY+Pl3ULpGO3b98+c+bMgwcP1qdWZWVlc+bMWbz4U0KHQK9zCFkiWLBgwezZs0+fPu17EU6nc+XKVc8884yXenqtPEJQXl721FNPb9myResvxC+UlJS88cYba9Z8q8hc6yoDNm/erOdExwPucd5kSh5S88rKqhdeeHHlylV1kkljXLp06d1331u8+FOlPXMQahko/FqYzPXLhAkTJpoGEb2fGmASMw/Uf7Uy9WZ1A2P48ssvP/jgg6tXr/r4iN1uX7Ro0eOPP15VVUWETm+2Okqrquzs7EcfffT7778PTMwihU6e/L9EJ+Y+L6TrPhF98cWyvXv3Gkvz4eHhHTp0kB1CIISqq6tXr15tTFMpikpMTMQYSxIWBFEQRI7jyb+VK1c+/fTTubm5gUnYFy9efPvtt195ZdbVq9d4XiB58rwgCKIoBhLjsFlZT3333fdbtmwxVoCEhIR07HijMhIDeYMHDhyYMGHiF198oXUoUiecTud33313//3/b82ab/2Ry9GaNd+OH/+HL774ok5KiTE+fvz4nDlzXn11VmVllbdBpy1TdqaPMVRVVT7xxBPz58/XugbxBYIgZGdnP/zwIxs3bpRb562ZVVXVq1at8mGct2sqVY/b/I/8hV977U9z5szxRfWqBcb4wIEDTz311IoVy5X5B62uJkyYMGHChAmfYXKzWhBtge4tScJLly6dOnXqoUOHjKXnmpqarVu3PvbYY/Pnv6/I1kjWURrmlZefnzZt+qRJk7Kzs2tqanys+bVr11avXj1qVNb8+e8Tk0VlzioQU6jKysqpU6f++OOPBjTJYrHExcUT/yVyJf/73//OnTvX2PwyOjqa5wWe50VR9DzQhQoKDkyYMPHZZ58rKChQBc/1BozxxYsXP/7442HD7li+fAXJUJZBJUkSRVEQBKeT8yUYsRLe3kmdcmkDCK4YY/zSSy8tX77cQJ/JMExcXJzs8FD5Xqqqqt58881Jkyb98MMPPjK0mpqa7OzsSZMmTZs2rby8zBexXmlNhzEuLy+fM2dORkbG66+/sX379rKyspqaGjkfjuMuXbr0888/T5kyNSvrzpUrV5KWevHCoh/aQTGGEQD65JNPxowZs3Tpvy9duuQjD+E4bteuXY8//vjkyZPLy8uIp0DwMjvkiytWfFmnmXFMzA3kJXhP4u/pKT80isgVfc71hVm5cuXo0aPff//90tJSH3tGFMUjR47MmDHjvvvuKyg4AAF6ODFPiJkwYcKECRNBA0pK6tTUdWgWUGgMyH9dp9KVvgkRQgB41Kishx/+Q8+ePaOjo4mULAhCVVXV6dOnt2/fvnz58vLycmIYRrLyMYSrbEgma9hstrBx48ZlZWXddNNNsbGxISEh8ol/QRBqamouXLhw9OjRTZs2ff/99+DJ8cA7G1SyGoxh8ODBjzzycL9+/cLDw2WHbw6Ho7q6+tSpU0uWLPn++/UWi4X4aQS3XB4WFvbkk08OHz68Q4cOYWFhpGKiKDocjsuXL+fl5c2aNUvVcFUPA0BCQuLYsfeSTKKiokJDQ+X0HMfV1NSUlZUdPHjwxx9/zMnZJp/yMtDtkFssy6qccSM3tE/pWjrJr548lJ6ePn/+fOI6pbCwcNSoUaAX464+UHZOWlrahAkTBgwYEBMTExISQkqRO2TVqlUrVqzA2OVnEmMQBEGSJGV9IiLCx40bd/vtt6ekpCg7FmPscDiuXr1aVFSUnZ393//+t6qqWtlebf/4UGHZgQciYrqyJu6dAqw0BNU6wLxw4cJLL80gsRa8bSi4fZPUTpOhQ4eOHTv2lltuSUhICA0NlV13YIxramquXbtG3FSuW7eurKzMTfxwnXslin7ANpvtqaeeHjlyhME4lyRMUZS75ljZD+S3L18AVefLnw7du9oHZZAR26tX6kMPPdinT5/ExMSwsDB5XpMBUFVVVVxcnJ+/a926dSdOnAC9j49e/9fOCPIl8LeNXvKpvRn0aWWiOYOiKIZhDN72Lzfc0PP33xFCNE1TFEUCgYSEhISFhYWHh0dGRkZERHzwwQdatz0mTJho5iDT9o9//GNFRUVFRYXdXlldXe1wODiOEwReFCXluXoDFCa07Vqu9hDeCmByMxdUorx8mVwgoqHCq7hLCFOJUEoZ1F9hF/TELMVv8BR5AQDTNKP09qEUrYwLlVkWAEgSFkVB+4RSLrRaLUoLOkLP3MRV6VgPMJYUB5ZApQlRSGbqKmlketf/k5sGPaPNn/SMTCaNKas3bqZIjNPT099//30FN8vy983WCc8BRiqsbBFgDBRFURQCQEQbGRJiFQSRaHE9ZWtwV56iKETUjMTriSRhBWv1ILqK9vpRZ+1Fzxyw7O9Rmfif//zH6NGjlU+VlZVNnz599+49BnXwUtXatsjPKammcgQqiYHvTVNNQ0U+cjIMtZ5+amkq+eHjUFFQO4/HPT9BdfBJUHSC/I3yvKisv0ePkuFX58wC12ZTIG30kg8oh6JJzK4fWCwW47dtzM0iIiIiIiI+/PBDk5uZMNHiQKbtc889V1FRYbfbTW6mgulD3wXk4U1b3lyv/UNhPiTLSRhjpQ56VpkAACAASURBVIDoSiyTFn/lDJn/KImQfBMAuc2xamOOgac0w3G8X3oPq9VCUSCKclnI875ODd173jqlkLkk74grZC+PBirq4OH9T9lApcztKWr7RDsFQZAX/npLeyghIVH2Fy+KooFFXOBleDB5meHLLx0AsCR5mHPKrJKiKJqm3QMSJDcwliTJVU9RlBSKR1eGoBly3qB6BaAR9xV3a1Mpdi48diu0sSIqKyv37NmjKkLbRaAzLmsnIMYyGyHESdlMOaVPL05TE+xuCHkWSZLOOFd+QJRXjEukKIokcHtDdT1IZgfRiKo2QQwq7LlPBAgpewYUOkxXvRTZ1t0xiv0a/9pomA/JCrkHsKk3u16gfc/anTKnkyPcjKYpScIYA0XRDMMTNFJFTZgw0TAIxIj++oDJzWqh3SDX/pbVDoot89rH5Vv1ES88q1ErIyolP92U4I+EpNQjqUynVMncJEGnSjJJwxjzvKCV4A2KVonyngZOtSyFXPSxS5VpBEGwWNg6HzHOhxTfuXMneV/2woULWs4ZFKi6BQA0fYmVb438YFlWcXwLIQQURWNMYQzu43weqk2FVq12B6HOviWJN2z4uV27dhcuXCwuPnn06NF9+/Zv3bpFqzbxNndIsszModoQCyRmtC9vWfVqlNVzzwuZjCmbCQj5MTtAPZ0BXJZ7WHUXFLNALxOv+RNVgLcA6HKGFFUbuEySMDldafyIUofmqX8GVRcp9bTGMPi8+DUX6vpMmbzMhFcoV0DC00yYMNHSgbHLosf9pzmxARqTmxnLIo0PY0HHG4xlh6DrUsBD5FVn7q04q9UCXqz16irCaxrjK5JUK53rpmcYBiEkiqLc4dpC9QU/vSrRNE3TNMZYEARvMxljLIoSTRt5u/HlI4AQ3HLLLYSbSZJEQgg0ED0DTYON+4Smad0JRcgCy7LE0YtGx6VflgFk9hUeHh4eHt65c6fhw4cDwMaNG5966ikfMyEYOXJkTEyMKvNTp04plKU+QdNR2lHn9VZQiggsWzIXAvsMUhSiKJphaGN7D297THopA6jFdYrWsX61CGjXL1ltjBWQ3IYEJkyYaKFw2/jUAgAU5wWuXzSSn0aLxcIw+nJkU4GiEMPQpp16UGDg7BEhZLGwxG6LYWjZnUnAoGmaYWiEgKKQsWasnrGwyNdhzJgxffv2JVfsdvu+fft90DO1ThDtlhLdunVLTk4GH/a6SIKsrKysrCxVyO+amprjx4/7RcxaKFiWJXOhnvnQNGWxsCwboFrYhL8w16/mAJmSEdGttVJTEyauH0iS6OZmIJO0pq5Us0BjcLM6j/w2IRCC1re8BT3QqvFsMY4tJjt8d/9ZX26mysFYQjWum0G7iH1d167JU6dOjY6OJhePHTu2bt1aaDZG0sbvJeibylrn7B06dJgyZYpxZeSvbWbm0FmzXomLi1MlKC8v37ZtWzPp0gYCTdNWqyW4wj1FIavVUv/NDhPGMNevRobB+kW+JJIkSZJINGeNWzUTJkwEExgD2WZRxUYy0eDcjKbpZruwESAEpnxjjLq4mdHmpVYeValN/IL2TRnLu8Z1M6ATAPDQQw8uWbKkR48e5KLdbl+3bp3BU40PsoVscDeIZSEEv/zyS3V1tfIiTdNjx45dvPiTrl1d2jOFWYLHBtjUqVPef//9Tp06qbIVRTE3N7e4uLgV6yKJ1qWBMmcY2mB7ohX3auPAXL+aAzw/LC4zKEEQ62kZYcKEiaYFxhLxrUW8l4HnZL+e168GP2/WIpYNmqZbk3WE7+fNfIQxGzG4q0vDKIoKmDbozlWDDAOuOQCMHDnqxhtvJL9FUdywYeOKFV8SNxAAzeWTIYqirtxvrDAMABhDbu6ORx450717d+V1hmGysrJuv/32o0eP7tixc//+/Vu3biVax169evXq1Ss9PX3gwNtiY2N1393p06eXLVsOzYnxBhHEoNeXlEqTe/lZgjq1bbpdR1EUyzIAwPOCqV4IGOb61fjQXb8Ux8ywJEmCIIiiwPN8TU1NfTb7TJgw0STAGNfU1PA8LwgCidGqXAQpimIYGmN83a5fDc7NWgTvbRGVbEIY2v4ZPejFsVtwnFj6CAO/HQbtQgitXr26T5/ecXFxHMd98803r776J6VXyeYA8v0iv1XNpGlKkgLnwLooLi5et25dUlKSHMtYRmhoaFpaWlpaml8ZVlRULFmypLCwkPzZyjbJZHbkDRgDCVVXJy9FCLkjJahvyTHulGAYxtgLjgkf0SKGZIuoZMBQumeUj5mJoshxPM/zZ86cSUpKwmboBRMmWg7IhD1z5ozD4aypqSEz2r0UYoZhlF6Rr0+Y63crRNDPmxmI+M1h/hivysaHygxubdiwITs7++TJk7Nnz3711T+Bm4g2HyHA7XYfeF7gOI68d54XGqieGONFixb98MMPQdmkdzgc//73FytWfFn/rJohjImZ/Mq07hZJNCfVu8MYi6LIcbUvl2TCcbz2XbAsKxMzcsC6/s0xYaLR4G39InsZBGSvnef5r7/+mmGY1qQ2NGGi1UMURYZhVq1a7XQ6yFyWpzZNM+b6BWZ8MxM+IjCv8brkJ+h0LuAMDfVmAIBnzpwp+3bHtcHHmwuUMQlkSJLkjmwWNChDG8+ZMyc6Onro0KH1Mfe6du3aokWLFi9eDP6EhG4pQAgZEDNdTZf8oNsGkuY4Xjs+ycsl/tx1Y+8qHVcoYtyZMNGyofSyTbgZz/NOp/PQoUNr1nx7333jRFEk6uWmrqkJEya8gijHKIpas+bbgoICp9NJzBrJNiXLsgq/INf1+kVHR9/QoAUE6xC808mJeghW/i1x403bdtIKq9XCMD6dQCA5+JLS27mXOjc2tBK8L0ZchtVQr77GJ8IZhtEV+8m5BW+leKtga6IQ/oK0neO4deu+Y1m2R48eVqvV30wwxkeOHHnjjTe++WYNyRVaXa+SAzNaSBKWGRdFUdpA7Z6hz5BqfMojn1h2qTJHCFmtHh4FdcmbCb9grl8NhzrXr2nh4f+orAJF5EyEACHK/QORxeWXX44UFhYmJCSEh4ebgSVMmGjOcDgcJ0+e/OSTxRs3bnQ4HBzn5DiO5znyMSQMjSyLHOfT+iV/JVoZTL2ZCZ8gSfpxnOu0J9Qq3OojRkiSBOCxogesyPJFVy7HxzbPM6iIxPz581es+PLll2eOGDEiIiLClxxEUTxx4sSKFSuWLVuu0Fk2J0VkMOBNOhRFSd5EkM+DSRJWMijlLFONT5Z1BUZT5iODBP1TXuF5r2HZTZhocZAd5RD9mCBQCPEcx5HP8v79+w4fPsyyLMuyDMO4A4VT5JtNXOp4O4FZ59aeX+nrAtIyUn8rQGCG3jbREKBpg71sl+RGUa5gjxiDKNaOXuUsE0WJpCfb9xSFiAsfp5NzOBw8zzmdTo7jyX8xBopCMjEjLkCu8/XL5GatEME9bEbgXcVUx4OCICjtu+rpPxBjLIoeLLFO5YC3GhpTRBUTu86JGQGhZ64zbhjKy8tffPElhODee+8dMWJkjx7d27RpExoaKgsTxBFTdXV1cXFxfv6udevWnjhRBEC8XNZyvdbUtzStH6FYRajkAaxKLEkSzwvE76hGaYbkZ1WynNbzhyCIptxmooVCu36RrTGiLkbIRc/A/fHHGERRYhieZVmaphmGodxQflq8BYIzXkEQopRsqv4BrwlvVJQuGO9PedvrMbXiJoIOiqJ1tzBUw145JlXjECGKopAouhzig5ubEZ0YsUaurq4hNsk8zxFDEndgDJejRgOz/+sHJjcz4SskCQcQPFeSJEFwme5IEjbYI6Qoioj15ESBN+FSEASEXDoEQVC7UvC5Vtf1lkzA0JrhYYzXrl2riPyGFOedsJvOkadcO20IQWuNXuItnoFq2MvKZO3g9bYd7u0RWZ+myAGbC5uJ1gfZhz6AKAiAEHAc5451JjAMw3EcsQpGiBAzAtfjDMPofnDqJDmywIqx0fqFEOU24MdK2VQLuSaybsEAutzMuCYmTAQG3cEmSVipHAMAhmHlxUgQjKYPxq5pS9M0IWCCIDocLv8fgsAjRGHs8rzqPk1a3+2P1gGTm7VCBD2+GYEoihSlM2DqjFem67JCC/lgGEIIgDbI0/ctQ29Hw83JHzDcziGxm18B1BIGmYO5lGPkT5IQ3IaMrdVA1NvCppWiOI4jiX0XsHieJzsXysGv9PxBgLG5oW6iZcNbfDNZdQZAAYg8DwzDk112QRBompZNGYnGDCGkDESpjDiiRLCUzCzLKreleD4I3Kmh62zChAyWZZxOp+qit5FMjKF82xyXRQUKY0l58pamaUHgiVLOrTvDPK/jBOs6hMnNTPgKSZJ0vTXStBGP8h0cx8kOEoK18Oj6EryeHbMGCzK5cn9Ga/VgnldkFVmzi0AQXHhzluONKfnLoDD2OJmGEFLKgu4017VjKxOtG7VHVDGWJCCbfgBAote6iRlyOwtB2k+NdspAXdYcfoFwwiCuL57OgVww919MBB0IIUHQoQM+OuQwhsLHqkR8sEmSRNO0KApyWDOiEnc6nSYxIzC5WStEQ5w3I1AdHiMIwNDRG4JOmXTrZlqDBBF1HsyTL7RSUuaC7pH9oOyda+EteJpWYmMYxhztJloWjNcv96kzhDEigh3PCwi5nJpSFHL5/tDjZhzH6aqhgiKANgTcETU8YCrNTAQdLMuqDBcheCNNZmYAWJIw2UMRRUFmZQTajcXref0yuZkJP+BNddY8p5CuuGwqzUw0BHS3t8lII746gqXU0rpkJNA6tiJH0ZrfvDRhIkAoVWeEjyGERFGkKCRJoszKwP1Lm4PWDBhch6Kb3TxhGEa722Lqxk00BLSTQh5p9V+/5BMQGGOiWxZFj4iFxHJS1zVx85uXjYRmx8381fl4S+8txFDrRiO0mud57WYeTVOiqPYS4SNIvF3d92i1WnQj8PqYra7HIdMapJnAfSzEQ4iSjw63LA/RuqazRNqjKJdbYYSAZdl6Dj+tS0Z3WeoNTtkaiqZ9CnVoIigw16/6QNtqb/3g9qUhEm4mSbUh7N3czCOlDEEQvCij6vCXKC9DnpbbAIAsFlb25q+ExWLhON7HMCGq/AGQm3B6wPcMtTnLaCmG5T7WXNl1mm5sKOj6m1GuXwbOYBoBfr10iqK1CxPPCxhLxO+iPA4FQUce86WryUM0TSME7tDSsjINtI4ZzfWr2XEzE80c5Oy1dueeZdnAtlXI5NTOQCLvBmx8rOuYIWC/jiaCBYSQ7iEK913XCX45/JcgtIA4J1qXMw2hntW6ZCTQOmaUCSH5fX2ubSZaMYhUhxCSpLbpD9wGO1bvKJVDVEfcPCor5pev884BKARH+QfH6fhTpWna2/rl/v5YrazTybuyIgZaEH7zqKyYo9/tKwUkCKJSSCXHsH2Zerr5WywW7QckMN/iyqoe/jq/DFxF+JtP46POmiu7zsGRg80hym4MepU065fML5RpSJQUqgnXL79eOkWpXQZgLO8t1i5kkoQFgQy/8G6jRsUe/jqvDOlmq9tklmWJTaPqrtaPsbl+gcnNWgHqc7ossN1Zslup2r9HiGwTBlIZmezJk5AYbrk/BH5D13DF9M3atCAxEvxaLikKWSwsWSeasxpNS5nkkUZ8T1EUkle7wKA7pMGLYwDlabQgHgc1YSLoMF6/DO5ijC0W1qVEwrUXXaKfW++uFRxFUZQkHf2zLj1zy5ExfcYMt+1fvaPUlafLxRGWMGDeyYFm/UIIiEs6g9Z5y99qtWo1ZrpB532BsqryEthyuJnXmnt03b5VuaUAEJN27wjlawpiZeT1C2PJdzmCWAM2/vrl10tnGFrVInkXgPyXrF88z7tbIWEMWHL1gy/9bLFY5Dem5Gbm+uUNJjczEQiUQcZkEHoWgAtUQvYYhmYYWj7PFhiV0vVfB0F1xmUiAHjT+fgChIBlGeJdN7i1Cgp04zQoV+J6VpsY/ere0j0DoI2xW2eUCxMmWjpkTZrrZAtg90WXiSOxNyNyJAliofwikevkiBeujQ6C3JZpVlsoMcxCSkUJuSmJogCYpmmaZuT1i+N4QRAUBpbI7UxcWagr0iZFufJHCDEMi7HkDkDigsq3OEVRysaCIjCJKgRlbYdIrnSSO7YkuYVr/yT3a+sm/0nSkEIVdUCkS1V9qKyMcduVb6QeNbfaQsnrRgAhYaGuorBeYrnaSugp4morQK6wLEvTlCSJ2kqCBqo0GGOaphBCsuGr3LcIuQYY+a19VlkrZQKDt0Dc4biylbAyB91siWJKZalLvOyQsohjfc83JedGZpk2b4/eIHso2mTm+mUAk5u1Kmj1YA3ns5EEXNLTnrEBqPIFQRBFRNM0QojYaPlL8AyM5QLecTRRf3hjy8TqT/bUJCdGxJCfolSPUBQKjPk3NIyPQNQT3lwyEuiyPm11WsQeuQkT/tpxIFQrZytkfZcWTZKYhP4jhiRH0iDWlB3ZsePYJQFjjOkbumVkpCbaaBDtxbtyD15wiZ7g3gYKbd/3tj4dbrDQAGJVWUHOtovt78poDwAZDw3OXZ1bqijdXRNRlHBElyEZqQk2GkT7idyt+8/zCKGwG2/N6N9RkdXJCqys1S87dhy7LIbffKc7//w1u8s92xjZ+bbbUhJsNIgVxbty9px14PBud96dePGQ2C4lMZQWK4p2bNxTxgOgqK5DhpB2VRTtyN5XrmxXbVURQsqUxbu37T4tdRkxMmL/ugNXEFBJtz84AHZ/vb1ExDimz7197Bu2nLR2k9OfyN26r9wJEd3vzIi54IhNbhNamvf1QXbQsLTEULrmwt7srUV2IkyH3zRgcD+Dtuu+ET9qXrQje28Z28P1asYPzv3xcmpGB9drWpV7FqjoOqqde1p/85eK7irXp3jXtoJyHkV0HT6y7aVfpMQebUNo0V68a+v+cg5jiOySMbhXgrs++89z8hKGEGBb8gjlUyfzN+4p5cJvvuue2EMrd5YCYBze/a67Yg+u3GHvftfdcaV76aS0hFBwlBVsOwS9bk9LDIWasoLsbUV2Va20zTm786sC6KccbNu2F1cAyOFtVEuSzO1tN/Yf1PfGaPJU+aGdeSWV4V2zRrapHWAndmzcW8YDsAn9RmR0iaTFiqJDF93vhMw4bzDXr4ChH5nXRAtCwAO3/iNeEARdL+HEFM1isej6SPAGjLEgCDzP+8vraJpmWdZi0dfMkMikvudmIoigKMpiURMzUZQ4juc4jlh6qLYYic80juM4jpckj2FAmL+3eOJNBe08UlU7YDAMY7CweXOToy29ufWYCRMyGm79Qon9M9tf3PbV6lWr1h+G1AFdbQghRHfMyEqBIz+tXrnqq82lNwy6vWek53yxdkkfEH0x9/tvvlnz9YZCMbF/z8TKYz/llgKU5q7OLdXOOAwIEH1jRlYKdmcbO3R470gJQrpmDIouz/521arVX5GsEoBqV1urQ9B7QNdwmq4u3LDzHMC5vG92lbk4iWtqU+1vu6O7O9tz0YOybo0jCqI28WFHN3y16qsNhWKXgX3bIkR3HHKn3K5zMbcP7x2lOQjlrqoyZXT6qAHxjtLi6sQ2kQgBimsTCxAbHwuAcMyNHatKSrkbh9yZAr/8SNLHDh3RJwoDAER2iC3LXrnyqx3nO6f3DyncsGrVj6dC+g/obMWSJKHQboPTbzBou5c34mvNV28qjbl9eJ9o+28/5p4FOJu7akep/eiPuaWu36DqEI9ql+esWvX1Tg0xIzSDvEry4Nebz90waFS/ePJRjY8LO7Z57TdrNp0QOvXvFSOIuN3gUbdgRc1TIyVRFBXrF8hPrd1SJHa+tV8iQ9Na8kH+17599G8bv169dtfl2P6jBtgOr/969brdV2L7pySAR61030LexS4Zg6LLt66ROzwlAZSKSi0wxhDSddDA6Au5369Zs2btliIpIa1HG9JYxQBLHti3DaDQLrcPjb+4bd2qVWvyuU5dIqFOnzTm+lUfXI9tbjUgA9tiYa1WC/mnTSPf0v4jhlL13N+XJInjeN1MEAKGoa1Wi8ViYVmWxAatPyEkm1JuPmaxWi0MQ+uyMoyB43jzjFlTQbtnRt6Ij9wbY8zzvHZ0sSzTrD7Weo5AApxUZGAzDEOGt65LRgIDrzba69fnvqOJZo4grV/e55oocqEJXZLjo1m+ZPvqH49WAgDVMSmx6uTBU9UYIenqob3HqQ4dIj3EQWfRljVbjlyTADDYT5VVAcPQrjmudMnnAYRuTEqsKpKz3XeM6tgpFtcc37hq4+GrEgBIV4tLq4CiAUSJC01ITm4TEyKd3fnNpiIHTeuvX5KExYQbEyqOHigh2R7ed0zs1KUtAAD8XnL0ohMh6WrJ6QqLhUVUR88KHKc6dooFrRYCA9WxU6Iqz+QER+lpsVO7CEAx7RPsx4/bE9rFAES0SXScOcd1TEqsKjpwqkbZNFKH06crEJKsHTrecKmoxA5gP/zTqs1FDgAA3bZjoe434rXmXjpZlUh+keoOUVT7zOkKAFHXSA4r+gcoClX+WnBCuikpHiEEcLXk2KVqUeKvFPvS5xhjUZIwXC05dolDSLxacsZuYVmgKQoAgdtA0dU05HqnDsDOa5cdcLmo8JoE2HH1sgNoGhm0/ffTpysARLHm+IaVGw8pOpymoE76BI7CrWu2HrkmYYzFqyXnqoBCZDJ4DjALZevUJa7st4KLTgDp6uEDxXr2WOb6FUSYNo0tGIIg+OtcQYV6+idwZ4I5jjPw9ECc71GUjg7NRyHW3zY2f+8RrR4IIRUxC8yylIwulfUsyzIBB1doBChNNIm7tjqHorHthwqqo5jEBFQ2A2623QKehsctxQmniQZCUNYvUaypqgEbADnURC5aaJBEgIt7f97Zd1DvIaP60GLN5RO7tx0o520hNrAl3vlg99pcSkN4/rJy/aLCE7t0aR8VFhEfHRESAucQuCysKYplPRzTSQyFgKIoKjIsHGyJdz7YozbbczaGucZEtu+S3D5azoqi6SsFW3b3vjUlY0QfWnRcKd634/AF9VdRXr8irGFgr7ADkKZxDh7CaYQAoLqiGsmSNwbsbpeiAqUhoLfChlnDoKI2T97Jg43CNadLxIz4kFMQK17YfRK1vzU6JILtJBZvqbF1soEt8a6HVDljgGp7NcKAWZYFh6MGk2NItbWiItp163ZjdFhEmxsiQ0LgLABc3Lshr296at1vRKfmGIeH6raRpMMKA1cMAF46BKu6ToswaxjYKyoRMAyNMeZqeAijAQBD1TW7iH3uc/cYqbpmF0WKktVlGGMEnmEeXB/t6opqcGu6HA6HR9sNmmN3N4eKaNetW8cbbK4OLwWfoBntpBtJLwFNIwSAAVOYBol3L2M1dgcoabG5fgUdzY6bebM4N+PAaCFJkuokZWOeN9OtjL+++IK+IWKysmYCVQwDbWRJvyAIAsYeMZcDjtkQdOgdpXOZ+JOtfZqmjJvvLWqZLlRebeRFkaYpwlf19h19zLthoYqaTSyfA3ML3mxhrl++o57rl3uWVVZUQ4SFwtg1ihAdG237/UIFRghqzu7ffHY/UKHxqRnD0vuUrtlj53m4vHfd5pMOACIHY7dbR7J+0W1vvev2uAuHjpw6deSgnek6fESEXKQiqrXHLEMgCDxcKVifXewEQAiRyY7i+909NN4jK4QQwtVnD2wrPYhRaFzPgbffmlq2fv9FRf5EpUCOA1U7qyAiMgLOVRAdYwir0PdgxX+B99IuNUiekbV5slYWJIminGdKqFtv7IgiLh6ttOMLEd27JoXA6TynOmdXthEylUI8z0NoaAiAA0Pt6ab4W++9o015weGS4ksH7Jauo0ZFACCEq07v23zGpzeiBc/p1QTagftBcFFDBIB5nofL+9a51Hjqarvpk1Y35+rzKPpiFfmGh7LEM0bgfQ5YkkQA5fefCrHQwIkYY5ZW1kRVH+QuDgt1vQVoc+tY0uElrg6P1O1Ez8biuP533dFGM9pdrWBZBoBCCBAgEUSgLBRgCRAZNXJtzfWrIYprRqZBJoIFQRAD9j5fT5AVjuN4UZQac/sDYxAEkZxiMolZk0PFz7WRkQOAKHqMaoSAYZrd1pISSltHAyNMmqZ9X9i0Hod9LKXxwTAMsWcmr4k4YgUAQRCdTs7p5MjbZBhadpHnNlFu1q/VREPDr/ULY0dp8eXEPoM6RVIAgOjIpMF9Ei8VnaqhQjpnPnRnz2gKg+SwX63ieI4HcJwuKotNvTXJRgGCkPg+I+8f3iVEETsYW6IjLRVnfjtxpvyqGHlL/5ttQLEUxhzPAVBevd45zpwsj0np1zGMAsCW2NTh4zI7WcNioi32s8dOnj1/rTYra6ch949MiUQYizX2q9Ucz3EYY8xzHGAs8Lwgi6cYY/FUSVlk9z5JNhoBfUOvfjfTp0suyKUTcuqqgGG7lP3lJU+oKTsTmnJLzMWyCxiuXLwS26UzXXzODsh5xjPnUf9veJcQBUvBjtLTv8d27hQJyHJjxn3jbksAALDFRlsqzhwtOl1+VYpIGdDDBrSFtnbOHH9XL7/eiGcn69ZEfjUIgOfcv51nispiexlUu7ZHFHyA9Hl5ZPfeN4VRACjylrRk6nTxeUkKoM9rHdVgDLUHqyvtdohp185KUUxox9Rkm0dKT4Ue+Y0AkJe2yzpDnQ6nLFRt8XqNBQBbXLTFXqoaoq6jju7VBAEAhapLii4l9km/MQQAhXVO6RTqysFcvxpo/TJXwdYGJY/XRthsHBCvHuQ35UZDqMgkN4KctYl6QBX7Lohh5VSB9WiaEkUdj8PNBJIkAdCK3/rwfZLqehyWJEnukOYzEeRobCQMK0VZyGtSfp3ID4ahGYZRHuQh6ZuJUtREI8P3fWhZeeU8mb0BBt46/L4BFhpArCgt+GlLUQ1G+EReTvTtmff1sNAgVpUX5By8hhDwxbk/sxkZdz4wgAbRcblox7aTQcN+pgAAIABJREFUToUMjatOHC5KGjzy/u4g1pQf2VNQdnuPyEiAK2fLHIMH3D+04IecEqfscNw9yBHwp/I3swMHjhzXnwbRcflk3s4SjmePnEwaOHzczSA6yn/bd7B88M1RUY5Du3ZEZQwZc7OrVtsOXOIxwPlTpTVD0x+8g3Vrekgb8dm8Tbb0dFLbiuKdG3adE1GkrGNx204DAr54xwZ28GCv7artOOlM3qaw2jzzNu4ukwAA7GdPO1Lbl10EwGL5Wbsl4lJ5BQDCXImyxy6dyN1W5IAId8kA4CjcsbvN8FEPpdJixYkdm84jAFxddKioU8aoB2q7sXtUlONAfk70EH/fiPy+MVesUxNwni6tGTpo/B171m4+eYn8Hr533eYivcSk2hgAEMbh3e+6O+7Qqh3nPBYRCkr3bI34/+y9fXxT130//j56sGjTaGlT0SRWOmRBEtQ1iZoOK9/6IfsG3AxQWsBJME4KqL81eL/x0A3jtmB34yEdtpu1sNWEbjZO6+C0NmQzOJ2x29rQVYZ0jp1NYCfyVRKJplX6a6auaSRZOr8/zr1X5149WPgJQ/R+EcW6OvdzzudzPud8zuc8fM6fLlv+ufu0iP3O5+51X56Ynsyl3baizrw18tLbD9y3qnxZLOR95Y1Q/gKFr8iPk+Rdj2l4l2ohHk8tcLzNFBTx+A1LV6qZZdo+bvnMg5+/g1dRBNmv8cTiDaUkPH6211jyZw8/en8s5H3lzdCtC0Apzdmv2bJfZNEiyzRJZMZM7dmY7T0hc7b3b1ah1Wp5w6b6etVBOMhfuV8ViXlrwk8lypibMudwpeAvDkrZHU8T/C3M8+HSs+RboeUefNLzZqptEpmR7oidar9+Ms3ZqIUMYFtc5Krh9SG5m5U7cFX6eXLvRc5+zSVUBuvVWz625K1fZUgve0fy9VDSYwDy2SfR1rD7muR3uRcVtoa7j0t8i10hxZks3n4xkySeqabSHVCStZKJs22TCRMm5ZWiVPytAOz/MqcSfXZ7VeL8En9nV0q+pLvaEnxKpU1Ij5WEL4y0a1R8l/0Sj8vZJehpNBr5sB97lYmHF6NE+cpqJLnkckquJAohpBRIymJrP15UGP+Z+7JYcYxHnU4vB/MASDQamSmZs7fYRUFEvKaMP/AvHpljROTPeJwmSymZHanu1HorJ9B8/DOO+H/wzELcfqKXd6KyGonF4vF4jJFk1yFIt/wRvhIppczWZBmrY5bs16S9xJVintiv3LrZdQWVJzavHDMozVIO1w1kYwPJ/Mg/zcbwemJiQj52rNEQNmsFSbvmg87LtopfQE6J7HdxsHvg0vyk8P2uelQrNg8q+8zRaDQbD0SVXqvVzAPXLIc5xRQaL79MIblV8vPEdczg1tn4USxPgaNJ2eBZfpdfalD5cvyvzEWh3MXHlFLJb5FuUlaUQZEjwA/KE6Nn+VMqbVzyFdlPJB4XSyUXQMWX7B/KufM0IS6SgE/ATYaKnqdMmQ9rKQ/WVetFsieZLEaJWlY1oio5L2T2K+9hcj5GCoEkB2e/dWFEGAILH8264ng8zrvZbN/aNGXOyyoep4RQnU4jcS3mLosiFovxpHhNUPGezI5K4Ew4smrdujAqDCElZFWU7jSX9TBx0yyvrXJ15OyXjBm3XznfTG7z/KyPiKQZtflxJlG5RYGbrqPK6cO0r8gvzlKR2IOkg62ZcuSnErneYU4FnjTFpUmarpsvCnCl4EXKi3o6NNPEfUl8j8fppLsUkidEJ633eFxhJrn9k2zbt5bObTwYfleGWA7ON0tOr5wEzbYKrqiyVKPAmbpvbfpIXti/ioW5uuDrCGnqV+kSTEVtrm8Qol5R4R+zgaNKzgyyxYTCgEI5eShaIrZwIS2VUOWQQCaoMMQyNammFKRUxZCTyWspqqIqf6KEEDYklrrKxNAlJV+qsTWfklMw8PYuWaoqyjJBSTiJlGylha+OdLxPWiPJJU8WMvvUaMQ1H1U1ZSi2VqsNvjJM9Hk6sSrZr9IhK0KY/ZopmctpYrGYfGsCpZRbIyKEENl+yd5ySt6T2VEJXB4NyiPDy7+4oLL+TErS9AE/a6AhJC7bYkLkdsHzeGUjtOmkTOfUzT3m0n7No7N3VwVSrX/h+LAgCILPp/gnCMLoSG974wabIvF8gbnyUN/IJUEY9/kE4fS+DKWTSt7Q5xN8I8ddyrnAmQIhBK7jIz7B19fA2q2rfdjnE/oas26Wjb2CMC6/PrPFywxRGrYNh9sPVUoPr7T88xbMfDb2CYIw3tc4AwT1er1eP0lAzuzPjajUZtJXMlMmBHq9ThUocvaQ3I5kuwuAEFf7iODzDbe7yHSsTvYpxXXLLzz70tjY2Evf+4Lozc5d3xWLxcEF6mR/sPx1Oq1sz+S9K+wnVfpY6vuHrhOI1WFe/bVn/+lr/JOkNPS2x57uvvDK2Njo6Ojo6At/m8rTeD+DcOAmhkgikoE0gmdrI/IyhfwQ3HCQIyW/S/h1FaIEQACRsIose5qSlCplyneTWJOyEWkSboOZ/IsmJV9ZFjWZu5QS476qOZKT8a9MynuGGsmm5KpMGSPcKffUxc7Ly9PptKp1LRVZ5uxNX+bJb0kLXESjhPSQ5OXp9fo87vVsa4Hjgn9F/kk915xcFxqNRtqmmIlZ+Vc508y4YvvFYY7Poc0T+/V+980mhcFodZQfaG93mQlh8wdXu0RyGbYcrnNajQb2MBQaBzdPkxKJX6VtADNesIRtVMxo0mwaMJ+GpJ4QnS1Iee3v6z7gtJkMhMxxAWYbynl3kmV/mg55eXkpL0tVIcsuNXkReNJXsvH6NBqSlzcXAcozLI6pxJxu/D3lXNLlC6URnmNNnpiYoBQaDWF3BDNViUQSga3YcznsFTtLwKenM3Hv4jwHIRtaTx7eWFhwY8ba+dI/7F7F9/K5FbMccpgemP1SOTPJyWbPJbha9ov1NCpmJ93ckZHgbNmvqeUyI5gn9uua2dM4q/fASCvC3g7Lil28A7a0pGrHge1lZqNjy4F1zRs7Zq8IVwxCmMX2d21dv+3U5eQZoIwvs/9mVeP5PY2Jk8RpS0QUrt0sly0dDFLmYu7N6+9pvpLl+PmNhKvM7wm8UiSHvpD2flDmAWo0GnaU9gqINlfc3QxciagZC7FYYqu6NLnHe/jIy5v1iH8pTbi0sUcxQ5Hy3SwDEGc5UJB3p8jZ0rldNGOQrwunFPG4eCo6FovF43F2dyfbSyPf3RkOJ64XnydRQGYWvP2Sdtl9cIEBmTs6SqnlRgMA/6ntj3+5+zKZ7qxKDjm8zyHZr0Q7isfFU1VTt19Xjrm0X5k7jXT2KxsHcpbs19TenUHMB/t1zfhmcwXF2g8uDhzZUvHRU70um8nmdKKjK+UcP1N9VdAhZL0IoNpuPmliKSUAIOQfOnWZRRBiA7KUzVDaA62mkyqZxHvGBQ0V75MVm0LcmJ6JL6X0xG/yBmt5t5sqL5J0MjvrLBTPFT8RgCaey7urZQr8GYAMOUosJHE1WTlV6TNWRPIhSYJEVRKOa06xpfGh6sXkrFWl0uv17E9pfJk42SXrcCwWi0bl7eyKeFbJGXF73BOcqhgEt7NfzigSiaSsBUKIXq/ny67T6dg53QzCz1yPKTVHFi+AWCzOJmJlOhqNhhDViylmQ+LxOHs3ZV6yTNjoQc5XpVF84VPaNsr7aqn0Npk7OYHc+vgX5TIQ7giEfCJCr1dEZ2FbdJiUotGoPAZipPh7S9kTrVaj0egzW7h03RFfpOSOAlA3lkl5lBWSr5SU65+TNu10jYvVDSfJ5FYQCrx8OgDx2AfXwEky8WT2+crKXMIccri+oTIN7B5kvmFSSuPx+MTErDcW1hOqHrJLYtjonz0hBHq9frZjEbOoj/yTLEN8x+Px5HdT0s/Sv0o+wTX3h6V5k0QItFqNVpsHyelS1UXyvdss/fQ9tNyeRhWYSUvEHqXUv8/jB2AwfFTem2erPNR9YZgd9PL5hs+f/nbFXSxi6ZaTo4LPd/qAGeDMp6t9uK8xX5FP+bELPsHXvd+cTHB0uK+11mlOGGBX+7DP19tYur97RHj9dd/ro31nfy74fOVWAEZHnTDuG2l3gX7zx77XXx9pd4EbRohnXZ7/4uRdjdhTlNQe6x2+JIwLwrhv5Gx7XSkbN8ueZzLvG5amGAmlJm5eXXP09IWRS/KJvtGR892HN5ildTM5/dItLWeHxwVh3Oe7NNz77Q1LxQTisMnsrGvtHRlNnAlsrVttlsaChDT0+YSRdper9eyoT/D5hJGTuwDA7EyXO0BpwxlBkEUq+PoaWMXJB7TEEc/SikOnB0fE44jjIxdOH65cyvEonuirEo8CCoIg+EbOttc5zdntk5QTmCU5C8L46Ejv4cp8ZYJ8Z90xlkWyzoiOWUnVM70vj/oEQRj3jfQe2pCfnJFSksnsKKDVasmm710YHe3+RtHf/etLY2Njr776yplvL0+hGKPDvcf2MJ7j8cLD5wSf79LJKqKkXNvtE15/vfup2wlcx4eFcaG3nvt1aeXh0xdGmAhZFTtvJ4QQFB466/MJ54+tlb13AMTc0Ddy3EUIpTQSicRicUpv+9sXRkdHz/3LOpL5zG42yglAOhR3yFl3/JxYMFY1S+VlQwC3Pfa3z/ddGBsbFQRh9Nzx2tJJqjsajVKa/9jTL5y7MDo6Ojo29sqF7qcfu43KVQlg4mMPpVR4JOYU8ysPnDg3IoyNjY6Ojvz4e18rlrOIJwb0GfqZFLpBXO0jgiCcaUBpXfvZEUmRmCraqp7pGxESLTRfLIxerydLK/7+ey++9Moro6OjY6xAF7q/+9UirVZjMOTp9bq/eH5YEMb7/ulzf/v82f987dXRUZbk6cfupGxsBEBz+6qvfrc7XXWI0wGS9grCuM833He40tzYKwjjI+2bMyuSWXTG6KQ8didVCsuaUnrnY0+fZHU2Ojr2ykvd3/3qyvyE9L7x4ujo6IVn/+Kxb3ZfGGFpxl768fe+xtLEn3j2pbHdhUYA1nWvvjr20ve+kDQrgb9/cWxsbJ0VgLFwz2uvvvqL728EIQT5K7/2zy++9Ao7gcZk++dmru4a+wRh+DmX69g5pjDDJ2qymkHLYYqQ2qn4b/bkTCXMEv3rG3IEDgZ5qihl4tkWcoZ8o9Eof1qJhd2f1cIkO06EZBuDMRqNTiqqLH1LTapbcOd40SwvLy/dSiCzX6p/GRJPc0vqrPtm11o3krhFRFqDMtfazABCoYvMcytt7D15wGkzGaVXjCab86kX+uqLKSFH2txBwObYYYY0HQtscdqNVkeNg9O7qkqHCeGhrj1+Sh/4Zp+CoMFoLXU1ttazQZ3Uhg32ukobS0JC77ybXHLFBkKkOOuSkW32SmlD71FXqXy8wWh2uA4d35wvz+Om5P3Ayd6GEkY9XR7seWlja2NVmc0kkQdgMJpszgOtjYWK5Kay9ppSs1FKYmVZSF6HefPxk4e4UjKBHT7Z7jJzk8QwbdhRamZJQv5+oOSbz6bL3ZGy0HzfJK7blNT3peK/r7FE0dUa7TsOJI4Cwmh2uBoO78rPvrs3u453c/kYjFZnXWtjqeza5bvaTx5OIYLnXGZpoFDS0Ht0V1miKq3OAydKjRI3oj+z+Xi3QpJGk815oL3dpZxHkCBbCMM9X6tYKtIKeXpoeh0uoRRwtw35AYOtrJqfITAfcNgAeNy7/clZlTSmoNfQ2lgCkMH6fg9gspdvlk5uAyiscViNducWcW12YmIi/qd/U7wU8J8/eoJmsG2SSEsyKyeV19PNZY0uh5krmPPA0aaiGIB4PH7bF579170V98q6a3a4ntlilbJKzpoQAPmPP/vC3lVLudpetfuf/76IMkeFRkyV6RQ+X1yWzHe1dx+otCeyLdzU9GSBmIvkS6gbb+p+RgQ3V2IwHz+U4NhoddYd3b/leHtNmZVXz6O1+ZTqdDrN7Ru/9/29awutRgMvSWvJpn949guKLMzLD24q5AW5au93/tERjoTDkffec3zjnw8+uWJpyuqQq6yhtYHvrazO2lZ7QsVZmtSK1FBMFTFLs+Fx1e7vfO02SUrFf//iD/euUtAt2fT33/1GkdRVUgrAeO/Wvav5jqBw08Gn/zo/5cHgLA943PaF7/3gW5tKFMpQsulbrPfjHANTJd/9XWtm+FoE/dBdDz36mdu4Ff6ZJC6q1IIF+lmh/34AbwXYitlVLExmTExM8OtFs+2bpVwi0+my3VUXiUTS6SOlV3D1Ysoc5/JSHBZ3Oh6n4XBE/pf1tizwb7FtYtnLMBmz7pvNh+uGJgXXDAhvs5eWVO4/fqLSZgD8Q81ugMLRWFduNQAhT8e+imKLpahiX4cnBBisjzx12EHQ0eT2A1bHLofYgRLUOe0GwGx3Fcqb+naV2QwIutuaKC1sqCu3GhDydtVvXFlgsRSv39nmDoYN1vIDh3mPxWy1htwHVy5aZCl6cOvDyy0WS4cXQMi9r6Dgjz+5vlnJESFk0rMuyaitcVoNCAf7m9YXW4rWN7lDgNHh2lXIBhxiUVPwXn7g0P1kkmzIX+5wWg0IDbXtXF9ksVgsBas21ff4wwCs9nJFAzAaDUF3286VFkvx+r1d3hBgsDpram8nhBCyuXGHwwSE/f1N1SstloJV1U39/jBgcuw6XAXZRzVarQZv19aigkWLitYfdKMqbe6LP1VOKbBzuSzSvZaCRQ9W84WnlGo0XN3vrSiyWIo5/v/xfj72g8EQ8nbtqyiyWFZVtw2FABjspZsJmWQAJtXX6roqhxEIeTp2riywrNzZ5Q3DYHXu2CJWpYsTwaoCi2XlTkkENYe3ANBozPtryq0GIDjUVr2qoKBg5c62oaDJZJLqQpakEeGgu21nRXFBgWXlpvoubwhGR83hqqSJdv5mFVEXLZZFRQ9ubYLUKFLo8FP/6ADgPtjvAQz20v0Jpy9/h8MGhIe69gL8ZQsUPL2Dm1ZaCixFFXKbOFRI4d/TNRSG0e7cIs8ir65ymAGDrWyXNKWCT2+81wx4zjacz2YWML16qJXTYIConEXr97IkZrtrdTxOgbV/96VCIxD2n9lf+cCSJQ9U7Ovxw5Rw5VPUOIhTqu3O6tXWxc5dp7xhGKyr/uovKJvZzazwlII8cqDKIWVbunjJA5X7z3DZstKnryNlPyND9qPNDkd4qK16pUXqEgy2yhoHvF37KooLClbt7vGHAYOtdAeg0ZBP//XGQiPC/p6DG1daLBartaRy13NDIQDGpQ8+EQ5HotGJGOUFWWApqtgnCfKLDxMA5C93rLYaEHr5uV2V6apDZCgcdLdVr7RYiiv2dXnDVitTcbHoGRTpsGJCJj2PG0qXLHm49ow/DBiWFv8VpQDin37qa2utBoS8pxo2OxcvWfJA5a7nBoNhg3Xt3/3DMn5lw2AIeU/tryxdvNgpSsFgL9lIKVqfuG/J/sEQAG/n4sVL7nv82eQa+MqfL1mypNMLIDS4f/GSJfc93oqNB7cVmoCwf+DILufixUserjkyoOj9xGoTu79ii8VStL7enVYBc5gZTNq3TweSOn3k3ocf/vTC3MbUqUC1JjPbuwSnD76E2a9iTRnJWwevKFMWKoMnEo9TOU5GNkizaDancxCqm82QxltL/pfsiTEiWR7GS4m58M3m+RQPpYixwQKs5SwevbhhT+hu3V/pMBmAYH/LX/2cAuT+LzqsAPxdW1ftanYHgMvu5l2rn+zwAjA7qlZLs/pme6WDKdptBxw2+L1+mO1Vq9nA0Xyg1G6A393UATCCwZ5tK7YfOXsJgP/8idoNazs8gNlR5eTKGR5qqzhyiRDy5pt+XqSUqgyDuIRF1WddMkiAvbLLbjUAwf6dm+oH/Qicr69oGwoDZvvjt0OjmYT3Lasz5UIIQdPauywWyz1ra0+cDwAA9fQf2eL2A4DBcDt/4is81Lx2w57Oi0BgsGX7im09fsBgc7gIAXY57UYg5K6v2FTfcRGgns76TcUH3SHA8ClnHZenv3/3tlMBSqk/ECBoWnvnosy5K0QChWfCXFOXyP+21dUtgwEQv7ulepXIf+GW1dyJvmD/vhXbmt2XCfF01K5tGwoDMBgpnXwZmRBCHE6bCQh7Or5U3XkRuHhi2+5+P2CwlnxRQwBSI4lg/ab6Dg+Ai531m0rq3SHAYHfWQXJ84O3YunZPx0VKcbFzz9qtHV5FVrucdiPCnrY1G2pPDPopyKWBpm3L9/YHYbA7a9UFVXTT4aG2Dc9cBOAPBEgWOuzf4/YAsNmrROeMOGocViA01NUkyTchAYeL0du6YtuRgYugCLg792xY0+EBzPf/pRNAU5s7CIOtjLmQIOXlNlPY6w0a7KV14or3uiq7GeGh03WBFOVXyxzkSNbKCU/Hmg21Jy4Rcvn8sS07+9mGZ1MsNoGNa+81AaHBhgeqWs8HgMBLz/6/rF4yoFCq7SerOz00/t8dUm0XPxGLxSZR+IfrALjK7VK2x85fJgicP1b1QMMgy1ZcQs+mn+FdcXFeCQAQ7Nm5VmyNDYxfhIealm9vdvsp9Tz3ZAtzOv7ofgC48Nf/12IpuKt4y5GBiwA0ml+eP/n1U55EYRIrkJ6ONRWMrrv5yeoBUZDQaMS+Ysl9j3z9ZOrq0GgclQ4rAE/H2g21Yk+xbfnWHnENlmajSNK6ZUYef/4GpZ7jVcdeDgEwGJdRAMs2FVqB4Jkdn93xzLlLhFL/+ZNfryzv9ADmZV9axVVucGD/Q19uPX+ZkEsn6x55jnUEN6rWPbLY7Sz5eztX3WsEQoMNj7saT1wiBBdPNLoeOCg2/VqeCOv+AAQCATmfDFlci5A3dMi7CtmeWH7vH3siXyOR+ae4BBVxcFVGUyERcIcQIl1ezBdGUv44y0QuKpejbLjjPAsyCFnwoQ9AbkRpip3IlGMtwfL7Fnz/f63cz6Hc2Ti7Y/WUq4h6/RUs+8RisWg0Krsr0Wj0ihZmUuZ11dc2k721lJi+J5aMuYgFEolEkmO7zRNQikgkkt5ohUNBr7vjyN76LrZBsdRkAuAfqh9InMog1L1ryFtutZpMdtCuN3d3DZXb7PbKQrjdbJTs79rXHzpWaSsvJ6c6xYGzp/+gGyBlZjMAU9mx8fGkzE3mBwhOSd+C/rZkO8GYwEzsHSUOq8kAhLzuATloQf2aO+tllyMz7ws/BZyapBCUgpgdy+33lpbZTCar1Ww2s21ERtMKSuWlv9DQqYYAx1p/i8dfZjabbZvj8LBCes60BOSxI6Vo6fHscDiMC61O4BR7HPK7B4lSOBT596fMvQxozhhJkhAi83+wn2XK0g9WD3nLrdaFC+2Q6yrk7e/gMg2Gw4DBaHISdE1WTZRSImbk2ReQCjS4pdhCqRiZQKwnT09LQJQAoZSiucez3eEwmhY/DGoyMwrfPp8QERFLyjIBedhmNgCwuc6Nu5KKYbZVAm28QNi6mfgl6G+TuQOy0GG6t2uo0ma3ObabUe0HCivtZiA41NksEeEg0WsdF1LQK6W0i3Q0uXeUOm0rtuBIE+jmcrsp7Gk5EtrcUOrYfxt2B7C53G5CsP+570puVcbDzVIoi/TK2UKkUvq9TQG5xHQwFAZgNJopReyujxqB0MUzz3LHGsixXs92hyP90plU2/v9EtHBJ4stIJTGKQW5P6PCm6xOwGZi2bYSQuQLZI+dubitsFDONnMdlWbSzJDXPSBtKEAgHGZCOCKVhBD2ptFoI/iF9NLSktX2wlKHeeHttvx8k9lkBGA02cRha0KQrIUSQBaktH+YgpgLH7znnqIH70pRHSg1mwB4PXsCVDwYTAkZ2DvkZ5wqmE6jSEBXNjxOTMSk+VCjcSnig/EV+WYAphXNr72WTDe/GDglNv7Q+MAJNlqnlBLydoR1BCspuhV9jSr6S8q/CSFYVmAysKoOSGM1Eo1GeGU4Lb4U8rvPM9ler4NyyRTqbrnvwaLFRi1if/jlf//sZ6NvT1BKqfbDdxQV3X3rDVrEQq+d+8kv3grfuuzzS375bwNvsilLw5IVD37w/Omh30Jz0x3FxYmU//mrCP3QnQ+tvCU4ErvtE7d+QBsLeX/W+9JbUc7qAfhQQdGf2W/9gPYPv37ppz/x/k7W6psLiu+z3/IBbSz02s96f/FWBPjg7X9a9OmPfzhPC8R+/8uh/oHx3xnvfKjo5l+/d/PihR/w/0fHEO7jEwycFUKgN1qLRfoXfvJT4X8pvfHOh4ryARQ9+plzPzjnVxf7F2+FceNdDxV9RCL7r68t/LNiTiy/iTEHb16Ow2YfvG8z93H/pgY+CuJs+2ZsfiE5qsccRCIBdzkYDzZBMdtZz1vMUZzGSCSi1WpVEUKvLljoM+VwzdthWa7YyiYNHah0ezo7/xAOiytXck/nCYZgNRqMAAg50uZ22Uvtmx3EjRqHFf6utv6mcm9luc25jnT6axxWBPub9wQ0AOXOU6QApZDuqUc4fFkOy6ESI51GSPQEEZtRHskxqwflIYjJeCcATVcKSikh5srDrTVOa8phKiHgFv8U03yEuENh8U9IhZQMs1SSFn+wDkaDwaSMYscRMW84dCxd7kCKOJZKM0aJxH8AlOUpDkxl/omaoMLrMBhM4luTGUiTQimoMnqbRiPXkzhPKyU4lhABQzjsVxx+IKykolabDBlVzyAxKH5XfJWVAIQQkoUOE9rUNVRld1gdNQ6ybXBVlcMMBD0dncmqOxk9ln7wYI+nzGUr24Uj9VVOuzHs6WnqiJTUljrsVWbscTrtRnjadnfKXVwGkUvKmVY9CL9fNRwOSG9B9pYMRqhX/8Qq02haA8E9MAKp4jQSQpS1LVcWZZurJ1d4KC4VTPzR6g/uKWQdEigmkSlVh39MIwSqfkYUk0SEEEqLao/vrXSY02SYcBXC4csyW3LtGIysceVvOJSxr2BiCwU9imkpIrpVYrJsFCkrHmMxbtc7ITdOIkz1XYJSv82eiB1QW9FNAAAgAElEQVRBsrRVHlryuIQuVXTRLKYzrwwLU/R+CXfiugS59b7S/OBPOv49GDcsKn542RL/i5f+F5rbiz77CZz/0Q+F35MP3/1g2fJ7f3Tq5THffcusH/C/9gdKyYfvugNjve9Ao/t48UOKlPf86NTLcQALTR/8SU/H2eiH736wzGF/44XzvxZzpJRiwZL7P73g1Rd/eAmffOjPlxX4e8fDTHny8z/80zOdZyM3ffLBMof9jZPnf3dH0f+56a2eF868E9fc9Mmysk//yS3j7ncJjOabhRef/8nvNQusyz9301v/fvLM/1CW4BMfG//5Owr6lkDfePh3l14899HHiui5H/wsAKJVF/teVmyZ7C3LHskP/viHP3qbLlhU/PCyJYEXL/3uKlbTVQffAq4h30z+ew5acDQaTb6qSqMhOp1uVtev+LiUqvLMXqbzH3MXQz/JEZou5Gu5MyDLY4hKKygPoYj8yWYtKaXBUBgwGAz5hASkdQxAnLpGOMTmgDt397jOVdqrVjvCdjP8XW2DJOAf8paX28s3lYcdZvi7mk7wMfc9zZbV+4k0TEkEQY4D3OCHQhESPTNH2fCtAPGEQoBs+4kYQhrSxDay4z0NcULMdUfrnFYDEPJ7g0G/xx8Kec6csW0/5mSxEgjvSSkHsqvFozNhSryJQsrjVEopcZlNAMLhYOohF8mvfWay3DPJhlKa4B8kkCgrSfCvcDO4GNYJOpPUiri1iWWkepjARa6e5IVBSjgREHboxmDIBwJy3pTKoQsIIYQNYoP9W5dtOsXpPDdGV428J0EGHUacEtLSMVTlKDXbKwthLreZAL/7mW4ibtEWBUe0Wq205c3TXLB6v1RySYpshQSEILCvxe1sKC3dA9hthrCn5xmA9ni2OxyOHbb9NrshPNS1J0DZfFzmJpOdeqj2+yUTSV27hFSYTal+EJsY5Ws7sRwtZ+GZROHf1qr7cFHsj+WzbGk8jsn6GWkMnxbJykw5LZFzppSu/ZeDLocJCAe9/mDQO/727/yDZ+iq+ipx6VDVSyT7q4QQ/PHXJ+0r2DKbyaYsZj434SAVcBJFuiIeaTw2MSGWOK3Cx6nccmg8FonIRCj3cEKjmbxxRaNR6ZWJSATkv/4nBBhB4xMT0dS9n1rTr2OvTEQsHvnALdbFpqjwG9/ZHwpsAuvji279/fiPXn+XEkLfGfnF6B9/puCjLw9dGsODd/7Rqy+/g48tWRS6+K9hQsjti279vVeR0nLzy14Av/VdCoYJwTu+N0N33axPNEpCsCD/4x/+zfjZ3wF45Uc/EFsYpQB+67sYfA/AO743QnfdnEfw3ljP86+yWoi/IwR+f9eNWjHlG2+EAMT+MNbz/KsACCEsgVGLBfkf//DbXkb/xefjyRNYmo+nLTYjG4/FIh+4ZfHihRO+3/jO/tA3V7XxvoJGo0l3H9e14v6pMDERSx5Ua7UaYLbcs+QY9HJJZiO7bMAc1OxDmKSjgOltZ7uGY+jHYrGZqr+kITWh3M02DMziDgSDAMz2mhLJNBJCiKPBbgUQDA6Jl4wF9pwaCptsldttZviH2gYBBL495IXRVr7ZZoKn/+AgZWcf+/1BADbH/tskL4grgLqcWazwsklZ9o9gXYlVscaSEYP+EACj1VEiSYWYD3QLPp9wupYSgv7JeE+fCwHgctgMgL+r+N6SFcvXbtq+ffueI0MFpsS4lVJxVGS0rdjMc72u3Ma2fT1HqNsbDANGW9nmfFZrbEi0ucxmBBD0nlK0B3nOmEq5l2TIHYr3eFBCQBT8yzP9yxL8J51YSxoXpZgsV7zDfvaEQgDMttp89oQC61ovCK+/fqHVCcqLAPKwj2DzClEEXaA9flbUuhIqM0PM+23WREa0zeMHYLKVr0sUT5KDrPV82RRSEg96EQLQSXWYjWs6m4b8gNm+2eW0mQCv++AgiFar0WiIPGum0Wi02rMivX35kkwUrqMk3s4mtx82x/FSmyHs6TkCgLT0eEKwOhodNgTdbUdSrqCqq4SAU4+0yglOKdINd4knGAKM967+m3zudMqa5QVieNXkzpYQQqTa3pOIk7Ku5YJPeP1CqxPAZArfTXDxbZbtznyRU0op1qywStlqgCvrZ5LLmcx1SiHE4ytXLTUBocH9f7Js+fJVFU9++ctfaTweFrcjgijjVlG9Xpc8U0spNi2zGQD/qQc+9cBn07TWHr8fgNXGhZehtKTObuYo9WdQpGSfMDseCaVXJMyU/QAoRTyeSJvN1h1CyKTK0KWgRLOkfE2D/vqlnp+/dcOS4rI169Y5/++9t+gB3LDgBtxw10OPPPLoo488+uijy+/8wAduMADvvXYxZLbcRMgtH88Pet+Mx+PxGxbcgBuWKlJ+aAEhAN4NvauakYEkc+jz9HjvD++JQfMTvjzwbuhdqN7SGm+7675CR/Hyhx8uW3oDS02Bd3/3rvii5sbb7rrPISegbItX+D1GnxDVrjYK0JTFVpANvvTv//HWB+9IiOX699IzYjbaAbulOvnfbOw/nJt2HIvFUobf0Go10wk5mA7pHDP+Ps+5ROaDiCxofuYnKkzHRb+GfTPMqHsmIRFDnxB5xUwEpdTd7PYCMDsP9x1yOfIpva1wc/3po+VWAH53k3w4DE1t7qDJ4TDDP9TG9v37Ozx+GG02U3ioqzYAcYb1VJPbD8BWefLEvnWF+ZTS/MJ1+48PXhLGfReOlV9J0UNhAAZ75Yn965ZSml+4+du9daVppuxTYp/bEwZMpY0tNY58YOm6hmecNgCel1swOe9dGSbfKYBwOAzAZN2+bikAclfxlkO9p+uUB3HE142OmrNHXA4zIWaH61BfXamJRfSjFKjvGgoBRkfNyeP7y20ExFa+69hAjcMoJ1HZIDZsioi5b8uQuwij2W5LNmSE47/30GZHPojZsbmB53/SYa7S41F7PzJOdQwFAYOt/Gh9uQ3IL6xprXGYgKCnqwuU0oOcCNYtJYTY1u1qOSuLABT+b/V7woC57HDvoc2FZgJb+f7jJ8ulRQaW6b5TQ2HAVHrg7DNbSpYCwNKSLd/uHR4XhEvddeow+klryzILyKzDj0jtiLqbh/yA2bHdbgI87m9dTpYypRQ4fXSQ0TvRuW9tYT6A/MJ1+4+fvygI4+fFNkEopYMH+z2wOWyGsOfMEcZXS783DLPNCr+7qZPINpIqocwRAMlGOTODUkqbWcXdu+kH3/u7NXdRetuyjf/wo90lYuhAQlTHnVlhErXdsM4GmB27jrHavtjVBUyi8KefIoQc63xZzvbzd1LkL3vi6RcTTZ/lMnP9TAbEYr8KhwEYC1b8TWE+AfKXrd3b9tMjTvOkryrwHquOgq1r7oynqY5B1hpt5SfaD6yzEcC27sDJxjJFRqeOuNMq0oXWqTE9M8LkNN9k3ii6jpn9KDp577cvufe77kFI/N03/7Pv9IkfdJwaeFN75/33mthuqN+89G8/YPjh88//oP1sAKDxN8d+nb/kttuX5Ae8fgpCSDQaxW9+wad8/txluYfmPoHEwjWikSgWfMBAwe8fkZdk5U8CgoXLHv5z+02hy77//lnPi30Xf88oJJaasXDZ51baP/y7RAICTESjWLCAp6/RaLTaxEaelMXmumUA9A/+//yxJJY7HPeIq+jXu6+eDjzjs312a6ZwVcqZbiehVqtJeSpsytDr9emCZ1yt3YwTExMz2D4onVYsk2tDRzNgFtyztCAEGKze2+ENsytw2s/5fOfa68ptRiDs7di9zc3F3+9k9ts/1DbI5i8x2DbkB8QJfUrFPTDubbs7vGHAZK9sbD/n8wnn2hsrHSYDgu6m3Z3kCma79nW4QwCM9srGbp/vXHud0wq32zvpeyIoxb6DXd4wDKbSqvZzgnC6sdxmRNjbcXC3H4QQMli9vzM17511f/0LvV6v1+vEFRCi0+n4b3q97vnzF8OAwVbecHpcEMa7W3cljpMYDCbOBIY8npC5rK79rCCcba9zWo1AyH1waxOzPc07v+UOAgaTo7KhWxCE7oaqUrMBCLnr/+o7IiMqaDSa9slyp5Syo3OA2dk97rtw1MmJnlKqrPvj54Rxru73/NXPsxIyIYR8sX1YGBeEM40JyooEwOm97PoCW3ljtyCca68qNRkQcjft6WRTBs07vy2JoLF7XBBON0oiOLi1iVIQEtj3peahkFRVgtDdWOkw+r1BMROWc9NWFuDNXFZzrFsQBOE0O+IT9nYd3BdQFjyTUZ9Uh8WFRzJ40O0FjEYj4HHvkXLgVZz9PbijlqMnCMJZVZsQ17RZMH2EPT1N0gT2kR5PGICnv36Qs230G91jY6O+keOuNCd52tyeLJUzQ80CnZvru/xhGEyFFQf/bWzsJ9/fvcoKrz+USGMw5Kkvqzm1T6rthm4fV9u7O9nvLekUfrDhy0cJpZSc/GLjKUW2dU4+W1ZHWyftZ2ZiZn3w+2w5tnBL+7lxQTjXdrCiUD56ZjCmjNafDKm1rstQHe6dezu8YbERCIKvu7HSrpqJou5tezIo0pSZzEaYk1CgFOgJhgAYC/f8dOyVF3an0UwZjGhaZXDXb2UhT99PY29CyIKCBx596E9u0lDE3/vdO7+PRCNR4L03vL+8+e4/XXSDBgQLTPaydcutCwCi0/3m8tsLl91nfEP4TV6eXq/XTVwW3rr5k8sKjHk6ne6Gj33qs+uWL/mgTksIiE6vl20a0eny8vR5eXlarZZSvHf5zd/eXGAxguTdXrTm84W3sOLIk26Q3aQbbr4pL/TGJe8bb70Tv/ETy5beAE2eVqplSghL8KYigV7zh8Abv73ZKtN33KbVajUTE+FIBNBQgITf9P7y5k/KDN5btu5B6wLZLdRoyAKrSixR7p6mFFNU1z2udd9sLjdJRiKpXSONJpX9unJotVqDIS9d7Il0uc8Nsg/6nwxVk5oOKVwHvhmm7Z6pDGmGLostjAxUr1i7p4uN4gEgHAp6unavWV49wG/0ItR9sN8T9g+1ucWDDQSDz3n88LuPdHBZEEIGqlc8Wd+TIIhwyNvfvHVNRctl5UJUYteNqpCilrds2Nrc75XiZoS8XbtXbvAnSp7sAyT9PbBr+Zd4EsGhtp0bq88yY6PT6c595aFHak8peT9V+8hDXzkrEiFKmtJXAiDQ+EjVsUE/x2XQ6+7Y1+YJAwar3cWlD3VsPNjvlwrhH2rbs2pDs19knwRaNqzdxpVSlNfKipbkS4wJIexc4uVvPvqlZnf63NnTlqYuMdo3DEazckKUEGCgevma3eq637N2efVA0qkwUQ34J1R1VjBV18SsZqBlw0oun3DI23OwoqIlIC38+Jsr1m5NEsE2SUqUUgQa1q7n1DTk7dq7aSgkF40AoP6WDav2tLl5MqIu9ye1ArbHgNcantNJdZi1ncC33B4ACA917ed1O2mp82z18pT0NrQEEjIk7K73sKfniKzh5IjbEw4Pde3xQ4ppq9qamXLfWqB+XWb1SO4WkpdnKaW0Y/v6nYmKCfsHW7YfDyhf0Om0eXl5nN31t1SsUtf2+oqWgNQwUyn8QMv2hx9vDUj2+8SXH685NpDI1t287TkpnLyoddn3M6JsObmJNZiM5GT9X1pfeypRVIRD/qEzR44MBAGYC9aaVYfNRGiVp+Ym6ytYnfZXb6zmxBIO+d3NYhB9cXcupf3pFKnZTzUaTdIOwKx4vBJhEomGggghhFL/wWaplzMYbrw781hZ0paMvZ/Sll3/K2iU0j943QPBWx5Y8+ijj5av+oR2pH/4fwhBVDj37/+NTzxU/ugjj65y3Bz82VkhkpenJwS/eu2X0Xe9Y/8j7YiZeMPddxFLV3x+7dq1Dy37SPDn/+FLHbeZTYvpdFqdTof3xn52/t0lZY8+umbZjW+4h37F737kZvRA3/WOeHFHWfmjj65ZsfS9kaFf4qY/+iNZK+JxlmCJIsGHbyLhV88NSvTfHPyv32gJIZQG3wz8wfx/HnvQuoBGlAz++tyA9z25APE4/cNrP1eIZWD4HQC48a4/f/Qzt81ehcxf8HvktFrN/N/hSQjhl5Xmco8fpTQaTbvgk2S/rgAajSYvLy9DnIhodGJezRqwXY6TLhiyBDPrP5NFiywzSO4qImVokEnP81FK5eAH7PAM93eKxIB46ldKkDi9kM6u8z8lj+CTCEIeJRACdsiNy4uLMEHAfaWU8lHOU5RN3qiZiguZNSIdkBDPuMtZ6PV6jYaotuRB2vOZQcJ8SiodZorFYqJ7IAWIkyOjSD6dwtSxamI7oZOmWxJnSCgVDwDIeWm1WtbBxeM0Fkt0N8m5s+fyBYjxeFy2skQMi0K5ja7y8ZXksikkjIQuUTk74jx2/rC5f9HyneATJGSFFBqYqES+ppSnHVjJ+TSJ55JMxDJTSjUaolS8RGJeY+Xs8/Ly+ATRaDSdOvE6zOu7KoFWq0vhPgHxeDzVzm++lhMEqRSDQXoiptHrdbL9iMfpxFdfEMpDe++uaE7iSynPxK8q9ZBUnXJVrKg4TqSMiIY3roTXHqlULNQeI6BqdCqlIoQwzZdZ5llgD5n9ZkSU1R2nFEnVra4jJUFILSuxnpM0jaVIJncOeXl6iFfTEELAz7MSQqLRqFQMplFI1NHEhEyBUipvCElTHSCJI3ys1WNdy2BDqcnfVVy09U2WS6reSeGGyZNI2fAIyQBnEKbUaavIqonw6gRQjUa0X3wtRCLR5HyVvCj6ARY9KjNH1xBeveVjS976VbpfVd0sAEIIH2EL0nwIpWB9l3p2jCMl6Zj6Dx7yk3A4IvcYUttRO/ac5iS6RxZjWTKDIk15kCCXn/UkADQa0X7FYvFYLMa0S6KQYJB7mGIAQ6TL1mQLm2GQcx2Dv8kpHqfT3ziX7rhULBaffuQMNuJif1M63UWYKUCj0WS+34xKoWIn9aYIIRqNRqvVZta4aHRiCu5N5l5iClDFAlFdAMb7FPxhM76Oph9NBNfHuhnDlFfPZBObzTq/NH5SjCbZi9KATOxsZUdISVMx6y99Eo4glX9UzemqRqXyUphcJIDfTUGlv8UOWzIA6lf4wkiDOdUULxsGKVIy7jQaDT/cTNfX86NS9hab24vHKUDls6eS5waJWfCilkdaHI9ydjLLlH9FdtcJIbFYDGL4R0IpVLkrB9miHLiHiSpjv6ocVE6F1JXCOUhE4m7pFpfdFPT3Z+ynqAS5VBJZzgIrnHBRaLKopdcJT4FPLymtrHhUYkEip6xQ5tyyhxoNkSeTstNh8AlomrN5Uo48m1TJYKK+iHQ0VNnGCKBwzADEb33oUJkNfk8zUkDONJ16QCF5xQCOqyjRueKkEZ+YiKlaCg+Nhuh02rw8fV6eXqvVsahfLK1Go9FotHq9Pk+EXqfTMiIyNblZsa+xWIyVnJVXvpkWCf3Mqo6kmkoIUxZRSn6Tk3EeEWUuFl9a3rPmsqPRaFSqbrlS0lYHgMY+nyCMD5/Yt64wHyDEXLh2X+euUhMQ9Pb4eQ8HaRRJqscr5jGzMPlun1MVNRG5dbP/p7RfPB2mz5l7P66TSe1dXH9QdVa8YHnJy9YZCRud2nKpXlfZawY2DcpbqJR3MUmzCVR+m7MgfDJFAtnMsVATLE0sFpOGGYS1BZVqJe64TtBUFzv56/sKvL/E2695CN4xw1W6gjkej2feXkgIW0PTGwx5er1ep9NJF2VpmCem0+n0er3BINqvzKoXiUTnZ3DLLL3iGXee5y6G/hyATRtPGlifB9+V8w8zJOaf8IaBt4XM5kqdrKrL5sYmqQgSbgqfo5D2LeVIUR6tynkpFhakeUS1Q8KRTQz6+aKxO21V9izZhqmGROm+IiF5hUxowoeEKgueTX5IxAtDZT6ZJmg0mlgsMbXD2Uh17uBMmmR6aboyyKR4jpLpKAlSAOT2cqc11P+t3VzkegURvnL57GS+pIoGIK/68gIhUGoFX7NJk6Zq7UrJDkMsFtdotEQ6mKTRkLy8vImJCdV2C2lUoZXH5UmiUDOuUgx5QgEJJVQzCM4lVpHS6fR8LcfjNL5snd3oadu9L9kVSRJ44iGfNTfEl8dbiTJQmpjMptJSPHseiUT51aHk0jJSKedflcpG5AE6D41GE49T2TDw7Mi6kaxFyf1Mcql41VW9KPGYkIn0K+94JEgl60DKLlceuXIvAknVwUreMeR1Wq1Ge2Vje2UjRyrkPrL7VIpMVYqUJJMseVSznCxMSKtqqneTuwKuVADAdhPw9otIK/ZI6ueTe7+Ur+D6RXKHnFQv6ksmUzoqKY1UOs9Nbhp8VnIPINFhhlv02eRUVHT7E1NLyph48mo5WyAVI+OxvCi3zUHOnWdQpglxGS2xH+H6VoPsEY/H+euVZfuV7BIQQnQ6HeWW7ucMrN55PY3H6dVyWiil4XBEtXCUEmxzx1RzuQqrgvMf18+eRhn85sZprirmICNzqNArRSQSnVWDkWE5fmrr5jMClX+Y0qWc/0juqSmFvLGBzSbI9i9zRU9/TwghiWCMRFxQUiTg9q7I8xSYshWZMrK5jHFqmJiY4Xsjp4/MfUW6PSGZU6pAKQXynXUHdpQ7zEbxUrNwyOvu+Nbufafk6wevrZbFkLNfMmZwt1LOfuXAcG3Zr3nit8xn+zVLexrTYUbsVza4rtbNGKawejbfoNfrs9wMnX3K+YnMg6ep2b95btj4NcyUKz/zHJFIRLXjgpDUyz4A8vL0szqO0ev1GeQnLyhJK8ni+snci5zty9fpdOmCU00B/AGt9xWk5YLLXXs3ndoHtgwrNSt5L7F6gfRaQc5+XUN4H9qvax3Xlv2aJ60jZ7/mHtehb4Zr3LyxeZ1sjBbrYvLy8ubDzMrUwMIGZMAUjtXG43F5xoLvhScmYlfXsKl2gV67vVI0Gk03ZZiMvDz9bAwpCCGZDZtKc1RbPecelFIWPWX6Fm6eW7V084XpZhmnNL9I2Ry39FU+hkqlTX3X3qyHjJz9ulbwvrJf1w2uRft11ZGzXzNqvybH9embYW5Djs4g5AV3jYbodLoMjVNuIYTgmjZvmaHVaoBMcsgM3rDNB5VIOlh1rWJiYmJiQn1kOR30et3MdseZLSs/3ZjyhMlVBLNwAKRj01dQHnbwYD6o8dWF6giutP6sWCi76hU9TVyjtZyzXypcZ/brusG1Yr/mG3L2a85w3fpmuAbNm2ondIZuXdW2r2/zNuWbItlZauQM26yBddNy2EBIkVrY/gdeRTUakpenpxRSOL5swXbhy+uNKe2BFKNMzHoGGJt9xGKiTvLRF8EFmJGP+7OzENcKX3ODJJc78Xnd4JrrsnL2KyVy9mveIme/poyc/ZptXM++2bWFlAvcWq0mFktxqXHypEuW20iuRUx5yMWklDNss42U3e7ExASl6gPELMbjldq2zJu75tvejyvF+81ozWxUhhzmCXL2Kx1y9mueI2e/poOc/ZolXD/3m13TSLe2PjERS+4IKKUpb3Kb51d2zDHYLE7OsF1FxGKxSCSqjBM9k6AU0ejENW3YcsjhOkDOfs04cvbrqiNnv3K4isitm119pDtbmaFfTndYfNJd/u8f6HS6nGG76mDb09l1ZzMb4olFjpopgjnMAd7nEeGvV+Ts12wgZ7/mA3L2KwcZc2y/cr7ZVUaGKzIy98vsotLkd6d5+Dgd+Esbpw8+XOFsgBCSO3U6fxCPx+ULVa/UIFFKY7G4vJNEJpVDDjlcdeTs12wgZ7/mFXL2K4e5R843u5rQarXTubtwYmICSGEatVoNpdqZ7dknJiYyh3zNHtGoyJpWO4tBonOTr/MQUzBLlNJcVeaQwzxEzn7NALk0yHV68xA5+5XDnCHnm101pLtqnUVrzZLIxMQEISn2+jPKM2jeKKWRSESj0bB98CkvsJ+056KUykVKOWk6U5i3V2fkkEMOOVwHmAP7NYPI2a8ccsjhGkLON7s60Gg06QzblcaqikajKY9i63TaGQ9dKq/I6/V6fkfHlRabXbw4gwXLIYcccshhbjA39mvq5UuDnP3KIYccrgnkfLOrAEKIXp9C8uz2jCkQjEajqrtlGPR6XSRyZddxTAFXFASWzVzO+IyjzCPb2C1dRzsDW1iSpTd9sslBpadJcAbBS4+X6rRpXtkd0CkTyOVhBOVTH6rjH/yv2ec4BaRsWTmtuypI4g7x+BVrXTaUp0wnC5oUmLGOa/YwZ/YLyDZk+a13f+RPN97xUavR8KGcy5RDDvMX4f+Nvu0NXWgd++XI/3e1yzKvkYuhP9cghOTlpbAflGI6l29GIpGUJiwvTz+rln5iIpbsmBFCDIa8lP/0+tRnx2cEpLFXEMZ9fQ0z7Zg19PkE38hxl3Q95QzQtG043H6ocvpFnGkQQihFY58gCON9jTNAkPGr1y/6/N8eP/p1XV6eXv6XThO0Wg2fjP1Lnqh2tQ/7fIIw/JzLnMhI9Wtf4+wOcwkhxHV8ZObUA7OqdebVde3P1AGEXIf7pgghYHXR1xCPU7ZvzVZ5qP3whinTnMW6wNLKw6cvjFzy+QSfTxCEi8O9x2pX50O6AHc6Wcwe5qH9+vQTSz73TUf+PTfn3aCDJN7cZ+4z9zkPPw0f0t9290c+//T99z2xGDmkR27dbE4xS4aNIRKJpJx9zMvTz9LqWTQ6MX+CDvEmXFo9m5lxeYLMtGUo1cL+vu5Ka8g9xMbI0ytqlpchZqkDMyg3GYTgke8+f6DU5D0xRQqZGojRsaNxc8/6Fn/qwqdYQ5tBUEr5/NiS44xgBrVOIrjh2MkDpSZvx4yQm3/ga5lFuiNPye1MXJWaGmahByhp7DtabjVwvxiM1lLX4W6baeX65sA0c5klzEP7devdH7nvicWUgtI4QHKfuc/c5zXx+ekn7rg8/Jtfjvx2mv3G9YrcutmcIt0m9ekbtsx0ZmNzfCQSTeeYUTqTg+FYLHUuPJLWAWZ2LL5ruaXAcs+G5hkjKI3JZkJM0ehE5gMyvMwAACAASURBVH/sptcrWkGtXl5gsRQsr55+6UQYDAZgivxOOvIzOnY0srWzFCCU0jnaI0YpMIM5zZjWSRJYwCphJss439Bccfciy6IHqwEQQojYzthi13ToznAPYD5QU241IBx0t+1cX1RgsRRXVLe5g2HA6Kg6UA4AmL0JhSljHtqv+x5fDOaY5T5zn7nPa+rzvseXzEi/cV0it24GJE24sq8k1fYVeV6c8FOpNF1iwj/R6/UAlU9ByHP8ExMxOVny6DmzhVZlQQiJRie0Wk0yHZ1OF41GVfP60usJFpJzl05pKxiMRCI8y4SADYJlFsLhsMFgSCaZ5YBDFk4sFo/FJoCUxea/IvP4m5dwyr8zFIOJiL3BvQtKU1DghZCSvkLO0mx+PB6Xn2dzVkqWD1sf4IukSsBIxWIxvV6n1+ui0QkWakx6HckCkOuUSZXSSRQ76WuijfB8AQCNUUrkMqdb3uSfTOqYBf1+k9nsqDlU07O2PpCsYGwrBXh3nZFXaRQma7/JX2VS8qNkZUh5eG+OtY5SSohG+QSYqtZR5XE+WUOSF675t/jEHHHKf03X2fI0Vd2OSuFT0mG/Q5wzoixSnyyx7OuC0afKmaeUcstQToYdDhsAT8eaij2XAQB+d0ftoDt8qtdlM5kdwDxc20wXg55N/cwUJiZiyVFACIFer095mO0jBR+K0zgAyqo495n7zH1eI58fKfgQckiD3LpZYuhgqzzUfWFYEMZ9PsHnGz5/+tsblnIhBxp7fT5h+LjL7Dp2bkQQhHFBuDjce2RLCZE2plEAxOysa+0dGWVHCMZHLpw+XLmU5RKJRCj9xotjY6MXnv2Lx55+8aVXRkdHR0dHvUM/ba9zmiXDryqbiqbPJ4yOnO8+vIEtE8ijK7nwXu9rY2MvnXvh6cfupDKF+BPP/uLVMdVBLP50lkajcbUP+3y9jaX7u0cEn0/wjfYeWkEB0JLaY73Dl4RxQRj3jZxtrytlY5R4PM6Im51iAl5uAMLhcCQS5Rdw5K+LH3mqtfvCyMiohJEL3d/9ahGVwKTU6ipv/Pf//C9BEARB8I2claUkeSMlVUd7R0YFQRj3+YZ7D23IT1/FAAhxtY8IgnCmkZQc6B4e9QmMo5MHNpgh1iAhDX0+YaTd5Wo9O+oTXn/dN3JyF9DQ5/P5RtpdAKpOjr3u8507VEh5ysTZet7nEy60riOEEGJ21jzTfUGWieAbHb7QfWhDPqWU0oYzglBuBWB01AmCr69BHi8qNHB0uK+11mlOMdZkX/Pyvtg+PD4+3vNN/Z891f3yJWF8fHxcGB44+dTjFvGAlk7//xwf8Ql9jSX7T788NjY2Ojpy5lCZRqMBzM66Y30jlwRBSJlXY58gCAI7b5ZZsSHd+kJIKUsgCILPN3yuvbZELPbm48NCncMIwFo+Pjb20rNPUEopveuxp18499LYWEIDvlbMMwhM7pgBCLl39/gBg911eFc+ROckpQJIJ3yYQgmjI72tokZN3n6RuNwmv/LACdYD+HyXzh6vLUlfNu7w3svtrnxX69kRpnWjw31Hq0rnSusIIXTzc8NCrVgJguAbOb5Z8jqy1DqJHdrYJwjDz7lcx84xKQ2fqGE/m1enEx0AdhJM6G1A6f7ukUuCMC4I48NnTxyoFE9YiVqkkD+ro9VyXweALq04dHpwxMcnKJW9Jmx+blgY9/U1gOmw2M5qBUHoa5S8SgUFRTkz14UwfHxzOnvByW3ScgK0enmBxWJZtecyRB2AwuOblwub0Wg0pRs7swEVU1Kj6aOM5N2gk6WX+8x95j6voc+8G3KRe9Ii55sBAKW0tLH35AGnzWSUnhlNNueBk70NJUpzZFzdXldqFlMZjNaymqNnGkrEyVRi3ny8+5Cr1Go08FTa212i1xCNxgHAeO/Wvau4RGaHq+HwrnxKUwzBgcKG1gaepoEVrXVdpsIvXbX3hy9+o0h0z2ISZdWqoOohYLDXVdoYGRq6eAaaBxr7jnKZG80O16HjmxNFNbuOdx9O5vg422IWT4XbNrUd37/OYTUaEqctDEZryaZ/+N4XKAUQi1EAMNp3HHAmS0l2zBr7jtaUJUpmdR44WSpLQA1u06PBeuJopS3Bkb3yQHe7y8xPb5s27Cg1swQhf780xQ9KqeaZHk8YMNtdDp78unKbCQh6OjoBlDa2NlaV2UxGnj+TzfnUs42Klzj5x+NxdSUajNZSV2NrfSnLXKkb4mIFABgsz3+nYmmCnXsr9r7Q+rgpHIlEImw3KFepCF3s1ek+/sXnTx5WqpS11HX45HNJGwMJyzaDYksFK2nofUalKIfbN9+eaqY9HotQuvH739+3amlCZQ1Ga8nGf3rhq7fJyWi2h1jObtnDeWdpXFmgpLEvWcANrQ3FzE5MyiYhBMh3tXcfqLTLPYDZ4TpaZU1XMsotGRmdqp5j19G+BqlyAVwFraOUPvDNFEJJp3XcV1MlV9afUkpud7Wn6ghY10flU3kG68kUjS8/If+Th1IoZrsrX9yWubm9XdHTGYzWUtczp2vTTcsoig+AljT0pero+xpLFMymrAsA4kJoUpcryU2ej0hXTkopWwiVxihSz2yufKa90mZAyN32rfkaqjGtg5SX1ZHXSZGOTobwj5RSGo/nPnOfuc9r8XNG+o3rEu9334wy0+hoqCu3GoCQp2NfRbHFUlSxr8MTAgzW8gOH7tcklrOMNrs55O3aW1FkKVi5U0zjrNlzu0ZDCNncuMNhZIcIKooLCiwrN9V3eUMwOmoO/6XC1hoMIe+p/ZWlixc7dz03FAJgsJd+kZBUG/McLofVAPi7dq4vslgsllXVbZ4QYLKXu9hoo1AufOf+ygcWLy6t3N/JCrb2755exg6GJUYdzDFTjbrkv81Wa8h9cKXFUlC0fGsTUFvjtBoQDvY3rS+2FK1vcocAo8O1q5Ayr4/jeH1xQUHByo0yx1sANTuEEEIcNS6HEWF/T/3GlZaCgoKC4oqdbUMhAMalKzZSmjgdZDCEvF37KoosllXVbZKUNjMpiQc2EBxqq15pKShYVd02FDSZTOmrWh7tmO12BN1tO1cWFBRXNPWzQx5bDpRDFonRajV4u7YWFSxaVLT+oFsiAKIhwDNt7iBgtleVyxTp5nV2E+B3N3WBkKodTqsBoaG26vVFloKCAsvKTQd7/GEAVns5gJ3LLZYOL4CQe6+lgJ2NgaOxrtxqQMjbVb9xZYHFUrx+Z5s7GDZYyw8cLkzJjlxlGdhhPrnZag2561daLIuKHtz6nRg2HtzhMAFhf39T9aoCi2XlzqZ+fxgwJdcaBaDRZKHYdbKiVBRZimVFqXFQSpsr7rHsdYcAeDsKFi26p6KFTPzNqnuNQGjoyGbn4sWLF5dW7j/jBwxLi7eyUXbWjhkA0P4npbWzQzVmcWlClSYh4IObVloKLEUVCQE7ROXIzCalFOUHqhxGIOzv2be+yFJQXLG3xw+TKe2UgCTDRM+xvthiSfQcX/l6whueXa1rrrjHsk+sBEvBorsrmjEFrZNakVjWYovFUrS+fpAQ12QaIs3lMG2tXmkpKFovaWvVgUcIEftPSTFXWiwFq6olxdx1uAqEENQ47UYgNNS0caXFYrEUVezt8QMGW+l2M1SbY+nOB+V2tm/RIsuDO0GI45tflzr6vRVFFksx19H/4/2JY2mp60KsTZJBbk/9oyOLciZJtbT2RPf+MrMh7O3YWnEsMC8dM4i7P1K4SYTMgHuWLox+5iBGNE5p7jP3mfu8Nj9zSIf3u28GgBA4XA4rAH/X1lW7mt0B4LK7edfqJzu8AMyOLasoIURSI3/PthXbWtwB0Iudu1ZvYybX4QIFdjntRoQ9bWs21J4Y9FOQSwNN25bv7Q/CYHfWsR1EjEhwYP9ndxwbvEzIpZNff+S5oTAAw406nT5ZW4lJXF4ymBYYQQBPx57V91gslnsqmkEIIfd/kRX+1I7PfaX1fICQy+dbv/K5qk4vAHPhX3w2hSnN0CbCQ20VRy5RSt98009pjd1qAIL9OzfVD/oROF9f0TYUBsz2x28HISBfETleu6G2czBAKS4ONG1fsU/kGKBUPfUODG4rtlgsS4ufbBq4CADUP3ii9pQnJLLLpQz271uxrdl9mRBPR+3aNiYlI6UAzOzAhrdj29o9nRdBqadjz9ptHd60fFFKZeLhoeY1FXs6L1LqH2zYvLZ5KAyYPvGwkxvb+ft3bzsVoJT6AwGS4IBSSmlnhycImGyr11FKCAghVU67EfC6D7pBKf3OmjstFss9a/d0DAZAKXCx/8iTbj8AGBbcri4X+2SVGOzZtmL7kbOXAPjPn6jdsLbDA5gdVc4ECzw7cpUl2PnmF8tbEuwkGD7+xHdHNVoSCASAnavvNQIhd/36TfUdHgAXO+s3ldS7QxBrLUl0kyg2AElRqjfVD14mgcH6DaKiVJo5tWf8UgBEjA1iMJqMZkIQGDxW9cAdd9yx5KGaAK7MMWMYeFJeO6tWrqFQAISwJh7s2bpi25GBi6AIuDv3bFgjCng1gMnaLwghrnK7CQi564ufbD5/mVC/u+XJ4np3KKsi+nu2Lt/eMhgg5FJn9aqtUs8xB1pnMCdEAcjt4Iq1jicilzUQ8GfR9cmvh4ea11bs6bwIGhhs2LSGNT6b00kI2cUcGnd9xab6josA9XTWbyo+6A4Bhk856+JxClltFv6RmRAE3C1PFlssBYserPYrS6ny08T/yx39ttXVLYMBEL+7pXqV2NEXblk9eV1kIbfVNFM5A4SIk1TyeUVHQ+9Rl92IkKftS8t3DaRmYb5gltyzqTlmrDxXfe4/95n7zH1O7XPKPcZ1j1wsEFCKUpMJgH+ofkAaixBCqHvXkLfcajUt/BRol7Qnxz+0bwAQg79R2t/i8ZeZzWbbZoqgzWwAYHOdG3cl5WK2VQLPieYn5O3voESr0Wg08Xgcb0fCgMFoWkVwWq9XXRdGu7o8daWlJnNZzbGyGoRD3qH+no625zrcfkopIVLhX248xxlzev4rL3vXWa0mk52i6wqkEfS3UUpFIdxvNRmAkNc9IC9E1K+5s56Iwwusljg+m47jtmRpi9PbS0tW2x2lDrPJbDObTWaTEYDxo3dNUCrpZMjb3yG7kRTBMJPSwwRdKDObAPg93xqU6gvAYPWQt9yadoOZhNBQV30AciiCQL3b47LbTeZSQk5JSfzuQZFlxcCALTh2NblrSp1me7kLnS2E0ifLbAbA4/5WQBr2UuD2whX32kvLbCaT1Wo2m9lmNqOpjKA5xVCjzGwGYCo7Nj6e9JvJXErQlXZ8omCHkMvfPH9xs/1ek7kUOCVNBfjb4lSr1cRiE4Q4Cj5qAEKenhbpLUIpRXOPZ7vDYTQtfhiUUxhKKXk4s2I/TshrkqL0AyQep4Sgfu1d9SDxeFyj4Ye2hI2m0Oz2VNpsRtuG+rYN9eFQ0Pty7+ljx4+eu0ToFd9gSykFIQNP7u4521pmtruO1j63ap9qrC4JuHVcSHrfZC6ltGsyNjcAz9lMRiDkOdPCOKIUhEiSm6yU/qG9UvdCADLQLPYcLoIWlmIWtY7Sf0kRCH46Wud3nweoWN2TiK4SaBMzDw2daghIoqMINEiNL06DTIk8Z1oCCfeRoqXHs8PhMC60OoHTktpUNhyvbAiHgt6hnlPNbU0DF0nGAbwUnEPq6A/2M+KU7zcWLrQDp6QuOk1dZCG3BwhOpS+noliEUEqr2JKzp7li9f7/5pvKvPTNAFBKo9GJ5OunM0TsyIx0UUaQYmogVQI+bFHuM/eZ+7yGPnNIg9y6GQgh7IxGOOyXHTP2kycYAmAwEiTWXMJvxilns92hsEgGJu78VAooghZSGo/HxbzkHXwmQKMhOp3C5hHSuWlns9svZmMwWh3Oqsb2sxdO1j5AAJCFYuEDcuEZUhQ+sxxE/i4TeVbXZpRHnFQ6wUnEGHeU0iw4VrY9NhiiJXuOn73Y3Xr4QFW501lqt1q5MzI0Fpug3DKLen+awWBKRJwLhwNyPDQAUoVlwSsVAUpFr09mE8q/Cb/RlLKB9eBBtxcw2p1VAEid024APO7dfpFHc+Xh3uGz7UcP11Q6nWUOm9XMnQGCch1JfGbMKEhM0okl2AEIxw7llDYOcUAsV6qsxkyGx/xBMPmqyU9SzXkczcSQmrlhGo0mHue5FcdaJLDvS3u7vGJtGYwmW0lFdfO//deP/+mxhZGIzEyWEIUzsGV3lx8w2Cqfqc1XDYInETAhk7JpSOihojoIWvzBLAoZDl8W36YUoBiUeg46B1pHVFpHCKatdWKfAG5tPw0M4NowpeD6TyppK5F7GyYfBkIk8RoMCwmoX602pZW7WrsvnX2mIp+9lciFVyGxG5E7+kBiazcAmujoyWR1QcikcqM0hXrz5aR8c/3/2fv2+Kiqa/+1zpkzk0ySCSEPEjIEQpRHBDGoEDWIKFB5tVag9XHrq/ZBe6X91fdV6aeA1/por9X+LtZfC9JWUfHVImjRyitAQAQReaiEQMgD8s5MMsnMeezfH/ucM/uceWQSEpIJ5/vhs5mcs8/ea6+9zll77b322nj39AIHQH3ZqpVHSFD1DFjDjEJRlLDhGTkOu3teiyAIWihgA2IM/0ioKrVSK7XSOEy79a24oHChr5vRgX29xw/gcDhyEasJ44ZH93L7Pebw0AAA6raB+epeE782LK3fdt+Uu97Xg6MDjQKnmiVszTSUOc8HzWNCCCBS84xZPUOybcWt01bA+EUP3TO/uKiwwJ3pckBm0T0PP7m6dNmZBq9OfI1mqBBJksdrxIc1zcLEsgv+r04z4xGPB8AVfIQ2RKcU/GyLtWJJhFG1dn3R2ufuKc4E8NeXV9XXl5fXe6rKNsOC55YUu4AGn1BjgdC2a6Wxhm3QnM1FYI9pLYy+84ctAYMUuV2xPaW2AhGrny87sqigsHDWT+Gf7uJCAP+BDSvV4tzLXl62oMAB4Kkqr6+vOlLl8Rz96KPxv3hlQQEAZW9ogfT3kdX581fSMbQhWLk2mo1IlD6+IYQQd4oLAAAFQSDMoEftUzzKdKq+MkAQ73FnAoDfX2+WdjR0s0GwFXV+oVgvkxiGxxD0BTazEapeXTrztaXu4nt+evesokJqSjjcs5Y+uejVO9/qriO62vbtSx/fUPTKAnfh7S8//jRjpmtEHVk9ev5Knbjg2ikARGum9v7qryp9Vuuj292Zxmoig8mgfzmw66mT3pC60AI5jSk9kzoAbSYIumKdcecp+4VA7eUj7NdGM4qQEBIUTEAAqHr1vjBiM/uX/734tShig4iKQlD/0ANWB7sLgx/6Lmdyg2ITnm8KfSUUEonOJxet0+kkhGjfLE/9+0G+DHDDjILqr9CwiiH6KxpsNlskw4yW3yVYObVSK7XS+Ep7jChDzcGBC33djA7LttfXA4C76GEalFFdNyp+tqgAAOrrDzBCUFC4MpcEn712QQF1rnsVyKtHqgAgs3DRQr14fUmHEEKIYYKcAICiyAqzqqCrZJ7n6OoZIjN2P/rWMw/edfPMKZPGTXusrB4A3AXf4nlOJf6yB2gIegBQFEKmPK0TH3wLHC5mg//wlYXh3f+Cjd1T5QEAV0HxtTqB7ic3VZw8WbFpGSDCa8EWI/XUYoa8YGyvhvnzCzMBPGXLx02ZOXPerT9ZuvTBZ1/zu93hzSMCEDpaQkI2V9EeWzaNecdzI7XICFfBdHq4Ky039yHKqaptxrrCvfaa6QvVT2w74AdH4ewnlhQVAngObHhJ7Sbuh8WFDoCqDSWTps2cufCupUuXPr5q/+hglBIDT7SZ8m1V9QBQWLxyOKFVq5wMz8MwzQky4YHLCgCgvnq7KZ9mt+850eAHcBXOvjtXewoR4e5ZhS4AqC/fYFhgIYTEINhluqBou2gwd+XGkycrKjY+EXagqV3EqrI1j//k1nnTLissmP9qOQBkuovDnHgWHYQQUMfH25Zqa2da9ERalMbgFXogx6AJQVvBSnNoMwGAEOVIvQfAVbTgoVyt8Yi4cHaBZupGI7ugcIW+EY4Q5ssR8lkwow+kjud5AHIOUqfzpGvWEXZFy1UwfSFje+Q+qL18SMrK6zXB1BfnEfHu2ZpgBpkTFJtx+XN1sYniH6B+RbexH3p9imdK8ENvnDYJU1Bsb2uoeLN0MotjgPjQzPz8UaOCx7zHhWFGIcuyLIeZ+db1V3TYbDZ2apIpVonRMAMAQohCiJUyqdRR72uq9jZXe5vq/SJ7vdrbVO3t6Ox3CiOknX5vtbep2ttc7Qv0UpkBj08r09tU7zO2XfKY6uqUfB5J++1rqvY210sm3nqrvU3VLFcjpTSnL4acF3Qa42tuAs/35rkdAxMXlm2GiDzPC4LgcNjpP0EQOI4rW11WDgDuBS/++4V7inMJGT717mc2vryoAGgYNG10BgBQuOjddSsXjkPMLb7nhY9fnO0G8JS9tRwAYMWGA36AzOlP7vjTT68dDwAw/tqf/uHjgycqKo5tWmYOT04hSVJY8eR5jud5QgAffudYxYmKg++sXFhMrcLxC3+6qDATAOqrP1YUZe8re8oBwD3/+Q//584puZKUfcUdTxmJR9VzyD39uT/dXexGLFy4ct27iwq7ZNiKsiN+gMzpz615uDgXYPzCZ/+0oBAAjny+BhWFMC1+6afXjlNb/MJHBysqKo5tDNtilRJXweyHinMBIHfqwpWv7Xh5QXjuhAcBqH5+2xE/gHv2ix+/cE+xG7Bw4cp178TQIgCAzOlPfPzCXVNzAQsXPvn6u/cUOQDKt63aENuQVKXhmc1H/OAoXLSgEKD+wFtrdJvW7/cDQGbBLxcWAlCGfLxpmb4fiRl4udxFhaph8P6qsioAKLz93XdWLJyaSwjJnbpw5bo9xypOnPz0lUVdNefD399xRbYij7npN397867LaHPel2WF/fbpY77n3v/cA+AqfvjddSsXjkfEwoUPrdnxcLELwH/g/eVhhqQr3o8g2CdPfvXBr90AsFwVlGdfeWiqG2H8wmdepoJyYDUwAfQy3XePQETEKS9tP3my4pgqNgiQe+WdS6e7AcBTf0RzaGN820hXHRNc7t7+C2qdadET6YPvv6Qy+J23V9w8VZO8dXuPVlSc+HTtIgAgJGIzKyqObXwiFwBXv3WgHsBRdM+7r69cOB7BPfXuFz5aNj1KdFAGhYveXbdyUSGAe+o9L+pfjhXQhU1naGWPpY4Z8We6fzgCkVOUc5I6I6Kxzvjpy5y+7OMX7p7iRihctHId8/IBPLPhgC6YiwoRsHDRQ69sVwVzw3JCoPjlHSdPnmTFZurdv9TFxgS9xS53USG1JIMf+o9fuLs4F9BdfPez7Leyyy8A6eJtPbVv7SKAqX+KkU7VqNOW3brgclj9xfN8P5pzkiRFMs+ij594no9kmMW45kZBSDfPVBrsaaLjx/dP/+uLc9e/MHf9i9P/5+7Uy5LVu/c+MHf9i3PXPzB6QNAZkqZfNuKZlXPXvzh3/Qtz/3qf+5zL7PTblIU/KPrL02qZ61+c8Zf78xeO9kpqnoxH/3vu+hfm/uVHGfSp0ZOGP/7IFQ8UEwKEFI//y4tz178w/dGr2DIzHn1y7voX5z67sMva1Zx/uTdjIPB24Kaxv+nGTwdPevRsHOEC8mkM69fOcchxvPLZoyvfLnppYYGrYMGy15lQdf7ytx5bupswQxuPx59ZfPtzm25/TsvjKXv+gdX056r7np6+aVmxS43bwRSz4ZkVVZGmdWUlvJBRdxHlmec3L1i7wF10+3PrgpUCgGfPuoerERH2PvLk25etWljgKpj/2N/nPxZCPMch2bBq2y+nLypwuGcve332MvV22YHM4qIo7nyEwIqnN0x/eVFB5vQlr5cuCZb79GNVdJmCafHakBZXY+jcM+559UjVbLc7s3jJOr1EHQ7XVMQ9Xbx0BAghVct/vLpo05IiV8GCJ15f8IRaaXl9QUGXA2W/x+Mw9rO//K0VD5RFeyZIP2prgy+9f2BJUbHLRQ+YItruVni17Mg9RUWOwkXPbVz0nOlphyMTCCEcd7TeAwUu94JNJxbUb77vyp9sKLvvsbcKX15UkFl0+3Ovs/1cX7bqsbcRESItC9DmPPGqygQA8Je//eQDu2XKKyPxAACw9uE/zFz/RHGmSZDBU/b0fasIAc48ZCKr7nv62giC/fTyKkIAl+uCss4gKI9XU85srvcsA5ereFnpyYePrB43d8WGA1ctKTKLDfjLNz+/GgghiPe8/sWyYheUv5V/wwNROsQMQsj2pY9tKFqrmftUCEnZ0sffKvxTJAZ32cxnVlYTQvCtu56evuPJBW6WdZ7yKk9BhHVfBhG+HOp6S3T0itQhap3wxPbjDx1ZPXbe8p5LnQGEQDTWsXFZwr58yx/cgwgEVj/w/Ox3lxVnZhbf/uym258Nsq7smf/8X0DEsuUbDhRHEhvD10Z1YjyivWcnF9Rvvu/KH7//wPK3il5eVOAqWLBsnfFD//h/7o7VSCZR+fYOx0EU8V5jcsV59uOKRQVQ/taomQ9CmA+mjij6C4BXFNKDIBy9AkmSEMPQRvVX2BUwnufDnjGtKKRbhhmoxnL/RzQYKGnCPfeMKRmms1bIujh/yfcqH/pLQ7Nu+yNHFKW/6QyTfrtkeK5TpVvs7FCH7j0tTc7LfebuEW7D3kc+aVjW/LvTRv3j0LN7CQTd7amZ4L5nYVYuiEcJIQpjNRCFEKZkeg0IUbqiQS98QHJ7oKTdBf10iGL3vhLxiAti3YzjOIfDHtavnQIRSx+5cfET7wdjSfg99Uc2PPbdmQ9upzKkSVH95qV6YA6/p3zb6vvm3rqmmtpuCFVrbpv3+Ktl5do2/2AxWwmYDH31EQahMwE2Gw+wY+kt963eFiwT/J7yPeue+PZ/rFVDdsCOqMQrigKw58E7H9+g5/BXla3+yayP/BAGCABBXm1/aOaPmco9afd2gwAAIABJREFU9QdefeDOB3cQzZmnes2tcx8L0+IbHtgWgdk7fnLL4xsMrak6sHnVqm3US3PRcKVrLnEcAlQ/c/MtjwWb5CnfsOLOA7GEAvEf+cMKfZ++zikSvoPMnw99Rx/AmrcP1AMAVJWtel+13RERqp9d+JPV1MlPY0h52VsrXj3iB3AUFN0NAACrV204okcKyCUEALc9MPMnz2xmoplQ8frurWtqovpmm5vz/hOL5jxaSsLNSRHV4apm9a03G0TK7ynftnrpvNtWm6IbgipgJKpgAwDA9gfDCcp2dZSsVD+9Zpv62jgcrsug6pnv0t7T5cBTf2Tz0z+e+VBsNrKBSFDdw/QgNjuWPvZWuVG6Cdn2YHgG37amWhX4aM3UxPLtpbc8EGynv6ps9dLXqvQ6oqxghHw5ls699ZXTIX3UR1KHiABVzzKdkHIZQeyx1IHGdpWGGCSEXj3y/HLTyzfrwe1qaVC15rabl4YI5n1zb11TRZtZpb304cSGZZr6Lq95iXnP3IiI2x+c+V3ms0HJfPzmmQ9uD93AELkvcPuDs8Ly7ZbV1QAk+HEKoXMPUxRh18owzPefokv9BQAchw6HnQuZVjk/EEVRCTfDaLOFWdNDxEiGWQ/MS0UhAMRKaTph+KXZPADUf3HiV/91+I0TEgDY8zO/P1IhAC899c+bf77h5qeO6fklX523pcbbVOeXQPJVeVtqvL4OAkACrd6WGm9TqwR+v6dKzxOu3g5fS423qU4KlhmuHMnra6ryttR4Pa1SGMr9/qYq6kAUqDrxk599+F9vt9DrGoVV3javxOT3NVV5Wxr8gVafSqepzJT7bxnhFgBE8eieiscf++yOZ776+xed7QAAwoTr86cAEOXsykc23Pyzf971pzqidPha/FSAZV+Vt80fNM1MJdPrJKSlDFWSIacodTZ4m6q8LQ2+wACQkIGWdutl1+d0LoQgIjhqVH5/09C34DguNNovC6oRCVHtL1lWCKEdr4aLoNe53/2bzm+OnvWQbpnoskU1Ew0XbtRGhgx07EgL1KcNtPxEEOzBwRYAIYQ6eISqN47jeJ5jBxOKQrQZShJKvDaE0gZShM0WzKM9zkTgQLWNqMZ5C94l2khUS9m5EKIToBPPlAlanACix1SgVLH1RuKSXj4tRytQfxZ1Ik1VI96z7uATxS5P2fLLbl0DLAFsD+oNRARFITrr2Iscx5n4TC0QhiF6yWyqCxtwHKeTrcsG00zQ8odyQC3Ebr/3r/seMzWHBnhARDr9rI3VCCInCDa/P8BxnDbtFBQARmxok+G5f59cVOApWz7pltXB3o8i2ExdbAbUXyvKWEYKQOt3s+FtklijKAazGRkVjGCh59HvU7nSzDYTVCbQb33091dzPKPl6McV6vUG5ZPtKUR9ZSR/5oOslYUAoCiK1u19KHW0Ro7jbTaeyhvd6cq8QV1LHcN2wn43dG5HZR0AXQf1lC2fdOuaYB61HEZIWOj0Uz4Q5n2PIjbBT58mdQZiQ74/ajfF+AWgRYWIiso3VgDC0mlsIJuHhDIcYtBfJoii1F8Dl9AzyiI5KIbuNCPhjjT8JnvYxWfORq/01jevCSv0F2Z6zdiX5ruSQK74pPTBD/nEiy75/Y/TMkE5vu2z33wI9/7yyunDAM6e/cHzlYAgJyT84sfjpmYLAHLd4a+/zhhfot9dWPi3K5IAfHs+8eUXZ2Q5AUCs2vf1M+/4ms01jnlpfmoSiEfe//ypXQDEWItWzv598tgrUpIAwOfbv/nL5/Yibygn77dPDWOOpaSl+YdNGPXzecPyUwUAAJ/vy7KvX/pAbBUArlYrrTotZo1w2qHjs3VfPn+IoWraxX+ZO8QO0tH3D/z3ruD1+T8qmp/cXrb99CufdQAOe/TxvEIntJdX/vRo6kvzU5P0+n2tf/8EvmtsFyAAGfboE3mFTqje9+kjb5v5qVN15P3Pn9qp5mw/XVvhzJqQzgPI7acrX17TsL9zAMjJwElf/97OLj8sFLphZvqqxPKViEfEt08jInIcpw93aFxOU4ZQxaYoak7t8WBmQojNxosiAdCVvTqS1oYNVNmrfhT0ij5S1C6aRkWG2vUxRKhFJIoie9KLEsbBQx2pKIqMiDyvjjL0nCHWCOiDA8ZkUn/QEQkd1mjDPnZcog6sTaNJ0PbQs4NsANDGA8ERjG7XsexlKKHsImCOIELYcWEol7RRlMpkRFAUdTKbDuD0MTREBK00yCimvSpt7EDfdBGDm0MMvDLWiMYuCDYzpFjDc8zw10RFFOjcC5rN1FLSqA3Sz1ALrDAA26Hue7TIg0HhiSTYUbnN8lanQbdz6C1Cgk4OwUJMwhO14WjqRNBeW3NuQ98By7Qu31/6IGM80GPckP6gDYEuvBPV74bexZoE6tMEfSd1QA0z+pQsSwxJQc50KXVG9hqDOnb16cNwP02fKU0G2ELoD/VzwXF6XWHEhvlSBSVfp0pnss5YlgZaTixfAL3fqY4I4Zuh+VHEm1FA56S/TAatINhCz2vusqJeQSAQYM2zKDvHJEkCCJpnYQ2zGKFQu5qAlSJCqa9hvisJ+PzrS/7fxXWfbPn8p/9ps6ck8MxwBVR9nfiLn0+Ymk4v8FmXjB0iMndV4XBOvV7zMgTBfcW4/zz72fJSY43sMEAJqUUrZ/IV2lWnc/JNlz7Y+cXvDrLl8Eb1gQgwZPK43yzKCNpLTueE6yc+knjowX8EtEVXwT2C+iwq9V9oQzKFAOLsMUl2AGhqeWen4fqGl/dv0F5GUNhvgLl+bX4elI4ab7P+Cico2gMETPxk3ifm5UoakTNB/cknjcj/+Y8Tfvv86a/7XU4GThojWC/o7ro9xyni1TZDxHAHVvKEgCQFJw5NZ60oIV4TWiBgNZIv1V6CIFBVQWdhHQ4bO8ygfhqEgCiKplEvM/g2az7T4JXR+npOAgCBQMDhcIBmmOkGkrEwQilHRJ7nTI1ipofZQac+hNKHLMF1Bgy605g1OtMW4/BdWyfRh2WhA7rQIXs4q8Bctf7pjMIl41y+oWpE3bqLYp7p1rXZemSJp21kG2W0WoFahqEyQAnQuac3Qh+isX1Ko8ybqDXRFtXOBADkeZ7jMHSJI3TQw1jvZvoBgJDc331SukiNcFh1ZI3h0bCCrXPJ2AV6XYTe1To0yAHdHGJS06sEkULws00w88JgKpgXf5jRuf5sTO8vGITBPHYPFYPINBPjg2E+C70udYicbpjp65yhpl2XUqe9WUH7hy0qCusMphlTDvt10ltBs4Bmt+vQBEnng0FsTOA4pCuNpi5TFEX/cAGYBwexfAFY+QzLty7ppGrFbrezH0BEDoAHwB7oL9NWNF1/UWJsNltYRSmKZhPu3KGbZ+EmFg3Qd6mdi2EGAEDohiC0UoUQPPX6vtT/c0WiHfi0ETkL78hZ8J3WPe/v/+Mhpy0YF4oQRSHXjihKBwCoP1zx+7+1DJ9/0T0lKXb9rsbc9sra1esqay4d//gcVxLwmQVpZHuToUa9HxRFAfaKsZzymt+/ddp38cW/WjA0U0i4ZGo2OVDLlFP+wCPlP/k/U6cPg/bjp3705zNIhjzwXxlJAOD1/PO18tdbkn9wa/6cPJv7qjE/P3RolVZwoK7+f35X5bwi+biiKAxVeSkCAIAoHVEUgoBKp9/TJBIgCEiAYLLTlRJ8YQhRdh79cenIZ57OzgXx8Ib9/10KpGTszQAAwoTF33lvcQSpY1uKgBpVhL0rdux+9/iLFQmUfnt22oJLK5872O9yMmDSWF5x6uyjiVnvTyoNTMSlbRYp9i4AIIIg2OiMHbsmBlHd2SVJYtUbIvA8rygKrSiMcaT595umBvV1iZ63DSAQCAiCoJMapTSq3kRRDFlwMP82ERbyI2IVocZVlAyxND9c/uh1xgRjscGUzcAaeKwFG3vJsVQXvYFaZhNXI/E5LH/CNAe0AV8ohXqnsFdC6dcGiAvUFTN//YFXn1lhHKZH4VVoi8I+GJZL0RGp+VEKCW1dzHV1t5ndqihoMZ5PqTM5xfE88rx6drLJ/y0WqevqVgzsZhbcTMSH+7zEWkvoRXa6jbnIdVlplyVHyBBkTnRuMPorTLYe6C/qcMHqL47jdP0VgWaw24XuBkWMBSb9FQWU7HMMYaIQggAKWClND64/+OvKgh+UpBVm2QDAnpo67fZr0t7e/997gzwjQMbnCXYAED27/3r2FIFTG45fenHR9GHqXe273/H5a6d2NwFsbTo53XWJE+w2gQAx1EiCZapXmFq0u23bX648SgCavv7g0svvuEiwD3NdDzX/NtGvP6cQclnmqFQAEA9vOfL6CQDi/9trrvGPDBsFzvzLCDlDc8qnDpcfBIBP/WDkA4KJqjF/WJXN+Ey2b3340MuMcaVKkfpX2Dk/I4wjQrUWw131r+byqhc/awfS/rfX0i5/JCMLErIuIuRg/8vJQEm7hEl/0YE3/d2P/tvnAfFnm0XRNzp4nkM0zDjSacIoj4iiyPpj0DCdjLZDeHTOmEe130xFALGesxk7YldX/RWbq7/A83zsR98YQRBfuXXSGtC8UnuZsvMNwnF/u+2yNXS9AlGJuk4YO166ddKfmJXSQcCofgc+OHP0gwD0y6EvIZ4fRNmtdL4V25rbJq0BAGqeXrhC1S/6K0pF8a6/iLZKbqWEEKnJ1+7/ckvnit12Mjzr1lnDZ05wJoF9wlQ3KasMzuUpSl4iXVlSWhRFAUTSccITmD7MTu9qORWxkd5lV4QUQ41socQ4Y6iX4wucVWshm5r8d4AAAIJ2RS8t+BwhmIR2AIDOuh2ar0Wjr80H4AQSXI9WAh66QmXmwzdt0vRhNkjgpihKGSCSkBdOURhjiiiEsA7MJOjyKx7+x6crSrVVfsh+/Df5lziNK2NqS9FUAv3Z7mlQKWxsrvNlZFH6w9F8oaZRMYD013lHnMVpRMRQxaYoJHShk+OQ1UyxDOjZPKbH2YpM8kRjcsRCvIVzhM1mCxvgKxZonYaxOJ4NfDAyqLpFyRFgelBRlEAg4njI6PFocDK00ANojm30o2H+dJwHKIri9wfoP/YjKUny+VRsmggRCHGNvqAwEPSX6WK86y91lcNKCQGY85/f+ufLCzesLLxCAqiuW7d2zzsnZAAAmz24FkQIAWiRFAAAgSRL6oJ+XrI9yE89a/CKxm9TvbqqUNRyVA3NluMURqTQK/7ZQ+wAAIiBsK3Qy/dCAADAkTG1U72Sgk4nAIBxJ3F4Pnx8rCMAAKnpN84UZUIIHL//gV23PLhl8VsNbcGnQlqk/sm2i2kLMdfLqRTL9K4kyexdiiFD0iSVfmcmS/8AkJYBkUbHANFf/YI4s81M/veyrPj9AVEURVH0+wPMy2FGd3WbCZIkBwKiLMuSJImiaDpt00SVhb5ALPPNkcDuZiHqsYddfxcGLPSxFMchIkd9FLmoYM+BDdt2ZheNrnPjmEUDBERbJcPg3HO/QR+sS1IYo71PEfrqxbU90GP0o/5iKxpM+otooU2sVFE2VvsBAFLTv3erLaOlJnN8wXUjeAAAWSLMUJYoys7yQAAAhLRr7nBktLQUzR47NSd4NzgKVkvWPl6h9Yr0q2LPvZiWM6YoI7SclKm3ZxTxNZnjC2bl2wEgUNf8UQj9uj2oEEIOtNaLAGCfOGvCwqxmL8/devvw0QAAnSc/DWomEokbn1QebAIAftz1U5+YL+Rz1d6W9jHF+U9c50oGAECkNQJTo0IHF4IztcWZrKQHbTW2ZAMfVJe89KQ7Lmr2piT8anpacpAqNWdy/ohfXdrm5cWF388cptPf33IygNLY3/R+1F/9gnjyaTRukwkTBkoL7NHDpZVIkGVFMQSqDsbh0AgDjGF91kKPcS6GGcUgGwtSe8xm6833N3RXmIVzBLtBq38lUBeV86/YBtmr12P0l/4K7XFTmMS41l9EIYhWqqbvVX9+2djLXPyIKVP+OGWKxiPp8KflrNMgAYB/n/r8qglThsKwosv/+GcAUAIigKDdNXMYDM+yNe5qqv5O6hgB0ibQcow5NSQXjHn46THqH6Jv14enCZjpN9ZY9dqBrP+a4rSnZi5+cJ4WjEOp/vT4H44rMFzPqoSWQxCBND37Vu0zP8gZlZhw6XVXXnrdlSxlgSbfYTBOPhKFoPoyjr5u7urr2re+p4anMbbXUO/Wms7rhiWAMGTuT+bNNbCMWeERkq76weyNetXVja8dHwByMnDSGNGP+qu/EE/rZqYDlMJ6ycuy3LsqhpDw85Gm2vvr0M94ASLyPG+z2Ww2W3d5de6G2aCEvtYf+7/+JtlCv4G+QReOYhuAsPRXX2AgzP0PoPTsk89/U1odaNfY0+5p27n+4K+3EaIo2pkhHFEUhdSueOHgvgYqGlLFzsOlDcxdpOLA6etm2vwShNR4+vn36qo7aG1S88mavU1sLfS6b8/ONpWkDt/O9w798VgY+kGtgq5iKV+u2/fY+roKjyanHZ2Ht3315GtNCiFBb4Qo3Dj6zQPPHt141NfcofFClJrPtmx59+AvVhzdqih6CHetxvL39/o0IuW2YBWGdbNgxYry5V+/2Xi8k2rVQIdv735Pe5AqNWd7dcPhJtoEpb265v/+pfzsgJCTAZPG+JpfgPoLR43K728aYgU7RlciB60KO5SPZWCKiHa72bsjSiQrNjRWXwS8Ghygu9JDJ0gUhUiS1OVkbWhvWjaGBQvdAt1RfUEptgEIS391F7GcKvudVyafH2IGGaZPWvvdIUkAbeUHH37yWNvYSx+5b/x4J7Qf//rOP9b2Wi23XP5WcTJA2ye//Ox/e61QC4MI/7hrf5d5ousv6+zp+EYs8f3id+5wwMJ08A4LjkO7XYg+XrRWzCxYOHfYbJZhFt+w9FckEEIgeFi5lcaabm2qnj9kjADJBZP+7+pJGjelii9q6M6v3qpL7yZlILTaSgde2jUuTP0VT7YZu8YSZQ9DWBVls3Wt28I6+ketKHgrTp31+xRRDDMdlOdhu8YyzCxYOHcgoqIoF5piG4Cw9FdfQKPcSruZnvrdq8J9C7LHpAv0tKiAr/3w3uMrtqqC0Du1qNKnxSbs/1Zb6YBLu8AFq7/iyTZTFAVAVT+I4acSTfutWUQ/5jJSrCqOw7D7pNnAdxptFoKw2WyhhhnloqmDbDaeOh+bHo98aqrh+fgdVViwcH4wAN3VLkBY+qsvQAjdf4RW2s20bt/Xj3/2Td/W8vc93/1b/7fUSgduGss7fmHqr3halyDE0JU2G2+aYsQQh3s2P8eh3W7HENWHiHa73TiJaMhgtwumpziOYycpaWzo7jVmsMNkWdEgzhSmoyogZGARfcXMbhfYfw6H3eGwC4JgGm1YsGABrMmLAQNLf/UFCFGs1EqtNE7TLhG/n6ZzRDytmwGAJEnsMeGCYCNEDSXEcZxpoYbub3Y47PoVRLDbBf0RROQ4LnSeMhAImMwDu11QFEIj6Yc+cmGa9VFgMpNCT3AXRZH1eGSDOPfMlZHjkON4m42PMcRInIIKLQABAG0RsguvUQsWLAwQWPqr10EIEKIgopVaqZXGXdrf34+Bi3haNwMARVFMSy6IwPOczcabFBshqsoJBMx+IPojPM8hAjGCRsSSJEk/gZeCPsVxaFJsVOf1flNjBgmHHhRCS2IL7DEZHMfpJUTij8k/h04hn/seMxpiJMrBX+fOq0hF9UohkcrRhBABpqTMfWXo8OBp0YqigOa6HVYYQso3/OgZ2RYsnAvocjf770JY9+4L/WUCza/rLx0ch2Ef6Xf9dY4gimKlVmqlcZrGKc6D/oqzdTMIWXIJC0IgENDODiQkEBAFQQi7wKCNTa9InPXjtJTKM6//ml5BxEAgoD2l3q1/e4WIqA2RAaKGQj4/0KidmjJ3SbrL17jx515vT1aBEZEQkjDtlRw3eHfc1VDVE2IQkST/Kmf+xISaj2vK3qQXoyh+QoJ7zxCxF4N/8DzHcXZdBpgatXWnpDuThx7yVnYdvzUSNCaPcxTOIEdWiQisYMReSJf06L2JyYtTikpSc1JtPMC1ryQ11zbv+3Nb4wlEVBQl8dpXctyR6vE1bvyZ14t04pyQccmzHskMlJ7a/mfrnGkL/QtFCU4J9Tct5wO9q79MT4miqLMxEAjY7fboT/W7/jp3qOtmgFZqpVYad2l/fz/OFX2nv+Js3YxCFEVJihi2RZYV06CcEBIIBGQ5mpGgMdbAX/qUGqRXK0q/K0nyQFBsJu3bMxGhRgJjKPVkyE4IQYTYn2RJRcTejQGNGH5/PCGEZC8fuWBGcpKAPWyoXsXk5BsfGT4p51zojpWelPtzFsxLd6fq+0T4tJyMWY+k546mFlfUdvjkAMNtrsSZAb7qUiWe95lYGByQNMT16k230Ov6S3/K9DpHf2qA6K9zhEIUIFZqpVYal2m8o+/0V/ytm1HIsqwoCq96GQIAUC98WZYjDTclSZIk4KhfPyJdKVIUhRBFUeSEyBXJssyW2GVF5x3IEHIuJOnPEnZFq0cl6Q54sQZxpiztcqK3W+A4tNlspt0UiAA8oGbT9qyl1AoFEJDXyuwpotOjr84lF090AMi1pWd2lyfMvNP+5aOt/NKcqTkpU2/znF4uInbsuOskIvXRBXUhdHRCySPZbvDuWOXzB29BTp4TGhqqj9FXoOekW7BgoUfoLf1FVViUYYEkSbKM3aoozkBAAQUBrdRKrTTu0v7+fAxcxJltRnVMWIcQ6oVvcoqjeogdnZs0mTaQDT5is9n0Koi6Y0qrTx04E45DjlNZJ8sKIYSNhmwa8rJ/6r/D+r/po2pq1Oh/6jf1LUYazeqAmylJDxQRzMOWo9erPYUMJcgWwhoJxuaYolBEVPH0Bsep5wyamoPIsaygu9sDAb8gdGGeseVE4qEORlSIopCQpTnavwpEZXuEKtBoRAGE61YSEitWZ6CWmc3P9h17fXJCBkCgvG7bX0SYkgAAyhmp8oXGvKeycvKcmdjSQLSKgvXyBUuGuQW5anNzzQmGAGfi6Dz0HOrsAAKKVjvR+1SXHPYKdbykEhi2LcwVy0nSQjdwQU0Q9Lr+CgXVX1HeQlNFdL9Z/B4f5G8P2J1Cvw8xrdRKrbS7qeSL18+Ojr7TX3Fjm3EcZ7PZujvw0/SQPcZjxXmbTYnsWafZK1c6Z/14SEpl/dt/J0U/HzYyledBaa9t2fdWa81nAKD6mOE4+5g7h07ISbADkVu9e9Y2yTeNmpbX+fmq2qN7EFEo/F/3pIYzbx9KmDUv1QUkUFP3j0d9IkDSbSmTp7qyUumZkEQW/bWHGsteECW1ZACApMWuK2cMyXFyAGLtofrdpQYiqaWROC/5itlpOak8D0T2dZzY07h/rUQYs02YkTT5pqF5qTwPiqeyfttvo4hYcC9Z1eaKMnHoDbNT0gQOQKw91vDpC53tPoOJyKybkcTvpU69MjnT0JymvX8khCeEAHx/yMKZSd4vq7fWp5SUpKQJCKC017bu+3tH4zcaqU5Ivyt10gTnEAEBSMDnr/q0+cDfFY0wU9sJIeD8D9eUK5PSnZxe454XAyIQQhKnvZLtBgBwTFoyatISz3Z1cx0m35ZSFIbtAZEQAhx3e/ots+0H/1wfmJc1OcfOQ+B4DblouAMAIC/7llfAc+j0xt9JRvNMpQenJI6/aciYDEeiQG9IzbXNn/65vekEIcRRsiaHoce74+6GKnM/ILaSAIDdyXNEnWkiBOCMb9vdJ9Va0Gh7ExDuHXplBgZqG/asUwhrdM1wZoFY8YUEBKA4Zd6SDFflmdfXyuPvzZqYI/Ageyobtv22o92HafdmXF3idAEnix2nSuv3rJVBl0AnP+zeoUUTk9Joj7S2f7m56etNMtPvFizEAj1uYYyf6DjFedBfPM+HPX66K8KQ43ie5+PUrdR7OpB2MY+IClGs1EqtNI7S1srO/v5+nCv6Tn/Fx34znucFoduKjYXNxjsc9kiw2bqx1UmLbSfYL/1l1uhUGp2FS8oZOv2+4ZdMoyYKIaMTSu4fPjknwQ4AgHyq6+ol6fnOkMKcSVNnD3EBAnCBVkkCdN2f8+3Z6W7VQgAA5IUE9+Tc2ffbtNoh5f7h3543NMdJaRZyJg6fv9ipKmVtWJ9yf85NizPcKnnIO50Xz3DPvl/Q4lKCcFv6gjsz8zX6XXnDFixPTTIWYmy1tpcsb8icealpglb7uJxvP5WSYm6aujSUtDRjzsy0XHNzhs/6FcduoHSMzV4ww5Wmmi5cUk7a9J8npSWotk3W/cOmFyUNUe+i3Zkwenr2dT8isiLLSpgNFck/y5wzPSVd5Y9a44LHBYVofWcGuu7PXhCd7QAAkD4788ocOw8AIHrbzIWEOxQbscQ1e0n2pJwEzTADAFtaTubs+5OSzSduhwUiErLFW+EDyMmctzwpI49jBmCsYaZfIcTpmDw1CaDj4GsdItHBcRykT3TaRV/VR/oKIYBgH790+GU5Ag8AwLvyhn3rfseQ+3NuLEl2AQcAvJA4ekZu8TxCCMchgFMofGrE9ZOT0/QeSU2evHjEt+4TMNhwCxZigSwrkiRLkhyPhkGM6Gv9ZbfbHQ57DwwzHYggCLZ4DJVZvqke6K4zK7VSK42rtOKDRohz9J3+ioN1M9NBmeeCSNqxu4NJQgAgJ/VisePQ283ffKAo2fxFv8y6LMNx6XdSTpR6fQrnvjPLLUCgobF0rbfuEPIlCVNuyxqZEUJDRoq7tenDZZ4WD0Ai4PCkyy9NALF9z9qGU6VAECCby7wz6/pxDleBI5mIXiRkQso1Ex0AUlXpmd2vyQpA8m3p15ckJ1HCaEumuq6d6ADRd/C9xq+2KKSD2K5JvOK2rJEThxXNOP3ZJxyX5Jg8I8UOpPnYme2rAp0e4pjrmr54aFqXrQZwj0sLNDR+stZb9yVw1yVfd1tGVmp68Z3tm/9XYTgpyzLHuRMmTXCA6Pv0b42TujLPAAAgAElEQVSVO5EgQDZm/EfGdeMcKaMdycTXBkANQbvAtVee3baqw1OLifNc1y5OS3Om5E9va/qQkGEJF+XxILbv/VPTqQMAIAs3pl2/ODV9QoJT9nppXZwex4wQwo+eYAfwH3u97vBHoABwVydcfUdmTkGK2xmo7ujccddJ9/JR0/L8B1fVHt0LgIg5zskR2Z6QApJX7TOHO0+u2nJqx1qCTgAffj01ec6SdFflmdd/HWn+B/PmDU0Dubb0zK71otgK4MSkGa6SxWlpzhR3sfdImb/0rpO5LD1hGI/oEw/8uS5pSaY7L3NmHgCQSU9JSaXtx7dIio8YQ3ogIiTcm5YvQPuxpvIvdTdXRCSECFl5tkBlex1B5DRhzBk6obXpk9956g4BN8M1686haQXZN4J4akvV3vWyIvCjHsmZmsPnT03Y/X6nQsD108xJqQhi+/71TeUfybKLT79t6PSpSWmTs4pmVO/fYi2bWYgdg2fjUwScB/3VW7DZeLqBrW+r6VW0Hu88vrF+9Nx0QgjQLbVWaqVWOuDTEx80thzv6O/vx7mi7/SXapvZ7fZIOUz+7ucfprOqCFE3Uofm7EUtaALlvSzJAZAR1RNqxK/W1x35mOM4xDPy8d/UOZ/OGZORPKKw7esm58UjORA9u5e11XcAACg7O3bX1tufyMoxlyx9tdHT4gEAQnwAvvatd1VoOhgRCDmj1G9p84xzuIADBAB0fSslDcBz6EzpnyUAAATvXxq3pApzJzq0MjHj+lQXSMfX1x/7SBUbsbSzrLXRdX9G/jWOzz4JkJuS8wUIVJ796Ld+BQEAOjd6PkoVbpqdYqfVh5E2bWTga96+zNvQAUBA2dr2icAvuC0toyAxEdsNBgoRxSrY+aNquuYG9OEzSv3Wdtoc1QeP1tTa+PGvOzoIIpKOTa37JqbMGmezJSsKQUxFAQAA+UTgAAlC56bmTRubwbC3ShRFu12NysjR/wUbB4kEO4Hs9m3feZJEGXDU+rbddRJ1GyYM2zWGNDTuWqsAAeIzbLVCgAgxD0nlf52qBKaEDvBtaq+cl5bm5OwCIhICUUZcGOyLA77SH51Kui3l0qmpI1Ntrpy0yYvTJt/UtmdV/Yn9LDGEJCZMmpgA0PnVRpHZ8IYIhExNzHeSunI/IFGC3ru+fS946k4AAChbPUdnD706B9uP1e/+qwQEAKSKja0T7h2a5LTZEGUQLh7vAPAfWVv/dSkAArTKjasaPnba5k505Jc49m8JRNhOacFCH8HSX9ERaVqX4zie503brUOPHhngOPVhc8s3Hflz0pOGC/YkG1EIIlqplVrpAEylDtlbFTj5YVNredw7NPYWwuovVW1E3Trcn2Ms07bm6Oex9IpiCzus1INiMNd83uObCUFZlm02HqBDrjotjRmbmH0ZflMvDAGAWl9tBx2xE0IQy30VtZBjNs46G0v1MT2tGhFBGGtzTRaSUu25eQlpGQkuAHAKLiAegq5UB0Cgao8UHNIT4ilt80x0uNSAFnxahg0ALrpt5EW3hbQvw5EMAS7bDgB15X7CRDlRXmuvm53i7moZsb28vbFDfQQJwEe+qsVpYzMS0kl7tSGjoiiiKNlsNhDG8imXCUmpwvAR9lS1ObYUkFs0p772ys4OvVoCAVEGsCUMIbKEtq/8pxpIeobz8h86L/+h0tnq+2q/p3Kzv60WtQAVlHWyrNAAZoFTlfKoAkfBotyCRSTg85/+sqV8Y2fTKUUx9yx9ONjjwriwbAev9ha01wYUVN0GCQQdYQnRZST8+8KN4BLH2dNzbOkFCekZiWlOALC78mj0ERM9JuhsQQRof62trBzSliSUv+ZLmTf0otTkqfcGmn/maUHd2RZxXlKuAFDrOX6IFq41EzBxstMFvqNbjBX5OhrKabRPRABZBABorhS12hFFIgOAk3MC8WQLKQKAr71ip0Y5EkJAlcBUIRH8/ToXpr5BxmgxeqeEebWNnxdJknTmmA7cC+0c9s0NTftoOm2QgeM4ajacC7ss/RUdNhvv94fZC0GjELPnrSEGeySO0Fre+fkfq7vO131ECR0sy12b/aGP+/3hTd8ox3sO7q2YFlhY+iu+0Hf6a6D7NLIe8IRAFMUWepgVjaAYvXwtA11VSeUTiOxTAJDj1EhWhBDEDFswxD4zktZ27IiiJAgCiKIMYAPguAxbIoCnVTK8D6iOek0EyB30fVMUheOQ2GanXLt4aJYQ2lmIwHHq+hMRRYZ4QNwjepaAS62Os4dubNNhBw4RkQAAiLphQ4uRGn3gdupecOEhq9EEQTPPSKcIINCn2NCOiEhss5zXLk4L1xwgJHjyoAwA1EBi6rU7kYAkSXz5n+qEe4YW5gg8cAmpyZNmJE+aQZqP1fz7twGGo4qicBxPCIH658+WPZh+ZZ6DB7Q7EwqmZBdMIR219R+vaG9rZ9epELFLtlPCVBap+hE1ag3ZIOTTSXceOgqXZE3KCPumEQKEKFwwPxs203BRz682tu2j9q82dzQ+N2JqxpCx8zx7NgaXznInpthBqdjvU/QeUZf+MKcgERrqamrD0UI/EMR8DdkrhONG8sm0tarMaATvFT1LwOXkBISOPv+mYxj0QrEch3a7QAdPDod5Kiu0CqbWaNXT2RkTeoHcQQGbjQfgYZAOQPtaf0UCIpoG+oIgRKpdFEXWhOB5Pu5ss76DoiiRTKZYxDWWE8C7rKh/5xcs9Dos/TVo0Hf6a6DbZqzMRmk5IrKBiQmBGB0ztJHlHtHzU3A50aHIXkKH7JKk6kuC2bwdoN0jqyuzwaf1pRtFUbiERAGAyIDoIQEAV6oNgFGGBPgwRyEDEADUwt9NTLrutvQMIB0NbXWt/jOVUket2Cg6Z9051KW2iw6J0azIJwtJwT8UIgJAx6e/PVt+TOePYY0ohV42FEIIsQ2JYtSZ8uq/kXcJtNaQbBOTrrttaAaQzob2ulb/mdNyZ63YJCZef0eaSy8oWE7Q1DRWJEnf4FdPnDmWwg2dmzBigjM7I8ElYNq4nMsXnypbbwr0j4gAnUrV8vqqRJI8PXF4kTMvL2GIwCXmZJXcW/nhH1iDWasxGtsRqfNkT76dhIDtoiU5kzJQ9nXUNgQaKzvbfXLjHnLR/bnjKatjnDvQzbbgHQBQGmoDkOEQUllOOtw5CNBWtRG0owsQab877bkZ0LCnozPa2QMYeiWYFwEq5TYAF82GmolOEKcKLgDwKSJjyvYNQrVO78LkhHbuQKQMN/A80vT5hQZJktn52kGGvtZfUSBJhkUb6lMQicma94eZZgvnjhjNs0Ep/xZCYemvwYS+018D3zYL/o7SeFOAqW4pNmquiI2t4E5NHX+Ht/SvslZRIBCw2wVu9AQnAGmpVTgOia5fnUk5E71eNdYCIQ7b8BwOoKP+AEBrZ+MiV06OMzuxo9an1VKQlB+y28zUroSSlAyA9kPVG36nuUogCHfYE7TfQNDb6gdwjCwRvtgZbGRCSRITxkNpalAgNfGi2Xz5V3KwCnUkrSgEPbUBmJjgnugUiE8zHxEXO8MTaIQrLyEBpE5dzc9KyBIAGjqbQ1bbtObUbnpe1lQ+sf2HPfw53/peL/YirYVIksTzXtL8RkfzG979MibdN2zB5IT0PAFRJMS0iqUNQTqw7cPOrz/s/BoUuDnt23NT0jIEAJMPCiJGZ3uI0IV3Owwf/hHHJeRnIPia/vVzj4doFY5OSAlrpWv0hFwhQx/OnT1OqCut/OQv2oQ2AhAuI8cOoIitTPYSR5YA0NBR69MXtbT0pmQ3+A/uJwhEUbkNTGkm5of0BW1pregVAZxJ+SWeL0qDNKeUJLsAAq2MYMQrQg7Bs9CHoAcb9jcVfYXzoL+iIBAIsANBGig/bE7DZJtlmvU2Yl89s2DhHGHpr/OJvtNfg6QXWXEME1Q9MvShsFxxrAOAc8/IvuqHjmTNRhFKbBOfyrosFUBsO/5PRI6Q4IA1YfKS9LxrEAD5ifZxyzMvdkKg0nvyK8SzHccrFRBcVy93DZuICMBNTJi8NLMry4f4RQUAhJzENJo1h8/6VdbcGcn0xC0Kz2ZPA0DSuOzrf5WQmIro5Fx3ps+anKA2BwghUFfa0g6QNjmn5IeC4AIA4PKEvN8Mv+WV/IXLEhAA3muvEAEyMm9cnpiSgwiQMC/l+tkuVY9HF7XU9FnLE5KztacWpyWBUrXf16l6OQYRCKjNGZKDiADZmPGL9BuvS+rOtBHit4Z8d+2oW/6QnH6peombYB9T4AAgnloxzFuR7bj6ZfeiVUNHXQMc7d9sPq/IaadepkHvAXv6OJWp/kAUtkcmTP+Z4XA59SiR9JK2xtVKRAAQEnOvQ0AAJybNTZ7xSJZbCC0nSI/RZ4AQgk2HfAGArJLsq+6w0VAnfLYtb3n21AwEsa1iC9GPrePHOZIAPHRfHBgKGVaQBKKvbq+6r6xHIISI3xzzAzgK78waP4/nEDGVG/rTzFkTHQBiRWknUVj6+8v/gRB6qC7RQ9yKoiSKUiAg0n9+f4D9FwiI+ncDMcgfSZLDZqb/aJm0fFlWaI2D19Cw0Ffosf7qEmxp1qCtHxEIBKwvg4UYYekvCwN93awH6K5wqQsLnS/V78jJnZZnH1kyfGSJKY//0N88DZ1afvq/6G8WUq6+N+Xqe7VcYtunf/MrgAhK1dq6qkey3Rnp19+fHjslZEt7bUlSTkb6t54KfYqz53DcGUIO+XZuaZ8zIylrYs5Nf1Cb3FzZBnnJSfo+zk88WycnzZvocJfkutm2iJ6y1/yAAD7/nvXNWbelJeUNm/eUejNQ6a3LS8mKGKdRRUdrQMjLnv9U8Eqgsm7PujAPKFvba6cl5WSkzVoZGpyfE7IBYtm9vdm7f0baNTlp1y81FtLaePA1MG7HAgCAM51Hvwpkj3VecbfziruZ66J3/2syIlEU9LQGAOzuGfm3zmj/9Km64yqdkdiOWBtuBQkADkkeAJdz6Lz/HRoor3lnpZ8Q44axM52VDSQnI3HSnSMn3WkugndyyMmKAq0qPaNumeH79Ldnjx9jcyEiwMbWPVOTpuXZR85wj5wBAHD1U9QvVTq1paWOCb6RluEAAE+tZJ4LRyE3jwtUdjaqxPfAc0n1bfCuqj/4VO6kVOekxc5Ji4MMaT509sAWQoDjkCTfnz1/YgJU1q5b1hn0HO4TsN7wPZ7EIoRIkqQonH6UJACIYvjTeFnLM0qZiMhRT7Le21Ew+MBxnO4TYo0LoLd9YyyWDhwEAoHQXYUWLnBY+iuu0Xf6a5BMpMXoOhIWen6lelnVhs2NVa2S5lFCZDHQUN6w+Zn6r3YBALslAEBs273qbEUrlX2xobx+40OtZ05qIny8s/R3NQdqO2lRshioPVSzL2wMBmToP+Hb9sLZilZ9Y4LUXNu8Z231gQYC4HTPoK8u6fhr/ab1DVVqNrH2UO0nG/3BMBUAgOD9Xe2GjY1aHpDFQEP52Q0PNFaXgypGm1s3rjp7vEGUAQAUT+XZf/22nVJLzCw1QKys/9cWjwcIAJF9Hce3VL33606Rbm0KMhUAAMp9216oY5vTUtuy96+1nzcQgMTc60wdFeLTrNo5SuWK05/sb2sW1c+MLHZWHTqz4VGPB7SdVEZam56r/2Cbp9Gn1ys2ltd/+NvGM7VqX3vfazyudpxNyEDsku1GP0vUu8zXcXBPO7WMeIHD4H4wbZcaKBXLqnZVdmoSpXS0tn9VWv2v/R0AkJNnp9FQWHrsGaEfQkJAqf511YYtzbWtkkak0t7QumtV1e7XFM2QRkRIcNoAAp5K0/eXkCkJOYJSvd+v+X/qFOr9Ffa9YbNpGqRdOvoo7RGiNapt//rTm38vEv2pMEX1Bfz+QIBOAErSuZ80YtJk5xgRgRAiy7IkSaIoBgIBy0E/LGw2XhBsgmC7kFd1zkV/RYflrDigECUYjIULEJb+inf0nf7CUaPyIer2xOhhf/saLGGRpgFizxYWzJ4cegFVz0D1N/K8OnlACPH7AxxXnDJ3SbrL17jx516vbh5wNBstIhAQmeE1oWVyY54fUZTatutn9afaIehcx8YCAT1iqr5DTN2mRVRSCSEcp4U7B9Dz0BE4ACjqViLUC6SZtQxIiKIZhDoBalO1SoNs0X8DALruz5k30eE5VLXpd8yuBQRmzoAKKK2CksrzPLPlyWBHSZJEF3DU8rUNTjphOs3MRWCZw+ZHREGwhZ0TUhSiKDJtO13Y0cjWWRGR7Xo5UejUidG4jSwBWqREoj+hd5beQGNRBmiSidqWvKnJc5bYv7i7qRrYmRqiHsCg/2mmme1Z2jU6VcEuNtuEbNXBcDIcx2liwwq5ymr9ZWGL6sVpN/Zl73WFEb+Fxxd0VuhHb53LuORC1l/RwXGGqfRIUhdjtvOMb7KHXXzmbP/SECW0fSAg9qIhjYj6EZ0mxBKs30K8IH5VzMDUX/3ylTgP+msQ+jR2F6zlAACIRFEMlgBrEBuHmOxikcGSSZj2So4b/F+trzu4RVY6ELO5zDszL00FaOio87GPAxgsFnbUjqgPiA02EuOQRowrHroxRrS7oGl5faxMEDlFUfSlWNQ8GI1bnLrgmSkrtUn0MpkoFKplSAk2TS1oQ/1gLzAcJqzlwPJWs0vDE2kqR+Ot/hT7myCqBCta+M1IbGftMZP5xzA8/NKTVqaZZqb5+vkBYQxjnZ9a7TojzA2n/5sI1igE3XyigQdkWTYajUhtNuOD+pyFPgVA9PI1anWyTT3YD7DZbN2qnbqCDITCL1gM7lggFixY6F3o+qu/Cel9WPor7tB3+qt7ttmAnZ48R5im+dnxPcv2EMnWB/qoL33QUXXgeKXsznOMXTxi7GL2Af/B99o7kRkBmys1DnkNVhYA0BUzYAbfGqk6taxZohpFJtGh6x766J+xSw2LQtHBEmAsBHRSFYVQd2XdJAtdi9MXAMOtdxFTyTSnbmuF9kjo0py+pKaXbFzVCa6JsauIIXfNdBotNANnGKs+TB72or7aydi0YWwbkzWIuMezcQ+aYyoGrSb9GisVen46DUyrYNQba5ezj5jKNGQDMIlxWCE8f9ZalBnuyEAAWywaqE8Lt3B+MFj11yDGN9nD+psECxYsWDjfiKd1M5vN4LHWu4Oe0AGx/oM1J1hrDTmO55EB6NmU2t9Wf3Lv0KKJiS6BhkeWmmtbDqxtqzsGRoMhEg1anlA6zb9DnwpbbJQGxlIICxLioBj2Ebo9j2WNqRbGJomIELK7oDESByI1P+zjUXumixJiISaUsOjksXYOhcl/MmxdIV0MPM/rpxgJgg0RI80+RhK/cLSFLSB85j6FJEmy3O3qYpz06tPCL2TwPK+tXQ/yBbQ+1V89oyf6B7zf0e8OjWD5NA4ksPoL4va0+iiegT14DU0S2F+FX7DoO/010G0zwsT71l3jIOiq1w8UIe71btrjBbTZePrVDl1PQ+yQz77Q8C8wOoOhttoT09rUgIP397WvAwDtknhsQHxDlyLqIXnuIkT1XDyqt0jo08H94LYc+gv6wFeSBpUoUgw8/RUEGg+81mGJuYW4gKW/Bk7hFyz6Tn8NdNtMUZTuuxIZwJ6SHmXyKcZs7LYlCAnbQEG3BjIGGzXJUPcBIz2KYN6/YFz+VIdJC+cfWi9EXNSKBNZHn516HGTqjef5boVL6lN/fUVRBg1j+w69G/pioGGg6a9YMIi7w0KcwtJfYWHpr35H3+mvQW6bISL7eBQxZrPJsnmPll4adDX9gIjs4iYawiQayokvhG46isdWXJhgXUEGsXozebzEhj7cb8Zxg4SxfYrBPZs7oPRXjLBsMwsDCpb+igxLf/Uz+k5/xYFtxrqF9DvCbhZiQYg5yJ62K+y80Nc3sMyw+AX7xWfVWPfVwECHoiii2O0PZYzfVlmWezBmHdyGh4UuMdD0V5cgxLLNLAwgWPorOiz9NVgx0G0zABBFMdIe2QGI8xnsK0rYsSiI0x20FnqA0Km4UPU2aOSBngEQj4X3KTiO4ziOjVdE548IIYqi9PtAXI+QEZYY1lXPBEJIXMitpb8i4dz1l8k/BRjf+x5sHAg5EwXpb9NkqzGkMCHGIzq1W92rXY+IawplzLjqED1EM2hxtnpQUY/BshqMkYdjfxZCYmIT9aRNQ5lEO8SV53meNwQMo3/SlSKqv0RR0s6DUQtBc9jtMKGzBiB6oGLYmM+9XvgAwQWrv+LANiOEBALxod56N3BTH2HQ+ABYiI5IPhImARhMkkAPOo89f7fG931aeF8gkh+LFpRC9Zfr3yhwzEHwYb6cUfxwFCU+bDNLf/Uu9M+XRurwa75f4tZvy4Hmyv2leyt9xiNbYgdJHjdn7tCDr++sThk7Z176l2/vrQspihACyRffeFPaF2/srGatteRxc+amf/HGzhrsSe1JF90wa2TlR2WkeFb64XfLaggBIe3iK68cPyyJpy37bCdtmZI0du68jB5X1GPYcy6/4ZoCF9+47x//Lu+M6ZGgRDlHXH7VJXlpLjsPcsBTd/SzPUfrOgFoWw6+XlqDQEhCgtDZKYKiDJ92Swm35709tXpJyRfdMHPo4Xf3ngmjv3TOs92RMu7GufknN5VCCXNrIJtnsasYzZi3C5yvU4ypXZb+6gv0nf6KA9sMAAghfn/AbrdHEi1jOKzefPeMX+QoFEIg0D9BRbsVzJTy0DLPBj2iO68PSgHokb8+QGx86NH5ZrEW3utgWaEo6vyiafaaU4E8z/G8vb+WT+PCHjhHWPorCnqsv+iAjDawqvTNXTUIAJAw7Mobri0ZU7f569hMByNQHWghAID32KbXQRCE0G+KGio3FN5jH7wB2vPdqxcRJEkEX2d7gBOBLqAljLr6upGtOz54t94nypg69voZs4v9/yg7SyvSCT1vSBhRWABff/jGFx7sbqzmlHGz547rPLD9gy1NnQrwrrwp186Y6/rknT312HZs0+sAAAjpRd+ZmfTZm6VVhOc5VMe7wVVE/YfNxsty8AAYrdeCoAHbJFGE9s52kYuLcO+x6y8t6PeQiXOuS9z/dulpS38NQv0VH7YZRZR91ey0Ac/zvdhJNECQXksU2nqrxj5FIBCwzLNBjx5bKXGNnvnrx154vPjrC4JA3YSiTCjSOVHNtdXG85zNxvM8318D9AsBlv46d7D6S5vXJ7o7GwBC59lvKtuvG5IC0Kl5QFFvQwz7mwV1+6IHlKDmJRnqDKZ6HtI/NAuFEP2kHPon6EeAskYFe5qlye8OAPytzU3JXsXPeVucXgBC0oYN9Z7aV98pE0IItH61t7xgzkU5ZWdr9BJMvoV6P+oV6U1miQnxAFT03+xTelGEEEQAsNvt4G30sFyhd/X81BeR5RUiIiaMnnopf/SDHd+0UZbJnsqy7c4b54zP21dfKeucSUhKBADC87zNxpmYFqQY1Bq1W6rLZ7DZ6lPQ0dLY6PIonby3OckDYRBJNthQ22wDWbc63Tpl+WDsUNQZxfY7+66xrKNueqznqn7KqCmSnPaIPTEBWCkN9RfVm6Z/7bVQ4WZnSBrEjq2FJe98LjZa+osinmyzKFAUhUaVAQBE4DiuV5QNx3GsTA5kBRb7sYCWeTa4EYthNmj2mLEIHUX1Igbyu68DEQVBoNo3di0lSZIkqRrRbreL4uBfyBposPRXj/WXbozQDwAmZo5Kb9xbWk8Ijrj2OznfvLeXOsWljL2xWNmy+Wu/Nuikw83k0SUzinIS+Y66fVu3lHsRkeiBiF3j58wd+uXbe88CJI266tpLsxP4zvoDO0pPtiHqFggCJOZfO/sy+bNNpZWdKePmzkv/4o1d1Snj5szNrv9CHn5JTiIve47v/GhfrQggZF8+s6TAxcsdVeX1aWO4A2/urAbQxvek6YttTQBAPvukARGBdHYGUvInuM/sq27skAGI99CmN+go3DWeOl7WIIYp0zN2ztycYO3lOz/ed0YM53tZDUBI8rg5c9IPvrHTO27O3PTqffZRV2Qlyh21X+wo/bpFUYWTA0gZd+ONl7oASr73/arSN3bWcEMunjbt0pwkHmRPxZ5te093QMrYG0vS6zrTL8pKrN79dmklNQYQEobnp585tqVNZRm1W7zf/Gv9MUVBkjx23vz0L974wjWnxA0AJd+/Zvc7ZbVE40vQcFKtkKQxM2enGYj/4s1dXgSA9NHTL6fEf7lz19FGqfHzjxsBAD79qCHyqbLciGnfzjbKySf/+sqPyA25uKQkpIFz0794Y5eh6hrQI8ARQpLyrrzm8rw0Ow8gt9ce2Lb9hAcI20cNaWP4g2/vaR87s3jo2Y60i7ISq3a9tctToDOzfOfWfbWdAACui9iLn53xA4AsyxyHhKSMn3N1LgBcs+ia0jdLq4AbMkbL7D312a4DNR3I+LsqihK9OQApQTEI6cTzA0t/sRgktpksy+x4VBBs5z76DB3jDuThbLc8QyzzbLDigjXMKOim4djzE0JiH7D2aeG9AqrYeuZ/L4oinYAUBOF8zj7qu6V7FklscMDSXz3QXwBgs/GSxAFAbsni7+m3O+o8CYAiqa5ovGJENp45CwApuaPkk1v92vIR0OF+wsVXXZHwzQfrj8HEG+dMGV318Qm/VghqQS8URXFcPKUo4fhH734Dl8ycdfmomq0nA/p3wJFXohpmAY6uquhrF1mZzi2b39ohpl16w+ziyZXv7vUWXDs9s37LPz+sDwyZOHO2G6q1cCNqndrqiubB1fz51gPTrp0y89sgBzwtZ04e/eLrqjZFW72hPpyjTWVWqeUYai+qfG9vndayEA9AAN2T012Q+9nmt7Z2Joy+ZvZ1V7dv2FlDKSEAnmMffgA3zhn6xZu7agC4EdNuvAT2fri+oh3TLr1h9remfPLe3k4Elzv95Idvbm1HogsbgSFZ6e3NexUAwwKjTF15tQO92o5+UJr+/RLc9XbZGZWHw6+6+btGMmsAZIWY3ClRNVJmBOUAACAASURBVG5zC3LKPnxzW8CZf83sa6d6/7GrxryeaW40AiFKVUXj5QY52RLgEHBEybeMDdzy3t4OM+O0qkGXqGuuSjuz+b2PWhRuyMTZs6+YkH1id4u532uobZ8yPP3EB29ubUfMnbb4EtjzwduVHTjk0utn3VC0+YODXve0Gy+BTze/fbIdh0y8ftYNRR99eLBVDw/u+3rzrvRFV5PSN3dWA/J5tDveq/LjkAnTr58xuXTT7mqd4QDciGnfYkv71tSt//y0kwNA5DgeEYBDAOR4juPA5c449a/129pBOa9fDEt/GUruxbL6F5JkUG82G2+z8T2zn6mIhJZ/DtT1OUJjXsU++ziQdbaF2HGBG2Y98+SMkSF9Wniv4FwUG4UkSQA2nufsdvt5U2+sU835qXFgwtJfpitd6i/aTOr+VL1z/c5qAgDApYy+5oYrpoyu+rjcX32y8YoR2Z+ePQMpw0fJJ7d2skYJIiTk5qU1ntjhBYBDH75JFIU57YAEfdUcw91Dmip2tQHA4Y/f1YP+EQAh/5obcxMO//PfpztBdYZU/SEBAJpPHqv3I0LLyUrPuAw7l5ibn1F7bGu9HwBaDh2oKJghACEhx58C+y60nyz9oJJLHpIzLL+g4JKS+Zc07//X5m+81F5CjksILVP1HgjWftozLl0IWihEN20QIegxSP9vL/+83KcA+E4cPnnJzLxMqDkbynxCgBs5Ksdz7IOTPoJIWg599tXImQXD9h4GgObTlR4AUIKFIuGCgo2Iw69ZXJKr/llV+kZpq3qDQ84ktjW73ymrVZ8iJGnMrNlpRFEUoprOjLsjIgDUfr77dCcQ8J04XHHJzLxhpPoMGN1NTR8ZlSE1JxuvyAvKyZZOQjBMA0cP23vYUDVqpOlFQec3H715nBautFRUt49z8Wjqo5MFM+xq7pbKSg8AQt6onPbyf53uRJ4H7+ED34y8anT64ZZR2e0Vm093IM+B9/CB4yOvyk//8lCz3gpFUU15QhQ+T6NWsCktX35+PO+6UZm7q6v1Zgoj87O9X39U1cnZeOI9fOD4yBkFOZ8dAQTkbdTvmeMQEJHnEKGlqrrdZkNZ5sHSX1HRd/pr8NhmsizTrYHsxZ6xK/SpgR8TrFvzjhSBQKBnUYwtDEBc4IYZABBCejAAjdH/oU8LP3fwPM9xqCjkHCNWSZKEKHAc9u6upygYNC4o5whLf3X3kXD6C0FpO3H45CUzszP+f3vvHhzHced5/n5ZVY3GGxQAkuCbhPhaihQlkRQpUrJlyRQlzWj8kGnPRmzYE7e7t+O7tffWE3F7Ebe7sXMbcRNxM7OxM3Gj2Z2JGO9e7NimNH5ox7ZMSZbEh0RRpCiR0poUCQIEiQcJgAQbBNDo6srf/ZFd2dnVD3QD/QR+n2A0G9VVmVmZVfWtX+Yvf4lXb3j9Pbf2dK84MzyxYr137a1poKThBETghByITkd9SyVlNMaw0kKhEESj0cTUKfNVbGmnc2u8vXtj0+WPzflMiTG3qchUMk0Csh0HZEwmrIXoRBTajZlgZuJ+CdWxMh4Z7btzq+8iNW8/9OwDWzsvfzDi7+E4DnjJNCNR6Egkk5I7gDYpzUAmlIxAk7Auxscm1F/gRl1oFL5hA0k3TiIAbAw3QqRnQp0ZQCzqQpMFQOn5AhDcGbvT2NkuaEIiAAyefPkIEEDL5kOH2iFp4ljWLJe71PPKUgvv15WMycQJujMuNAmjpbK+OiMiedd7RvZ0r/hAXSe/ngZAagw3wkT6CWbMOiVB0bxi06bVbQ3NS5e0hMNwA8gJtPsMtCcKPDUxhQTUFG6Exq5nXtyaTGWgLjzVAI3LD35ls7ExFI97xokkHD0RQTeHigYbi7rQkPIy0FDXAJHIXU+ZzBSdikE9SiICkp4aHZOSgIjiniSYjNyTHmQdbyw6rF/pLBzbDIxhzeImW9kYnQwzK2yYQYmn01S5u52/1I8Lhtd+QRAlZMZ13bq6EA+nlx/WrzngB2cA0O5bABBzY0SIMNA3tG/9iuaxhEMjpgTkADfmQri+jiCqk8iUg+u6EA7XAcSCvS0DZ98+eXfHoUP7tlz91W/uZTiW9CcCeOCBcASQRARwwg7MEmdx5aNf3jH19i8vjPp5TvQNTm5tsA2LSqIEK5BmhtwTf6econAQgJCIVCRKRABoa2+GgQghohMOgSd16Itk3arxtegktLQ0w2CEAABCYQc8adq9kIyiATjd13dnx5ZtLb3nI5i6zpg+E6Ev+1RTSpmsRCSlWfz0wiMACL9xzcLnRjXoQO9wynWCOBmdhObgCWbKOmVQjjp2vfCFpcPnLvT1jn40Edp48GALgMSUdq93gt0nruvC2NlXE6sSqNQo3L0Zxs68+ubVqF9PabFGlGlGidK2tDTDYBQAEUNhB/w131Rt34tOQnNTo/TU6Th1DnhxKQlAWORJQiJpWwCUkDkpyaNkQJRSw/qVTpFloOLE43HPK+ZbVK0IW11dSP0zv6f/qTcyCwY2zDSIaBVCQcIjhChd4vMhsMClFjYpScqU17EcWxDBcVLe7HKsm8mUCNYvmId+IQKIxg3b1lkD10bUtKqBq/2d2/auk33Xo5D6dksE0cHrd9o3rG8BDK0+8OUvPbo8Y6o0M3h9/L71a5sAnJV7f+u3Hl6ajDnkAUxc+OCz0I5H7w9jciJXMlYhJewyIICpvp7Rrq0PdYYBsG37I5vqc1UIEeFw3w1x/+7dK5sFEBGIlnU7Nzi9V4YhkSYQTPZeMdPcXJ8592DK9yIT0L5yZRgA69fsuL9R/9jYvWN1PaJo2LBtnejtuUkUHBdSacj+3qGWLTvXNVoI1pLtj2y2+vtu+dWSMqyEiADRy6fOe1u/8OTWzgaBiCgalqzb/dgDLZORKRBCYKKQrhsDEBlGLz0vESaXAGAiEslc+JVbH+oMA4m27Y9sEr09w2bhjaan9PCDONiTep3IDCfYexMmJsysuxuD1dvY0RaKXL/Y0z88Lpu37dnaCMIRk70p7X5/OKUmASDa3zPUvn33ukYLUdQvfeiZrz59f33sRs9w+44965tsIUT90ocOfuXpjfVaXISwEOOquohA9vep0goAbPkHO+8X1/tH9OkTkXetb7hly0Prmx3Lcu7b8chmq79vREzem4D2VavrhbAa1u64vxEAE9GDCp1cPR9YvzJS26VnNKZPSMA/ZA7uIkytwIaZRgjhOIU+0KxSzjezXDdehgG3wEiLFjbVDalDEs+6JaDFliXK8FavBVXHRGYWIXPTL/3CnYwF4sXu9J89+sEtSEynGr4+sHd9y/nj0WQUEAUiQvSzk6c7nzp4eIflRa6cfOOm4YxnzMqi6JVTZzo//9RXHrC8id5T79wyffaQaOzjM/2/87k9a68d6/PH7yDNTxIBcebqsXfann7ihcOWF+m50BNZEgbKMXRG3s0P3ji+8ZGdT/7OnkTYv0/f/eVv1ChaYmQKoilpXoksCYN+4KT4FupRFAAAGDp3euSpR184/JgX6bnQH1lZn/jp1vXJTc8f3md5kd7Tr38wYh6eEhwf6cZ7bzTt23foxT0WeJHed4++P+hhizZNTRuYEBEmLr3+6tjGRx46+OU2dS5jfZ++8bPeuzPCatV7jt0Yiu5/9Kuf+/Dv3+lL5hWPe9IYNUMc/Ci18OHElTAwHN3x/OF2y4sOnH5dxz7xy5CIrNhx/sjJweAiAQDmdSIREWkgeIJDUoihc++PPO1nfd3PGv3A9JNXLvSs23/wxS3gTQ9/+sG5oSe2LGnDa71mG12dWBJO5o4AAG7vyaOhA/sPfXWPBV507Op7716LW3Dj1Jt1e/c+85XdFnjR272n3r0WNzWIaHxgKLr/sa8/9cHP3rx6/b03GvbtO/Q7eyzwJq6dfuvsTWkGQbFw8IO3mnfvOfiV3WqHX58ZAcu6eeHM6Od3//aLe72J3k9vTKwMJ2wyFJZwLBGPe5TJNC8urF8ZwXXr1kOmmbgaff7571YiTH+PHNnlcAvJ8ZTPdmo5+h31JZJ7t9KhyqxOKlD+mZkMc8nMjeZRJTXecjRHcZftQ8RQyMn4U610HhfK4jTMsoXbVktRFpoaUcpUnGyJz20cLLAqWv6BwvPHtEj1TR1IXOmH+cBM32IeqMtZOttSZ6H7QTPGuSquMLF+mdS6fhFRKOQgokohxbWMiIjU2dVt/OIB77hyDdPedKmhEZOxHAJhOYhIzYTJOGfJdeOpcSaSsdTV0druUoWRkow5ZZ27v7TPPfbquTHtxJfUL3O5KjXG43lx/RMkojsm/kxNc6977L+fG0vJPXBe/gw38zQBAKB5y7PPqZjwicPTnOj8GU6QrA3fMqFE2A+SOl+zqn1XxpQcEVE9u9JtOT0Nzx8xIwCQMr0azTonf+iS/AlyyetB7SxW739Unjw1mBKuUx2rrxNdw9qT0D9Boc9F10rgBcY/KlEAtfyAlNKYR9q550v73JM/v3AHASAWc/WlhQhKv9QJptd8JgEiz5O6/hDRti2doH6/QgQhrEB7Gc0UHF3UKQRWfGb9MvNSX0qnXzU8bpbtPay4Q7GIOIcXvvKTfqtkvHl4DG3BsDgNsxzMbXnoPKnaaszxdNICpjUgx5ZsiZd63C8ejy/OWCCsXyZz0y9Mib+X8n4PiVf5lk3d0P/2TPolpi0o88U0sBsRpQdoMY8xTDsdBTFozyikJOza9/V91nuvvXs9ig0btq6E4VO31SHB8C2B8T2VZjLKopnJ8n1ffywlzffG9Ju6WWAjEIhvjZinkxaGBBCNlZ1TCpm0PcxcVJWnn0t6AZQRJYSwLOGfGqmrNGAyeZ7UD15EZS1Q+vLW6n8ATB8qDDRo19JY77ngsUSE2GxcJ2iYZ+B/oh4fS8s6cKbKdDTMwuX7DhtttAKGT99OWEam3QiAnucFriIhRMZ8AgaVtiRT2zFZBs/TQUQorUUSe5vuguZ8v/RzLCKsX9moVdtMCBSiHIUvW0bzRPdBBr4o0kfMmJqGDbOMoNmhmgd64kHFE58zGYtk3vuO4wRcQdK3ZOveK9uUg8UG61eAOehX6lhWcugA9ChNy9ZDz23zzr9+dDpoe6S+E6dsFEL/hP735I2vTUFEBAh6fBlPCEwd7iAAoKEz7/Q/ue/5r+2zwJscPv/22aHsjwfDiALz7TxQSBo+c+z6F/bqNN86O0SplZA6MAipyRkmBwVudX+IzBz+SpgcUiYT8Qf3wLe4zLMG83BtBhCBZQnbtvQQmU5NW2jguzIGqgSSJgQahdeWRnIYMzAEpP4cOPtBhqZv3pLxOgkMu/mnoKNWpphqRj0kNhBRIo3hlHb/5PhHt/yzNtooMbhqXmn+d20lBob7wCyY2Vi6BdMve0z6pqoKTxZDGDP9Mt4gpYD1Kxu16tM4N+bgE5InFfcJqVQKs5Kj1Yo74pxjutEC82lc5IZZDp/GwuebBS/CiiQ+H9QqhWaa5haFepsxu//TtwAAEahlYXQ59Zaio7PI7di8UH0a5wbrV54pmINpAfe2QrMoin5pH8KA56RZsEL1K5808ymbkVT6LKySUBH9MszRjBU13+skW6bpbaQccZWVFYslnzmsX6xfJjXQo8bkQ7ZexowbyzZ0Zk5pyPSrXaxHcO7HvWUJRKfU715lQ51pxnkaigVsmOVA+cDM4aiKJz4f0nNwXTcQgzj9HszkppXBM6QM3Y56js3ivGgZRSn0K2BpzGEcoIj6ZQ6wgB94XVsCc9Ov3GnmU6rUpMrkWlxZ/TLHV/0tJRwvSm8j/Wf6oBbrF7B++bBttkDIJ7ZVmb0ZcwubQj2m53lN59MPJwTqofCFzaJ9xy3pWddQlRJRiToLS4GUvkfOopx1xihKql9zM1eKqF96nETZTgEDYG76lTvNOWDOHKugM1iJ9CufMyruoBlkaaNs6bN+KVi/FLVkm8XjBbtdYPbYfTkobvzA8mD2Kc7aBwmlt9Ns287YtwFpnRm2bQXCARUEIqYLW8aMhEDbtheScyOk9T4uWsOMqVEWTywQ1q8cFFe/5v96XXT9Sp0dl/JlzvqVLc1CSRvAmVsyc6Gy+lWWcaFgG9X0JCgmAMcCYWah2tY3C/joB565gS5Jx3Hm3FMSWHAwMG8k0CVZniUvKgUbZgzD1CLz0S8zskWxypO/fhGRbduxWMycWZR/YWbVL7MkKgRIeV7uyQjnmO4HmO0QmMf4Wyn0SxdJx3dJjdEyxzQDo5QZBy3NGCcF5ZVeZt/dtAiFz5Fpoc3NlJQaiK7L5ENdXcj8l75FbyxDYSwrpSPQdeOBZ67ruqkBW+f4IAh0QqVP6Pc8z3VTrLFA2WqXQMuyYVYQmEoRd2YKguuTgbnqlz+9aotwEn8WpTBz0C9rxb9e8bXvr/vGHzeGC8ioAP1q+k7HV/51CMCyrDIMivpZNG0+dPixFYWNpFHT95Z/4w/ryLQuMlBO/aKm73X97h/WEVDzv1z+jX83a9lmT5BozYHDLzzUrg2wzj1f+vrXH18n9EBZ+87f/sKGQi6GtDJvefbr+1cQQPNm9YVUaxjGf7H0az7NvcgpnX7xuNkCoarWNzPXrJCSMgazcl3XFFohxBwezYHFMTJOJ5NSqkVR5pNRlcOGmUm6FOVjUklJAZ8zRMzo2hSAjBVpKJV5nERxQMTAvGoTNX+6suXU0cP4Gl7MzEG//DvumdYvfdU583ujN4p2GReqX0Qb67d106W/7v34hB58KDQjyK1f9/5s9MeJQ8pzm+iHBqbG35+diT8Z+kHiwDwp6b2PqIqCAACRPxn8WyhKB9utobH6da1hGJsGQGzpaHcnJ7tWdeG1QQAACLe1uwNXpoNLouVXYEREnLp89BVAx7EtC0HYISfk+F8y+UbOR798tbIFAgoLkcoWGCY3i1m/kulm28M88zx3Y8pP/uvDQOkttNRop1mjA5Gx7uGcx83M1LIhpRTCSi9bjcIr1GmEWhGmGGNaara9uSWHKpjoxWfUX4Ff1Vzh8phq6dMpc58CYgZ3Ytsua4ed5yXm6mR8UBRXmFi/qpZ56FerUw+QXAA6sWSWeccJgXqYCxPrg4n0FjfcBUnKxHfzfSvgxiYl+fm2WCGIjZ1QgyhmaoHQ7aZHovpiXPaovuuhGL2nlBL8lYXTB3wCaQYKmVZsAEAiCaCWtBKBclJyBS1ATK6QbKaDqSEudCWbiUDqYmX6KCKano7qTjM99pkq5cHDzRNJrVWknGuaJRInSsRITPagmVU4e46QxszIQGRX133QO4gA4c6VzsC5T9sfWXofDI4BAHQubxj6zQSomob0GjZzDOiXrlVSIfiTPqIZrlhzu23b+hZQf6qrJVt16Y0AiVj/CIBCOI75/kbqdjBLFWgL/T3V5bJg90jWLxPbzyAvg4/7NasWLVfpXzL+WQ1QUV3n+e1qETKHNVtyELgYi3JtCmGoa4mxLGFZGZyWMwaHQMRQyEEsk59zNjwvuIBv4Nc8Eynibkz5KVS/KLH27q6Gg083A8Dj36dj3xq9AdD2naWfe6ShEcC7e/f4X9wZugTN31v+REt0uqtlWWjyw4vOw62TH0Dzw10hmJr88OU7cHDpw10hmLp39r+N9JwE6K7b9Z3lG1sFgDt87s6pl+LpOtX2naVPPKyyuPfB/xcZCDUe/KdLWgAe/37zjaN9J36g3q4RkWhD3a7vLNvYagG4Qx/eOv7nM3EiIlzy3WQK7/3nu8OXsPlfdOxrmZ5e3rIsFL3lysv/5ta1QUQEeKDxmX9mnf7nU/C/dT7TEnnlD2PY4Gz8d8seXhGy3MkP/stIz8lEbRhpRo6/dGf4EqS+QDeu2b3/kTVLQhaANzl07tjx3kjzpkPPdY2c91Zs66q3vMiVk6+fGXIBnOWPPH2gu8XyIj3nRxLnbLzNN39v+W91TH3gNO/ucLypex8duXXpLWz53vInWo1Krr/9t/837v3z5sF/M9I/lDyR9//X8dv19tr/Y+nuNeEQAEBs8NStY//JhXr7/v9Tn9StKycAuuqf+MP6z747NjQFAND8L7sec2++9mfSbIhgSV6+denXAECt/3yZfw1ETn3/zvWP9PMFW/6g67da7vzg385gg9VdeI4qEbVhYmwstrHzPhoYA+xc3j7SMzgS3bGpsxnGJhA6l7cN994GQGvJxgMHdnQ1WuBFek6+fXZ4BpLvKnX3f+HJ5guvnb9NINY89juPwIevvtcvidp2PPfgxKnB+z9/3yc/PjWUzDfFqvcTcZbufGLv+mYLvOjN37z//pXbHhCRaO3e9+i2ZY0WeBO9p45/dGsGmjY+9cVlo5/Irq3LwpY30Xvq7XM3XQBn6c7P7V3fbHkTVz8ZgQBi9f5nl/X8/MNbAADQtPGp3fL4r6/MAIi25Hn1vv/O6evT0Lz50HPt53/07gAAUdOWZ59tP3/k3cEChg1Zv0wW13wzy7JEJhbAHKQ8nfXNP0uHea3msL7mP4Rl3hU5UstzeI1hGKZqYf0y/yQCxDOTv3p9AiBy7FtjA4DWt5Y+twM+eanvB9+69np/+PPfbW4lAICWteGh/3rtB98dHXQBuhrbjg+//O1rp+7W7/5mZ+PRoZe/3f/+3fo9B+uIsOuby1eNjvz4nwz83f8zAQ+1de8yIlsQIqD1zaXPbodPXur7wbcHfn09tPd/bu345N6v/nIsAhPHf6/vxN+mDN10fbNr1ejNI7/X98M/GoeH2zftRkS0vuWn8K3rb/aHDvwvTa1AANCyRhXy5tme0D940VaDG23Pt8LFyfFk7450vtWxu3HitW/3/fyivftL9SEJAGaa117vD3/+O82tydESIoLwxv37lgy//dMjR15+5ehlr2vXtmXK4Fza2XDx6CtHXjl62bt/78NLAeu7n/hc58ixV48c+cmp2PruFgi4tyECQlfbqp6bR77V94sLsP0fdqxagYiqkvt/qCoZAKaiF4MnMnFbYv0/7tzfOvXr7/b98NvXXrsoV+xtWU4Q/sfmSTWGgWhwunekYc3zajjJXtVNvW/J4IBPoCS/27l6hbD1NfDt/tf76/b//n1L65P7+wNTMvQ/zSFHvz7Vv5GBkfqOtjAAdC7vHBq+BRO3x8IrO8MI0Hxf2/jACIBYfeCZbfDpay//6Mgrbw7e98RTD7aSkU508NrU0o4mAID7OpYALGlfQkSwZPWqqWuDsURRc7z6ExF1Pri/a/Tdn/3kJz/51afwwMMbGogIxMq9X9gCF9/46Y9//LN3hpbs/9z2FpVMZ0fDpTd/9uOf/brHW797RwdA3frH9neMvvuLH//4v592125oThlVJPIGr91evrJT/dm4fI3X1z8DAGKleV5tjz2zZymkd0EW7A3LGAQ8gopDpU8qK7ZtOY6d/m/W1UWqn5mZmP4X+DPjxpIWxhzeDQS80gRc7XO4PuYg8NgKpJmxDHPLiGGqk3zELxRy0l925xCcvRSkeaVWnkpXSVZYv3LrF659oOnexTt9pxERxv9k9JLd2v0MACDcvdd/HGAcAADu3vvNLyRM0fioC6ORz94mmJJ3Rl01C0m6UN/VuOEZyx6aPvlPRj77wLR7iQDXbm+MXLzTe1qIKI3/hzuXoXHDb5tFSCmQdKm+q3njc44zNPnO7w395rQqZONkopB0509vf+Y0rX1KFWzy+knEuzD+83HY0tBKAA2hTd2xT19GSyTv8hVr6kcvTk5Mw8SfDv3wDyajEEgTxv9k9JLTuuEgmCP/0cuvH3n9wrgEADneOzAJwlKPjjt9F0dmEOV4X38kFAqJxvXdHUO/OTcyAyDHL3zUm7mmp8Y/fCkuASZfGu+FprVP6komGle2HKJIPxGJSNN/NvyD70bGIwDTNH5i8h6gBWJVykndmyYAoBuXZlZtqQMA2BNe797rvzBrSRrXPIlrtzdFLt7pPY04TeN/OnoJm7q/pJtPPS2FQGv12rnm6Lc0wu2hsfalbYjtK5dPDAwTwK2BkfaVyxFE+9LowDCiWLOua7Ln42tThCjHz5/9TKxZ3256GM4M3fDWLG8CWNK17N6VK/eWdbURNXYsi14fjOZp1kgvFl66bl17ix3rf/cnr392DxFx5Zplk70fX5uUAN74J+cuW6vWLAEAgPFrn43GEL3xvusTIceBhrXr7xu+9PFIFEDe/fT8tbTmlkPX7nSt6iQiauxa6127MUNEYtXarsjFj/rUeV04e8lbv2EZAAEkzF//MYraHs4G61c27FKcYRW6zzHlREppmkOhUCjgEyyECHijzc1kChzlOLbrxgMbQ6FQjkOYxUm6JOSYcJzPbpWiuI7BAcxgdCXCti2A6jItWL+qH/QHNPyLnwDACjdC0/ZVX/+b5H43OgCI4K47iYhAQAB33Ul9G0950ZRk6eZ/HDj53Y6dLy7b+SJERyNn/vPkrb5QKKSjdIi6BogMeYi2bRGRnHaxIZE9Eani6CcG3fyzwXe/0/7g11Y89DWYHr3z/kt3h3qscCM0phZyoIOIAO56UQEgAS5M/Y+7Xd1fuHeuo2nV0NTZUXPGEToNEL0r/aDqapjDTk/zRgekPrtE84pNm1a3NTQvXdISDsNAog6mIlPJ4CUEJMgC6foaOT0RhfaUalf/j8YmVO5A065oBCKzkvXOn0z9j7srNjw5ca6jadXQxPtDRADQgM1fbt6yJdTYWt/WKurhHoFIOylEJO/IxK2XmlbWz0QONHs9N6eBwJxZl7EkJOrqITIU9y8Jmo6JxuQ141cjWKGCczQqIXHtTd8aiGxbfl94oh3G+qMAAMMDwwdWdonYyvCtcx7J5nAjNHYd+tpWo63DABHdmjBzo9/b2xG6Bvd5I2euQteutrome5137Z0oOOpyzex55AegAhj56Nent+/etv+pBy0verv37MnzN92GukZoXH7wK5uTBwyGiQBg6t60sQwDkQALpOtHLIlOzMB9gTOVA72jj6zv+vDWRNdar//YDABAFzycHwAAIABJREFUfV0DTEQm/EqORV1o0s9wMsvrzzdLPwO9A+tXlpRLkShTTirrbpsRKWVqnA+oqwt5npRSIqIQIuB/mGPG5KzE457Zbew4toqsRURCiMCoHRHbZgsTHWwqfb5ynhMRs91H+ay8h35noflpfMnzJOZCPB4vXQ/iAluonalC5qxfqfc1ApB0p2D0Qv8bL6n4C4kdmr/n7w+JoH3BG1Jbd4QYiff/Xzevo+U8UrfjH3Xu+Ubs7/8oBhQKOUq/KDYFLSvqbMsDQERR75AHUgKmmov+l7vx/n9/sx9APFT34DeXPfa70b/7925qIRFBCAHN/wISgfUsIqCBczM7D9TfbmgcPBdBPxYHAADK2BSEW5FAJsoMiBA48UDlICJ17HrhC0uHz13o6x39aCK08eDBFqMijU/wwAMREkASEMCpc3T9mHSEmmE6QoiI9SHykpEPzTYhIuj/cPrBA+GxhoYbH44SCCFkx/dWP71i6sP3J3sv3Im0Nj7zzRACucGTIiKAqemr/cs2fOnuWLe8+pJExAyv8oGSoJyZhpYuG8hVVkF9SKa9XCBCejXmnWMiBQDEe7fHrIe37V7ZPHx6jAgR5K1bd3aufshrvnVpElTgzbEzr755NWq0i35cIyLRzI1+8fCqVdA0emniHow0be5eU0f9709LzyIAIinduCSQXtxTX+JuPJYSYQUifWff7Dtrh5o7Htj7xO4dg39/NuLG4Pa5n7/dOwMQj/sTopq3EFA8sSZDXBJI6c14cUDLc+OEAGCHHCAizyM0dGvw2s3da7sab6/1rh2bAUDEqegkNLc0w2CEAABCYQc89VolHAQgJCLHgoTFm1N/Wb+ysbjmmzFlIz0csGUJ5X4TMMyI5jVH3/O8wL0vBCrnn3R3yoxBipnaggg8T8bjnuvGYzFX+TjFYjHXdeMqkK16jfJjS+WZrOvG/YkEyX+BxfGyF4mISGWqChCPx13XdV03Fov5JdQFlEX0wieimZlYsdMEz5MzMzGOr8NUOUR3KQYo6gGQ+i/e63i4ff2jAAjh51oPfX/Z/du17WEGUUydQ5UYPEEUovuP1z7/rxxR77mX4+NT5LrSfzW3LGHblrjxyVTL5pa1uwHqqeW7SzbCZN/bMtPNh4ii+4/XPve/O6IeZE98fIpirgSQ11IK2Xzwbzo2PJA8BhERLOtX0ZGujkdaJ678xExTenE50D/dsaWppQFD3+z86l+1dzUQgbx2cdI88Wf+Ztn9202DorGjLRS5frGnf3hcNm/bs7URRCi5TpoyJNX3qb6e0a6d+1aHAbBhw7b19RlrvaH1wW9aiND4z9rW00TPT/3nrB4z0Xn/Ymqkq3NXa+SzVwCAiOyOTivSH7nyX6J3XOeBLy1pAnS6vBupJ7WiEdT0sMELE0sf7VzvTl6/AJl72VJKErnyU9l3/l7LliXrH0VsEEu+17GZJnvfChxDBMFqzJKj0ZNLppqorkCAW4MjLV1djWMjY4mwk1O3Rrw13cvHBm4jEcxc7xlq37F7XaMAhHDnzi9+5anuMEBCv+LxeDwevzfQH9669b6RwZueN3rr9n0bNli9AxHSHYsZ6z8BIoY3fP7woQfaBHnuZGR8KubGYkQzN3qH79v2yJoG8iSEO3ce/OpT3eHk6GiG5q4jwvr1W9eFE4s2qLIpCYtfv9LfsWXPGq/v2rTnSc/zvOv9Qy1bdq5rtBCsJdsf2Wz1996EiYkItK9cGQbA+jU7uhshk1UfhPUrG/bC9t9QDV/pUpSKaj41InLd+Kxh9IjyGpfITSwWC4VCs45OuG68pu9VRjH/CyYjUsoSpawoyFAslJrrIKzmZ1f1wPqVA/9uOjM18MLSAy9ZH/zRzSt/NfLLhqVP/P7aR38fvampK38/cuUCNH8RAABQSjIkwlQL7epG8ct/dbPt28u/+heWBXJyaPzE/+ul6grSf7vz644lj/7TFbsAvLv3Tv2n0YEBgFWJX1O8uci78tc3l/y+Tm30rT+PI4IbLOStzz4WS76oj0JEgOnY5euybWr6rh/3XOc//dcjp/5V16G/aLcgevnnY8PTQiC5fzXyWkPn44k0p6/8fKTnk6RrJdHklQs96/YffHELeNPDn35wbuiJLa2tMIr+6fuDMIA4c/X4Gy1PPPnC4X1epOfC9UhXGIgSizXrkxu9N/nwqm88id7dyKm/vH1zEpohvZKJCGBy5lK/bJuaHE8MoXhXTtzd8PyKw99Hb2ryk7fGBp9fsmQ79qWc1O3haT/C/s8nBw62NH94M2p44qWQWpJbkwD/dexoR8f+31/7KIB3N3LyL8cGB7FFjyX6A5vT+eaI2LLl0KH280dODKRfgzg2NAYrYWCYfEehOwPDsU2hgRGVS6z35NHQ/v2HXtxjgRcd6zl57OpMLOmLS0QAkYH+6I6VQyMA5A3fmAg1jw5HpITE+gV+mZNfDBuViKZ7Th1b8vjnv7w1ZIE3OXzunXO3PaR4z/FfWQcOfPGruyzwoqNXThzrieo2yrO5/UsaAYavD+xd33K+P0qelIiI8tp7b4T37VPnFel99+j7Q1KIoXPvjzz96AuHH1NJrQz7EXRmhfUrHVy3bn2p82AWLZhz6UDPk0W8J207w0CZgqpgjUKGYRimWPivfQhAUpIQqB/wSnGMjep1MzlVSRsb+lNNTcHEukxJ5+TA6r3mazERxeNx9AOaI6I/u0b7NIJRJFQu/TqpQCEty8qhX54XV34AYLhJ68k86uz0e3CaKQW6otSeUkpdM6ZpagRp136eKStiIQI0f6/r+dY7P/y30ZT6SKlkNJa9UouIaPdyf02RZEkwseJccjIYolqBDRFBbPyPnfKlmz0X9U/JomYtSbI2fIsuWflmKA6jujLnKCX5AcZIN655JQQsdyP95FWUsV387YFpkykpm9Z1Ns/4gq6xgppbfwJQ3cYvHvCOv3k1Sv6kSn2yfiWLtApJWYYuY+GZHPB8M6aEEFEsFtOxnvVzRHmdFddYisfjnoc6orTKS/oUMSOGYRimGtCvtlImIhoIIfQbshkMwJgMpv4Mfhr7JG0A13WVpqhkAQAAlX7585TMF+7AhKvEF9NigeRk1JRCxuNxKbVQJkxE5SOtDRgzmoXGXFZbp5kurf4oULIS0q0Lc8DEmIWVdcqu8bqv8w3uqdM0zVqzJH5Vm2ek9JoQH2/aCJO/vjTrm4LRCtooMgspzdx1PGed7BxyBEheJJBoenOMCE1TJ1u7mKWCVJs29UJK/hGwcwq6xqCQ5tafiM2buqH/7RmVsGGegf+pLeHMZWbmANtmTMkpm3VERGq2TxnyYhiGYSqF+Ubov9QCJAcZksMR6r2ZaJY1MP2XTjTfTSER2ipoovg2XuIolbL5oqxNqYzmTcZCAiT1Sx/rWzLJc0wdGEnJyEzT3G4WnIhSx7gSFahrKTWFoLUZqEG1PyIKEaxkP9nk6AykmByJ9PW7gbknEWHLH3T91nb6+K+HpjOMGmUsSaqZpC+JRPFU2kJkr8acOaaTOmiY/ASjswCyt0tg6AzSLjBIzoRMqaHU8cNCr7ECmhsAoHnLoee2eedfP5paJ6YxCf41pm6KrEkxhcA+jQzDMAzDMExW/HEhTDMhip+Rn7J+409x/Ct6SWbNcRHCdVJZeNyMYRiGYRiGyYUeZilLXoFRysCgUPFLkjvHxQnXSaVg24xhGIZhGIaZBXMeV3mGULIN15SuJDxAlA7XSZlh24xhGIZhGIbJSuC9vHRv6bMaAEUvCZsc6XCdVBa2zRiGYRiGYQpGe3nl+S4biI6Ybcwnz2TNeA9+rMiivVKboTXMspRtxCwHeVZj/ulU4Tkyi5nM62kwDMMwDMMwGfHDnYfDTuLPAo5t2nLo8P4VmeLO55+s/1PT5kOHH1tRqoEsatry7Nf3ryCA5s2HDj+WscyVQlejYVzNMR11jtRUdefILE7YNmMYhmEYhskX/8X9vp0vvLBraWFWEWJWO6rQZHU6mGlNs+IwcfEXPzw5mIiGX2VDSRMXf/mjkwPzS8NvDsTqPEdmUcI+jQzDMAzD1BipQeTAXwQ5uHoVGCtBZdtoLvurF+XyQ4dLMJzc9J6ICBBuqge1gpY+XJdHr7ilEEIQ+cVLW9JKlx8AdLKQssRZysJrerkwRNArAGeqlpSCqTJkDLhnJmsWRq8aB0Q6NKJZ7IAvZcbIfhkjSeTRKKDb1DSZ9ChZ+gJus56vsbyYThyMU0ueY1pVczAMpnywbcYwDMMwTC2h37kb1+ze/8iaJSELwJscOnfseG8EqLn78Scf6qq3pm+defutngn1jm5ufPvqPZWItWTTgQM7uhot8CK9779z+vo0NG8+9Fz7+R+9OwBA1LTl2Wfbzx85Gdn87HNdI+e9Fdu66i0v0nPyjTP3up89sBIADhzef+LlE+bwTfOWQwfab0Xvu39p/Y13X3k30v3444ksrpx468ObMVKWDyICNKzefWBXsvzvHBtZmUz2yIkbINo2mYefHZ4BAGf5I08f6G6xvEjP+ZFErugv/AUAINo26vNKHNW85dBz7QNnrHUPLa+H6NC5Y+dh+xMPddXD9NCHbx3vnUyvzHeOXY00b37ueVUb2ixxlu966vH7Wyzwpoc+PXny0phHAUPLzL33/Xc+uBEFoKYNszSK2iilbFq7J1gMspfvejqZ6YmLox5R0+bnnu/4+IcnBhGxdaOuJZUjNW06ZDbZlZNvnB2OpVX4seO9kUT96UEzseaJF5Z/9tPTw6o1Nx/aK986+tkMG2ZMuWCfRoZhGIZhagwigvDG/fuWDL/90yNHXn7l6GWva9e2ZQThjft2hS8fffnIL6+Fd+3ZUEdSSqpL2bg+JAEArTUHntkGn7728o+OvPLmYNtjz+xZCpm82tS4zdLOhotHXzny8q8+87r3PrT03sVfnhgAGDjx8omBlGEoRICWle1Dbx858sp7AysfP7QNPvmlyqL9c08/2OoPzhBBeOOBx9pU+V/+1Wde164Huu5deu3EAMCNE0dODgBaax4/lCxh++ee3tlKEN7wxOc6R469euTIT07F1ne3gDmihQhorTbPK3EUAMDKlW2/ef3vXv7Z+2Ptuw7uabzw8797+dXTt9t3P7BUSghv3L+vzazMB7pACDQqAQAAux75/MqRY6+8fOTIzy/Ajj0bm8wWSc+97bFndneQDM3eKGoj1m8KtOkDy0Gs2JWS6aYm3wUREBHEarOWVI5mk71y9LJ3/96HOgnrN+kKT1wwy9NbXN7oHVu5ZpnKonnlOq+vf4ZX92LKCNtmDMMwDMPUINHLrx95/cK4BAA53jswCZYF4ZVrloz29E0ATFx47cibPVFAxPpVa5aMXTU3EpFYs64rcvGjvilClOMXzl7y1m9YlrDE9Hs/6P/v9F0cmUGU4339kVDIQcQc6x+P9/dHACSsWdc12fPRtWlClOPnz14Sa9a3m+U/+qPU8gsgSiYr1qzrmuz5+NpU8vANHQ3rujuGfnNuZAZAjl/4qDcWyBpx9bquyaspRyUyvdN3cSQKNHN3LApjPZfvSqDo+FgULBsxvTBC+D6K5pCRJ2P1y7vv72xz3L7jL7926Z6ZNxGINeuDtXr/8vpVeTUKAND0Z4E2FRZQ3DMz/eXFe5RwRKRELQVy7F6mz1c3mRNCiH6WXuHpy1jTYN/YyjXLAQCaV6zz+q5Hs7Yzw5QA9mlkGIZhGKYmEc0rNm1a3dbQvHRJSzgMNwAcx4GZaDTxwp2YsOQ4DkSnzY2I0BhuhImeCQD1dh6LutBk+Qkn/QP9/6ciU+pAPbdK/UR62hUkp2BNTkwhATWFG6Gx69nDW5MlHggHyr958xpd/gFdPiAAaAw3QmPXoa8Zh9+os6Yt8FyZ+Ht6IgqGtQdE1FyvjtqSmikBTEWm9AlFo6kWBxFZLStTC2MOKPlnfevMr9596LEHHz+40/Kmx3o+OP7RsGuOKTXUNcBEJKVWG4XjOBCdvVF0nQTaFEbOHH3v4X07EpleOX3s45txnWVjuBEiwXZETDaZcY5gt67YtClY4Skgkne959ae7hVnhidWrPeuvTUNBBlmxzFMiWDbjGEYhmGYGgMRqWPXC19YOnzuQl/v6EcToY0HD7YAxF0XwuE6AjUMo/Z0XRfC9eZGAJyMTkJzSzMMRggAIBR2wFMmj3AQgJCIHMvMkwKfaohN5xJYdwsAXNeFsbOvJsaEfL+45s3qBKBj1+8Ey0/+cBwCUKbDqWHLNrBCAkgCAjh1DgS88txYxkyVqRYwMDBxLgjYuSetMBmrXU5dP/vmjQ9B1HfuOPDk3gcHfnrmlhEtY2omrValjLsu1M/eKIhInbsDbdoMgEiT/WffvO5num/n4E/P3PILNDUzCS0Z2zGlsRAQlgYTz3CORAAw0De0b/2K5rF1Xt/bM2oVuUzBSximFLBPI8MwDMMwtUdjR1socv1iT//wuGzetmdrIwhHTA/032nvXt8CGFp94MtfenQ5EFF0oP9O+wZzIwDJ/t6hli071zVaCNaS7Y9stvp7b8LERATaV64MA2D9mh33NwIkAyuq9/aEoyNAzI0BCVLBHfX6xTooIABE+3uG2rfvXtcoACHcufPgV5/qDqeWvz+l/CGLKObGAAQB4Mz1tMM3hKev9Yx27dy3OgyADRu2ra8PVks0/ajusDF8ZLrw6TErzFSYtFdExPCGz3/92e1tgkBGJ8YnY67rmskRedf60ms170aBxvZgm1ohqy6Yacw1ssyQY98tIzajbjKV+GznqBi42t+5be86qRwapUwae4GYnAxTdHjcjGEYhmGYGoOIJq9c6Fm3/+CLW8CbHv70g3NDT2xZ0obXLp94f+nTBw/vUNH5bqIQQNHLJ08vfcrYCEAgb7z3RtO+fYde3GOBF+l99+j7Q1KIoXPvjzz96AuHH/MiPRf6IyvDydDqSQc5AgIYuz4w/cRjh79wxh+jSgkijwAAbu/Jo6H9+1UW0dErJ471RKE5sevklfNX1h04+OLWZPlbWwFu9w9Mf+6xrz915tU3e3pP/Mo5cCB5+PHeGNHV42+0PPHkC4f3eZGeC9cjXWFQKwf4cf9jfVkz1QULfM9WmFF/PQE/fsnUlffeaXvi81/eGrLAmxw+d+zj8dR2Qbrx3huNZq2eHibEfBtlqud8z/oDKW3a2hr96NQ7bY8nM33n4zumcSSvv/dGQ0o7DnrYok3oZJP5iec8xwTD1wf2rm85fzyK/jIGLVsOHWo/f+TEPJdUY5jZwHXr1le6DAzDMAzDMPlieA8mVqlCRCmlGr/S0QXNhcSEEOaaXdqSAT/AIBEhioBfojFAklxlS2WRNscMdJGMNdASvo4qQSkTBwbWE9PlV78iJvc0kgUp9Sw4fxU2ID96fsCjMkOm/lJsOkfQeeUojD5xo8yJLelLpenczVrV9aYXjsvWKCpl34Uw2aZm/Zsb0xep89sRAdTadMkm86+WXOdophne9MUD3vE3r0b9OhS62Lq6GKYUsE8jwzAMwzA1iXr1R38BZn+ZZkislpzcIfG6r00JKZOeafpwc4kwnb5eMzp1O+g4gcrC0du1DaOP1EtF63zN1ZDN8uscEVFKUn+Zh5un4Oee/DTOPWOmyUQCnxkLo9LRBdYZZTROzJo3a9X/KaXwGRtFp5ylTlIy1bVkVmZqK8j0JtO2YrZzVL6LRATQvKkb+gdnUiucYcoB+zQyDMMwDFNL+C/lyQ3KrNLzgvRLvFrOWL2FBw43xprQNDz8wSU9DhMcU9Kv+P4AGqUmnviSOi6XDBkCAP5RethHl5/00J9pq6jDdWp6oy5hOumZZhvp0RaOWRg9cuUfiKpI5uS6oMFqZG3UKqpGSVmcOlOjqI1mucw6CSQOqSafWSF6hFANdJlNpkYIc5xjIsGmLc8+/4B3/vWj0xz/g6kA7NPIMAzDMAzDLHa0VanNNmMLw5QJHjcrDEQMhZz5pOC68dSeIYZhGIYpOaxfDJMPKQOyaXPqGKbUsG1WbhzHjsc9z/MqXZBZED7aZ0D6VLpoc4cfstmozppBRNu21bR+KSkej1dhIRlm8cD6VUGq8yldDZSuZuYzaMb6xcwZ9mksGD9WT8FYlqWDR1WzvAkhbNvO9iwigni8JrtOLcuSUvLDMR3btuPxeKVLEcSyLNu2Ahur+cZhmOqH9Yv1a4HB+sUsPMoxbiaEsCzLn4sJACCl9DyvRp8yc36sSykdx1Hypm7aKrxLbdu2LAGZNExrnuPYnier8GmYA8uyLMuqwgqvOLZtV4MnvbrwVPd2PB5HRHWPaDFTUmfbiRcU27ZVp3jNXYpMbcH6pQ9k/aoUrF/ZYP1iFiSlHTfL3YNVK4O8c+5oVAS0UIsHVF8nii5bjkkFujeohp4pqsw8UyId9bIVi7mVvQ1DoZD5lFBBjYXAwA2i2lHF7ArsH4vFylheZlHA+gWsX1UA61c2WL+YhUoJx83Mh3hGhMBQyKn+J47jzKuWiMB1k8+OeDwOkKiZqup9FEKoUuV+0nmeJ6UMhRzLElKKKm87MMS4+otaZpSw6dV4KoV6/ZWSXNfVpVLaFbg1PM+zbUu775v7V6dbC1O7sH4pWL8qC+tXNli/mAVMqdaenlXYNI5TFUPS+aCXs8zznwIRHMcxzzEej3te4jlr25ZlBZ2SK4Jt2wDgurP3BBNRPO7pQ6oZs5e00mWpLrR7UsUlwe/qdtWf+ktuAvvn+bRhmHxg/WL9qgZYv7LB+sUsbErybLIsK+Ol5i/rHtweCjkzM9U+pDuH/lFEdBwHMSFvgd5HosRj17Yr5keuplLoGd7KWzqfAz3PsywLEerqQgAgJan+yBKWtXDMybgVf4JXFVrYoLq7YwNTLKrkLZBZ2LB+KVi/KgvrVzZYv5gFT0mM9YzRaWZmYoqZmZixNLs+pNp7sOYAEcViMa3ooVBK76Pnear3rlI4juM4tn7GQYHeKebOQqDj2I4zr5VziosQQl+H6dfbYsYUtmrojlVl0BeP+qLuGrNXXr+pqJ8C+1fDiTALA9YvBetXBWH9ygbrF7MYKH4sECFEwME9o/93utNI1XY9qq61+cwrMKeKmrWh66r85659tXUwKyEKdr7Xh+hJ81UyqzX9ItRU//yQkmIKG1TNTReYSw0AMzOxHDGI1S2pqZKrjlkAsH6lw/pVZli/ssH6xSwSrLa2JcVNMRDSNB7P7CogpVROBRoiqs6YV3ombo7iqYioCkhdVB4MDwrwVylR2xFRCXyZfUJUn5x6IuiizqHyzWP1OVa8HVnYshEQNimpSmrD8zxEVC9bUkrlgk9EUkpEgZiY8K2bT+8PAJ4n83TxZ5hZYf0C1i/Wr6qE9YtZPBTfEyMwMTrHU1tFrcl2YA2hJUqR8ckei8X0k6Xi8xPUOHvRXdjj8bjj2KZ4VwQppa5e82me7TVrkRAQNqiaOQzmEAQiWJawrBD4Qa4DupU+XqH2r6GI2Ew1w/rF+sX6VYWwfjGLilLYZsnvubufAhowZ23TB1Znt6XGdV39fEHECpbWj+Ja5Ae97x9SRe8oprBVSaznipAubBUPPaxI9wbRaJHLB8sSQoQq6xmSezksDctwNcP6lQ3Wr/LD+qVg/SoDrF9VRfFtM6KkvBWkVoXeaZZlBbxKoOrXA3VdN+BqXOWYpa0S3+780RP0WdjSXziq4fEaWBlGkUPtTAI++tWwSkw+wgYAtbKw0uKE9SsHrF/lhPVLwfpVHli/qopS2GZk9iDm6GBTru3mgXlmkXGSpZ8mhkJO4G5hAkhJQuAcJk/nRjVo9QSVUs4DLGzpwpZ/sOmSElgZBrKoXTrpSqbeGi1LVFCy1WMv9yug8mmpXf+3BQ/rV/XD+rV4YP0qG6xfVUVJbDOAZMvZtp3xMg34uEPeLgr5rAoqBIZCpR0gztF9aNsp0psxzFdl8TxPCNu27eJWkernqxIhUULLwpbRRacahC0j6WqXkWpQsvkghFjMl2U1w/rF+lXENOcM6xewflUrrF9loPi2med5pvYIgWrZSnMftailuSXPzqpsq4KmgwillrfaRUqpXHdCoZAZg1gIMbchdTMGcZU8N23bZmHLNneiGhxCFiq5V0lSPY5CYF1dKJ8pE9Xs4bYgYf2qfli/FgOsXxWB9atKKMm4mXI50FtUQ3peIoavEGJu3sOImO4Koh+mOiapsT9U1n+3mtFxtwLheoms/PUg4JxTPct0IKKUkoUt40/V47SzIMk/lgDi7AEkHMepkntqkcD6VROwfi1sWL8qBetXlVB82wwAXNdNnxCZo79Qy15u9NRYI6Pgch+BfGt31LgMuK4rhLAsyw97RUKgbVtqwDp39yEi2ratb2MpadZDysxifqfJIWxQfTWj3KvmM1NfO2gtvB46duwvP6xfNQHr10KF9WvBwPo1Z0pim0FC3nKNjWpUZKp89gzcrhnXYYzFYmnyVkBHWv54XjLrQJdnwC+imod0pZRmUZWvjhAohJ3tWROYqFCdq2FWc52XmtzCViWhhxWeJ3O88qZr3qwqWIWXIlOLsH4Zf1bL4yId1q+FB+sXw0DpbDMimpkJykw6+S+VEAiKlWNJeLWCpHlgKbTNLDYimkLuebXqJk5EsVjMsqxAbWfas4ZPcwGTW9igyjod4/G4EHlFHM4Houo6u4x4XvJtUgiR5+wjpsywfhU9xzLA+lXrsH4VJ62SwfpVNkplmylisViOeFD59zhC2sqeOZ6qAc3jcJ+Fklu0am6VmMXDrMJWPTPdNbkfEbkJ9J/WhF97oKefta2aYf2qRVi/ahTWryIUqMSwfpWNmqnZgiTKvOhZ2pjFwKzCBlUTHjoHytUqd6govUO16TTDZIP1i2FywPrFMCalHTcrIgEn49xSZ/5YNc7JNUO2pVF1/9Aij+1bheQjbAAgxOyrRgY6xsqM8hJRkfGy7aN+qgkPEIZRsH6VDdavmoP1i2H3rPRQAAAMdElEQVQCZLbNlJ99wJnetm3lxl2RsdeAtuXwwg/4mpdh5igRxWKu+WepcywpqmIzyhuwsFUfeQobJKIR5NozxzSYspGnl0hNeIAozDh+5sOBiOLxxK2UvpYxM2dYvwqC9YupIKxfVQ7rV5lR+pXZNiMiVdeWFbzIKvXcDtxyQqAQIuN9GAhVXJ57tdb1LEA2eWNhqzbyF7ZZkZICa+wyRcHzvIzPByLSdxNrWxFh/SoU1i+mIrB+VT+sX2VG6Vdm28x13WymfwXN/UDEUsexA49aIYRt24FB7xI9i2eNBKWpeEfO3EiXNxa2amMhCVuhM6rnPAObWfCwfs0K6xdTcVi/GCYdpV+ZbTPLyuwPACVbbiUf4vF4oB/Uti3bttQ68YgZXJH1kGvRMcMc5yYWc2u0V9KUNxa2amMhCRvDFBHWr1lh/WIqC+sXw2RE6Vct2WYA4LrxdFHJdodLSfw4nie6Arkmq4qFJGx5rhI76/5VixBCv92m+bYlhi84VHoRYf1iFKxf1QnrVw3B+lVmctlmOeq5sk0gpYzHvWzTfFP35K6U4sCqVm2oZ6Xn5erMRsR8xI9vkzJgPq9cN26u3Zn/8AWTP6xfjIb1q9pg/aotWL/KjBKp2qtZNTEx3S8/dR/J8UmZhUo+YYItyxJilldAFjaGKTOsX8wih/WLYWYlWyyQDK4X+qdSlicvpJQqkkm2HcogbGbQ4dzUqLM+U9PkcOtS1Iqw8ZxpplBYv2aF9YupZli/mEWL0q/MAialnJmJWZZlWZZSECLwPJ5Nm6QoiiWlrIZ3BWaBIYTI7btVK8K28DDfyNlHv0Swfs0K6xdTtbB+VS2sX2VA6ZcNqSt12raNiOq6zyZmjuMQkdq5Uqt5LpjLokYjFDPVjJ2lz0VRK8JWc3Om80GF5qt0KRYUrF8VhPWLKTqsX1UL61fRyaZfNmRaqbOuLqSCRJlPXiGEZVn+BE0UIqS7JMtPDmkrUXnyXxCGYSpIxmDcmloRNobJE9avfGD9YmoC1i9mUZFNv2wAcF3XdP9QCIFC2OBb/+les4hApAJPldurIbfMlMg/3rIEL3zOVD85Oh1Z2JiFB+tXPrB+MTUB6xezqMimX4nbQLl/FLToRAXvk9zzRNnLglnM5FguiYWNWZCwfjHMwoD1i1lsZNSvlC6KgpzgK+UxP+vCF0XXtgXpN8wsSLJ1OrKwlQF+UFQW1q+M8GXJ1AqsXxWEHxSVJSBJIvW3ghIqSnkKxnGcHL8SccxfZvGS0V2KhY1ZDLB+MUxNw/rFLFoCkpTopVDzpAtNy3EcKWU5AxM7jjNbcFV2CGEWKRlDD7OwMQse1i+GqXVYv5jFSUb9SsbQn1OKKIRl21Ys5pa6tw8RZxU2AOAVbJhFS7pDCAsbs+Bh/WKYBQDrF7MIyaZftvJx1MKUv8iVwfMCfQIxTLIhJbFDCLM4SQ89zMLGLHhYvxhmAcD6xSxCcuiXTUR65U3LKmBduWwre84N4TOfaQDlj4bMMFVCoNORhY1ZDLB+McwCgPWLWYTk0K+U+8HzvIK0bf4lS10PdF54nuROR2bRYt5ELGzMIoT1i2FqFNYvZpET0K+gg6/nyXxWqPS8IkxZ1suDzh8i7nSsJNp7R3+HtJCg6i/12LVtW11mgbcR9XZCRPoLT47PB7PTkYWNWbSwfjFzgPWrsrB+MQyk6ldQWtJXfcm4DkylFofJBt/MFaSuLpT/zkKgucRe4Dryr6vg1cUrb+RG388sbMycUTOj5umYlw2iIrsRZoT1iykU1q+Kw/rFzJ8Fpl8ptlnGgCGhUIb1WITAUCikHSUrSxmibDH5oBbnMfG3J76oYGVCIBG4rmtu119SKf9J1B56TRgWNmbOCCEcpzijQBlBBNu2bNty3XiJBhNYv5j5wPpVEVi/mPmz8PQreTLa3PQ86XlexoC/6pEkhLBtCxEsy6pszN/AI5KpIPl0DRKR8qn1PM9stXQV1BTUqbk4UQ4hLGzMnEHEkgqbiePYpRhGYP1i5gPrV6Vg/WLmyYLUr5TzMYftYrGYGh9Uw/dSkl6mUz2Y0hejKDOeJ9lHv9pQ10zGnzI+eR0nQ682AJR5TdjaRfXOsrAx86HMD3Pbtkvx6Gb9YuYJ61eZYf1i5s+C1C9zCqYM+HjkcK9M37mcSEnxeJy7G6sQz/MKGvDNdolz4+aJbdv8ksfMk6JEGiwku9nDdRQK6xczf1i/ygzrFzN/FqR+VbjvsCCUWSklxxquXlRQ6fTtRJTx+WtZVkav/EI1ctGSrWKrHNu2A35BxUJNCK7FOlk8LM55OKxf1Q/rV5lh/QrA+lX9lEe/hA72WiWfUpKUFI97niddNx6Pe7GYG4u50ehMLBZT3Y3VUE7+zPipHrWe5wU+9RtJ4FNKmXF/buV8PhFRuYJUvCQFfVqWZVlC+SEUPX01Wd+27Wo4U/5cbJ+sXzX9SaxfZfxk/Ur/ZP3iT/VptbW1QSnJfzFQ5XOsHFGklOppqD5VcZnqRHU0xuMeACCiECItXBUioupHVDNA1PQP8Psd09GNrq4f9t3PSC3eF3ppIEQQosjBGHSkI/OSY2Yl/6d0saiVO5r1a8HD+lUpavG+YP2qQhakfpXWpzEUyjdIEccRXjAU9EDhp8+iQvU46j8RoYihzAMhaC1LEFU4EB9T07B+LUJYv5hssH4xZaNUthkiZlxYJiMsbAsGIipoomS2JWBY8xYelmWl928VS94yrm3FndbM3GD9WpywfjHZYP1iyknx440ossWWzUjG2bdMLVKs5TZ52c4FhlpUKuNPiIU9LtLJuJiVwrazBsVmmGywfi1OWL+YjLB+MWWmJONmjuMAEAASkfK9RkTP81TfolpkTW8nIssSnofc9VijqHZU36WU2eJcZfueUcbMfke+MGodIYTj2ObTIPCpZj/PLTiVFrZs6du2FY8v/J5sNVVGCJGjns3PQG3neVSxPitVS/nA+rWoYP1icsP6VQZYvwJYra2tiEAExfvEQAeDlBSLxYjU9GippkrrZbB1w3ieV+yS8Gc5PvXIO1HWmML+BU3qDlRXAgBm6xNSE2ERkxO1q+FM+XMOnwAYWOM+W4sDIJEs8Nqz81nbRAjheZKIKl4bJfp0HMe2LSEQERDz+jTvqfKP/FTxHc36tbg+Wb/4M8cn61cZPlm/0j+t1tYix2kMXG3ZVnwPdFApbStuSRYeiOg4jm3btm0hiioJAKa0TcW50gFAA+gYxKprREWazr2/mThfGzUKFjJvRwgEKCA4lQ6ZlQ+WZUkpq+F+KTqhUGgOi2+a99SCjHM1N1i/SgfrF1NbsH6VAdavjKT0BxRltC7Q7ZRtnJeIPE+al6bqjppn7guYwFRUITAUcuJxr6qe+9n6HSHRMZlydSFitg4PftdZGBTqiJ+/exgi5i9sujDFiqlVPViWleWGW3SwflUzrF9MzcH6VWpYvzQB/UraZsouL0oG5p85LlMpZWpAUm6iJKpPhQjU6pba00aLmZI621a9KWTbtnKz8TxZwUXlCxKkdKdhZiGRMfZUbuLx4AtQNogoHvcK6jDDooY8rhI4EIWC9auqYP1iah3WrzLA+qVI1y+hf7AsqygeBojmQP8sO+s91YGMwhjkJcsSyg9E3cxaPDzPU24YlmWp/VXNq/3LXODcLY0+eW7PP2WmagmFQgBZ17zP+KnW7c0/C7XMb/7pK3/98t8dJcV83hb0aTK3FObzWVxYv6oK1q88U2aqFtav8sD6BVn0ywYAIYRliXg8g1f9HJCSdHWrizs3swphYL2/UkAEGScVVATbtgBISlItYs5/CNz5nudZlhAC0/e3rPKtWui/miRUSk2PzqZZROoRk9WNW+2g0lQdCSxvNYcf6a6Ah93cvJvi8biOMlyQvFXP/T5PiiUwtStvrF+sX/OB9YsJwPpVNli/sumXrddtKJavPKVGlRVCSJn5kg2MZkopM2phqYUNABBzlbPMqBtVN1U87oZCIf/HrNdEYH/LEp5XVneLfGIZgd+7nGPqpwrCA4CQ0vQsbzWDbWddrSUbUtKcL9d4PG7bTkGTiRHBtu1ivc3XLJW9p4qTuxAW6xfr1/xh/WIUrF81wgLXL9uPI1S0CDBSSiGSomXbViwm0w3N9CmAlZ1IjYhV1b2VsTBCpPQmmi8H6ftXz+nokgRaXG3P5zlYPefC5MZxCpMZyB4KL39c1y00XyHQthdO7+McqOw9VZTcdXgJ1i/Wr9LB+rV4YP2qFRa8fv3/k+mCmHO59u0AAAAASUVORK5CYII="/>
          <p:cNvSpPr>
            <a:spLocks noChangeAspect="1" noChangeArrowheads="1"/>
          </p:cNvSpPr>
          <p:nvPr/>
        </p:nvSpPr>
        <p:spPr bwMode="auto">
          <a:xfrm>
            <a:off x="304800" y="304800"/>
            <a:ext cx="5657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42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6154" y="1965928"/>
            <a:ext cx="11307304" cy="4149121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场景二、新人入伙（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现在，远程库已经准备好了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1</a:t>
            </a:r>
            <a:r>
              <a:rPr lang="zh-CN" altLang="en-US" sz="1600" dirty="0"/>
              <a:t>、账号准备并添加到项目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2</a:t>
            </a:r>
            <a:r>
              <a:rPr lang="zh-CN" altLang="en-US" sz="1600" dirty="0"/>
              <a:t>、用命令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clone</a:t>
            </a:r>
            <a:r>
              <a:rPr lang="zh-CN" altLang="en-US" sz="1600" dirty="0"/>
              <a:t>克隆一个本地库：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clone  </a:t>
            </a:r>
            <a:r>
              <a:rPr lang="en-US" altLang="zh-CN" sz="1600" dirty="0">
                <a:hlinkClick r:id="rId2"/>
              </a:rPr>
              <a:t>git@code.xhqb.io:xhTestGroup/appAutoTest.git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备注</a:t>
            </a:r>
            <a:r>
              <a:rPr lang="en-US" altLang="zh-CN" sz="1600" dirty="0"/>
              <a:t>:  </a:t>
            </a:r>
          </a:p>
          <a:p>
            <a:pPr marL="0" indent="0">
              <a:buNone/>
            </a:pPr>
            <a:r>
              <a:rPr lang="en-US" altLang="zh-CN" sz="1600" dirty="0">
                <a:sym typeface="Wingdings"/>
              </a:rPr>
              <a:t>	(1)</a:t>
            </a:r>
            <a:r>
              <a:rPr lang="zh-CN" altLang="en-US" sz="1600" dirty="0"/>
              <a:t>当你从远程仓库克隆时，实际上</a:t>
            </a:r>
            <a:r>
              <a:rPr lang="en-US" altLang="zh-CN" sz="1600" dirty="0" err="1"/>
              <a:t>Git</a:t>
            </a:r>
            <a:r>
              <a:rPr lang="zh-CN" altLang="en-US" sz="1600" dirty="0"/>
              <a:t>自动把本地的</a:t>
            </a:r>
            <a:r>
              <a:rPr lang="en-US" altLang="zh-CN" sz="1600" dirty="0"/>
              <a:t>master</a:t>
            </a:r>
            <a:r>
              <a:rPr lang="zh-CN" altLang="en-US" sz="1600" dirty="0"/>
              <a:t>分支和远程的</a:t>
            </a:r>
            <a:r>
              <a:rPr lang="en-US" altLang="zh-CN" sz="1600" dirty="0"/>
              <a:t>master</a:t>
            </a:r>
            <a:r>
              <a:rPr lang="zh-CN" altLang="en-US" sz="1600" dirty="0"/>
              <a:t>分支对应起来了，并且，远程仓</a:t>
            </a:r>
            <a:r>
              <a:rPr lang="en-US" altLang="zh-CN" sz="1600" dirty="0"/>
              <a:t>  	        </a:t>
            </a:r>
            <a:r>
              <a:rPr lang="zh-CN" altLang="en-US" sz="1600" dirty="0"/>
              <a:t>库的默认名称是</a:t>
            </a:r>
            <a:r>
              <a:rPr lang="en-US" altLang="zh-CN" sz="1600" dirty="0"/>
              <a:t>origin</a:t>
            </a:r>
          </a:p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1600" dirty="0" smtClean="0"/>
              <a:t>默认</a:t>
            </a:r>
            <a:r>
              <a:rPr lang="zh-CN" altLang="en-US" sz="1600" dirty="0"/>
              <a:t>情况</a:t>
            </a:r>
            <a:r>
              <a:rPr lang="zh-CN" altLang="en-US" sz="1600" dirty="0" smtClean="0"/>
              <a:t>下</a:t>
            </a:r>
            <a:r>
              <a:rPr lang="en-US" altLang="zh-CN" sz="1600" dirty="0"/>
              <a:t>,</a:t>
            </a:r>
            <a:r>
              <a:rPr lang="zh-CN" altLang="en-US" sz="1600" dirty="0" smtClean="0"/>
              <a:t>只</a:t>
            </a:r>
            <a:r>
              <a:rPr lang="zh-CN" altLang="en-US" sz="1600" dirty="0"/>
              <a:t>能看到本地的</a:t>
            </a:r>
            <a:r>
              <a:rPr lang="en-US" altLang="zh-CN" sz="1600" dirty="0"/>
              <a:t>master</a:t>
            </a:r>
            <a:r>
              <a:rPr lang="zh-CN" altLang="en-US" sz="1600" dirty="0" smtClean="0"/>
              <a:t>分支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en-US" altLang="zh-CN" sz="1600" dirty="0" smtClean="0"/>
              <a:t>(3)</a:t>
            </a:r>
            <a:r>
              <a:rPr lang="zh-CN" altLang="en-US" sz="1600" dirty="0"/>
              <a:t> 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clone &lt;</a:t>
            </a:r>
            <a:r>
              <a:rPr lang="zh-CN" altLang="en-US" sz="1600" dirty="0"/>
              <a:t>版本库的网址</a:t>
            </a:r>
            <a:r>
              <a:rPr lang="en-US" altLang="zh-CN" sz="1600" dirty="0"/>
              <a:t>&gt;</a:t>
            </a:r>
            <a:r>
              <a:rPr lang="zh-CN" altLang="en-US" sz="1600" dirty="0"/>
              <a:t> </a:t>
            </a:r>
            <a:r>
              <a:rPr lang="en-US" altLang="zh-CN" sz="1600" dirty="0"/>
              <a:t>&lt;</a:t>
            </a:r>
            <a:r>
              <a:rPr lang="zh-CN" altLang="en-US" sz="1600" dirty="0"/>
              <a:t>本地目录名</a:t>
            </a:r>
            <a:r>
              <a:rPr lang="en-US" altLang="zh-CN" sz="1600" dirty="0"/>
              <a:t>&gt;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 smtClean="0"/>
              <a:t>3</a:t>
            </a:r>
            <a:r>
              <a:rPr lang="zh-CN" altLang="en-US" sz="1600" dirty="0" smtClean="0"/>
              <a:t>、</a:t>
            </a:r>
            <a:r>
              <a:rPr lang="zh-CN" altLang="en-US" sz="1600" dirty="0"/>
              <a:t>查看远程库的</a:t>
            </a:r>
            <a:r>
              <a:rPr lang="zh-CN" altLang="en-US" sz="1600" dirty="0" smtClean="0"/>
              <a:t>信息：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remote -v</a:t>
            </a:r>
          </a:p>
          <a:p>
            <a:pPr marL="0" indent="0">
              <a:buNone/>
            </a:pPr>
            <a:r>
              <a:rPr lang="en-US" altLang="zh-CN" sz="1600" dirty="0" smtClean="0"/>
              <a:t>4</a:t>
            </a:r>
            <a:r>
              <a:rPr lang="zh-CN" altLang="en-US" sz="1600" dirty="0" smtClean="0"/>
              <a:t>、要在</a:t>
            </a:r>
            <a:r>
              <a:rPr lang="en-US" altLang="zh-CN" sz="1600" dirty="0" err="1" smtClean="0"/>
              <a:t>dev</a:t>
            </a:r>
            <a:r>
              <a:rPr lang="zh-CN" altLang="en-US" sz="1600" dirty="0" smtClean="0"/>
              <a:t>分支上开发：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checkout -b </a:t>
            </a:r>
            <a:r>
              <a:rPr lang="en-US" altLang="zh-CN" sz="1600" dirty="0" err="1" smtClean="0"/>
              <a:t>dev</a:t>
            </a:r>
            <a:r>
              <a:rPr lang="en-US" altLang="zh-CN" sz="1600" dirty="0" smtClean="0"/>
              <a:t> origin/</a:t>
            </a:r>
            <a:r>
              <a:rPr lang="en-US" altLang="zh-CN" sz="1600" dirty="0" err="1" smtClean="0"/>
              <a:t>dev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zh-CN" altLang="en-US" sz="1600" dirty="0" smtClean="0"/>
              <a:t>建立</a:t>
            </a:r>
            <a:r>
              <a:rPr lang="zh-CN" altLang="en-US" sz="1600" dirty="0"/>
              <a:t>本地分支和远程分支的</a:t>
            </a:r>
            <a:r>
              <a:rPr lang="zh-CN" altLang="en-US" sz="1600" dirty="0" smtClean="0"/>
              <a:t>关联：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branch --</a:t>
            </a:r>
            <a:r>
              <a:rPr lang="en-US" altLang="zh-CN" sz="1600" dirty="0" smtClean="0"/>
              <a:t>set-upstream-to branch-name </a:t>
            </a:r>
            <a:r>
              <a:rPr lang="en-US" altLang="zh-CN" sz="1600" dirty="0"/>
              <a:t>origin/branch-name</a:t>
            </a:r>
            <a:endParaRPr lang="en-US" altLang="zh-CN" sz="1600" dirty="0" smtClean="0"/>
          </a:p>
          <a:p>
            <a:pPr marL="0" indent="0"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bject 46"/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矩形 3"/>
          <p:cNvSpPr/>
          <p:nvPr/>
        </p:nvSpPr>
        <p:spPr>
          <a:xfrm>
            <a:off x="506154" y="1170577"/>
            <a:ext cx="96465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问题三、</a:t>
            </a:r>
            <a:r>
              <a:rPr lang="en-US" altLang="zh-CN" sz="2000" dirty="0" err="1">
                <a:latin typeface="+mn-ea"/>
              </a:rPr>
              <a:t>Git</a:t>
            </a:r>
            <a:r>
              <a:rPr lang="zh-CN" altLang="en-US" sz="2000" dirty="0">
                <a:latin typeface="+mn-ea"/>
              </a:rPr>
              <a:t>怎么使用</a:t>
            </a:r>
            <a:r>
              <a:rPr lang="zh-CN" altLang="en-US" sz="2000" dirty="0" smtClean="0">
                <a:latin typeface="+mn-ea"/>
              </a:rPr>
              <a:t>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素材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52"/>
            <a:ext cx="1012309" cy="444971"/>
          </a:xfrm>
          <a:prstGeom prst="rect">
            <a:avLst/>
          </a:prstGeom>
        </p:spPr>
      </p:pic>
      <p:sp>
        <p:nvSpPr>
          <p:cNvPr id="2" name="AutoShape 1" descr="data:image/png;base64,iVBORw0KGgoAAAANSUhEUgAABIkAAAIjCAIAAAAIh9y9AAAABmJLR0QA/wD/AP+gvaeTAAAACXBIWXMAAA7EAAAOxAGVKw4bAAAgAElEQVR4nOzde3wU1d0/8O+Z2Z0gJAiJwkYrCZcgTRSD1BAqtwJSwArSBwTqvbZFrAh9UDG11lvbYJFHlCrye1RaqQJC5WIBq0K5KSFWSJXkQRIwiWLCJSmaBMjuzpzfH7M7mZ2d3Ww2e9/P+5XXQmZnzpwzO5nvnplzYefOnSNGRMQ4EWPEORERI84ZY5xzYoxx4owTJyLmfk/7lxEjIk6cERFnnBFx7lpKREScM0acGOOcM1LXY4yIEydi6ou6nrpjxkndNTFXukxdR/ufuiUjLXfqNqTuwZUhTqSljaKhaCgaioaioWgoGoqGoqFoKBqKFuNFY+fPnycAAAAAAACIKsvbb7/tqliqtTvXv+4aKXEiUmt4pK2ne8P1nvoWc1dYtY1IqxWqK5FaxWXMXSd1pcHbEtG2V9dy1WxdVVxXRrT9MFIrzcQYa6ulavnjKBqKhqKhaCgaioaioWgoGoqGoqFocVE0VldXRwAAAAAAABBVlv9X9v+inQcIVJ+efYZeMfTqy66OdkYAAAAAACDEmENxRDsPEKgT/znxz8p/3jXsrmhnBAAAAAAAQsxyXsZYIHGjV49etf+pjXYuAAAAAAAg9CwOxc7bXw2ij0U7AwAAAAAAED4WmSuGRbXHa/9d+u+G0w3nz52/qOtFGZdmDL5ucFb/rKjkD/RErw/rwCY2+uvi3fc9MiwqGQqZ+rWzMmfTmrq1s2xmb5csZsOLivfzRwo7nnTJYja8zGfKAAAAAAAhUVpaWlZWJsuyYbkoivn5+QUFBe2mYFHI4+v+F0e/KP1n6dixY3v37i1Jkt1uP3ny5M4PdjplZ9+BfYPO6MGttmnNL3888+ZeQScRpcRjiuJVN2tPyZKXhn+aV7d6tM33kpA5svaJtUcGzXpi1qD2FrYH9SkAAAAAiDMHDx7knBPR3LlztYUrVqyQZfnQoUP+62abNm2qq6uzGL7uHyo5NHbs2NTU1BUrVqhL7rjjjh/84Af7SvZl5bT76OyTFa/d9EftN9s7X0weSkREp75sJiKFc8W0bnH6w7kFn+e9/dP7h3ilVnFl2fLr26lzcfKXuKlD2y77cT0REaW+VHrLzZcGvGH7Kv/Ud+8fiFzFP7Ttsh+TdhxUp955K/+BVN1CbRNdfk5/OLfg881E9CPdEeCsg3WzM9WftrskZI6UHaFLxo8f1P5Cb7ZZa/ks7bf66rIw5A8AAAAAIHzUipkppb2aijqxmYWTRxKNpxu7dOny+uuvz547u1taNyJ65Y+v/OQnP2k83WhY0+D0h3OHfb7loZEnjue4F1X+qe82fnzyUKJLf3TLiR+pGSYi+mTFa1No5Im57jU5cSLOyVAa9Vfuf7/knuvNa3N/8ief+Nu2y/+r+aUDt0y9pCMbBoBT6ksHbpl6aVuWDEXwWHj6w7nDPs/7209PuOqllX964MOTL1zf65LrXzp+/RPvvDXkfd3mSmhzGlJn9n1whC4ZP+iSdhcCAAAAACQw7SlXRwmyInv8OGWn00lEKV1T1CVE5HQ6ZadsXFP/c3T5sM/5c1Nqf9Fft7D/3MqJ+WbrK5yIc90S4kRcMV2N/O5XkWVFVoiIlHZXC8lW7f9wrk/WdC+6hR+v/3zLjVf+12DdQXtueIZ+Tf0R4D7bNJYseYl1UX82laiLDmxiXd6avZ5ofXlml5fY7bvrvZe4Vlu9tv7M2tu9UjCkrK5PdGbfn5544k/7znhk4MyRsjM0aPyIS/wuLFnM3GatLVk7i7FZa+uJiOq1/5csZixz9jqidbMzmfa+9/aLtUzW69LRLVmsL4Vrmde23nTreaSp27VnAiWLGWOLS3TbLS7xTMff7gAAAAAAXASFK/ofImKMEREnblhiWFP3c/KdQ4snD/zt5J6+VlAObu+Ts37zSa6c/OiXOX+++VmiZ/f1yflzn/kfnVS4onAi9+50P5wTca4u/+TltpU9EnRtzrnSsHn+n/vkqD/bP/GdW+2HyJX4yXfW98nZ/snJj37p2vzPLx70WPOTl7WU23bq64e7kzXsRVeutoWcE209+6WvpDjXjoCicEUm07pZ0eiXdo26j1+4j18YW0xfD1crUcNu5hduWTODaEZe3YX7+OrRNu8lrgSaZme/VX2/msIta2Z8PdxdPStZ8tLwxy7bf+E+fuE+voR2HfB1Hh354IMzNCh/kL+FJYvZ8KKZa+o455zzBdXDZ68zSanwEc7r1swkUtfUdTkrGs52jVE33l9MRcM9q21+rZudmVm9QN22bs3MouHm9aX6tbNY5uz8/eqKfBntKnHnnA0vc+ec7y8uGm6oNBYNX0DLXKlT0XDGmHt/dWtmdiirAAAAABCfJEkK4i09QSZZ/XFw+yu7/vhFdsniA7/6Irvkib/NVX+0Ja/s+qOD27X1234aP3q/ha68NN3kLfeP60kRyenDl1XcueFXRL+6/ljFnceeHa5upRApitlW3Oz/+gRd/2+ZN2KnsujOYxV3Hqu46flJJ6ct2F/vJz8mKZyc9nt6tOLOYxV3bvgVPTPz3X+51qx68cq/TKsYWFKhJj5WKanyl6xaFs+9mO5a/f/g7/UmOjntSm13vo+ATLKPNqwzX7/FPU7joLteT6P1tbs6WBXQpXDJrCV5M+nrXQfI1Tnt6UGuwRFto2cNIyK6ZMT9Tzxxv8cTsgC6mtWvXVZExfu1ulbhI/uLO5jJNXXucRoL71ozk9ZtCryYum1ts5atmUlFu7wqZ/VrF8xep1uRbLNmFZrkXM36utl/1qUwc80y9W3brAXFRETF+13J2Mbc3LGsAgAAAEBc+t73vicIgvdyQRC+973vBZKCReuX1uq88OXpLxbd9mArb/FeL4V1e+avz7Y6LqRYLjK+1/DldrpxbA8tpbJXVs9Y5nrvwTdun3MNqY97FO5ahavPybQecZwT0ZLZf1nivd+JXFEURV2Fu/5P5Jmgou7ox5Mz1Ld7TF6U896YoxtuGzbnGt8l16WgcCLq9tyiYWoC10zNufG5ypJDyjXX0OntZUuo9/olrreIekye2MNvXz7OdSVV98I9N1C4buHVEyp3lSwYUzk99y9EvdcfnpBvWNOj1ILpjvOz2upJtqw0oibf2TOVdvMoXU3L1jufystqztCwS7IHEz22c/GoQX7H6A+kq1n9rk3raObN2bo1srNndiiX+dltozbasvOJAh8wZObNY3QjPqobV9dToccwkNXV62jmmjHGoSFNck6FY4o9U9DlLTt7JlH+GG20/w5mFQAAAADi0zXXXHPNNdeQZ38z/ZiN7Wpr0+iUHYqinHJU19mPev+cclQriuKUHSZN73pcNtGjReLgn972+ae3fb4zZ7LaJlHh7tqIex1XlUP7IU608K+3ff6px8+6+UREbZto/zckyImo22WZugTTLxlEVPFVg7/Ghx5ZIqLUy9I98sM5V5SGkh0tNL/f4ABaSOraNHqWVJ/ttt3pFqYP+59Pb/v8r72JTs64avX8rQ0+11Q6PIZ+0NbVnCGiwoduWTODika/xLq8NOutM+arBtbVjMizdhVt66qrPRfUV5f5zqHZcq8UAAAAAACIqINVMiLKzMwkIovMXZOjOblTkRWHw2FXWr3XtgoORVac3Kmt36ZnZg5t23l00YRhHmPRu0bF4LJMJHPS/k+kKETEZZmbrKmjPi+TZS57/l/dhHwkTkREXCHiim4X3nRbyQoRcUWXuDs/XOFE/tMx4oo+MzInavnyJL9aV0cx7k6VN77iEJ1+d9PoRduutN3688HuNfWljmDdbKbrWdwls1bfN2v1mbW3vzX7jreIbll7i3HMRbVXmbE9o9nCmDIzO9tkqffTNN/LzVMAAAAAAOiom2++mYgEhcttP2rdzIzD4VBkxWPltp+rfjRg4j+qNv7bsNz19ElWuOx+fOR6Sx2A0XRN/Q8n4q6tbJnd6B/ffql/S0uQE1HLVyd0G/77+HPU7QfX9jTNrXcK6tMts/z0tOUQfX7mpJ90jD/E9SW1dZ9oyJvCvzzRQvf3u8ps8/QJVy/QHQpFdwTUxMNTN2vatEf3TOzAkSJDK0e6ZNbqW9bMoHXvlHt1mwpwVjNbdj55dvKq37XJbCyQjrNl53s+xPJO2bO/V8muIkMrRyLfHcPU5Z7PyEp2FcXWU0AAAAAAiGdqM0hB5orrhxRFUex2e6sZu92uKIpMStv6up+e1z30u27L7nrzwe2NbQu/+vZdIu5OnNSWfjJX1BEtPj9zSltTrQt5JcvVmonMFZmn9+5GdOrjMvWtY6/cdUqXIBHRsrs+KJN17/7yqh/25IrMlbIPrh6qvaX/0WVJ7RVmlp+rbxzww/eqfvDaMUVL/LVjiszLXnvTR7LuNo3uI3PrL2nZXZu3nXItObV9821/6vbMjX3VX8te8zhop7Z/tox6Dc1ty4l2BBSZu2uRgbskezDR+v9U+1tCRLTuju3ukQSPLB79NT193SwbEZ1Zu2S3u6pypno9zbwpz+Y5hr7aqyzfrKuZYWHhXWtmUtFw9/iI9WsXmA7TSEQmtS3/CscUExUtc5XANOV1sxe4C1iyeHgRFS9Qh+7Qj79vm7WgmNbNztSGcKxfu7bEvVw/1qKawn5tzBAAAAAAgOCpFbMVK1ZYlLb2crIiKw67w+6we2/gUNqem5kl2HP8TQfHf7Gq8N1rftO2cN4rs+7M4+pgg+R6mkRElHf7sHmFB8a9X0Xj+7/3u+suUdTxM1zvamR1GjR1j3lj33v6nQn3rHmeiKjXn1/pRT9rcSXIiahb8StpqwvWvKdued+wg7f3lRVORGe+bqHxtt6GbB/eee3PThHRoklblK03DdWem7kPRVt+en6vuCRjYOGBa15Ux4/v9eeSsbLCe9u6eWyio+hKSkR5t896z/bOhElrFrkW9PpzydjBpB2KWbNfX3tNgXvj8f3fK7nuEneyHkeAiGQyPfh+FD40tvixncO7vEQz8upWj7aZLSFKW1N9XXX2S0zd5umx/CH1idcls0b9h3V5SV0883XvBo1qr7JZZl3NDAuJbLPW1hFlDmdFRERUvL9uDWXO9pHtR/YXFw0fzopo5po63TD6vkr5SN2asszZmetm+0h55pq6BdWZzFXA4v3cvF5V+Aivy56lZXHmmrq1+uWZbLaWHG83UwAAAAAAgZg7d+6KFSvmzp3LPjnzibronKNp2drHfj79rmZHo/cGqdb0/93w5wWznu5qTYtsVjvps9Xr3rRNKL6hZ6R2+MWq7x++7J2bfpgRgrTOvP/OD/dm/uOp77mqOanW1LUfrf3txN+GIG23A5vY6KY11bcHU9c4svaJtUcGzXpi1qD2FpqpXzsrc3a+r3oSAAAAAEBc0sZp/M53vnPTTTcFvolFG16Cc35pj94r33rN1wa90m3qPMidzm0EffHxiq6jN/dQOtoYMHjaOI0hSKttQEt32hErRiAC7GrmQ/2uTeuoeAEqZgAAAACQUPr3719TU+N0OgsLA/2uq47raNGGl2BMmPKD2y44zpnWvgQmdLF2ZUwI13AUYdL3jj19yTUyZIRwOvfo1LcepUtf3fODq4JOpeFfv5l2/H0iGktcO+YxdvAHzXriicAWEhGVLGbLsrUGiiWLM2evm7lmGapmAAAAAJBYJkyYENyGbc/NBEHsJl18kTWVk8nDGUZMYKIgiHH23Czysm/flX27+t/OHKueQ5/aNfQpQzqmH028KHyEL1jM3H2+/PT6AgAAAABIRmz/qf0x1lIOzDHGHK2OYyeO3TXsrmjnBQAAAAAAQszy3ifvRTsPEKg+PfsMvWJotHMBAAAAAAChx5xOZ7TzAAAAAAAAkOwsnxz8hIgYJ85c05CR9h8VY8Q5I+bR2YmRayvX+oyIq2vqtmfEOOPqiuSRetsmhn2R5/qMMU5EnOvWY4y5WmEyZtYFS80qY+7coWgoGoqGoqFoKBqKhqKhaCgaioaixXzR2DfffEMAAAAAAAAQVZbmpiZ3NdFVWVTriaq2xURqZZPIs1qpX09dh2ljizAiaqtHaqmQV4W3jcebxi28K8Fe/9Fvz9qyiqKhaCgaioaioWgoGoqGoqFoKBqKFtNFExQi4pw455yIE3GuuP/PSZ1ImXPirnWI1PU5J3VmZDWfrtK5N3cVldwpqku0PbiXa1u6lpF7X0TqzhRXMor6hnZ4tT241qa2J5MK5+TKPUfRUDQUDUVD0VA0FA1FQ9FQNBQNRYuXorGvvvrS/S5pLTWJ3PVMxoiTZ62xrcrIuKsayblXtc+1YluDTo96pqGa6WrDqd/enYK+wuteql/oWc8lfboeq6FoKBqKhqKhaCgaioaioWgoGoqGosVw0SwffVRCAAAAAAAAEFWspaUl2nkAAAAAAABIdkK0MwAAAAAAAAComwEAAAAAAMQA1M0AAAAAAACiD3UzAAAAAACA6EPdDAAAAAAAIPpQNwMAAAAAAIg+1M0AAAAAAACiD3UzAAAAAACA6EPdDAAAAAAAIPpQNwMAAAAAAIg+1M0AAAAAAACizxLtDAAAAAAA+NNib/p75Zr9X35w3nku2nkJpYssXYdfMX5m3i/8rCPL8tmzZ5ubmznnEctYmDDGUlNTMzIyop2R2IW6GQAAAADEtL8ffbPkzI6+V2WJosAY45wnxqssKyVVH9BhPvOqOb7KfvbsWYfD0b9/f1EUI3nMw0GW5a+++qqhoQHVM19YS0tLtPMAAAAAAODTgndvycq9wmKJ+8qJN6dTrqn4ctnEt3ytUFNT069fvwSomKlkWT5+/HhWVla0MxKj8NzMRFPNgZ3rN28uK6uqbXYtktIH9ElP7ZM/buSkghE5mSkh2EtrU5Nd+0VKS/NOs/01QrSjYDmdzjNnznzzzTeKooQsUQBIRIIgXHzxxTabLdoZAYC4dN55ThQEzjlxIkaJ9CoKgv+GmpzzhKmYEZEoignQODN8UDfz0FqzfemTS9+tshvfsDdWVTVSVVXZzg1EBY9vfHac+0lsU82BndsP1WUOmTR2WFZawHtq2P7otOJS7dfpK/Y8kGdYpXzljXM3aL/lLlz38tTMDpXGbEcFRRufnRSqp8hnzpw5f/583759LRacSADgj9PpPHHiRH19PapnABAczjnnnBFLvNcAix8LjTBD8hruUyWu4St1m7q9f3jo0Xdr211PGmBzV25ay1+YO3dDLRHRm2+un77i1QfyQvdUylOqJIUp5eB98803/fr1S0lJEQQM+AkA/lgslu985zvHjx9H3QwAgqNwhYhxSsjXdqgPmhLpFXxB3cyltfyFgCpmRDRxyADX/xr2rdrQtknthlX7bm17oObRlDC0bQljhaIoKSkpkiShbgYA/qktn9H+GQCCxhXOiTOixHsNqPgx8LwLz80iAHUzVeWG4g3eFTMpfUBufn6ujeorymqbyV5fVdtMBXkDtFqWse2j7veGnU+212gxEQiCgIoZALQL1woA6CSFc0akECXea7tioUIVwtewnyvxDHUzIqLWQ5tXedbMpAETFxbNm5Rj7EDW2lDXnKp118rIH5lLpRXuX3NH5mM8UAAAAIDQ41zhnIhR4r0GQlEUxlhivIb5TIlvqJsRUWvZji0eT8D6TH9+hXnPsZQMjzEaM6cueVVauXx9RXNqn6lzFgYzVgcAAAAAtIcrnIhIfeiSeK9+Rf1JF56bRQzqZkRUdehd/a+26UVzAh7SIy1n0oMvTApDpsKstampubG21p4+oE9mAvaEAwAAgMTCOQ+4AiCfP32+1UGck7X7Rd1SRcYY587WuvPnrRf1vNQS9cqJ4TWQ4sfC8y48N4sA1M2IGmo9xsyXRowLuGZWs/mBJze750Cj1KmPvzA1i1rrKsvKynZsLtOv+W7xT8vUgRYH3L3k1yODbvtYvv6nS7drv3mm1bD3Dw+tqjLkxqCxct8bO1atKm3UTXmWXnD340W3DkF7TACIXeUvjNLNKqIKZlKQ8hdGzd0Q0tlEOrBfz0Xx3A85VB9HiHIS9l0byyul505c+PiDIzOjd0Ylo8C/+nft8qsHRg/JsBIRnT9XXnr82Q8cCmM/XzhpZC/H/207/ExJtCsnhtd2y96Byt7Xu5994tlt5Y12KT130r2/mX9jH4kzVr7s+jnrhz26eemkSzpVjQxNOmE/V+IZ6mZE9ZWl+l9HDOkT8KbNNWVVVW2/1jQTNWx/dGZxqfeate4V05u93iSqWP/yy3uN+aowWZHqqnR7NKTV3Kh/s8ZsR1UbllYZFtkbS1fOn3moaPWzk0LXJlNuOLK3pPz0OYVIsF58ef71hdndQpY4nSrZUkKFUwp7+dv/hx8fOd3kUIhI6HppznXfH9xL0m14omRLZY8pYwbRkR3rT1w+Y9wgbVOvBR3cNQCETbx/A+5c/lvrDm1Y3zjxgXGxcgQ6WJyYy39HtZW36dAL98x/9KGs1X+d4XULFMKHc64onDFq73XWbQOGZPD/23p48fHexfMuzRvdb9b7R95UFGKkdvHickDpRO41wOIH8Fr91sJfb8r89fp9kzPLV0yf84f/zszZcFuOuzbU+eHvQ5MO+IG6GbU2e462mJ7eNgBIa+WOVTsqTTbKGXf3uJwQNgWs2PmmaU0sYuylxU9uzg9qdmsz1R/uKpdzxk0d3EOSv60u2fXxrk963Di0R2gSb9+p0q27v+6Sc93EsZd3k+QL9eUfluzeqUyemN+rcMoUdZWmllY5YvkBAOi08pUz528oKJoY7XwEK0z5z3tgz54HQpxmu9KGjBtBGzaU1zahbhZJ7soMtfPau0+6SHSu4eNvnI7WR35dQ4wR58TYy8VbnmtNuejiDJExUhS5pe68g5O1uyResLc6pG6ZkpXJ574635oidZPklmaZczHt8otE417UdVzp2E81t3humyLJrT63NX9tV6BPpRrLS2qJhmXaOKe8uev33ut+N++BvXvnq8+sOvXcLDTphP9kiWOom1FzY73+14Ic3byozVXb33zT+yEYUUHWjJDWzSJKSh/QJ51cUwK0qdhcWjPVuxVkME6dOqukDczrIRGR2D27MK96U/nRU0MLelHLsT07yk62KiR0vWzomOuzuxGR/UTpro+//MahEAkpvfPHjerfjU6VbCn5tht909iafvXUMT3K3v2w5pxiTetXeMNQm0hERBeO79qy+3QrCV2zrp9Y4FpIRETysYov6YqRE/LVZ1tiF9vgMdc6PjzbQtSiPvXqd3zLZ41Ejeu3nB090HcpdI/IPB6X2Y/v2rT7tIOsF/crHDdUv2sAiLzKN267Z2XtiMe3/mFc8/YHZxaXFRStfnZS4wuj5m7Inz6nT8UbWyrs6WPnPV80Ncvrqt1Uvnnp8lX7KhrtqblT5i2co47OW65uO13asqF07O+3/rqgcfvy4uVbKppT+4y4u6hoRp5xCN/OaK0xSbzh0BvFT64qbbSTlF4wZ8nvZ6TvfHDuBiIqLZ42akfRxrsrp2nt6Bq2PzituFRtIBlQzuv2Pvvk0ncrGu26hnkhpObhJ0XDqlauKm1OLZiz5Pczcpq3e+T/2bHN3hkzZH7qoRtNP0Gz1dxPtEyLZnqEO6fp0I59JI0dl++VlPkZRa2V6x99aGVpo5Q75dbc2pUbyuK5QWv0qP3NiFg7r3aHk4i6jnj4KvuGgy8esnbtkqK++4tFU0b3dlT8vaz4Q+7MvuQPt3+vb1cix4Xqb8XsDOuJjz9+5G3XOl8dc/bsf1E3opYva1946WSF51706UyYM+72/h7bnjqh9Lg8RSL6zxfHXnqp8YglgDwHWPz2X62paUS0vmie7dk/3JKX1vbu4RdG3ru+oGjT0skZnLdWvvXrB1eWNkq5U2/Nq1m5vmzGy3sfyFPXyb+1aFil64/32T/ckpPiuRd9OoGsj+dmHYbZZkItY+zjW7du3br11YX5+sVTlmx1eXxsNJtzjHh83fsfbHrttddee+2v29YtLNC/V7W3qiE0e+mVbUv55rOtO0rKjp349oIs9h/zX1MKehGd/WTXwbO9rrvpxzOmFmY0fPzhpxeI6MTHH38pDrrhxzNmTP2+jU6Wl59SE2k9Zx089cdTR+acLin50po3+cc/vIKOf1p+wfVuw7fpo6bOmPp9m1zzSdlZ/d6rv2yw2vp5NDoU+wwdNbhtSa/CKVenU/rVM4Jqm9h6+mza96fOmDr6CqW6pORExxMAgCCVFk8b1ebB7Q1ERDnTi37Sh/atXLV989KlpVLBwoVa++yyCpr6/LY96+YN2Ln0nuWHWg3JVb4xd+7S+pG/37hnz9YlI6uK75n7RltDibLanIUf7Nnz65G0t/ie4tLc32/ds+fVGfblcx/aXBe6EjWZJd60Y+n8lTRn9Z49e1bPSS9d/uiGyoxJz66YTkQFRRv3tNeO0H/OG3YsfXRL860r9uzZ8/zExi2PPhl8cUw/Dlcequxjn9208fdjG0uXr9zXQJ75l3wfUi3zaq3H1ydoWE1lWjTTI9zZ8t44f0N97vSpucaqmY8zqvXQ8rnLSwfMW7dn25JxDaVlZolDALiicB7Aa8Pfj563E1HXi8fe8YPXF2UP737B9W5bOin3T+/bt6uzavtn89e3SN2tRESkrWPtaT39u2eq/vUtdbsic8pQr73o8+PStm0Pdva5Rw6vrXX27Nv/57OlgPIcsmOUVjDj1j5EzWXL7508ad5fD5l9r2s9tPze5aUD5r21d/uz4xoPGE7Iskr7uKWbN/1hXGPp8pf3tv+9sKPrQ3tQNzMqq6lvfyV/UtLS0tLS0tIlSb9USk1zi+rjNptNNwlA5sQZU/RvlpZ3suyaXgUTR1/TSzxbW/bRP955+29bdh1pkIlOHT1xLn3gdX26iCRdXph3adPXRy4QXX79zf81blB3kUi6PKNb2xyMQo/LsyVRkprqzzp6ZA/qJnYfOnHGhMFdXO9m9B/cQyLp8pxeKbLDo1mqQ1a6dXfXuY7sWJLChjoAACAASURBVO+ypeSUj9w2frZe57PGdgqXcnn+0F4SSb2G5tqo4YSvVAEg5AqKNu5p466jpOTdvXC6rX5D8dJS0tfMiPKnjs1JIcocMamA7Fv2eva2bT2weWUtTbl7el4aUVre9LunUO3KzQfcX/8HjMzNJCJqKtux004jxg1JI8ocMa6AKjaX1gSZf31l5sHtDb4STxv3h/fXzZFKX37214+uqiKqb7C3n3abdnJuJ6LalQ89+MJ2mrp6z55OtGU3/zjUt8aNyCRKyx1SYBJa/B1Sd+ZdfH2ChtVcTIoWyo+vrbzvry4qqHpz/syXy/Xv+zyjqvZusVPBpBGZRGlDps4YEOT+gXOuKEoAr+Vv/ft/9n572kFE1M32nfvmDxrXg3NF4e5kuNIrK4PoXPPuXS2nyyr/9bXsese1jqO67OuahjMVpxxE1h5ZxvR16Wi1s7ZtK//1xb+V5i3/am4h6nVZ74DyHEjZAyPlznl1ddHEARJRc9nKB25ZuO1r7n7g6Eqncs9mOxVMGmHjPDV/yowBuuSJqGDcCBvnqd/NLyAqLa/z3oM+P4GsbyZEZ0RiQptGyujTh6it3aLdrouBUrptwAD1KtpYW9XYoejYIWatG8yGwQqxlAF5BbRF12gzdCWUeg0s7DWQiOQL9cdKS/+9tyTt5hyFqPGzt9d/pu2/y7dEXeRvT3z2WeXZlpazTecclOIeM8TaRb0jaXfIKd28uoa53zUhEF1oOUvUg4ho0LgZg8jVJtGX9KuNY4G0Uzj3LY0uokChu9kFAMFKGTJpRp8Ny2upYFKB/iu7ROpNsgxbH6LS2toG0l1o1QbtUqrrflVKqkRE9Y3upt7pUioREdmbm4low9xRbddj05GWAuE1eEaDaeINOx6c+WTZgOkL582blGO/falZy3o//Od86tg587ZXLC8r3VBcuqE4NX/e80tmRLiJvr9D6s68i69P0LCaKsOkaOkh/PjapGRNunVKcemGqtoGahs+zNcZ1dBYS0R9bOonnyqld3r/yUrhnBEpRAG8/vud8gf2dp80ud9/5V/UreulN4ytek87BzjnI7r0JKJvL3ygcGJ01qEQiR51Bt3/Xcv16ftaR798/4X//Ji6de8ykfj2dvMcUilZk3792ti7D6168qE3K0qXbi6fdK/+K2ZDLU7ImIa6GVFq1gCittupZbU1NMTV6ypt2IOvDSMicjXoj0b2Iqm2voGo800uL5S9+0697aaJ+V2ISOxiGzhq4JfrTzQRCWS9bNjN13sMhCkf2/t+2QVb/8v65+TbGj7ZVm1MTbKKrWfPEgXc+rDPpRf/+8ujZ6kgFGN9uK6YF2SFRONCarrgoK4h2AkAdE7d9pXLayVJsu8rXr634AmtoZvddcOpob6WiPr0ySBqe4STmm4jIntzK1EKucaFkmw2r+/8ElH4xrs3S7xh+6pSO02f98CkPKqrbfeWWbPd18N+HznPmfHCthlNNeWlpW+sWr5v+aMb8t+6NSfYAgTFPGPlJmv6/QS9pHgXbYXNdF8hkpqqbyHj64zKkPoQldbWN1Behr/PC9rDFc6JE7F2Xltbv2l0WtK7Ksq2vx6UuxXcnWNlTOGKNsqgwve0np1C3bpbxnDln7y1myC4luvXUbRor3DFYy/u7ChcoTTjtlxxnOdKCi+w9CCiptZtitJ+ntsve0efNUm2/Dm/+++qHy8utXOuHjc1GZ5xRR+i0tq6Mzw3g6iptdH9hm4dTrrnY54Z0a8TwPrQYWjTSGSz5ep/rdpbkbStZT3DTNC6DOqX3nJsV8mxs3Yisp899uHRxq49bNQr2yZ8XVZSe0Em+dvqPVv+tuuYTA0N31LaZVdfPTg77WxZdSN53UDqYethPVt9pIVajrz3N98NE3W7H5yfRV/ueu+TWnX/LSc+3VXyZavUxVA4x4UWv+lIVrH11LETdrKf/bSy3qEtbz1RfuRbmewnSspPW23ZGE0fIMrqti8tLpUKil59/id97DufXLq3yf1O2RvrDzUR1e3bXkq26eM825Kl5E/6SR/asmpDeRNRU/mGVVuoz91ThxgfIWUUTB0r0b4dh5qI6rY/OGrULS+UGzuuBc00cSk1lYjq6xuotXz9G1pfkPScfKLG5mYi1z3F2sraVqKa0u3GmVH85rzyjdtGjXpwc3NW3rgZd08dQNQnPTK3zdvy34FD6vcTNDIrWpg+voYdm7d4DQbi84waMHKKRKXb99URNR3avN7H5wXtUrjCefuv11yz6n+nv7P0mkmpXzeJYv+eViL76Squ6yfGFX6qupGoa/fRhS0XDRpUeIXoXq5fp63yYdjL2fMKkfXSy+WmHlfkG7eVrhyZO1RsmTT04lSiEzWnAspzqA5R097iG0aPdvWqbKqtqiVpbL5xaqgBI6ZIVPquekJu2YATMsbguZl3w77SN96tnBThm4gxQj9/QGd0GThmjLK3pOz9zQdJneDsujFDexDR0DHXfLjr43fePkBkvTircEx/kSgv79IdZf94+3OyXnzFoCu6fvbtWZls+tQuLyy84t0Pt63/TOiadf11gVSFehVMvKH6k48/27H5gDq/WfoV1/1waHZ3aqvY2S69+Mjn27Zc8DNOY4/8of1Ol3y0eT2l9M66NEWryKVkdKnd+fZnDiGl9zVjhqJqBhA5pcXTRhXrfp++Ys8D6duXLi2lgqKF47IyRyycvnP+hieXjtv4RDoRUf7UvKpHJ88vsw+YWLRkTp6h2pWSd++KFZlLlz86bWUjpedOLFo9b5LJULVpI4teLVpe/OiNo5ql9Nwpjz//gDGhTjBPfM7vJ9Y++eS08em5E2dMyV25payihvKy8qeOTS9efvuo7fNWvzalaN6O+cvn37izYM68cQVUYdqswzzxW5csaVi+/J5RS5sptc+IOc8vDHrGNbOPw/fTqUx9/gM9pP4/QYMc06KF7uPTlze1z4h5K4pGesZMX2dUypB5K+bVP7R85vhVBXfPGZFPb2I4kKC4uiox8v96sPzFPoN/XpBx1xMz7iKi8xfKd1f+vpQT8bb5zZT/LFtfd9kdmYOmT1h1/lx5o+Py3lZinCv6dbg68xhjasWrbS9v/OPkNXdk9i0YtfXq5kOnnHS5xb0OEdlPNKXe98yEbqScqvrqz2vOcgogzwEWv93h6VNH/Pcrj0iL/98do//HTlJ67sRHXrl/RFrbvGRERFzKv/+l++sf/tOsG/5ccNcvtBPSYx3ua7++1ulYPgP7wJMUa2nx/+wgKdRtvnfmUv38YqkjFq543GO4ZUObRlenAUOXMH1cMmxgDFntvE1k7G9mukfbnFd1TVFM0/S/o0MvjJrfltyAhatf68gg+v/3f/939dVXS1JIHrYBQIKz2+2fffbZd7/73YjsrfyFUW1Dq0McStRPsGH7g9OK7UXrXpgU2rkLEt6cv/8oo3cIn/HKLfUXZMnaPV0imnTf8HsGssMbP3pid6fSvO+R0WNt9sMb93c4nYaTjSt/9Hdf71ZXV/fpY3z6FSKN7z7848X2R9Yum2hrf+WQqa2tzc7OjuAO4wnaNBIRZY6dMcJjQfO+pbff+NMnXt5+4NChQ4cOHdqxedWO2k7toqIi2IGh/Knf25Zsa11Feft5rK+q0Vr7UN32N7bo38y1RfIPEwAAIAk07Hhw1KhRt7xcTkRNFYdKSRrQBxWzIHCuKIoSmlfb08/P3P7atBennm+yWL7bWyKyn/q0sylrXa46vG1gxQ9gfrNAXht2PDxmzJiZKyuIeFN5WSlZ+19hC2H6mN+sc9CmkYiI0sbNWbh+n8ejM7JX7XyzeOebwSap9gnWVCy/ffwbA/qkEw24e8mvRwZ9F9AwcEnF0tsnrx9gkwIeRnLf0ttvXJraZ4BN8pp7mkYMyY3X6bQBAABiVMa4hb8/9OTSDXNHvUmUmjul6NU5mHc6GIrCGSNFoRC8fv3C9kt+Nynjih9M/McPiBznD++qWn6msym7m0AqnDq4bbtCWTVKH/urp8ue+p8N941ZQ9TtuzcteuUXuZGsmKF65h/qZi5ZU3+/pHL+Q1s693RMJyV32FjaslO3xN5YVdVIlN6p0XuzcsfZqEo/TFVzbVVHu3GabiJNmToiNL3NAACiLu+BPXseiHYmoBMS6hPMHPngyyMfjHYu4h7naocwForXk/8s+8U/OSfGSPfauTSff3rHC67UOrhtgMVvtx9XgK+2Ef/94vW/0i8hCk3KAb6G+1SJa2jTqMkY9qB7tr72pOYPG2AytYqntJFzigpC3xMrZ/rj0323OZb8jrTop7Vy6oiiu4fhqRkAAADEJnV254R8bb/sEaw4ReA1AmdL/MJzM72UrEm/fm3SnPLt69dvfndfhbGRoJQ+oGDsjFtnjM3LdNVi0nNGDBigPcSy5Xh2Us2c9Ow62/rlK1ftrGh7VpaaqtbqUtPds1oTUWqWWVUvU7cGpbvXSMl7YMWrOSuXLt+iS5Wk9NwRt86ZMyW3ftXc5aW6NHXTZ+fe/fyDubWbVy1f9a6+bKm5U+YtnDMpBw/NAAAAIFZxzjnnTK2oJNZrIBRFYYwlxmt4T5Q4h3Ea/WhtamqrwUhpacE/VnKn1KlEfKYaVLqhyBLGaQSAwEV2nEYASChz/v6jbt27EiPXXM2J9dry7Tn/4zRefvnlsfC8K1SvJ06cwDiNvuC5mR8pIatJhS6lkKUaiiwJguB0OlE3A4BAOJ1OQUBDegAIkvu5GUu81wCLnzCv4AfCJATv4osvrqmpsdsDGSASAJKa3W6vqanp2bNntDMCAPFK4QrxBH1tTyxUqFA9iww8N4Pg2Wy2+vr68vJyJZDxXwEgiQmC0LNnz169ekU7IwAQr7jCOXEiSrzXgIofAxUqVMwiAHUz6BSbzWbDjNUAAAAQTl0sXWW5lSViu2iuKF0sXf2swBiTZVkURR7tfmIheZVlGcOB+JGApzgAAAAAJJLvf2ecwy7LTplzrihKwrzKTtlhl8f1neKn7KmpqY2NjbIsU7Sfd3X+VZblxsbG7t27h+rESDwYpxEAAAAAYt26wys/+mrHBee5aGcklLpYuo7rO2XKlbf5X62hoaG5uTkBGgQyxrp3746+x36gbgYAAAAAABB9aNMIAAAAAAAQfaibAQAAAAAARB/qZgAAAAAAANGHuhkAAAAAAED0oW4GAAAAAAAQfaibAQAAAAAARB/qZgAAAAAAANGHuhkAAAAAAED0oW4GAAAAAAAQfaibAQAAAAAARB/qZgAAAAAAANFnOXv2bLTzAAAAAAAAkOxYdnbfaOchWVitVkFg3sudTlmW5VDtRRRFi0X0Xq4o3OFwhGovgZAkiZkUt2NkWXE6naHITqJhgR1czrm6siRZicjhcCqKEt6c+dXRs4JzstvtYcsOAAQE8SsIiF++IH4B+IG6WUT5+sNubQ3ZX29KiuS9MFoXCMZYu5dgQRBE0aNtLeekxrPoXoVjnOkH7U37csAYs1qtjMVTeENgA4gdiF/eEL+Cg/gF4Icl2hlILg6HQ739YyBJUkj+hiXJ/HoX4TuOGs65et/LD0VROPe4V8o5R1QLRLt3rK1WqygKRBan08k5t9vtkiRZrZYQfpcKgpqNdsMbAhtATEH88ob4FTTELwBfMBZIRHHO7XaTMMOYz7AUOF/XC7vd0W6AiS5Zlh0ONPzosHY/VofDoShcFAWLxXUXJkYa2Njtdv95R2ADiDWIX6YQv4KD+AXgC+pmkRam8Ba/gU2lKIrd7oiHnMY0q5u2RAtv+oWxwE94Q2ADiE2IX6YQv0IC8QtAhbpZFHDOTW+zMUbBXYDUdtjeHA5nXAQ2ldpoIX7yG4sYY4LADF32HQ6HLCum/fijy/TjRmADiGWIX6YQvzoP8QtAhbpZdCiK4nSatLQWBNbR8OZn+Kx4bPVut9vjMdsxLoQDqYWWIbwhsAHEPsQvXxC/wgHxC5INxgKJGvVy4z1esCAwi8USYLtqi8USgXGNIyx+cx4t3t9v1FGw4iJUaF2r4yK3CYMxFkcPJSDWIH75Er85jxbEL+iohI9feG4WTbIsy7LJPTZ951c/LBaLYfRed7IKwgPEEbvdrigcgS1iRNFkCimADkH8AiDEr4hLhviVXM/NGGOCi+smjaJwRVEURYlWFdzpdBKZhChRFDgX/YQoURR9BbYYGcsIIkZRFM4ZEWmnhOl3plgWrWGyk5AoiqLo79oCsQnxCxIS4hcELkniVxLVzUzbtQsCEwSRSFQUHq2/LqfTyZhJ3tTmIqanoCiK3o1JiEhROAJbEtJOEkFwDXeG0wBMqZcODPkddxC/IFEhfkGAkid+JUWbRkEQUlIk/+P8CAJLSZEEIToHRB0o1nu5xSIyrxGsGGO+Ahtu3gCAL9p3YgxXEEcQvwAAkip+JX7dTBAEqzXQx4NWqyWK4c27WYosmzRW4Zx7P/HnHE/VgZxOp9Mpmw6hBklOC2xx114omSF+QfJA/AJfki1+xXebRrX9vXpnjnPu3eyeMeYd2NQ2+pxzd/N9jxt7VqvFe77LdncUEtqAPyo/Le8NrfwxQBBoJ6d6Zmq/RjlbEBv0rcjQXihGIH6pvyJ+AeIX+JGE8Ste62aMMbMJK0XOyel0ak88DXOteLeaUBs6G5ryW61WLVQIgmCxWEx35HAYQ2DnaeGt3Zb3Wit/BDbwNUcQzg0g10XMFdhM255BhCF+IX6BBvEL/EjO+BWXbRotFoskeQc2IiLGyGq1qAP4CoKgX8dPc3ZDc3nGSG0ZYrFYrFbvwOZaR5KsgYwU3FHqeKyBNPBQs42LFwD4YmgUp3ZMUn+i1f4tySF+qRC/AMC/pI1f8ffczNekKHqiKDDmccex3ebsDodD3x5DHabTf/drcg35Gug8m4ELvOV9srXRT4axU4Mgy7KitHOuQhLy01vJ4XAmQ4/qWIP4FdyaiQHxyxTiF5hK5vgVZ3Uzxph3YFNvGRrikOHXQC6IsixrT05No5rpjkRRkOUEn6E8RqhfaxDbvAV+kVIUxW5Pru9DyUxRlNZW13MJfcMhp1NO7MAWmxC/khnily+IX2AqmeNXnNXNDO3vDb2Nfc2aQh2PbQZOp6xPwXDvU9++H8IkkPvNySbwZ/r6NfE9LDnpAxu+IEYF4lfSQvzyhvgFgUu2+BVPdTPGPOZK8R4GSv3AfMWnoHmfCoZhphgjxnDrMYwQ2EyJooDDAoHQehYlSWCLQYhfSQvxyxTiFwQoCeNXPNXNDHdZTFvJy7IsiqJp7+fgcG5+z9LpdIqipM9bkpwxwdEP4qwoSoeeRyOwmdKe9QO0S/0LSp7AFoMQv+IX4lfIIX5B4JIwfsVT3Ux/19HPSJqKogR3KWRmIdHPVVhRuPaY1XRbIHevdP3hUT8ddZDldm/WIrABdJJaK0iqwBaDEL/iEeIXQHQlZ/xKlquGKLbfUCSxR+SMCqvVarGY3wYWBCZJVv+fCwIbQOdZLJZkC2wJBvErKhC/AKIuOeNXPF049Peo/NznMw1RgTTiN13H747a3kJjfW++JpTUs1hEX+ENgQ2g8xhjiqIkW2CLQYhf8QXxCyDqkjZ+xdO1Q988gzHzW4mG/tZ6hjGyAnxXEMxTNOw94Qf07CiLxeId2Dgn7+8AFovofYT9BDbmKUT5BUhYIZ/ACoKA+BVHEL8AYkRyxq946m/GOeectKuZxSJyzj0DHpMk45Sd2vqCwCRJcjgchnuEjDGr1aq/SOq3IiJJstrtHlsJgqC/Sck57jsaGSKT4ZG04ZakYRBn/3ccDR+xSlF4ct5cAfAPl6YYgfgVRxC/AGJB0l6aWHZ232jnoQO8pwnnnBRF4ZwLguA1X6fidDpTUiTPNNo2cQ++ZNxLa6vd+/KqXj1NN0n4Gco7yjBRj+nxMYQ37dtDJ5uCBNhFGwAgwhC/4gLiFwBEVzw9NyPX8LVcf01kzHiLS8W560mo3e4w3KnytYlKnXXe6XQKgqSPYYLABMGkFYoa8zpckoSmbzDj6/g4HA791w51EOfOt9FXu2h7zx0EALHDu8qRDL29Eb/iAuIXAPgRgfgVT/3NVA6Hw88AxCrOSWtjwDm32x2B3IfinPRtP+x2e7tbKQp3OBztJ51k9N8J/AR+/eFljIWw87QoCpJk/OMBgFijKFyWFVlWkuRZAeJX7EP8AoBAhC9+iT169AxtihGgXi59DRksy4p3vJFlmTHmZ9ilILZyOmXc3DKlbxCiKNzXWavN5qn7NWR5YIwEQcAtYYAYpF0i1AZjaiO96GYpYhC/YhziFwD4EYH4FWdtGjWyLCuKIoqidkFUW+HLsuzrGDmdTqeTBLVdP2OMMc652hvbzxXQ6XTKMuvQjkDfGT3AQZzVQypJUgjDmyAwi8WC7x8AEFMQv2IZ4hcARFec1c3UGGN6I1BthW9oVKDGIf3VzX8kI9fguf5ugBl2hBGWvCmKoh0fURRMg4vhtrH6RcFut4c2vPnaOwDEArWOEe1cRAjiV1xA/AKAQIQvfsVNm0ZBEKxWqygKHZoShDH15pNIAYzFKYqiJFmFju2B1JGvRFFU72J2YMuEpv+SIYqiIfZ7j1emff+QZVkUxZA2DmFoGQIQU7Q2IaIoWCxigJfo+IX4FV8QvwDAlwjEr/h4bmYY0zYI6uHzc+g6eTFljKxWSzIMNRYIRVE8m4VQSooky4o2iLPhzrHT6XHQ/N99lGWPQOW/Gwb57tcBAFGn9aJO4C+giF/xBfELAAIRvvgVB3Uzw0SZnRHCu1mmvKcTTVoOh3HoZ+8WOypF4d5fCPyEN+/2996zr3q+m1ztpgDiSMJ3fEL8ikeIXwDQrvDFL1fdzM+ArYb27pFnsRgn61Q7UnuvGcIoaOB0+tyjoQGDxWLRhj9OZurQz4bwZrYa+RrEOfC2+5xz71Cqh9gGkMAQv/xD/OooxC8AiAzT+OUKG367Dof5Zp1fhm7N/udjCVNgU1NubTVp7CHLsizLVqtVa5aAoW81nPPW1nZad/j/2tSh8CbLiq/pZaJ7DkMkqUPYkftD17+S2ZlguLw4nU7ta5BhwiLvb0famup/DK/4OhUI7WrZmcOF+OUf4lcQEL8g8hC/4kv44lest2kUxbZw5eceFRFZrcbbTp2ZD44xZrhQWq1WX3t3OBz6S7AoiohtGv2YVwaB9G0IPLz52RFiW4JhJkKQrCAwSbK2ttqJKCXFeCvLexe6vfrbPeeuUKcXguwmBItFJBKJKCE7OyF+xTvELwg5xK+EEb74Fet1M/0566fkhg61nFPnG2Y4naS/qqqTyvg6KWVZ1u564koaWgGGN1wvkoR31AktQyO0zlN7jBjinxpBwemU9fdrEwziFyB+gR7iVyIJX/yK9SGA9Fc0P4XX354kCkFgM03HsBc9fd4Q2kLObrcjckFkqNP7RjsXyUJxS8jvpohfQIhfEEGIX5EUvvgV68/NAqQ/Fw1j1HaSvhU4zvgoCvm0npDA1GYYpGs3b7i5ZbiSMsZEUVT/0vXnmDqIgvfK+v9or7r/hKlYkJgQvxIe4hcEDvELEqRuphfa+mtC3s2NU3a73btXBiQ5fWv4oG9fcc6dTqeieEwp63A4TTve+AqQBupUSKHtUZB4BEFA73M9xK9EhfgF3hC/4lr44leC1M0CbDoSBDT2iCl+OtNDEgptq3dDJOvkiAicGyc+CndPg3ikdXNKyLFAAoT4lSQQv0AP8SvehS9+JUjdDAAA4o429Rae8AAAQBwJX/xC3QwguahDAiTkMwqLxdKhthdqU5BYSDxpJeooIAAQDohfGsSvqAtf/OpY3czPM03/s2oCQCwQRVF7Cp9g4c0w1WZgGJElkAgU1sQhMhC/AOIa4pcnxK+EFU/PzSwWi74XY9RPGv19CPSUhNinD2zqfxIpvDmdTlnu8J9hgDe9wpp4MhNFUT1KCf8ADfELoDMQv7whfkVX+OJXrNfNOG/rweyeAo+IqHO9HEPDMGGoBuczxIXEC29hjSUIVOGg3c11OhPqVFQhfgGECeJX7CSetMIXv2K9bqYoSscfxXrQz5Lu51ZlgKsFopPD4wCEnL6NvnbrkRIuvImi2KFJnMLaXl9RlIQ5sOHja6DnxID4BdB5iF+mEL+iLnzxK8HrZowx/eZ+TmP9arLMOnOPAbENYop3G/2EDG/6YgYsjO31BSFBDmxYJfbdXMQvgE5C/PIN8SvKwhe/4qBupm8WEvs4R2yDGOKrjX7Hw0CsUxTF4ejwhTLAa6ssy0H8XSd2xQPahfgF0BmIX/4hfiWqWK+bEZHD4ZAka7RzEahIDvYV3FSAyTzHa7LxvhXnHd4S5nzgnIcvloQ18bASBEEQBOZCRMS5qziKokT9i7g2QoZpZvRN9Qy8p0aNTYhfviB+gX+IX3GReFglbfyKg7oZ59xuj4/wZrc7Yv8PIGHaAIB/vtpIGE6ARDoTRFHs6BQugRc/rImHg692LO5BKVzt5WRZieKYgYLAiBj5uEfrpx2OosRH3QzxK7QQv5IE4le7EL8oceNXHNTNiIhz3tpqlyTJ16nlORxWKFuQ6FPzE7Y4J7vdHsL9Bq61tQP7VY8hwlvC8994PSFPgKDa6xMFdhyCmh8m0MRDTn8oFMV1f1EfPBhjggsTRUEUpWjdfo6L+kAnIX75gfgF3hC/Aof4lZDxKz7qZio//ao551oQEkUxhB+SOkCQthc/eQvVHsPKbrcjvCW8oK/ycS249vqBJx4v7fWtVqs6NrqfG4rqPVF30yCLKAoWiyiKYrS+oCcDxK/OQ/xKBohf4Ugc8Su+xFPdzA9FUdRRZYiIMRIEISTBRhAE/U3MWA5g+rb7/u9EIrwltkACW8K00dcLa5P6WP7b1zDGrFYrYx17DOJ0Op1OV0SUJMnhSPwHWbEG8QvxC1SIX+EQy3/7GsQvvQSpm8myrP97tlotnf/r9b5GxPLloEMtQxDeElXSBjaV2mk48PXV1+edEwAAIABJREFU/sSxkHhIqIEtuPb3DodDvQFptVojefdR6y0d3EhiiQHxC/ELCPEL8QvxS0s5hGlFl9PpEd4sFtFiEYOrP6uniHf6nchd2HmPeRX43cdEvdIlmyQPbMG1hAnwgIQ18ZDoTGBTOZ1OIosoCpIkRSy8aV8XQtvPKu4gfhmWIH4lG8QvxC/EL03i1M1kWVa7BuoXBne4vLeK/THBOnTfUWW324MbxRhiUJIHNiLinAfxBTTA9g9hTbzzRFEUBKYovJMjVjmdTsasgsBC2+vJj4RpgtJJiF8d3QTxK5EgfiF+IX7pJU7djHSPNUObbHTH6ARoFwIbhblJfYw3t1M/fXVyKq3Vfodw7gozDocjJUXC44jIQ/yC5IT4RYhfiF+eEqpuRrrHmqFKMF4Cm3YHsbXVbuhX3dHmIhBfENg06tC6ga9vGJnXv4621+9Q4p1hmOBSC2yKwsk1AYuWJZ9LGCNDS32LxRIXl75EgviF+JVsEL80iF+E+OWWaHWzpKUPV4bQhUiWwBDYNIIgWK0dvaCJ4WyvLzoczgjcsDR8ldcCm3obUhuSuN0lhsAtikIEQpvV6pqUWRsTGZIQ4ldyQvzSIH6pEL9UqJslCMPNRV+3G/W3JyOUMwgbBDYDWQ5jIAlr4kEzvc+q/+t2OBxq/FDDmK8lZDYeQ6gGc/dDuzWLXmfJDPErCSF+GSB+qRC/KK7rZr4e/oZ2vJSOPmWOFu9YZRq9ENISBgKbQXDTawYoZg+jn6uTFsC0GOZnia/Ewx3bnE5nctbKEL/0EL+SDeKXAeKXQZLHr3itmwkCE4RIZD5iO+ok9Z6BdmfRT6t9hLcEgMBmijHW0SlcAr+whjXxoJlmSf+3b7VaDU1BvJf4Gu8uyce1Dx/ELwPEr6SC+GUK8UuF+EXxWzcDAy1ief/H9NdYwBgL4R9/XP8ddggCm6mg2utTgE3qw5p4Z3if9px7jKIuCEy9uah1ofZeom3YbuIA4YD4lTx/a4hfphC/VIhfKtTNEkQgY1tF/tajdmPDx7uWUF2C/V/uRVFgzOrrwXfcUUuqfoimd4ySMLAREWMsiCb1AV6+w5p4Z3jvQW2ObwhvhnW8l6hjELebeMhJkqsvdXKetKBC/EL80iTnpQDxS4X4pULdLEEEcpcxwrce/Qc2lXqZ7uQ5Hch9OPVeS8KENz+SM7BRmJvUx9Eh5ZzrhxKOcYriajmTnL3OQIX45X8dxK+Eh/ilQvxSxVPdzOns8HQFjDGtXhs4uz1cU32HT4fmh6HwxzmLxWJ6b4O8bmZYLGJnZtJgjHkHNtMdCQKL9ykvvBnuPiZtYIM4lTxjgSB++WEavw737Bm9HAFAfMipPxmtXWMsEGhHrM0PY5izwlBnMNySNEwa2CHa/BIqbcoLdzY8bklGZsqLaEHFDADika/45f9blzZwSMjzY7ih6T9+cU5Bxy9JkvT3EP3HL4rJfncd5f2pqUuSJH4Zbp0neeKdT7PS1jskOYk1qJsliMDnh4nAxV0UPcKJd49StUmxFt4YC7JftWHkIUNgIyJZljnn+l6woigmRgDw/+0B/DO0pPd/7nVoZeiQ0A6oAHHKV/zybgOC+JUY13nEr85A/IoR4YtfqJsliJiaH0Y/Z4WicNOhfhwOh/7qLAhCEJdmw+QYps3xFUVRFK4b5CeYHcU4BDY95om8vgOZUhRuaHPGGDNtmmugXpm1Rud6nShEaDDGDP2q9dT+09HNp/a9E+dwMvMVv6LSBgTxK8Lwt6+H+KUJJH5FNkdG4Ytfben6WkP/CQW4GkRe4PPDUPgjnP5y4GcMVv1gqcGNCKTfys8JqCiKIIjeeYtTCdCsJVQEQfAKZEEnxQztY/1EBT11Hfe+jRuofYUjE+q8u1P6LwJjJs2JLZaI3rCTZVdfU9MLRWgDE+JXzPIVv3yFs7BmBvErrBC/NIhfesHFL+9EwpE3X8IXvyzuHQRU4cO9jZgVj/PDcM5DOEgrvl0loSDmbPHDcDKG5NwUBOYd8MJEFAVRNBn4x3RwCHWcCcZ8TtwZGWqrLT/vBphICFeDyPMVv3yFs1iA+AWdhPilF1z8It9zT0dA+OJXcrVpFEXR9DjG9RR1qg7ND0NhDnUB3lDs/C1A/afpJ7UAb08CAMSsJIxffsYfDl9mEL8AILos4bisx+wdoHZnEYlfMTU/jKIo2jiNvoZGNDS1D276ecOZJgiCaTr6QSPDPc89QCTpv0f6EsQ47BHj6282ihC/Is9X/PIz/nD4IH4BRAbily+WcBQ7BpsfQCTpYxsRSZJk6NMiCILhaX5w57dhK6vV4j2mliRJfjaB5OT99dtPh+NAVouW0DasMlCUCPQxEIliq8qB+JXkEL8gxiF+BSKu41dytWlMSNHtLmJKURTPZiGUkiLJsqIoCmNMEARD+w0/PSbb5XTK+tvJVqtFHVmLcy4IgmGaNc4R2xIT56Tvsuz92i5ff0eBzFykjaalfw18iK3OcDqd4butmGATtUMM8h+/ohLdEL8gwhC/wpR4mFKOANTNICwcDofhT04UjZFGxXmn+ujLsiyKov7yIQhMG9XKO1dB7whihPoFJeRD/TocTu8hngK8uAcSRPWjcRkaRHUG57y11W6xWARBCFUQVY9wXAc2gM5A/IIwQfwy7Brxy5QlsdtvqB98tHMRLrFcNM65w+FsdxgizgO6r+Of3W6XJKndP2yHwxmzPUkgcJ0/YUwpihKmlFVhHYY47uJQLF+7YgfiV7SKj/gFYYL45a2T8SvyV4kI7BHPzSBcFEWx2x1+ZqiQ5ZDd27Db7RaLxfS+JsXGHLsAABAOw4YNW7Bgfm5ubvfu3aOdFwDw6dtvv62oqFi27PkDBw5EOy8xjWVn9412HiDBCW6MuXqmyrKsPtYP7Y7Up+2iKBKRui/FLbQ7AgCAsKq09c6pP9nuavPnz5837/7m5mZc5wFinyAIqampy5f/6fnnn+98agFeJeIOnptB2EWsdsQ5l2UZM8wCACSDYcOGzZt3/zfffGOxWKxWawJM9QaQwDjniqJ888038+bdX1JSgqdnvqBuBgAAAPFnwYIF586dkyTJPZwA6mYAsUutmwmCcO7cuQULFsyePTvaOYpRIRtuBQAAACBicnO/yzm3WCyiKKJiBhDjGGOiKFosFs55bu53o52d2IW6GQAAAMSf7t27q52Zo50RAAiU+jeLkXv8wBUNAAAA4hIL9/y4ABBS+JttF+pmAAAAAAAA0Ye6GQAAAAAAQPShbgYAAAAAABB9qJsBAAAAAABEH+pmAAAAAAAA0Ye6GQAAAAAAQPShbgYAAAAAABB9qJsBAAAAAABEH+pmAAAAAJ3RWvLM6AVbG7TfG7YuGD582eEo5ggA4hPqZgAAAABBa63euGjRJnu0swEAicAS7QwAQERxzrX/M0a639p+1f2HRTh7AADxpOno1mW//d0HdVK0MwIAiQHPzdrw0PFOLdqF88dHEcwzr75l2FCfUviy5+sjCvkeE5V2rH74wwkrV768f/9HFRUVX3xxvLr6i+rqL44dqzp8+PD+/R+tX//WnDlzoptVAIDOOvr6tOGP7W5y/dZa8sxw3a9HX582/JmSViKi1uqtz/zsxtHDhw+/YdaiZSV1RETUtPux4dNeP+pOq3rjHbpfm3Y/NvyOjdVE1LD1sTuX1U1+8e3npvnJSevhZbOGz1p20LXzpsMbH/vZDcOHDx9948+e2VrdGrISA0Rf86evHVr+WXO0sxHP8NzM6JlnFs+cOTPozTnnFy5csNvtp06dqq6u3rfvw3/84x8nT9arX4xj9ikEY+xXv1pw7733SlLbvb/m5ubHHvvtxo0bOedazhljnPP33/9HTk6OPoXKysobbpgQ8gKq1Ylp06Y9/fRTqamp+rfWrVu3aNEjod1dAlOPZH5+/sKF/11YWGixGP/2RVHs1q1bt27dMjMzjx8/brq5JmbPZAAAl4FXjaYVJeW/GV2YQkSVJduI7Icqnx59LRFVl39QP/6evBSio6/feee2vKdefO+G7JSmoxsf+/msBQ+vXXZj5sDCIfXryqvvGJhNRA3luyupPrWy7o6BmUSt5SUf2Mbfnk1EqYWL3ns/M43o8B5f2Wg9vOzOn5fkLX5uwbVp6q8//3nJkOfW7i/MoIaSZ345+86Gv6y9Y2BEDglAeDV/+trnjxzmdPhzuvvKeVentr8FeMNzMw+d/8bJGLvooosuvvjinJycG2644cknn9i9e9fbb789YcIEdYXYfM7DOScKqOz6epqBWm0Lab7agRpCgNRPbcyY0X/60/IRI0Z4V8z07Hb76dOn9duqH6vNZnviicfHjv1B5D9oAICOyxkynrYdrCQioqMHdxeOGkUHa6qJ1LrWsMKr0qhp9+oVNZMXPHxDdgoRpQ2c9vRvCg/88fWDrZSZU2ir3F3ZQETUdLikZtSoIYcO17QSEVWWbJNGXzuQiCglIzPNXxZaqzcu+uXWrKeee2x0JhER1W1btq517lOLCjOIiDIKFz01t3XFau1xHkD8clfMVE58TQgW6mZtGAtLxSklJWXIkCEvvvjiX/+6un///hSr1TOtpaKej8qPr/yHq1y+6mCcc9TO2qWebwMGDFi06JHLL7+83fUdDkdt7ZfqMdfO1Xvvvffvf39n+vTpPXr0CGtuAQBCJO2qwmH2kspqIqqrLMkadc/k8Wptq+lwyYFhNxRmENWU76Fh1+ak6LYZNcRecriGaOC1o6UDBytbiajy0J7Rt99TaFMrekcP7qZp468KIAPVryy6848HRv3mNzdkupY0HN5dTqOv0j0lyxpYSB8cqglZoQGiQl8xY5PuvnLeEL93LcAP1M3ahLXGZLFYRowY8frrf5kwYUKYKoGdZl4Ni3rlR60j+Ho3Fg9kTLr33jlXXhlQq5mWlpa6uq8VRVF/nTnzln/+c+eiRQ9fcskl7lVw0AHiD2MsJUXqzI8gxNl3hoy80TmVu8sbqOloSfPovIFZ1+YcKK+h1vKSD3JG52UQEdntlJ2VodtGIonqG+1ElFM4mbaVVBIdPbx7cmFO1sBC++GaOqou/6B+cmGO+R49HThE4ydnfbBi9WGtT5mdiNb9cnibMb/aRNTajE5nEGf0/cq8KmZozdgZ6G8WUZdddtlTTz3pcDh27drlp3Fg7BAEwd0DjSmKoiiKLMtRzlMnJGFjPLW8gwcPHjZsWIDfq5qamg4ePEhEQ4YMMeucxohYZKpnjDGLxSIIjIgUhTudzmT7+ABiitVqcTrleIoC2XnjbX88XNmUUbLn2hufpuzmQun1w0fHN26zjZ+WTUREkkRHaxroKq16Zic75WSlElFKXuF4+6uV1dX0QdZVN6ak0LXDDu05epR2V46flpfiY48eJj/zzGNDytNm/fJ368a3dSmTbv/f3fcF8tgNIFbp+5X1Hf3xF6iYhVKc3QNLADab7eGHH+rXrx/FXONG8zaNaiYZI1EUrFaLJEmMxeVpI4pitLMQHYyx/Pz89PR077fOnDnzyiuv3HrrbX379u3bt9+ECRPmz1+wYsWKlpZzgsBmzZrpo3NaJM5bURQlyapWzIhIEJgkWZP2QwToPM65w+EM7kdRXH/1FosYV3+GA68dLW0rebVkm/qkKytvVP3B1et2k6u7GGXljSJXw0VV0+E9h6S8rEwitU1k5e5Nm3bT6LwMooysa217Pli958CwwqsCa66VlppCKdfes2B83YqXttYREWXkXGuzH6ysbluneuPPhv9sY12IygsQEdw9mx/fvuo4KmYhFonnZoIgiKLIGNMmTVIfv8RYzcSfdevWPfKIOiSgvyddAwb0z8vLS01Nzc/Pz8vL69evX0qKyb21gQMH3n33XY8//kRM3X187rllzz23TBAE7WGeonCtYRtjTBAEi8XCGFkscRSYXURRFEUxpg54xHDOr7jiO/oROFVffPHFL34x54svjmuPwiorK48eVfvNk/ZVzDu9cGTSYrGIosA5KYridDoZY+pppt2kF0XRYhEtFlFRFM65xWJRz1VZVpxOZziyBEAJEb/0tEt6EBtara57JerfZrxcTnMKJ9t/tW7d+MX3pBBRWta1OQf++IE0839dz63SRt8+N+vOZX8sXPywa5zG35UMe3jttWrozsgbnfO7P66zzf1LNhFR1sBC+4pNe4b95uEM852ZSxu94OFhP/rjM+8XLrshY+C0BZNX//Z3L2U9c9+1GdR0dOOyZf+fvTOPi9p4H/9MNrsLLnihFapVUFEERNEq4AFaUetREdtqP5/Wq7bVag+qVtt+ar3ab2svUT9ae2gPta1+ftVqD+8qXoAoeF8oeBY8sCqHbHaT+f0xbBiSbMguu7DgvF+8dDc7SSaTSZ7nmXnmebKHLxgcUPlhKBTPwffR59t/REb+oIaZC3GvbSZq8yL4s07H6HRMrXJSghDCSiMZ5uTkXLiQAwD48cefAEBt27adNm1av379JDMPOp0uPj5+27Zt+/cf4HneEzwbIYQAIJ1OxzAMQojnBXnqMEEQOI5jGEanq2XzZlitt1geXA2+fv36kk5otVp37NiRm5vLMIytZXA/LLvp1dktDQYDPhuenmUYA+57pPcU/sCyOpZlsaKMweU5jlM8MoXiNHVDflVxhRhpy1ksFjyGAmqVeWYMi44HvxZEt8MzXYHB0QaQTS4Xazfm+5/8kt+fMuC925xPq9jRC9eP6SKaXoFh8f4g2xa7wxjcJQr8ertspZoD+A2Z/PKqse9/kxY7M9o3btbPC39OXvZMzMkiYDuhJg9JCsWT8IkoN8+oYeZS3GibiS9xe2AnJYvF6vRIXrXBMBAPnaoXI5czIYRyc3NfeeWVBQsWJCQkSJxAHnrooQEDBqSlpYEqDGS6EIQQHh4GAFgsVkn8Q/LCeZ73hAprBxtmwDPauaaQ+yXev3//1KlTeBRcrl9W52JIrP4KArJYLAAAPDaPzy7R/HieZ1mduPyMLM+yLJ09o7iQOiO/9PoqSXmEgMViEV8RVqsVgNpmnvnGzU9NLf8aPjkldXLFEsbAITO/GTJTce92YzakjhG/+fVPTu2vfJrwJPIsAPgNSU4dQh7n5/Lj+HV5Zv43z8zXegUUioeCzbPslG7B1DBzJe6yzSoVbCJ6PctxFs8ffcTzZuoKqyRLGC47b968li1bPfpoV7IkwzChoaEAAJbV8TysWfGGL0qv10MI8BQK3mL/Wj39ZomIhhnPe7T+5FYghP7+/pKNxcXFt27dghBaLNaanbnFLwpsaOEPRqPU/VKOpLxOx1DTjOIq6p78Ao6HtBWnsvV6fa03zygUipvwiXg+MqKmK1HXcIttptPpFAUbfrfL9UCDQW82e7pLktXKC4KgXYvFMw96vb64uPiPP34PDe1Qr149skBAQMCjjz56+PBhnY6pKdmG58rEcAt4tU+N1MQdiIYZKNMnHlBUFEeEkEO9upqRLBGsVREIKLWVOim/nJjfw/ILQmXzDKGytyvL1tg63loX0J9CoVC04JZXmzxWhNXKm80cxmzm5GEGlGLB1W6wfyPHcRDCffv23bhxQ1LAx8enWbNmNVI3jF6v1+tZ0TADVR7+1Ok86CYyDCP2Q/thLR4I7JleEEJPaBk8panX6/FX/AErgWREONHSxj9Jyj/I86IU10LlFwbLL9EiNRj0Eud2q7Ump8uw/KrBClAoFIqbcP2rTT6UJXf5IJcUY+qkS5LNPLNcvHjp9u3bgYGBkl9x4I0ambXAq3QQAlZr2XgqwzBVnDRjGGgwGERnMxXE/oB9J+1N7DjdMgzDkGKbYaDoJqd9/BjfGjGFgKSOOHqKuLGKN9HeWcSDk03kwg7jCdOJVquVYQzkPQIAcBwnBmYkdWUcHcRorFAed2NHz2trcyj5QCL/teqNb1vMWb7Sz6H7W1Nd5QGByi8JHMeJoXoMBj3ZGjXoySnKLwqFQql7uN42k/gdWa3KsYaxQkZqDlW3DWoQctwU52gmf7VaLaWlpYo7ypUnLQJPi8pF2j+SQ+Lg4wgBHN0Ol5RMmpF7adTwEAIMU8l9xIophKBt2+ARIxJ79erVsmVLk8mEG9Bqtd65c+f48RM///zz1q1bnVvYJjHMSLQYZqK1bDKZEhOHDxgwIDg4uGHDhl5eXmI7lJaWms3mv//OO3bs6ObNm1NS9hCt7Zg2LDZIs2b+w4cn9OvXLygoyGQyiafjeb60tLSgoODs2bN//fXXTz/9rH4uuepvD9wUhDZflqBEvcIQQoTEvZC8PK6UbbhdU0c1m81Y2RUEhBDChpbVauV5XlTC8HZcVbOZE5Vjq5WXG2YqvZdsk+Dg4Pj4+J49e7Rs2bJx48Z6vYG0D61Wa2lp6e3bty9fvrx3776NGzdev34dVBYohTTp5eD9EhMTx44d265dO29vbwBAaWnp33//vX379m+//S4/P9+eEYiPDCFs1qxZQkJCfLxCVykpKblx48axY8c2bty4e3eK093ygYXKL7n8UjHPagSGYfA7gUZnpVAodRLX22YSJUDFTQ5HXbO3Yy0CQkiOocrGrRHWZSV7FRUVYT1M/hOE8I03kiZNmkTmpOI4bvny5QsXJmuRi7hMYmLi/PnzfHzKo+fggyxZ8l9Qcc5E8YxFRUWzZr23YcMGjZN7PM8zDKvT6RR1FLHasbGxkydPjoyMlGfcYlm2SZMmffv26dMn7uTJk5988klKyp5KrQUJgiCIyz/EhDzAtmJQZUdxRiIqKmrixInR0VFYdZbj5eXl5eXVoEGDDh1CRo4cWVBQsHPnzm++WZGdna19dkVs1QEDBkyaNCksLEzeIAAAnU5nMplMJlPLli379+//zjvv/PXXX//973/Pn7+geC5sGGzfvjU4OFh+NBF/f//Vq1dLNt6+fRsAoJilGuPj4/PZZ5999tln4paioqI7d+62aNGcLJafnz916tQDB1Ir7Tk4U1mfPnEfffRRkyZNxI2//PLLW2+9ZbXykmlYeZAGnY7R6QzPPz/h9ddf8/LyErffunVr+vTp2D4R64BbzGQyjRkzesSIEa1bt1ZZw8ayrI+Pj4+PT8uWLXv16pWU9Prhw4e/+urrPXv2VHqX16xZ3bNnT/Erfu4+/3yhyWRatGhRXFwcqQ17eXm1bt164sSJ//73v3/55ZdPP/2sqKhI0kr4Q+/evV966cWuXbsq9kydTufr6+vr69umTZvhw4dfvnx59eo133zzDc6HUXtfsNUJlV+K8oXjOPFdWuPr6/Az6wlz/hQKheIOXL/ejJRQ6kaERAY4LdugDed2dzcIAR8fn4ceekiy/datW6mpafamPuwYJHbH4x0B2qKQlxsq9s/oAAhh30h7VwRMJtO8eXO//PLLqKgoRTukvIoQhoeHL126dPr0aVUJC0kaZuqr6cS0AbNnz/nuu2/79u1jzzCTV7VJkyajRo1av/6XWbNmgbJJm0rqjAt07tx59epVS5cuVbRUFfH19U1ISFi/fv2sWe+Sh6p4IdX6LFy6dEli9DZs2DAiIkJLNQwGg07HREZGNmjQQNwIIezUqZOvr6/RaJD82YueFx4eRhpmAICcnJzdu1PEr2IrPffcs1u2bJkxY0ZwcLBDwUW8vb179er19ddfJScvNJlMQNbyDMMYDAaj0SBZmYPR6XSNGjVcvnz5Y489Zm95kq+vb2JiYr9+j5EHxx8CAgIWL1789ddf9erVS0vPhBC2atXqnXfe/u23TXFxsbhP1opwgjULlV/2sFgs4kK7mq2tXH5RKBRKXcL1thkpsBx6gTuqN+h0OlETwn9Go0GvV9CKahB8UYMGPS6xzQRBOHr0qPqumjfaxU5T2FPRFDayrA43rJaw5vbAp2vbtu3KlStGjx4t0aFV8PHxefHFF+fOnevceUUNWIthBgAwmXxWrlwxevRz2mtI4uvrO27c2JUrV5hMPsB+fxZV5MTExGXLlvbq1cuJQAK+vr7jx49fu/bntm3bKp2rWlXw3NycwsJCcouXl1fXrl0BqMRKtGU2Ezp06CDG9sA0bdq0d+/eKuYEQsBs5kpLzWYz17x5i/DwcPJXi8WSmZlJTpdBCOrVq7dw4edz5sx55JEWTr8ljEZjQkLCF18sw9PRZPXEPMWKdUYIvfrqq1FRUeqnvnLlysaNmyrWHMbERH///XdPPDHUaHQsQy0e41i8ePFLL00UD+jQER40qPxSQctaYgqFQqFUEXfYZlpHEyWrrrXLNp1OZzQaWFYnPzbOByrR82oK8YqGDx/u6+tL/nTjxo0//vgTf7bTRNo3KgMhsKOjl02+yVa921u8pPWkEDJAFhRRNMz+7/8+6N69u6Oah9FoHDVqVI8ePRzaCyOuR6o0/iSu1dy5c+Li4qoSqF2n08XFxc2dO6fSkhMnTpw3b25AQIDT54IQdu/efcmSxdh3sQZ17pMnT169elWyMTg4ODAwSH2uBo9/h4aGtWvXTvKTj49Px44dLRaL2czJ/wQBQVhme0MIevfu3bRpU3L3goKCPXv2il/xGrl58+YOGzas6iH1IIQ9e/bEc6QVtwMAgNnM4eztkl/9/PxGjBih/mqyWCz79u2TmJRxcbGff/55u3btnNbaGzRo8MYbSdOmTfVkvd9DoPLL88EihgbQp1AodRW322b2NCGJjzvQ7KLAsqw8xrEEHDBQy9GchvSzMhgqiFKW1eGN+Nd58+Y++uijZAGe57dt256aesCtNVQBBxx3edxnbNWQhpAYvSAp6fVu3bo5pxoajcaBAwc6ekOx5NZimGH7Ydy4cYMGDap6Bi2dTtevX79hw54ASuoa3vLss89OmTJZYq47AYQwJCRk8eJFNWuemc3mI0eOSJ5fPz+/Rx/tquWOd+7cSb7CjWXZTp062dsFj9/bXiCwW7dHJckDT506lZqaSjZIUlLS0KFDXZUhTafT9ev3WJ8+fVTCfkjo27dvw4bmODG1AAAgAElEQVQN1cvcvXs3LS2NnNmOi4v78MMPq2LDY7y8vMaOHfvss/8GdOpMFSq/sPwS/zzQnsev9DqZt4BCoVCAO2KB8DxPCi2GgThtJVkGJ7Ukt2jMs2QvK6gcCIHBYKjmOE4SuR4REZGUlBQVFUVKEYRQWlraJ598jJBjPjMuRBAEHFPRYDDgaHjAQQceRXBwPImOghCaPPnl+Ph4RRnPcdyZM2e2bt26b9/+Y8eO+vj49O3bt2/fvr179/bz8xN3ccKMYVlWi2GG8fExDR06RKLfAwB4ns/JyUlNTc3MzDx16lR29nl8TX37Pta1a5fevXuHhITItaiGDRsOHz5806bfFCME9unT55VXptSvX1+xJoWFhUePHt21a9fevXuzs7MBAH379u3ePapPn7i2bdvK1RFsnr3++muvvvqalit1BwiBgwcPDh06lFwz5uPj061bt//97/9Vunu3bt3kLQ8AaNmyZUxMjEpAEdyeQUGBEodGs9l86NAhAACEQBAQhDAysvOTT45QdAi8f//+mTNnDhw4cPbs2YyMjPz86wAAk6le7969w8PDe/ToERISori+q3HjxvHx8bt375Zsx56NkgobDAZ/f3/xa1FR0b59+9at+19KSkrHjuFDhz4xePCggICA48eP79+/n2X1+JLr1av3yiuvKBpmCKF//vknIyMjJSXl0KFD2dnnAUAxMT0iIzsPHDhQsVvWr19/ypQpV69e2717Nw0NYo8HWX7VFrD8wk1U03WhUCgU1+N62wwhJAiIDAiBMxHxvCC60snDRWiJuQQhlI84isYAhFByWOz15NpoTqL1pThKCiGMi4vz8/Pr1KlTp06d2rRpIxEeCKEzZ868//77RUXF4i4urJ52cFhkhoF6PcuyOpfoaggBi4WTxMQLCgp66qmn5Cu4EEI4EqPN9wwBAIuKin/77ffffvvNx8dn+vTpI0aMcG5yCUIoCIIWwwxXsl+/fvKohnl5eYsWLVq3bh1hcZdFmd+1669du/769NPPYmN7v/vuu23btpW0XmhoaI8eMampaWTDYtv1+efHk2q6SGlp6fr165csWYLNA+Jcu3bt2rVgwUexsbFvvvlmWFiYPDDjY489Nnbs2O+++07cNmjQIHJK54cffpD4hebn50+bNu3AgVRbOwhEPXHiIPTRRx+NGjWK3KuoqGj27Nnr16/HPZdwWYQvvviiJJ5HaGio/DLLmxIhAECrVq3sFcMBRcQaKgIh6N07VrKY8+bNm/v370dlyQkgAGD48OEPP/ywZF+e5/fv3z9//vwLFy6IV4Gbvbi4ZMuWLVu2bIXws2bN/N955235zC3DMJ07d1JKUFHJc3T+/PnZs2cfPHgQFz558uTJkyf/+98lL7/88rVr1/A8M47s+vrrrylOHt6+ffu777779ttvi4uLbVF8EAAwNfVAamrqF1980blz56lTp0ZHR0uMeX9//+eff3737t3ULrNH3ZZfdQYxbmRhYSEdZaBQah0IoXv37tV0LTwXt3gFWCwWMR2KiMp4oSj21JFPGsjTVUnO66qUoE8//fTTTz9dxYPwPJ+amvrBBx9cuHDBBXWqMhaLhWEYnU5h2YNzWK0KK8VHjhz5yCOPSDbyPL9t27Y333yzuLgYlOfCKjd9i4qK5syZu3///rlznVyUpV2ngRB27dpVYgTeunVrzpy527ZtE9fsEfmygG3NHtqzZ++UKVMWLVrUoUMHcne5XYEvbfTo0V27Knj6Xb9+fcGCBRs2bBD1bCLvQlmmsj179hw+fPi9994bPny4xE6oV6/e008/9b///Q+3J8vq8L7YPFMJp0GsSISiGYlXc9kDR4/H/qri2kUIQWZmZmhoKLkIpEWLFkOGDP7jjz9VLP/IyEh5CFOMl5dXeHi4mKvNDrBr1y6Sea3Tp88cO3bMVlXg42OKjo6WeDPyPL9x48Zp06aXXROqkEycuMUwPz/vtddemz59+gsvvCCZefPz8+vWrdvBgxnahzauX7/+4YcfHjx4sKIljEpKSsTMBPhoERERAwcOlMzP4MGd//znP1lZWbaOAYiYK2W3IyvryJgxY2bMmDFu3DhyWARC2LVrl9GjR69atarSSC0PLHVPftVJsPw6ffp0eHg4nQemUGoRCCGGYU6cOFnTFfFc3LWaVntAJ0FAGtVoybCiYh5hjuMkUtJVK0yqAkLo5s2bn3766ZgxYy5cuECqZTVbMUEQcLgFjrNodMvBwcQ0Ht/Hxyc2trdcv0xNTX3zzRnFxcUIlds8FfUbCADYvn37O++8k5eXp/F05Ck0lsQGYUDAw5KV5dnZ2du3b8N2jVhJ25wGshkkEACUnX3+p59+wkaRiJeXV3BwMHl/8b59+/bB4ddJ8vLyZs58CxtmtmMjYFsIh8FzKcXFxTNnzvz999/lU4Jt27YdO3YshJBlWYZhxKjcEEL7i+bLroO8BfgzeV8UW0y0TvFZEELp6Qclw2A+Pj6dO3dW6eM8z3fq1Il0aJSkaO/YsSMZUISMF0o6NJLtXFJSsm/fPlSeHRsMGjRIbt5fuHDhiy+WE1Ezy65dcottVwq++OKL8+fPSw7i7e3dtGlT7U+xIAg7d+7cs2cPJAC29wC5BSGUmJgor/bZs2dff/31rKwscYtYnqhz2YYFCxasWLHCbDaTRzCZTH379hFPRFGkzssvnhfEP1n0pgq/evLqREEQPv98oZeXl0bfdQqF4gnwPO/l5ZWcnFzTFfFc3GWbIYTMZqmYkcPzgkYpKNEvBQHZW3stkZSeEM0JLx3p2bNn7969yY01WCV3I/oKtmjRQvLT1atXP//8c2yYYWBFQLmuCXbvTtmwYYP71l1gdbxePemCIkEQyGQ+pC4rfhXdydavX3/lypWioqKcnJx9+/Z9++23L7/88uzZs0W1BpsxcXFxERERkhOZzeZ169alpKQgRJqUkiYRvRMhAPC992anp6dLjmM0Gvv0iWNZnU7HiHtV1vnLmlosDmG5UWe/xRA2zyCEZD3//PNPSbRGlmVDQ0NVZr2sVj4iopNYSYvFkpGRQd7rSgOK9OzZq1mzZuSW/Pz8vXv34j3wjh07dpTYwxaL5a+//jp//ry8Byp9RRDC4uKSw4cPS945LMsajUbtyuvt27d37NjJ87zVylssVrwWjjTPgO12BAYGRkdHS27fnTt3li1blp2dTRiTCCg/PmWm9aeffoqX3pFERETExcXZz6VBqfvyy1oR8iee5+395IGkp6cvXrzEaDQKgkAznlEoHg5+To1G4+LFS+RqDEXEvZGOOI5TyYulfcQRyCwZlXEyyQvaQ0wgk8nUq1ev6Ojo9PT05OTkw4cza6kgMZs57S3atWsXia+gIAh79uzJzMwi9WDJXqJ5BgAAAC1b9kVcXFxYWFiV6m0fRQ21ffv2AwcO2Lp1m8qO2GSCEBYVFeP1XbYDKp4F9OzZQx6p7/jx419//TV5TJVzYXfH4uLin3/+OTQ0VHK01q1bx8XF7d27t6Y8fORujW3atImJicYhE8kq4TYfMmRIixbNxY13795NSUnp2LGj6LFZr169zp072wsoghCQRGhECJ04cSI3N1c8BYRgwYKP09LSwsLCQkJCgoKCHnrooTt37mzbtk287yptJTY7hKCgoMBqtcrCD5CWcyVcvnx59+7dglA23ygIAvaUk1egR48eEpsTO7X+9tvvNofSSrtKWT/csmVr586dSeu0YcOGPXv2kEcxoUig8qtWsGjRorS0tKSkpNDQDvZiLFEoFE/g3r17p06dTk5OpoaZOrUmCq1DIooMgehRoo1l2Z49e4aEhCQnJ69atVp0V6vperkFCEFYWJhk3Pf27dvbt28Xc69VqhZjR769e/e2a9fOTWl/IATy9FxNmjSZM2dOw4aN1q5dq6LES/RgbDuVfSL0dRwxon37EMmaE7PZ/NdfuzQGhiHMM/Dbb78NHz78scceIwvUr1+/Y8eO2GWu8st2HbY7hfbs2TN48OAmTZqIP6nE84AQdO7cCWdwxuTn5+/atWv06NGizckwjGIwDNwTvL29Q0JCyIstKirau3cv2fa4//z55+bNmzfbqgrIvH+VtpU4UnDlylUcQafi78hOFkEFLl68qKUYQigsLEwSu1Jyadq6CgAA7N+/7+bN50nbzDaf6VnvxrpN3ZBfHkt6evq//vUv+XbStDabadBLzwVHdlEvoz3wcnWC+xjuXSzL6nSMICCLxUJul5TEF8vzAh7ckZesEVTGoURIT2yGYfT6yi2IGr+uWkrN+/tpRDIyXZlqQu7opho5j5+f34wZMyZOnFjTFXEMMeNNpW422O0tIiJCMvYPALh06VJKyh7sc6VRX0EIHTp0+O7du07WWwO5ubmSlU4AgICAgI8++vDAgf0LF34+aNDjoOICMLKkqL7b/BIrOJsBABACJpOpeXNpqEAcUVC73kZOzR06dFiylMhgMDzyyCPaj8YwDCvDaR8qCMGOHTsvXbpEbhTjeSjWqlOnTqKxihA6depUTk7u5cuXyTL+/v7x8fGAeAMYjQZs6/bv31+yIisvL2/z5s3YPCYmZvHxAeE1qrWJyNvt6+tTFQczjuP+/vtvW5UqqUCbNm0kZQoKCg4fzgREp1JHLJObm2vL/VBO8+bNW7du7YHvxrpKXZJfHg5O7U2uTcWIGz1hCTqFRIthBuwILFfJL5dgtVoRKovsaq+M0WhgGIiQA+HKKA8gylYvjhYlmvVlRW39vkaSrkhkG8Mw9kZQJA+nS9ZUrFu37q233rKtL1JAlKZt2rQNDQ1t0qRJ165dQkNDW7RooZgi09fX9+WXJ+Xl5W3duqV2rfqwWnlt3pgwMDCQDKqOuXjxovZ5BpvTINi5c+etW7fICRkXghDYtm3byJEjW7duLa/Aww8/nJiYmJiYiHXrEydO7Nq1e8uWLZLgHxJlq6J2hQAAXbpEyvMBXLly5dixY6Ihp6W24pTI8ePH7969Kwly+PDDD2ufiWUYKPGpU1kGUynY2M7MzCQtLgBAeHh4YGAQ9jMkvVVjYmJatmwpFrt///7Jk6cAAGfOnImJiRGPUL9+/YiIjjt37pQ8JhzHde/ejZx2EwQhIyOjuLhYfEjJ02FzTpw0IxekEZdQYT4Nf42IiBgwYEDPnj3atWunmIdNIxzH5ebmkncHIWS18uLpxEiAgYGBfn5+kt0LCgpyc3PEJYIOnfrmzZuSXuHj4xMUFJSTk1Mn5+2p/HIIhBDHWciv7j6jW7FlplY2wDxz7uVBRqNhBsqi6aiVrIr8chXqjtBksWqojEsgAwKRLwd78otSRbD8UrbNsMDW6RidTtrJauq9LXnkGAYyDKP4HEpsIZc+q9CeXSE2y/nz58+fzwYArFy5AgAQHBz82muv9e/fX573tmHDhi+88MK+fXtxkqJaoSFhwaaxpgEBARIvRNvUAXQofjfWp2/cuBESEuJgfTUBIczJyd23b1+rVq1UhlQNBkNgYGBgYODQoUM//PD/rl69mpqaunbtuuPHj2tZudS06UNyzf7y5cvOaUIQwn379sptM2y+OtedsCeGE5UBhL9lenp6YmIiaUXjeB4XL16UXGl0dEzjxo3Fr7dv3z5y5AgA4Ny5c6WlpaLRZTAYunbtik10ElsQyPKthYWFBw9moAox5cvqZvsgqTUizTb8a6dOEe3btw8P79ihQ0iLFi0aNWokT83nHKWlpXfv3iPtcISQqCbi9y2eo3v44Yfl2a67du2K7VuX4O3tLTf/6gxUfjlKbbfHJNgzz6hh5mloN8wqpSryi6ICz/OK7we5/KreetVZsPxSts1EZ1k5NWju87xA3n69npW8avGUt0QDc8m7GEIIAESoXEyqTp1DaMtIe/78hVdffS0xcfjMmTPlDn4hIe0nTJiwePHiqtewGnBIsCGE6tUzSVrJarXeunXLIctBjLfhRCR9jWC9/+OPP+7cubM8jqIiBoOhdevWrVu3/ve//11QUJCWlvb//t8vKSkp9ow0CMFDDzWVaF0cx12/fl28QMfrDG/duiVJma3X6wMDAyWOhVpwkWCDO3fuvHTpEmmb+fj4dOvWjYzngZ+ODh1CyLVbly9fPn36lF7PHjly5MaNG+SEWKtWrTp16oQnGMXprCFDBkvSSV+5cmXTpk3q9SNljL+/f1xcbLdu3dq0aevv36x+/fpeXl7u83eyWq0lJcWVFoMQNm3atCoTdFrQ6/VkFJY6BpVflaLd9avGJyKcQ26eUcPM06hLhpmWubKqlKc8OGD5pWybqSgoOp2upl5wVqtVMg7KsjqW1eFY54qrMMQpV1chnsNgUI5LIR9g4DjLhg2/1qtXb8aMGZIoUgaDoU+fPosWLXJtJV2IeDlOCLaGDRvIx4ALCwuds0Zu3rypFImhqhARR0rmzJnzwQcfSMJLVLp7kyZNhg4dOmTIkGvX/t60aePSpcvkE6EIAbmlSh7EiTqzLCvvbEaj0d/fH8ec0H5YVwk2XB+JWyOEEEeeEMtACDt1iiCzdVut1tOnT+PCly5dOn36NOlf2rhx486dOx09epQ8yKOPPkrGt7BarampChFHJHUDAJhMpilTJj/++OMtW7ZU9Dd2J541N649wmTtgsqvStGyiB/DcZZa2klI84waZp5GXTLMKBQXguWXsrKoLtvcVSMNWCwKqycZBjKMgmATBFT9r2NIQGxGa9b8iIObS8o3b9788cfL4kxUYzW1gl2KHRVsOPaD0WhUtEYcvVLckO4evkUIZWUdef75CSkpKU4s0oUQtmjRfPLkyTt2bB81aiQgsxqXXYLcaOfw6jsnbr1er7dneTlq97pKsMGyPF1g//79d+7cIX+SxPNACHXu3Il0aCwqKsrMzLRYLBxn4TjL8ePHydAs3t7eXbuWZzkzmzmDwRgaGkpe5p07d9LT0+0F/xRbeNq0qSkpuydPnty6detqN8wUKsYQ4C0IoRYtWrh8DEKCXq9v0qRpbXGldhQqvygYnEuQGmaeRl0yzMxmTvHPVeVrHLmQ0vITxWnUbDMVeV2zolwQBI1DiTX+xIIKEdUgQmjbtu337t2TlKlXr167du2qv27aEQTnBJtde8PRLmQLr+eunkeqRXl5eePHPz9hwoR9+/bdv3/fiaMFBATMnTt32rRpknkzO/WHTpjkDMMgVJ4aWwJCgOft/irBDY8JTElJycnJITc1bNgwKqo7se4LduvWjXTbu3HjRkrKHmDzLz127Bhp3UEIQ0JC8CwZtrL69XtMktM8Jydn586dio2Md2nbtu2GDetfeeUVN0WU0YJOV0GG4RjE+E90voIQVoP9gJcHQGh3AW2thsovigjPU8PMs2AYBiHE84LKX83JL4oUltWJcqpS+UWpOlhI1T5jl+d5i8WqrtHyvOA5T6w4n7Bp0yb5oimDwdCsWbO6OHgNzGZzbVmrIMZmwF5ee/bsHT16TL9+/T755NPTp09LQtVXipeX19ixY5599t9AdZIQBxdxorZYw1NcoYsQ4jiO561aWh4h1ws2PFmIJ8HEjWJCLYzJVGE8AiF05syZ4uIifDUIgdTUtGvXrpGHfeihh+LiYsXr7d69Oxn00mKxZGZmEiHyK9QHABAcHLxkyZLIyEgnpok4jsvLy9u6dWtycnJRUZGjuzsBTnLt1lMIgmA2m9065EFRpNbJLwrFtQiCYK0MLfKLGmaUOoy9WCBWe/7oil4Z1YwgCOreONWQOIIMOqwO9m3Dyn9BQYG8AOnc5UIQAizL1pDPEgQA3Llzx2q1kt5ZDMP4+vo6OlOE7SVvby+3zpvL197k5eUtW7Z02bKlJpNPYuLwAQMGdOjQwc/PT0uT1q9f//nnn9+//wAOm84wsKSkWEneIDFsjKO1BQDJQwgWFRVlZBwEQNPcC8+72HIWVxKmpaU/9dRT5AxVmzZtYmKiDxxIhRA+/vggMi/Z/fv3Dx8+TAZBRQidPHkyMjJSvOM+Pj5dunTZvn07AMBkMnXu3JnsDAUFBXv27JWvY8TPnclkmj37vZCQ9louobS0tKSk5ObNm1evXj1z5syBAwcOHEjFKcVfe+1Vd7sa4joXFhZKugrHccuXf7lw4UIyublzQCjOQiPnVn56PlR+VYpD8sutNaFQ5FQqv2qLYUZjflAcBcsvZQEmCILZzOl0Op1OJ2Zupb4BJA5JLHUdyNvbWyU6f1Vo0eIRSRT76gE3TkHBbYltxrJs06ZNHY9AgCAE9evXd/cCIVm2Kzy5DIuLi1avXrN69WoIYZs2bfv3j+/Ro0dISEijRo1UREiLFi0SE4cvXLgQp9W6ceOmROXCU6aOhwLBdUM+Pj4NGzaUbOd5Hue+dJU3v3OkpOzOyckhbbOGDRt27BiRmpqGEIqI6EiG8bh9+/aRI2VxPsSMdpmZmQkJCWJ+PJZlcewQhFCfPn2aN68QY/DUqVOpqal24vyCMWPGPProo4qtbLVab968eerUqTNnzpw4cXLv3r04bZ3NYEbkg+kSV0PF4P4SsO5ObtHr9U2b4sas6otCPLCY6q3uQeVXpbjE4hIEwRNsXQBAVFRUUtLroaGhkmhbFArFo7h3796pU6eSkxelp6fXdF08FCy/WFAxUyeeacEDEvaEmV6vRwjhwjWVzbPWjfWqLO3Iy8tzh5IEIXD3XJM6t27d4jiOXFYkevE5dPdwUmMyT7FbIRMWE/pr2STD+fPZ589nL1++HADQrJl/QsKwwYMHh4SEyGdUDAZD586RoCwyCrh582ZJSQkZGh4AgC/K0bkLXD46Olqe2rugoABCWP1RLkjEaI2RkZHi0IDRaGzTpjVuxuDgYLJbXrp06dixo6SuiBDYsWPn5MmTyQts2bJlhw6hx44d7dy5E9mMZrP50KFDoNygqoDJZBoyZIh8gpHjuG3bti1evPj8+fNAZqhgc5ocRHDV+waH5lO/3Xl5eUVFRaTTJoRQNEddNI1Rd6wyKr9qEE/wWn/99ddfffWVoqIinuf/+eefmq4OhUJRo0OHDmvWrF6y5L+eHKK82rAnv1iglKnTaDTgIFHkm5dhGJ1OZxuPhwxjEIckqx8V0eam+kAIGcVwWtrASp483ytCyGw2u3zeDFczICCgBtX006dP3blzRzK3065du3r16hUXF2tsSDyLEhgYSHrBuRYyATGGjFphq4M484nEAB75+XlffvnVl19+FR0dNXfu3ODgYEn3CAjwB7YOmZWVVVhYKEkV/cgjj3Ts2FHM3OVQrSMiIuSDxFevXlUMxl1tiA21Z8/e4cOH+/v7i9tDQ0MBgB07dnzkkUfE8lar9dSpUxKXUghhUVHRuXPnyGVpjRs37tSp09GjR7t06UL26lu3bqWlpeF+InFoBAAMGjRIbtWbzeZvvvnms88+s50Sir6CZAo14qIAAKBJkyaKs9CufeFACA8dOnTv3j1Jh2/ZsmVQUCBOP11nNHuXQOWXFupqILWoqKhXX33l7t27LMvq9Xr6aFAongxCSBCEu3fvvvrqK2lpaXT2zJ78YgEAFouFdP/AMAxkGBYAgIN7yr1msS6Ll3VWzzUQdVMTM27yj8dhzZx79eMq9enTp2nTppKfzGbz5cuXgYaBeYZhvL29gDbNDLeBc6EmXAKEMDf34rVr1yR1aNasWXx8/KZNm7RbIwiBXr16ypuu6uA6mEym2NjY7t27tWzZMigoqGnTpkVFRTNmzNi7dx8uYIvmAm1WHLJNqgAIEQAgLS39rbfeWrJkicTXztfXNyYmZv/+Awih4uKia9f+btOmDVmgadOmvXr1OnbsmBOVj46OkkzWcRz3999/e4IShhBKTU29cOGCaJsBAPz9/fv1e6xxY79GjRqJG4uKio4cOQJss6OAcGs8ceJEfHy8OOXl7e0dEhLSo0eMzKHxdFZWlu0IFaoBIWzfvp23t7ekeocOHfr0089sq0DLTme7uRAoG+egffv2kh5rMBgCA4OcbiV7QAivXr3avn2FBXIBAQGPPz5o2bJlDh1KYmpKphbrhiJL5ZcWdDqGzHxdZ0hKSiopKTEYDHgWtG50aQqlroJtM4ZhSkpKkpKS/vWvf9V0jWoYu/ILf+J5nuM4jXFLMYKAOI6rfsEGKlv44QleFooMHDiQ1EoxRUVFZ86cBUCiMwF56AiWZRs3biwqkSrgAvHx/UjNuJrBdTh+/LhkwW79+vX79+8PNOuFuFTfvn3JFUouBCG0YMFHX3yxbPz48f369WvdurWvr2+jRo3CwsLkNbTZaVDUd8Xg+FlZR3DGZ/kVYFUMIXD27BnJ82I0Gh97rC/20NOok+Fiw4YlSHR3AMC9e/dOnjzpMRoYyszMJL3F6tevHxHRKTw8jDSWbNHzJfNUEACFSPrt27eLiYkhY+eUlJTs27dPtOskB0EINW7cWDJ1zHFcVlYW9q4E5Q6l0N7IC27wAQP6t2rVSvEyXagOioc6ffq0xNHOia4CbJE/1q1be+bM6YyMjPXrN3z++ecTJkzo0SPGoeN4OFR+PbCEhnZACLEsq9NV4ipMoVBqHJwkhmVZhFBoaIearo5HoCi/KqhxDr3aauo9CGElcQ7cIdsEQeA4i72kgep/paVms5l7+umn4+Pj5SOmOTk5KSkpEiVJMXQEACAkJKRevcpNFKxlDho0yE0RILVVACCE0tLS7969K/mpd+9eTz/9FJma2R64yMiRT3ft2tV9tc3JyZHowV5eXt27d1evHrSBELLnj1paWpqfnwdsD8v+/QckSZkBAB07dnzhhRc0VhVXyWQyjRo1Ur7Y7NKlS7t3765xhdt290Fqatrt27fF7QaDoXXroLCwMPIpOHfunBg9XwTf99TUNDylLNK8efPIyEhytjA/P3/v3r34VSQL5YIAAIrDEza7GikadfKSJpNp9OjRcodkfLni3cfPO8dZLBar4l2wWvlKXxc4+/aBAwfIpsM41FVslYfjxo0LD4uZsIcAACAASURBVA/38vJq2rRJZGTnESMSZ816d9myZYMHDwZ1yDwDVH7ZwTmxpf7nOd2mfv36NPUthVK7wM8sjdxDIhFJEtvMoQO5pD4Oox54UDHHUU0hmh99+vSZMmWKvCOazebdu3fLd4QQ3Lt3r7S0VLI9KCho5MingapGhU/67LP/7t+/fw1KLFzBlJQUucNegwYNxo9/Pjg4GFR2IQCA4ODg8ePHy+0QF3Ls2HF5TvBu3bo999xzmkNKwsjIznIP0oKCgpycXLEbKLaG0WgcNWrkgAH9QWWKsrikat68eVFRUZJfLRZLRkYGhApePVrMYNeCz4bdGsntoaFhzZo1E7+WlpaeOHECf1bSldHRo0fJEQo/P79HH32UOAs6ceIEXoKleIEQwvz8fMlGvV7fqlUrXFyLYebjY/rgg/djYmLsFXZt0+KTHjiQeurUKclP2rsKsPWWuLjYiRNfIuPxYM6dO7d582bX1dojoPLrwcTptQYUCqVGoM+sHEl7lOnuDMM4EWxdr9e7JK60Q2dUv6Ge4BCCbAAATCbTnDlzlixZrBjKIjc3d8uWrUphDEBOTo480W29evVGjhzVtm1bRZtBPGliYuKrr75a42MSeOps48ZNkqkzAEBISPvFixdFRkbiMorXAiGMjIxcvHhRSEiIW+u5c+fOnJwcyUZfX98pUyb37x8PVG0bvL1evXpTp059+OGHyZ8EQThz5gwsBwAAdu3ajaO0kwQEBMyfP3/48OHkMRVPZDL5LFjw0RNPDJU/d1evXl2/fr18BkkQkNXqstDhEEKWZbVoj7gKErfGli0fIVvpzp072FiVvKbFr0eOHCGfAr1eT0ZcLCkpycjIULFTEELFxVLfYAhhVFRUnz59gP098R2HEHTpErlixcqEhITqfNHhy9+0SeHB0dhVcOUjIyPfeust+ZvH3pBQ7YXKLwqFQqHURhTlFwMAMBgMej3rREIkhoEsqzMaDdVgAUMIDQZDpZV0dwYbpAEfH59BgwZNnz79xx9/TEtLHTduLBkOW6SkpGTt2rW5uTk4qoSE3Nyc7Ozz8r1CQtp/8cWy2NjekuoAACAE/v7+8+bNnT9/Hjk7USPgNTwAgE2bNmVkHJIokRDCDh06fP31V5MmTcJbJG0IABg58ully5Z26NDB/b0LpaSkmM1mydaAgIBPPvnklVdeEU0rsW5kPSMjI1euXNmzZ09JPe/du5eeno7Liq2xevXqzMxMuUrdrFmzBQs+WrJkse3GSTsVhDA2Nvbnn396+umn5fH6zWbzpk2bcnNzJXUQBOTcihoc9//GjRsSb09vb+9OnTqJrWF/97ICu3btunnzprhdjFqOuXz5cmpqmr25AoRASsqeGzdu2DvLtWvXNmzYgBtWcb0ZAODChRz5/HOzZs0+/PD/Ro0aCSreSvKzv7//3Llzv/3226io7vZ6oMFgaNbsIcWzO414qF9/3Yij0cgrr95VcLFJkyZ99dVXiuMaOTk5eEjItTWvKaj8olAoFEptxJ78Ym1aVNl37UKqGjwvxBkHSQwTewgCUlTyqs6oUaNGjRrlwgPyPL9ly5bvvvtOngFWnBM7fPhQ7969JKmZIITBwcFfffVVZmbm1q1bt2zZev369TZt2nTv3q1v375RUdH165fbgQih69ev11REEFHfXblyRWhoB8m0EgCgSZMmM2bMeO6553bv3r1z585du3YBAGNiYmJjY+Pj+7Vp06bi/I/gchdN3NQIgc2btwwdOhRnNyZp0KDBtGlTn39+fEZGxp49e48fP378+HFsfvfu3TssLKxnzx4hISHySIAIocOHD//22+/ieiRRFV6xYmXbtm3lsxlGo/GJJ57o06fP0aNHd+3alZFx6Pjx4wCAvn37du/ePS4uNjg4WDEjAkIoIyPj66+/kRtmkkAsDrUNUnqYGIZJSEgQBPT9999fuHBBbnITtQIAgKysI2fPnpVEVsRYrdajR4+qp44oLpZG0hcRBCEjI6OoqNi+qyECAOzdu3fs2DGtW7eW/BoQEPDBBx+MGzc+JSXl4MGDu3btwgZw3759u3TpYu+2KoLfoNhEdAliq65cuaJTpwgy5QAGd5X4+Phjx46lpKQcOXIkNTUNANCmTZtu3br17NkzOjrKz89PsWUKCwvXrFmDzXg3vS2rEyq/KBQKhVIbUZFfLEJIHBrX6XQsq9XHw15mT+dgbFRlBLNGgm45AUIoNTX1vfdmyxNqkV9Xr149ePDgiIgI+RGMRmNMTExMTMycOXNUTnTx4sWsrKwRI0a4quYOYbsolJqaumzZshkzZsjdLCGEzZs3f/bZZ5999lmVQ5WWlh45ciQ6OtpN9czNzV2zZo29GjZu3HjgwIEDBw7Ufsy8vLwVK1aQmhaEEE9xpKSkLF26VPFcAABfX99evXr16tVL+7nOnj07d+680tJSHKERN3vVDLMyn9KLF3M5jpNM0/n4+Iwe/dzo0c/hrxzHLV26dPHixXKtEt//Q4cO9ezZ02g0Sn4Vo+cDO7NeuPUkkfRFCgsLDx7MgOV55xSAEObm5vz111+PPPKI3GeAZdkOHUI6dAiZNGmivXYguXbtmiAIEkupRYsWQCl8f1UQLycrK+vLL7+011W8vb2joqLkKw9V4Hl+27Zta9b8WGdsACq/KBQKhVIbUZFfFSYiHJJVLhFs2M/SaDTo9axOVyXBxvNCrVA4eJ5PSUl5880ZeN2R4ppIfCHFxSXr1q2Th6nQyL1791asWFEVBb3qiO6Wa9as+f77H+TeZRoPkpGRcenSJVfXrvz4CKE1a37ctGmTxIXPOe7du7ds2bLU1FS8jFC8v2L3XLNmzcqVK+XrCZ3g/Pnzc+fOPX/+PDknXkXDTOTq1WuFhYXqZfR6fbNmzZQMszK3xrS0tFu3bsl3xNHzVR5ZfISDBw8WFBTIf71y5QrOkqdSN/zrjz/+eP68gnuwdhBC586dmz59uiRuJACgefPmQUFBWjJbOHpG/OysWfPjwoULnX4JkGDDbPbs2eJcZR1waCSh8otCoVAotRGJSJI6ifG8prXIGoupwzDQuXUCchCqBYOOCKGbN29++umn48ePz8/PI13dFAsDgFavXrNq1Sr5UqhKuXPnzscff7xmzZqqVtoRGIbBmSv0er1erzcYDEaj0WAw4K+LFy9atGiRPLyBOgihM2fOzJs33011JtXTWbPeW79+fRXNszt37ixcuHDNmh8RkkZdI5ZpwUWLFn/00QJFo0UjCKH09PSXX345NTVNzO0DIXSVYQYAyMjIOHnypLrKCCFs2rSpopZvc2vMOnv2rPxXHD1f5cjYOMnMzJInjhMEITMzU73yordAbu7Fjz/++Nq1a+rl7WG1WlNSUsaOHZeWlnb58mVJazRq1Khjx44udGjEEPY8+u677z/44ANy2Z4TcBz3yy+/vPnmjKKiYi0xKmspVH5RKBQKpTZCCibp8hV7S+q1bKxBanZ2qFKsVmtOTs6GDRtWrVpt00ehylp8cR0UAODTTz8tLCx8+eWXtceRv3z58sKFC3/9daPLVUZ1sIUg98/E1ggA4Jtvvjl79uzbb7+NQ01WekCE0MGDB2fPnl3FeQ91bK2NIIRvv/32pUuXJkyY0KRJE0ePgxA6efLkBx98kJaWpuKtKir3a9asPnXq5NSpU6OjoxUXkqlw69atFStWLF/+JQAAQoAVRNcaZrhB1qxZExYWphhlVCQgIMCe/YYvX+7WWFn0fHF3AAA4depUVFQU2US3b9/eu3ev9mgWu3enTJ8+fe7cucHBwQ69u4h2RgCA06dPl5SUkGnQfX19u3fvvnHjJu3H1Agsz2+O1q1bl52d7VxXAQDcvHlz8eLFa9asEQSksswMr4yqomOePRBysRuhIlR+USgUygNIHZNfFebNFANJGQx6g0EW3pGB8mBxNQXHWVziDeKqO8rzfHFx8e3bt0+fPvPnn3/OmTOnd+/YgQMHLl/+ZXFxMQBQjA+hqpWWR5/78suvxo8fv2XLlvv376ufuqioaMOGDaNGPfPrrxuR3ZzI9tpKcbtCDEl7FUYICALiecFq5S0WK86iK+bs5jiL1crv2bP3qaeeWr58+c2bN9XvWmFh4apVqyZOnJiTk6MaElBT9TTUv2yiZvnyL5944on//e9/d+7c0diveJ4/e/bs7Nmzhw0blpaWRhzTbpgKfOSsrCOjR4+ZMWPm0aNHtczXIYRu3br13XffDxs2bPnyL20mJYNNYscNM7WVWvjD7t0pU6dOPXfunEpT+Pj4tG4dZEctRgCg/fv3S6Z9bNHzFRx6yd3x3KMkkj4AICcnZ8eOnZVq2OTsU1pa+ogRT65cuVKe01mO2M5PPPHE8uXLbaE+4L59+69fv06WZBgmJiYmKCio0mPiAztkFRCFIe4qU6a8kpWVpXFqF0/UL1u2rG/fx1avXiMIFWLSSAozDGMw6KvomKcChAAHRXRf0sUHXH5RKBTKg0ndk18wMLBMq2AYRq9nAQA8L/A8r5iJBSFgsVgYhsFL1qzWyu1Io9GNIhDXx1WCDU8U2EILOBN4DbeYOE1EHKTsg9zDTb0+xGEhAMjf3z8hIaF///5BQUH169fHI+jYFLx06dLevXtXrVqNk+2K12I7Ef5a4cik5kp+Ja6CDCBTXljSPjodAyG0Wq14MtCOexuyFdbpdAzP84KAEhKGDRo0KCIiolGjRjjYA0KouLg4Ly9v165d3377XX5+Pu6THGcRI4vYLFtY8X5VFeJo5Vc8bNiw+Pj+wcFt/f39jUYjGZGitLS0pKTkypUrBw4cWL9+/fnzF8jbjVDleY2J00EIQZs2bYcNG9ajR0xQUFC9evXEc/E8X1JScuPGjdOnz/z++29bt24lpj4gAEivNzCMXcOMbCUI8Q0V+wZUqWrF7gfGjRs3bNiw1q1bm0wm3PEQQvfv37979+7Ro0cXLPj44sWL8ntBbCnvY0TlgfrtI+oAyW6pvZ1ldYAmU73hwxMHDhzQtm3bhg0benl5ibW6f//+rVu3Tp8+vXnz5o0bN5LtTNYEVHxGbF2xwhU50eAaGqFsi79/QELCsH79+rVo0aJBgwbe3t7iATmOu3//fl5e3tGjRzdv3pySskf+8lG0ouUGjPswm12wqlMClV91j2z/ZsH519XL5ObmFBcXq1naJ5JjXgRfpyaFg4I/koZu7/978hA/YqNGCi+m/bHihz8zT2bf5gAwNA4O6zJ4zIQh0YEK6XEAAODihhf+dSmp/AQnkmNevPju78lD/LSekUKpy3AcZzKZgoKkIZQdJdu/WbvrN+qg/CJtM5ZlyWk7PD+ILTlBQIIgiD/JC9vDfbKN5wXX+uhX1F2clpflmqioiklLaNbMJDtX1AvLP4jFSSVMYpuJ9cEfSJ2YMLfEMmqWZEVbDuEIeBxnAbIEViRYC8GxaLBWBCHU6Rgyxh1p1gqCgFBZ/8EPQ8X7IlWXq46dA5abteRmXG3xX6BgD1d+OvEIBFCyseLdVLgvRqNBZcaMvLm2w1boBiq1lRlOZU1BjkGIYTAUVzHZjk+eWrlX26uAYhntjSw5DijvReKABRJtM1gx06D80ZU/JvJnpCoNrlL/igMHFapU8Vku+588naSGcvR6vUvWTWnE5a9uQOVXXcTVtlllG+2Rt33+G+9nB788eUL/yEA/IwAAmAsuZv3x8awVRbHzFsyKk3p8F6QtmPLGr5dGfU1tMwpFGRfaZqEFt+ue/CpfuiAIgsRVRkV0yQtXJzijrvuGG6t2ZGTnszMmBDnPICphovqFkKgLlhUna46IcrL6SC9QVqaCFigxzORKNiyb10BWq1Vlzpc8Di6P1z6SmxESpDVSqKTCJVQdsbVFiwJ7smHTAwCAUAXV3GaSkf86MIlHTigRcyn4tiLbubAthOugMN2h1+u1vCmIKVMg3txK7QTS1CQtT9zxcH2wp5w4N6t4BNFEIRpW2ZazVwHRjhV3cWjKlJgBE69bYuRXuNHi1Ym723aT2DwVzDAS5xpcpf6Sg1c0xsSak/2zwmCB+nmrU7ABANzhFkLlF8Ut5P2R9MyqwIW//9CFnCEz+gVGj1m2vf8fSc+8kbz0+6RwcS1tQeaymW+sygae4jJLodR16qT8cpfrpDtACFitPMdZ3OQHAt1MFSsmqoOgzH4otyIULSXt9bHzq3LN8U/kjgzD2MpAHKdRjk6nk5wL1x2X1+lYnQ1cHkJG+7U43bAqrQ3LFjshWyOLXwH5wba9fEcnTkfcvrKpGOIU5Qa2CHnhCCF1wwzaLBnJzRW3aWkN0f4nLh8RtoracAZxxvLPLKsnuk3lFSA7JHlRiuUVo2WQt5XYEUkeJdsFAkk7g/I7VaE98S8ASIo53+DqTQEAlPQIomsAcVQBbwRA4So8AU+qS/XhbvlFqYyCP5Jikv6QJuSQbj2RHFP+/eKGWR/7zvs6qYsvAAWZPyQNiYuJG5L0Q2bBuR8SYyb/AYYsWBC5Ydbac+U7D30jrdWMn76fEalSkbw/kuLikv7Is31NS04aEhcTE9P/mZk/ZCokDAEAAFB44ueyUi8s+OMiEbq5IPOHmc/0j4mJiRvywqwNJypJekKhuJ+iYyuzlhx3QZIgT6R65JfH2WbIFk8Ch5QQo0qYzRzHcTzPP7BSTa7jShRET1DCEEK8EoIgDVotKv1CGQj7HWEAcNLUcSGSFoZKAKmaXqVzKd5c+dnJvarHLcp+x5P3w8phWVanY+TJoF2CXq/X6RiVYIZke8rr78TlVDOSmsv7C1HKc6+irkLlV13CnLk22WdGUpwvAAXbk0a8kdn/m5TUlJ8nG36Y+fGefEN4qwBgjB6V5Lviz7KYs6DV6PXbfpg1xN4qNADwRNzHRRO+XjAkwPZ15sW4hb+npqaunxed+caIWSkK5lXehjde/DVw/u+pqak/DMl7f2xyJrbOClNmjXhjT9i761NTU1N+eMFn7YsvJp9wOOcOheI6io6tPPvWCX7zt2frrHlWDXiQbSYIiOMsHMdZLBar1WrFa5J4XhBoUs5aA4SQsYNieXuFqU6phdr4XGDDDAAAIXB5rDyDwYA7jrp5RqG4HCq/6hyFaRt+jU2M9QOgMCX5/azBC7A55dsu8ZngkydBbFgrAAAIDO7CXbxUNtvl6xdgVDkiV5C24I2Pb49aunRMO7xuLfOHj9Oj352f2M4XH3n+u9E7kjeck+54bvsPJ2MnTOjiCwAISExOTZnZxQgAAOc2JO9o9fK7Y8J9AQDAL3rmvJfNa5P/zJPuT6FUD9gws73wrPTN5yzutc20617U06POINih6oUptR0cpVP86lrzTDTMbOdiRE9aCsUJqPx6sLmUtSMyup0vAAV7NuxoPCEx2mZ2GX2MAAR3aaUyO6bE7e0LprzxK3j53cni8rTstD+5yNjw8gP5BkcH52dmSxwbC7Iz8w2tAmTnK7iUmQ+6hAeWb2kXHgdOZp6jjo2UGoA0zOCg8e1fjXTwEaGIuGtoGToSlJkmeKkzIIQcWihpb36Mmmd1DxyiU7IRm2dVD8wgMcww+HTuzhdJqXtQ+UUBBXkXQbvYAADM2SfSQfQzrSr+HBaAwzOai8xAW+SP7PT8wYOjdnyxbHv/5P5l8Ro5DmS9PyLm/QoFg7lCAKQBHSNbScNBAgA4AKKCK2w3AAAKi2os0A3lgaLo2MrslG7Br3b0UTDMOvrUcO1qNe6yzRxaTKLT6Wg04bqBq3wRIZSG/6bUasSkUnIgBHq93sGs2RVQTGaFYVkdXtPo9MEpDyBUflEAAAAUFBYCwBXkARDoU+6seDE7E0SOaoW9Ek+m/Bk7ZLKW0PjBr3806xljl4IR7yenRM+Ps00pRM37XTTVVMi6lCc32AwApGdX2M4BAAL8qFZMcTs2Y+zEWTA+KC4jlxpmrsQtPo2KqpK4NhoH3SbByYvdURNKNWNPCbZnaNnbTpXpuoSYV9F+Aeh0aJBKc3Pp9XZz7tUlIIQ6nU6vmZqur+dC5dcDR3q2uEKrMM/20S+gneHS7QIA/Fq1M4CCApufoDnz1x+yDeF4Guvc2o+zRo2O1eS61djXF4CAIZNfDtiRvALH8mgVGQ+yMrPLg3eY0xbExS3IlETz8Avu4s9dypN5Kvq16uIPMk9cLN9y7kQKCGvXSm3RG4XiEpBtdhZt/janqoYZlV8SXK+yQAglqpIgILOZE9dGWywWjrNIdHK6cL9uoNPp5GEGYYU4++WI2+XQlUJ1BgihumGGYRjl2PfqsCyrJbeJXs/Wbe1Zr9cbDHqW1TEM1PhX01X2UKj8etDwC4tuBVL+SCkAAJgvbk9elWZzUAyOHnzpj6w8AMLjJ7Ta8cWKzEIACs9teG/WH7dBWCs/UHhuQ9KUzNELy5ePaaLdqHdHgbUfrzhhBsA3bvTrrf5M/vgPvEKsIC05+dfgpFFdpAdsN+SFqD0rVmQWAgAK05ITY17YkAcAAO0Sk+IvffH+DyfKdl/w3hfGUUmDFbwfKRQX4/vo8+0/Cidfls4aZlR+yXG9bSbRqgUByb2VEJJufBDauupACPV6vdFoMBoNer3eA9VNHJdMjmLwaBxw3175Gqk/xbU4tG7H0eCKYshHLRgMnvi8uASDwUDfn66Cyi/34aHyK/CZhfOisz8eERPTf+wXeUNmiKnJjF0SJxQl/5BmBu3GLPwo8sTMATH939jgk/TzwgnBJ98f0f/FFYVjfk4e4rAhZAyfkBSftyr5z4sAgHbPfP39BN/tbwyNiYmJG/MNGP3T0sRAAIAk8ZrfkPlfD784a2hMTMyI5LzEpQsS8Wl94+avXxh78v0Rtt2//zrJMVORQnEan4hy88xZw4zKL0VgYGBQ+RdXLPKRuBiprJOWqFYWi5V6sqmgGEoBD+bWSH1EjEYDAMBs5oBt3kyxGDbP8FXgaqvMj2GzTXJwSq1DMUSHOhojKzhk9WEQAlUPOuJpKL4WtEA+U/gpq07c8URT+eXJOCG/sv2bBedfVz9sbm5OcXGxy7Nx2DCfSB475cTgpQvHhNtxWyzMXDZlZlr8wq/HUJOI8mBCRgTRDMdxJpOpbdvgKsqvbP9m4f/848QRqkI1yK/yUWqdTucS0SJRzVWEpSAIFQNqU9O5HCz4EQKCIFitVggh7sGiMMOijmV1OH8Oy7IMw0CI10XU2MJ0hwxFhBBdQ1+HccIws1q1JudFCFmtvEOvdVfFhPQoqPcvhsovj6KWyi8ZxvCk77/f8N6LQ8dEvzx6dFx0qwDfMgvMXJh3KW37suRVt6OTvv56SCA1zCgPKj4Rz0dGOLcrlV8YufxixR90Op1LZmBICeXQICaVbSKiUgsh0OkYhjFgFYEcZcQfWFbHsiyE5Y2Hy3uUAipWTqLo2NtOqQM4YZjxvGO+rLapV4dyNtQ184y+NQGVXx5G3ZJfxsDEBdvjL6bt+HXV/FWZJ7NvcwAAYGgcHNYlesgL3/werpptmkKh2Ie+NYEd+cUC2wiWxeKawSqEyptbvd01jlA67bSjHY9ydmJZFsLydQ7Yxwa3leTm8TyPV08CIC3Psmw1jz6SYT9sXxWK4ZusElEdIYBsUB+hWopzhpkTPdZqtQLgwKozUBfNswccKr+o/HI7voHRiUnRiTVdDQqFUrewJ78YUXK4Sg+WiCiVKUvJT/bd+t0+6QmhB02tYkVTXGuuMe+TpLxD2qpLMBj0ej0rRtqxp9bg7SpLPyEEDAN1OoZldY4uKKJ4AirZxuwhCM57t1qtVnlYc3VwRjXnTkfxKKj8AlR+USgUSi1ERX6VTV/wvMsmKKROk6xycAidTifZXLOTJLXCI0UigD1HHquDUNmf4nZKXaLSbGNyFEPhOYTFYnHUPKtKRjWKhyAKNiq/qPyiUCiUWoS6/Cpbb+ZC/wHsqEBuMRj0knBMcgXOhcK1tsPzgk7H6PV60ccD2DxtbDeyfC21+JOkfHW2J/ZCxEu6ASjzSFQsSeYgthfWDCsZknRnbqs7xZVozDZGUnXDDGOxWBw1Cz3RdYqiGdJXkMovz6HWyS8KhUKpZiqVXywAwNEh50qRx0/DEZmwxq6oaXuChiRaFBAqz+dUj5FgtVoZxsAwkAxszXGcGNiKbFusNBiNFcojVK3tqX2pgyAIlcYeFQ28qlaLUr04lG0Mg5BWlyctWCwWR9e56XQMAFU1zxT7Kq6G7Y1HBxcqUPWHm1ywSuWXR1Hr5BeFQqFop3rkFwsAIF+LLknSYi9+mj0VheNcpp85DVawEhMT58+f5+NTIU3D2rVrZ858qzorw3GcJAYxsKV1xlMTeKrKarXiapvNnKgZOxpTQa5ZalQl7QVdpFSdWte2Op3OCcPM5QEMOI5zwjxDSC3En8Z7sWDBR6NGjSK35OfnT5067cCBAwghD7yDZDYVMgBGNVDFkRdy+h1Q+eV5VKf8olAoDyB1Xn5VED8uzJ5ptVo1uiVYLFaHLlVcvIR3Ir869OcQ1alasSxrNBqwoMIxiI1Gg9FoYFkWIWSxWMxmjuM4i8WC08LgX0VNApdnWVb1JGWILT9p0qSJEydqrKHotRgZGTlv3txOnTo5fJEUOyCEAEAQglGjRs6YMaOmq6MJJyLRuS+yHMdxjj7dLKtTXPqivZ+rvB88zygrA8dTxVRz/vqqnE4i2Eio/PIEqlN+USiUB5M6L7/KC1mtvGtXM1utVkFgcERdRXBwNkdtUFGlwxdptTopjxVdsOzpWAih6tGxVEb9dTpGpzMo/6ZUWD1LjDiWHxsbO2PGm2FhYevWrZMkJlfcC38wmUxvvvnmk0+OKC4u3rJlC3lAinOIbRsZGTl16tTo6Oj09HTg8ZNmKukQVHChK6PiwR2N8MmyOjJng0P9HEKVgTQEAATAE1VpMqEKz/MMwzi6VtA5eF6oiqAh/aLJdV9UfnkCrpVfLqsWhUKpW9R5+SXGAuHdYXoKgsBxHMMwOp1OjOmAY7Gp2QAAIABJREFU/Rx4nve0NUUQAhUtqhqmTSWZYTAafbQkExEqWWJws0MIOnfuPG3a1O7duxsMoqO/mn0l7jhx4qQJE55v0qQJhLC4uNiBK6QoIT4IAQEBb7/9dv/+8d7e3uSvHmueqQwCqcBxFrc++wghjnPYPNPrWTxw5Wg/V72USgY7ahAIAcMwojywWCw4A6b7+hpeR+RCC4oUbFR+1Tgul1/uqCSFQqkD1Hn5xdr7wYUIQpUMzQcHSWYYYEfayZFbYhaLBTuKKLru+/j4TJ8+7cknn/T19SW343kzRUsAKyLiJFvFMrDSCTdKpUyaNOmFFyY0adKE3GgvLI0nACH0QMMM47R5hse0HpB+zrIsqRDzPI+XWgEHZ2tVJpfwKKNK7FanEd3eqPzyEFwuv7Sc9N69e6R3E4VCqRUghO7du1eVI9Rt+cW6W7C5HDErEW597MXuxHE8di6CRC7tFFG3xEhwWw0YMOCpp56ShDwBQMU1q4yJE18KDw+3d1iKE+Cm69EjZty4sRLDDADgsR5xEEInMoM7ujinKiCELBaro9ajwaDnOMsD0s/J2OUiTgRKVQnB4j7DBr8bqfzyZFwuv+ScOnU6IqKjJzsXUCgUCQghhmFOnDhZlYNg+SU/MqgT8oupXYINAMAwEP/hpoSwfItDfw/smxxCD1X3H2xqWXd0zjCr5vkHQRAsFofVPScmA2svrsrB7UQIlqqAp0pqnWEGqPxyNcnJyV5eXrWuG1AoDzI8z3t5eSUnJ1fxOK7yfPZA+VX7tBBxIR1e6+K0wueZa6mrgTo29l8HqHXWsrhAUTsuD9WgEUEQ5OmqKuWB0nxxDF/svFGVe+REAgOnYdna5/GBofLLtaSnpy9evOS1117Fs3PUv5FC8WTw685oNC5evCQ9PV2j67I6dVJ+1T7brM6DO2ulOZorPQKwE6XA6c73QCms1QlCqBbNmznx/qpZNRqfWqN59sCOXOh0jKjrq7eBSvTX6hFvEEIcjcO9p6E4hQvll0YWLVqUlpaWlJQUGtqhfv36Tp+XQqG4m3v37p06dTo5ORmHoXYVdU9+UdvMg+B5QWUoVC7zKpWCdAk7xbU48ebi+ZpXo+1lE6YoUhXhVD3ijaYn9kBcLr+0k56e/q9//YuOHlLUcU5+ecLbxol5cvclEa0i7h4ArRvyq/bZZmJ4E/wi1ul0zrkxeKDzg9VqZRiXdQsc8dM1x6JQANDr9bVUsIGytyF1A6sOOI5zawz0Wj23SeWXRrTcZFmmQbUQbdRye8Bx4qXE8wJCSKdzOIGny8HONY7KL4bxcmsqUXvYe0XLt3tg6GMPkV+1zzaT9E6GgbXIH6xSOI5z2gFXcsc9c8iEUktx4m2Fk/O6qT5OYLVaIaxreZOqIe+i5HRasFgsNEWVIlR+2cMh+SUaWtAG+RVUbeycUvdgWWfkF0JqU8HVDEICADqHroJhAMMwVmsNmGcS8NNNBqNHZZQ9y9VjodUi+VX7bDMxP5JOp2NZnZalLC5cNk12INLil1j/LhmiQwjhfOcsy1qtFuygaEuMC8VejhDCsRlqlwejmOHXzqI417cnUB62qVCBujG2aq+XkogXruWS1d9TkuOL3VKMkejQuTTi3DXW4DtXpcI4GIy4waFW4nlppBN5U0heU+TxHb0j9l4yCCGsEouns1gsOEC8+Mpy6ER1lZqVX9UM9nKU52mQgCOFapdf4vyYiO2JLrfTSION8oDj3MCiIFhY1gUxbF2LTsc6ei2VPoDuhlRWEUI48pktbRhiGAZLpWowz7S/ZLCq4NbKqFP7bDPS7AbarG1X3XKsf7RtG/zCCxOioqL8/f29vLzw9tLS0uvXr584cfK3337bunUrqQw5cRb8r8lkSkwcPnDg48HBbevXr+/t7S0OMNy/f//WrVtnzpzZunXr77//DkBZfk97aaPJfi8OVKhXgPxQWcjmcnMRF1NXxHF9IITNmjVLSEiIj+8XFBRkMpm8vLzwLjzPl5SU3Lhx49ixYxs3bty9O0Vje6rcaFErjYzsPGHCCz179mjQoAGE0Gq1/vPPnfT0tNWr16SlpYnVUzlL1VGqp1oXlav1KvnBMQkJwwYPHtyhQwc/Pz8vLy/slYE7anFxcW5ubmpq2k8//ZSXl4f3U7lkllUWBuTphg4dOnDgwIiIiAYNGoj3keO4oqKi3NzczZs3//TTz8XFxaJBTirxErTf4j594hISEiIiIpo2fahePW/RW6y0tBSfd8eOnRs3brx+/TppHlgsFolDueb3g3I/1wh+dYwePTomJjogIMBkMuH6WK3W4uLiy5cv79u3b/36DefPZwNHOiEevmGYCoItPDz8qaeeioyMDAgI8Pb2FuNqchxXXFx85cqV1NTUjRs3XrhwQaPhhIvZSyKM905MTBw7dmy7du28vb0BAKWlpX///ff27du//fa7/Px8aqFhalB+VT/YyxEHArVXBv+k0QNfYpUxDAMhgJCBEOJXHJ6HlEymUR5k7MkvdTjO4kQ44urBCZtBr9fXoA+LbYoMAYAEAYGyFeAIIQGLBVJ+ue915+gyn5o1aGFgYFANnl4Lkte6EzGI8Qilehmrled5a2Ji4rx58yRJmdeuXfvWW28jhPz9/f/zn3cGDBhgNBrtHQch9Pfff69evXr58uWOzhXgTmk0GiIiIsaNGxcbG+vr61vpLrdu3frll1+WLPlvcXExPp1kjTXW81avXtWzZ0+NNcH8/PPa9PS0+fPny7NUq5Cfnz916rQDBw4A2bWLT11sbOxLL73YtWtXrMapgBC6fPny6tVrvvnmm0rVO3ylb7yRNGnSJPLFun///meffQ4AkJT0+oQJExRb1Wq1pqWlffbZ51lZWepnqTr4QhYs+GjUqFEO7bh///7nnhstV9zFlmnbts0rr7zy2GOPVdpzAAAcx508eXL58uVbt26zZ/LZG7PHZzSZTC+99NKTTz7ZpEkT9Ra7e/fuhg0bPvnkU9xLt2/fFhwcTNZk+fLlCxcmq9sk4kmnTJmckJDw8MMPV3qb7t+/n5KS8uWXXx05coTsP6J5hjcOGzZszpw5JpNJ/WgkYj/HdZbfTbEAhKBz58jXXnu1R48eKq8OAIDZbD5w4MDixUskta0UnU6Hb9P48eOfeuqpoKCgStdIcBx35MiRL7/8ct++fXiLessLAvruu2/Jdwi+a59/vtDHx7Ro0aK4uDjRPCYpLCz85ZdfPv30s6KiogdQXa4e+SVf2ImNk+p3prAX8wOjfbvZzGX7NwvOv04enDDJcJI3Bi/Yw7YZHqTAphq1zSiAeDFqB6EaVsq14Nza75oKyoXKEQQB4SiF+AvP8wgJDKNjGCjYptIcOviJRo3C//mn0mL2BhY9lto3b6bT6fDNw4uhGQ1pOKu+bBohFBMTPXfu3ODgYPXTQQibN28+Y8aMIUOGfPLJJ3v27NE4BC7qnW+9NXP48OFadGt8uqZNm06cOHHQoEHLli1bu3Yd7tyuE0tOHkfurIgvMCAg4O233x44UM2+rXgc2KpVq3feeTshYZjYnkB1Uk6xzhDCqVPfePHFF/FUpxyWZXv06HHp0iVsm7kbl3v3mUymN99888knR2jsOQAAg8EQGRm5dOnStLS0OXPmnj9/XtJzFAWb+Ors2bPnO++806ZNGy3X0qBBg7Fjx8bFxX344Yfbt+9QKqLm0iD+NGrUyMmTJ7ds2VJjA3p7ez/++P9n78vjoyjS/p/qYybJ5DIHJIAYICAYCAQQCQQJcsQDBP2prPqC8HqBuuABiquC6Lq7uqDCriK6vLIC7gIqguLBmUAg4QyHKBBCwhESTiGTY6av+v1RM52e7p7OzGRy0t8P6066q+vqqq7nW89Tz3Pn4MGDv/76m7///e9Ed4cQUrpj8l2DoVNpL0a5csURQo8//r/PPPNMTExMnblZrdZhw4b17dt30aJFn3yyGHxQoJFqi6IwePDtM2fOTElJ8bFnLBbLgAEDevfuvWHDxnfffbe8vBy8DEuMsfdFHdlsto8//njIkCHeyo2IiLjvvvsKCgrWrl3XCErpZo7GWb8I8YOmDl8RXKiMGCmK1oJyAyEymK/rwXadI2Bi1rTGbD6i5dAzF+GS3BAVQAiJoihJoiDUmqWAYVBpUVTvN2mvqIonrC8YbWk8tDxuptpBbARDfIRQZmbmX//6l8TERN8f6dmz54IFCxYsWPD550t9FLCSk5PfeefPAwYM8Fd8IQRm7ty5KSkp77zzDgQqaGqyDfhRQpBq60B6YODA23zht3o1QT179ly4cOHHHy9avLhOmVWn7aNGjXz44Ye9ETOCioqKnTvz/KpYYEAomHa2UI+RAwAMw2RkZCxb9sW777737bff+iI9Y4yfeOKJp59+OioqyveCEEKdOnV677335s2bp5urQXGEAr355pw//OEPxi9RFxEREY89NrFHj+6vvfa6loLWA+pxrgF65ZWXJ0+e7ONOBEFUVNQLL7wQERExb95843Ei333qqaefeWaqX6+DwGq1jh59z803d5szZ05+/i4Dc1kvPYZfeOH59PR04/48c+bM2rXrUPNzydX4aIT1SyZmcnGNL5D56xGkzvSyNSNhXhRFsyxD0wzD0AzDMgzDMAxN08SAjaQylWfXOSgqEG7WHDxn+AKGCYSbSVKjfgowhlp9GZaIezBRFAUXeEGgKArxPACIkoRFUZQkiaIoitK3FJDP6yrRrFyOBQstj5s1EAxsPxiGmTXrFd+JmYzo6OgXXniB4/gVK1YYiINkqHXt2nXhwoU9enT3txQZISEhjzzySHh4+KxZswxOJTUKPIQwIlsPHXr7X//61wC6UUZUVNQLLzwfHm57//0PDIU8dasRQs8++2xcXJxx/sePH1+/fn3A1fMdwRJQSSekpw98++23k5OT65NVYmLim2/OsdlsyrGqDQtGvrMTJ06cMmVKYGFeo6OjX375ZT0nbAanEwFjmD9/3rhx4wJ2Z4wQGjBgwD/+sXDatOmFhYXKTcd6cIY6HszKGvWHP/zBL2JGYLVaJ0yYcO5cmcGnQz68N2PGjCeeeCKAUggQQt26dZs3b95rr72Wk+Ornp8gPj7+rrvuMt5m5nk+NzfXlJEbFPL6pSRmBE1Fz4IOpcaMYRiaZliWtVhYlrWwLMswDMuybnpWqz1TPt50dTfRNAggRkWLoGcBEDNf4h0HC57iX63GjBAznucFQeB5nucphHhw9TkAiMQXgbdsdYlZa4XJzQAAOI6XJMltBaFGZmbmDTfcEFjOkZGRzz33bGlpaU5Ojq7QoyBmC+pDzAgYhrnnnnvKysq8qCaaAKSBxJitPsSMICQk5LHHHjt//vzy5UZ0V4VOnTrVScx4nt+/f389q9eYcI+c5NmzZ9eTmBFER0fPnDkDAJR8QBkWjJQ4cuTIqVOnBkbMCPx6lhCnehIzOavu3bvPmTP7uef+WFNT3dCbF5GRkQ899FDAlCkyMnL8+IfWrv22srLKWxqE0IwZL9WHmMlo3779K6/MKi0tLSz0Q684bNiw6Oho4zTXrl3Lz8+v0+WMiYAhiyxaYkZA03SjiWXeYkl704z5EntaqTQjZ8wIE7NYWKs1xGJhrVYrYWiEpMnGjWS4maPuegY5y+TvU81ZFaN7rNcYkoQbWWMGtYcFQDZldFMynuc5p5NS0may7UtRHq7IlbldV8QMWjc3I+pUcO23eU0mv3JyhlibQHVQhOM44iAxN3fHoUMHw8PDs7KysrKyBg4cqHvUJzEx8amnntyzZ4981kV5l/w5ffq07t31iZndbj948ODWrVv3799/+PBhURR79+7dv3//4cOH9+nTR+tLg+y4l5WV+cVegg2XZ0j5KNRzzz2nS8wwxr///vuePXtycnL27t1bWHgCAKenD0pL65OVldW9e3etr6TIyMhnn3327NnS7OxsHxuoLFoQhCNHjnz11Vdr1nwbERGRlTXqvvvuS0lJuXDhwoYNXl1iBBd1HVKqG0SbFBZmmzNnjreRw3FcUVHRtm3bcnJy8vLyAKB37979+vUbNmxYnz59dP27REdHP/HE47t27VIa/pGwYKRLbDbblClTYmNjdat0/vz5/Pz8rVu3ZmdnV1ZW9uzZKyNjsLf36GMzAWDSpEl33XWXLjGT27hr166tW7cCoMTEhPT09IyMjCFDhsTGxmqnW3p6+pw5s1955RX5Vj3euJHn37CwMFVbLl++vH379q1bt27durWysrJr165DhgwZMWJE3759dclVly5d7rvvvmXLlmtrSAbAqFEjx48fr/usKIqnT5/euXPnzp07c3Nz7Xa7zWYbMmTI4MGDMzMzdd2odO9+85w5c55+ekp1tc6XSguLxZKQkCD/WVlZuX379lWrVuXk5PTq1WvMmDF33313YmLioUOHcnK21WX8aUINf9cvb8QMmtrhWFAgGyiSc2UMQxNKZrVaQ0JC+vTp8+CDD3Ts2FE16UyYMNGsUF1dffr06dWrvzpw4ABCDrIoYCy5HYFIuh+7642YQUv00+gjVH6rdN3NkXOf8vrHssyYMWPefPNNb24JMca//fbbu+++u23bdnLBbYiFAVBCQts//elPWVlZWjHU4XAsXLhw0aJPVBIPKXry5EkzZ87ULiqVlZXffPPNokWLysvPg9s0xd0oBIDbt28/a9askSNHaoWz33777Zlnni0uLiZ/elIOfP/998+dO1fPHeUsOXMiGbg3LF2ZLFumdvZYXl4+Y8YM4n2eeEfFWJJzIHj99dcee+wxreHTlStXli5d+vnnn7u9qyPFAR6EEPTp0+fFF18cOHCgaqMIY7x9e+7EiRNlb+zK/nzxxRenTHlalwzY7faPPvpo8eLFCkkRAeCHHnqoS5fkv/71r8aORoIF7I5qgJCrsYMGpc+fP18p6QLAjh07JkyYAEDCHoD8RuRKPv/89ClTpmjfPsZ4z549H3zwQX7+LkUzQe5e4pFF1+Moxnj9+h/++Mc/qq6TgxyvvPLKhAkTtK/Sbrd/8cUXH374oWLMIEmSyCHdgQNvmzVrVmpqqreO5Tjuk08Wv//++6DofPko3Weffdqpk/ozJYrirl27/vGPf3i20eMA2JQpUx5//HGtyvTatWt/+9vfvvnmG2VB8lYCAHzxxReDBg1SPlJeXv7SSy+5jyPKbwERp8BIz0+jqsTPP/98yZIllZWVihHrGudDhgx5/fXXk5OTtf3z/fffP/fcH8FzTJJ6hoeHL136ef/+/VWPkM/UP/7xj40bN8q2qe7aujB+/ENTp07VulRxOp2ffPLJhx8u0H6pkKGv1xMnTrzxxhuq8RYebnvmmWdKS0tXrPjyutWbNc76ZUDMmolY481/o4HeTPbT6D5mRtE0TZRjhJKFhFhDQ8MeeeSRcePGOhyO5tBMEyZMGAMhFBIS8u23a7/88suammqHw+lwOJxOJ1GoEQ0/TVPydDb+gmm9ubYOtE69mdahsNI0iwBjkA+9UBTlg5NiMScnZ/r06ZWVleA+MiQ7dUAIl5efnzZt+tNPP/Xss8+qFGghISH33HPPv//9BXEg7q6AS6f0wAMPaIlZaWnp3Llz3R7t5N1TZLFYZFHy/PnzL7zwwv/8z/9Mnz5dZVmUnJw8fvxDf/vbu/IVhMAtuSLDJUztwwMAEKKI7Or1GYQAgKaJ4EWJoihJLnkuLS1NeyIFY3z06NHXXnutoKDAHeoKiMhL8iNlFRQcmDhx4ssvvzxp0iSlBwiEUL9+fSdMmLBs2TLFUwAALOs1mAnHccuWLSPETNEWjBBauXJVI0uNcgUwBoPjTvINSQKEQPYrSPxqjBkzRkuunE7nypUr58x5070jpWQ7rrLKysqnT5/+6KOPTp8+XUVdEEJDhmTce++YtWvXgfvNYox5nu/Ro/sdd9yhJWbnzp176623Nm3apHQ6R8QpABBFMT8//9FHH509e/a4ceP8VaBNnjzppptuUl10OBxLly597733yLBRsA6PcPCffLJ4165d77zzTvfu3ZXvNyoq6v7775e5mcyTlcpeLdxleZTiizTo5i357qkn22yQ14G2bdv27LPP/vOf/+zWrZvqWULYtFVCCE2cOKFXr16q64IgfPfdd3PmzKmpqSH9z/OCmxfVZrJy5cqcnJy///3vgwcPVvaM1WodM2bM2rXrTp486bs68fz58++8805+fr5cTVJWZWXle++9R7rL9MrgOwJYv5o5MZMRGFMFTyeNsk2j1WpNS+szbtzY6upqcszMHGQmTDRnYIwlSaqurh43buxvv/26b98+8rkjQJp1orl9wRoNrZCbKRc2om8hf3qenKld2IiBhPHrxxjn5eVNmzZdEaKn1u+2W3jCCKHFiz+NiIjQngBJSkq6//77ly1bppR4EEKPPfaY9rBQWVnZ66+/np2dLUuByrNwsl6CyJFLly7lef7ll19WHuNhWXbIkCH//OdHhElCrRDpys1LM8GL3ZFS96KGvGTKTaMoSn4LDzzw/7TWjMeOHZs+fXphYaEyE5VYLBOJd999VxRFVZfabLZhwzKXL18uXyGKHaP9lcJC2S+5Z6ux0nFiY67uskG2d3MvNQ1w6zDhzjuz2rdvr0rtdDr/9a9/zZ8/HxS0QdsnpKeJ1atq5ABAVFTU2LFjiWM95fWxY8dqSywrK3vjjTe2bdtGBCPV8CaGiIIgVlVVv/LKLIZhxo4d68uxMVLntLS0zMxM1WFup9O5ZMmSefPmKQeLbg4IQUHBgenTpy9cuFBl+dmtW7d77rlHdv2ibKn3AeDS/ODa2NN1a1nLysr+/Oc/5+fvUr1lxWvFCEFhYeG33347bdo0lRfK6Ojo9PR0OYqafD0sLOyee+5RfWREUVy3bt1LL72EEMUwNEJIubCpRkF5efnUqVMXLVqkomft27e/886sRYsW+bggSpK0adOm7Owc9/hEynksE8tGMBVuHQhs/dLNqpWJNbJBI+FmDMOwrOWBBx4k8TBMbmbCRPMH4WYURXEc98ADDx46dJhheHJGlKZpcjBN/mi1si+YX6D8dWLTzKFc2FiWpWmKpil5p18QBFGUfFzYlCgpKZk7dy7RehEKodzGI2nc9mkwb9787du3q4aUzWa77bYBniIgYIwzM4eqBCyHw7Fs2TIi6ygyQRzHK/85nRzPC4IgAsCKFV9u3LhR5WoyKSnpvvvGKasnGygaD3e5XbK3K2NVm5yzwm0xomnKarV06dI5PT1dNcauXr368ccfFxYWkjxlSoY8Aa4TFwAA8+bN27t3r6rc1NTUoUOHEkpssViMveUSZ3HV1dVKqVFZUGNCO3i88V7d9AghjCEzM1M1cjDGu3fvnjdvHrHc1j6LECIFyVmtWLFi+fLlWq+JqampmZlDVcrSW2+9VaU0czqdq1ev3r59u7JuKpBvLqng7Nmzjxw54ntHZWWNatOmjaqNubm58+bN99Y/nr0KGOPjxwv//e8vKioqlI9ERkbecccd2oFnWB2XCtHdjXU/wnHc6tWrc3JyvNXW/d4RxvDTTz+dO3dOlYPNZouPj1MWQup8//33JyUlqRIfOXJk9uzZcjkcxxt2DqqsrPz440Xnz3sYhFit1szMTN9nxJUrVzZu3KQcJ8pSAt7yoCjKYrFYrUb/LBaLuX61FGLmdHK6/+p8UDGcEEKIcsc1s1hYlmU7drwRXDaftL9jzIQJE40M5NZ7A0DHjjcSjz5ycELlmsjzQrP6gvmF+q9fVAAuX5otMAblwibbtlEUUi5v/hIzIoAS7wjkinYNQO7dYpJm9eqvLl++rErTs2fPTp2SwM1GMIbMzKGdO3dWJTt06NCiRYuUOesuOchtbEasEL/77rsrV64oE9hstttuu63O1jUohgwZ0rZtW+UVjPG2bdt++OEHhiEHBywhIdaQEKt24MoXSfiaDRs2KC1CASA6Onrw4EE0zbAsU+eiXFFRsX//fqRgqvItb2J98wQZYCNGDNeOnMuXL8uKRJkpaXOQRw4ZhB9/vOjo0aOqNFFRUQMHDpTJMwAMHz5ca1t44sSJ//u//1MWpzs1GIY4MkZVVVWrV69WvUcD9O3bV8UGL1++vGzZcqUu0FsbEXJtKNA0/dVXq48dO6ZK0KtXL0JvGm4BOHfu3LffrgWFhs3bpwMAiouLf/31V+1diqK1Fbz11v4qQ2hF3yJig+qtVopPB+Tl5e3evVvVA507dx4xYjj41jOnTp2SyWcQpxXD1D2pEQrEZVmzRbDWL4ybHTGrP+SBRFGIoijZh35YWJh7A9GECRMtA2TOhoWFsSxLtOCUIiQhQO1J2haK+q9fVLOXRf2ArDgi5m3KW8rljcBHYgYApaWlP/30k7EsCLXiKQDAhg0/q2RBAIiNje3bt5/y8b59+6nMyTiOI+ZPvphLQa2YBTk5206dOqW6261bN5vNZpxDwwFjnJKSopUgd+zY4Y4fioyd2yKXOg4hhHbu3Hnp0iXlXYZhUlJSfHSPe/Xq1d27d8tOTfxtS3NDSkqK1hP9oUOHNmzY4Kne8Qr5blVV1U8//eR0OpV3WZa95ZYUUJi/9u7dW1WirIo04IFyWcTEDgCtWbOmpKTEuHXEzG/QoPSOHTuqbh07diwnJ1surc42kqOkCKFDhw6pzvDExsampaV5qYBxBX1FYWFhcXGxbOxnXFUAVFZWpqqkxWIhmgElwsPDVSfoAKC0tHTNmm8JMatzVZO/GwCwb9++mpoa5d3IyMjU1N7GOcgoKSnxbpEbOEjjiIGA7j+3VjDoJTcZgrJ+YdzixRotlAzfbc+BGMa1+94i9tRMmDAhQ56zJGg82XBBiIJWIZ5BMNYvCgBa356T7ttVLm++EzMA+PXXX5UOD43Lxa446FBQUKAyFQsNDb355m5K0tW5cyeVa4SKiopDhw76NTjlZfjIkSMqs8aYmJiBA2+DhtQMGKNLly6qHrt8+bKsv/KO0XP4AAAgAElEQVRlEsopS0pKlOfTCNq3b5+UlORL686fP19VVdVqpn3Hjh1VI8fhcOzevRt8OwTlCZyfn6/ivQDQvn07m80muxLRHau+R4RDCLEsgxCqrKzat2+fQah3V50wdO3aVcUGBUH49ddf3fSj7jZSFGWxuKb8wYMH5bOXBCEhId26ddMOHkEQgkI2OI4jGzS+7LAQQlVT49D2jNJYi9R24MDbVIE9AOD48eNVVZW+v3336ogPHDigUrlbLJbOnTv5kg/HcefOnZMNZess1F8YTG35lrl+yWiVxEwJ924dRVE0QpSxHbsJEyaaOWiaInbK5DPeOiQ0GfVZvxgA8ObiyTMjEAShTomqaSE3kud5pU2IIgFiWVaSJG8LG/ECr4TD4fjll198X+yQ21VAYWGh0+lUirMMwxCvGO40SOsko7Kykmy0I7fPdN8KBQC4fPmyIAjKEsPCwtq37+Br1YONpKQkbSCsy5cvl5SUkDfl73C6dOmSSh0UHh7eqVOnkpKSOtVEpaWl5EcrmPwYQ7t27VQXKyoqjhz5lYwc49NrMtyUAAoKDpw+fVrl5yMiIqJv37Tt23PJyV3t6aYrV65s3bpVzsqX4liW4Xnhl1+O1NTU1KnR7dChg4oNchx39uxZ7A4kUOexSZqm5DF28eLFmpoapTtThmFUQQvA5dUwOOB5/vTp0wCgciXqrbaGzfG41b59B5U6WhCEsrIycDtZ9fm7gQDQoUOHVawVABITE5GnZxddcBxXXFz37AsYvrj1M9cvguuBmCFX+GmXSpyi6hWM3oQJE00LwsrIPqFs1NjUlQoa6rN++WqsTywjtT4DmhWIHycSHsFgedP9oGMMPM9p98sdDseZM2fBT5keYygrK6usrFQ507/hhhtkicdmC1M5vgeApKSkzZs3+16QMRiGiY9XB3dqBBC5uV27dtrQ2H379tWqvwJGSEiIVoGghSAI165dI7/rEoKbO8g41I3ZlZu7HSm8CPoOjPHp06fT09OVF8PCwuLj25ASk5KStEH/Lly4IIqivwd+WJYpLy+rqqoy4GakFTExMarMw8LC5s6dO3fuXL9KNIBq74AcPg7W2oAxJq563IS5jsTeb6o98cTHx6l6hmGYJ5988sknnwywrhpER0fbbGFVVdXGyRwOB3Gy0szdMF4P61czb119IAtsSAHzmJkJEy0dlPKcWa3dcmvYQ68n/Pi0tYi+cnsdAADgeV6rB9OFwcLmcDh+//13VJdvQy327Nmr3Y0mTucIdUlNTW3ow2AWiyU+Pr5Bi/AGhFB8fLw2bltwwbKs1qu7FpIkORwO8rtFEzMAwBinpvbSkt4LFy74rmiVIZuMXrx4UTUFKIoiOwsY48TEBJVvdwAoLy+XJInEJPGr/mVlZdXVRkI/aYVWqRV0KCkuzwdZr1JZWVleXh7EDGXEx8f7GybOX9hsttTU1DqVk4IgVFf76tmlaXF9rl+tCYrvDDK95Zsw0TqAEFCU7J7RZGUutMJtJ3Kshfz2ZXkzXtjsdnteXl5g8jzZAdVFY44/hFqGXBIwrp/J7Na4hnvTVgWw4USSa2kJwzCxsbEG+hDitUIUJaId8rk4VFJSYuBFsEkgCGLDGLzV7ZbDLzTyXPZtLF0vs69xENz1q3XjuvnwmzDROmFOYW9ohdwMACwW1sflzceFzS95V06sdaNPygQAjHF8fHwjOFFMTEzU2kQ1AjDG2vNCQQfLsnFxcS1dFeYnsK6nirNnz0JADgbd2jbdEY7dJqD6458UJ4qij/TMR4NSYtqgPawYdNhstv79+wuCaLCNUj8EeeUhnj6051SDDpvNFh8ff53NrOaCoK9frRKt7GiKCRPXIcxZ7A2tk5sBgNLjsLflzceFjRj2+EnP6rYuo6jGiJVJ03RDeLiuEwghd8ThZlRKKxA1iXSue6sBRhPycfCIoiiKPumdfBnzhA02zvihKEqSpBZFQnBj9YzpaKHJEMT1y4QJEyZMtCy0AG7mo829CgiBUmmjXd4aYWEjp8u8oaKiQj4E1XCorq5uKqMj4jeyQYuQJEkVmKvO9A1XmaZFhw7Bd8gpikavLyYmRkm0BEHwhZ5hjJOSknxRqBInEw0KQRDsdnuLImYAAL///ntDFyEIgl8zy4Q3tNz1y4QJEyZMNAn887HWJOB5PmB3TEobKqXnK98XtoiIiEGDBuXl5fmlOvMWfOnSpUuyLqKmplpLXVauXPnqq69CMDQ8xAs/AG6SA1kYY7vdruJCHMctXrx4wYIFwSpF6dvHF7QCboYQVFZW6pLewMYMmSOhoSGqWcZx3JkzZ8jg0S0xPDxcxWoEQUBIx7mcooau0BFWq9WwSoAx1u5cFBYWZmVlgV5LiWdtv4AxEI1Zi3PdWVWldr9RXl7+0ksv7dy5s/4bMe7vRov3mtNM0LTrlwkTJkyYaHFoAdwMgidS8zzPMAxFUb4vbAzDhIaG+mUWSKS99PR0lQN9cEVPcrk4FwRRK/0kJia6CVV9IUm1oa588eIddGhNxViWjY+PDyJTvC4tldHhw4drampUV4mSNqD+wAiB1mE9xlgUXUP08GGdEFht2rSx2WwqN33efH8rs23fvr12angCIaQz68PDw/v3v3XPnt2q6zTNBETMBMLum7n/dxUwBvJelHUmx8N8t0E1zL+FMdXmjyZcv0yYMGHCRItDC7BpDC4EQfBrYQsNDY2NjfFXViGeMFQCKMb47NmzGLu0anv27JaDbslwO9kPwj93PkH2FOc7SIQ35RWEUPv27d3xQ+uLAALJ+xKmtjmDEAmGYS5dUruZiYqKyswcyjAsTXucY2QYxtiAkIwObWjpqqqqixcvyVldvHhRW2J6ejqAWpTned54xCUnJ2v1Zko6hzEGwGfOnFXlHB4enpiYAICIexvyj6Zpf0cTABIEgTCZlsVDiB/O8+fPqxxdWq3Wm266ibSl3p8Oj/h4LYi1Xg/wd/0yYcKECRMtDtcdN/MXVqu1a9eu/gooCKGePVNUQaicTufp06eIdEWkKK28GxcXN3z4cOSOOhVE1K8b/AZCaO/evdojQx07diQ0ALmDhwYM5MnxfKxYQ7uObGiQtpaVnVNdj4yMvOWWWygK0TRlsbBECWaxWGjayNiPjMP09EHaMHF2u33nzp1ysqNHj6rMGqOiovr376fLbTiOM6A8qampujEAlBcxhvPny1UMJDQ0tGfPnrJvHoQQy7JEk+DPsKEUMdmaZnYEDEK+SkpKVIfBLBZL165dye9gfCua7LthwoQJEyZaNuwHP9394SF7U1ejJcPkZnWAYZjevXv7u7lus9n69eunOmZQWVl54kSRfCAEYyguLlaZu8TExAwblulvcVgP8nW/sjKGX7IaQog4dlciISEhKyurPg0kppKqlvpTK2gEN3cNB2JqeObMGdX2eUhIyK233ir3Bk1TVqtFtp41yBAhdPvtQ7QO68vKysnjREY/cOCgSgvKsuyQIUNIHAjtW9DSM/Ky7rnnHplFqEBRtb4ZEYITJ06oQlQzDDNo0CA58gRN0zTt0xdMOXicTifRyzWhSrl+QCUlp7Qq97S0tL5908DPc2Kqb0V9ZpYJE80RzmNfPp3Zv3/m018eI/sZ57LffGRQ/0GPvJl9ztcU6gsB5GnCxHUC+8FPj8w4LK7/7IhJzwKHyc3qRufOnd0eCOoWVohF0H33jdMaiZWXl2/evJlkQrRnhw8fVh3rpyhq0KBBRHj1SzZCCC1cuODYsWP79+9bv/77f/7zH1OnThk2bBg0AEPzpTLkx2+//aaiEFarNTMzMzw8HPwXIpcvX37w4MGdO3euXLny3XffnTRp0sCBA/3NBwAYpgVzMwCQJOmXX36x29WfvV69eg0fPhw8O8QgeBdJFhYWNmTIEKXPbgAQBOHYsaOKbHBOTnZpaakqhy5dujz22ERv9VTSM/ewR6NHj46KivL2CMPIBpkoJyfnwoULqgSdOnV68MEHSRIf3yMp+pFHHtm7d+++ffu2bNm8ZMm/Zs+efe+9YxISEsD/8dPkOHTo0KlTp1QX27Rpc/fdd/vlC4Q0PDNz6K5d+b/+emTbtpzly5e9/fZbDzzwQHJyMrTAnjFhQoWS7+e+v68SoHLf+zP+cwzAuXPpjO+Pc8Ad/37GP7PtvqTQXPA/TxMmrg8QYuZeN/gW73ytyWBys7oRGxv74IMPEAMfY2GF3LXZwh988EFVXGlJkvbv369ICRjjH3/8qaysTJVJx44dn3zyCd8VVKTQUaNGDho0yGq1xMTEpKSkjB49+uWXX1606OMpU572NaO6EIC3sV27dl25ckV1sWfPnpMnT/Y9E9LAiRMnpqSkhISExMXF9enTZ9y4ca+++uqCBQt8p81K6NrUtRRgDJs2bT558qTqemxs7COPPOJO4+qQOv0QPPvsM1pF1tWrV3ft2g1u5yIYQ1VV9fbt21VGhiEhIRMmTMjMzPQ2NUh6+dbzzz+fkZFhoH0VRUlW41RVVR04cECVbVhY2PjxD3Xq1Blj7EvAa/eUtI0ePToiIiIiIqJz587Dhw+fPHnywoUL3377rRZKP/bt26fa9WBZ9u67705PH4h8czuJ3efKHnjggfj4+LCwsI4dO2ZkZEyYMGHevL9/+OEHpj2jCRMmTJjwFUpihu55MuX5fl63YU3UAZOb1Q2E0JAhQ2bMeMnYtTSRdRBCc+e+mZKSorp75cqVLVu2EC9qsmxaVVW5Z88elfRM0/Sdd945adIkImP5wgaTk5Off/6FuLg41d1z585t2LDR95YaIwBulp+f/9tvv6kuWq3WBx988I477gAfOBVJMGTIkCeeeCIsLEx1t7Cw8KeffvK3VgDgoy1cswVNUzk5OapDRwihAQMGzJgxQ6Y3AF4NOMndRx999H/+53+0Z/BOnjy5efNmhBBWRIPYsGFDeXm5KmViYuLrr78mKzBVLxRj7HS6KMSzzz47YcIEA+/5koTJkTZSIsawY8dO7ZHFbt26TZv2R5vNJgiCMT2TK/PGG2/06dNHdbeqqmrbtu0GjzdDIOTyX5Kdna09rZqYmPjcc88lJLQFX5X8MGPGjJEjR6rYMs/zubm52EsgEBMmWhCSRs95sV84QHi/F+c9fDOAddCkeaO7WcDSbfS85zIjfEmhueB/niZMtEYoz5VpiFmqsTNmE4ZowdqDxoTVap04caLdbl+8eDFxTKeSWmSN2dtvvzVmzBiVQIwxzs/Pz8nZJju5dvMu+PrrrzMzM1WeGCIjI1988UWLxbp48WKikdAVkkihiYmJb701t3t39QIgSVJeXl5xcbHmOaRr+MQwjMGOu7f4URRF0TStW0Ny5bvvvuvbt6/KjC0hIeHNN9+02Wzr1q1TJta2DgB69+49c+ZMYn6mhNPpzMnJ0a2tL6Bp2puxXyPDmwBMURSAumORy+c79fPPP99///2dO3dW3iUDNTQ09K233iIpaZpSRSbDbkcajz766PPPT4+MjFSVW11d/eOPP4KnfI8xLig48PPPPz/22GMqA8jk5OSPPvros88+W7ToE9VTJFhWXFzc7Nmzhw8fbqyu1IZQW7du7dix9xIaL4Om6TFjxlit1hkzZlZVVSGEdJm2TFBnzpx59913azlqSUnJN99846OWiYzzOpM1AkhlCwoOZGdnP/zww8odE4RQenr6ggULXnvttRMnimQ7Uk0OZADAY49NmjhRhy1fuHBhw4YNJjEz0RpgvfmRxdmPKC60y3zzy51v+pVCfSGAPE2YaGVwk7HDR+DJ5GH5J0xiFky0bO1BYyIiIuLFF19cuHBh27ZtyRXFiXkMAGlpaUuWLBk3bpxWAD1//vyXX34JgLXRhwoKCn788UeVqRgpbubMGcuXL0tLS1OWpTqpP378Q//973/S09O1glR5efn69eu1cifGuLy8XBuuqnv37jZbGHjZcSeCqfbEUVRUVM+ePd2KDqVQ7qrPd999l5ubq82zbdu277zzzvvvv+8OG6CPJ554YtGiRTffrLP1ePLkyZ9//llVnO8wUAN6qwx5g3UqM/0HysvbqT0/1rFjx7S0NNnPO/GGb7FYSACxU6dOrV+/XqU6AwCr1froo4+uWbNm8ODBpC0Mw7Asy7IsTdNkBLZt23bBggVvvPG6VteKMd63b9/SpUtJ3DNlx2KMP/xwgVYRCgAxMTEvv/xybm7uu+/+bcyYMTabDSGUnJz8v//7v19++eWmTZuysrKMiZkk6XYpWrly1aVLl1RXiW75hx/Wjx//EM/zxBJSi9TU1M8//3zy5Mla+uF0Ojdt2qTyNSI3U+vDJioqqlevXoTTBvvtBwKM8dKlS7Wnzoju9D//+Y9szKw3hqFt27YLFy589dVZWmYuiuKOHTsKCgoaYJzXEmbtp0yubHBLNGHChAkTwYfkNqrH6z8rNIlZkGHqzeqAJEmyL2mLxTJmzJjMzMz8/PxNmzbl5Gw7f/58ly5dhg69fcSIEX379tW113I6nV9//XVeXj64YkCrFG7w4YcLBgwYkJqaqnqQYZiMjIwBAwYcPXp027bt+/fv37p1KwC0bds2PT194MDbMjIy2rVrp0tLOI779ttv8/LyyJ+aNDoCUPfu3T/99NNPP/0sOztblpDcWhpEUfoGllardfLkySzLrl69+vz586q7pNylS5empqbeeOON2mdHjx49fPjww4cPb9++/eDBg7t27QKAzp079+/fPz09/bbbbouJidFtoN1u/89//nPq1KmAd/cN4iMTvPvu38aPH6+6WF5e/uKLL+3cuRMHL2Cxt6zatWv35z//efHiT9euXasUrGX3iUuWLOnbt++gQYO0urWUlJRPPvmkqKgoNzd3z549RMHYq1fPvn37Dhs2rE+fPsQdixbl5eVLlvwfuPUzclnk1VdVVX700cfvvPNnLalDCHXo0H78+PHaTvMRRMkm50Z6ZsOGnwcPHvToo4+q1FYIoZtuuulvf/vbtGnTcnNz9+zZu2tXPvEdMnTo0LS0tIyMjJtvvtlbyIR9+/Z99tm/sJ5mSfddWK3WJ554nGXZVatWlpWVN6GbDPldnDhRtHr16mnTpoWEhKjSxMXFvfzyy48//nh+/q4dO3bs2bOnqKgIANLTB/bp02fo0KGpqamqCB8yioqKPvvsswZt3YoVy8nGgRKFhYUjR44ylXUmTJgw0QIQdetTKfOUnj9MYhZEmNysDly8ePHatWvdunWTr0RERIwcOXLkyJG+PC6K4vfffz9v3jwAUIk7Cnm36oMPPvjLX/6SmJiozcFisaSmpmqZmwEwxrt37/744491BSyEUF5ent1uV1kJ0jQ9aNCgQYMGyVe2bdv22GOTQCGtXrhwgeM4lbwbExMzbdq0adOmkT/tdvucOXPWr18vF3fw4MFPP/105syZ2k16AAgNDR0wYMCAAQN8b6Aoihs3bvzPf/5TT0mOoihvrjKMc1ayiHpCHgYXLlxQ+eRACN1yyy0LFny4YMGH5MrRo8dGjx4ta/yqq6v//Oc/f/DBB927d9fmbLFYevTo0aNHjyeffNLHylRUVHz00Uc5OTkYE1am0wkbNvzco0f3J554whu7M4YoioWFhZ07d1aOIkEQLl++JFv8EmCXswr03nt/79y58+DBg3XtZtu395sQlpWVffrpZ5WVlVolGKGE3sb5Cy88/8ILz5M/7Xb766+/vnbtuiCydH+xaNEnycnJY8eO1dpbIoTi4uJGj75n9Oh7fM+woqLiiy++KCw8IWcStLr6AHknqDELNWHChAkTgSCidy09M4lZUGHaNNYBjPGSJUu03hR9fHbnzp1z5rwpH/HyJnZkZ+fMmTMnsFK0he7Zs+ett96qqqqSlR6qBABI69RBizZt2hDJlZABhNDJkye1RnQqWK3Wm266SXXxv//974cffqj16xAACDEj56kQMurVOuHNrLEuh5zYL0/lvgBjfOrUqTp1MVFRkWlpaaIoyimLior+/ve/l5SU1L8Odrv9448/XrFihbtKHnflTsYYFixY+K9//UtrFlsnyIzYtGmT6rokSXZ7pYYmIeLOtLKycubMl/Py8oKiqzp//vx7772XnZ0NesovcuHEiRO+jPOkpKQm4RGyUhFjPHv27O+++y4oJyfdA+DL+mcVKEyDRhMmTJhoOYjo/VTKvF60ScyCDMrp5Hz/19S1bRqcPXv2o48+8pdXiKK4devWqVOfqaqq8iZTKuRdvGHDxj/96U8nT56sjwAqimJOTs706dOPHy8EjXitKBHn5eU5HA7j3MLDw3v3rtXXYYy3bNlSJw1gGEYOZCxzJ4TQ8uXL//KXv2idy/kFjuO++eabWbNmySeF6rPL7u3Zut5A8E8cIYTy8/O1AYVVCA0NjY+Pl3ULpGO3b98+c+bMgwcP1qdWZWVlc+bMWbz4U0KHQK9zCFkiWLBgwezZs0+fPu17EU6nc+XKVc8884yXenqtPEJQXl721FNPb9myResvxC+UlJS88cYba9Z8q8hc6yoDNm/erOdExwPucd5kSh5S88rKqhdeeHHlylV1kkljXLp06d1331u8+FOlPXMQahko/FqYzPXLhAkTJpoGEb2fGmASMw/Uf7Uy9WZ1A2P48ssvP/jgg6tXr/r4iN1uX7Ro0eOPP15VVUWETm+2Okqrquzs7EcfffT7778PTMwihU6e/L9EJ+Y+L6TrPhF98cWyvXv3Gkvz4eHhHTp0kB1CIISqq6tXr15tTFMpikpMTMQYSxIWBFEQRI7jyb+VK1c+/fTTubm5gUnYFy9efPvtt195ZdbVq9d4XiB58rwgCKIoBhLjsFlZT3333fdbtmwxVoCEhIR07HijMhIDeYMHDhyYMGHiF198oXUoUiecTud33313//3/b82ab/2Ry9GaNd+OH/+HL774ok5KiTE+fvz4nDlzXn11VmVllbdBpy1TdqaPMVRVVT7xxBPz58/XugbxBYIgZGdnP/zwIxs3bpRb562ZVVXVq1at8mGct2sqVY/b/I/8hV977U9z5szxRfWqBcb4wIEDTz311IoVy5X5B62uJkyYMGHChAmfYXKzWhBtge4tScJLly6dOnXqoUOHjKXnmpqarVu3PvbYY/Pnv6/I1kjWURrmlZefnzZt+qRJk7Kzs2tqanys+bVr11avXj1qVNb8+e8Tk0VlzioQU6jKysqpU6f++OOPBjTJYrHExcUT/yVyJf/73//OnTvX2PwyOjqa5wWe50VR9DzQhQoKDkyYMPHZZ58rKChQBc/1BozxxYsXP/7442HD7li+fAXJUJZBJUkSRVEQBKeT8yUYsRLe3kmdcmkDCK4YY/zSSy8tX77cQJ/JMExcXJzs8FD5Xqqqqt58881Jkyb98MMPPjK0mpqa7OzsSZMmTZs2rby8zBexXmlNhzEuLy+fM2dORkbG66+/sX379rKyspqaGjkfjuMuXbr0888/T5kyNSvrzpUrV5KWevHCoh/aQTGGEQD65JNPxowZs3Tpvy9duuQjD+E4bteuXY8//vjkyZPLy8uIp0DwMjvkiytWfFmnmXFMzA3kJXhP4u/pKT80isgVfc71hVm5cuXo0aPff//90tJSH3tGFMUjR47MmDHjvvvuKyg4AAF6ODFPiJkwYcKECRNBA0pK6tTUdWgWUGgMyH9dp9KVvgkRQgB41Kishx/+Q8+ePaOjo4mULAhCVVXV6dOnt2/fvnz58vLycmIYRrLyMYSrbEgma9hstrBx48ZlZWXddNNNsbGxISEh8ol/QRBqamouXLhw9OjRTZs2ff/99+DJ8cA7G1SyGoxh8ODBjzzycL9+/cLDw2WHbw6Ho7q6+tSpU0uWLPn++/UWi4X4aQS3XB4WFvbkk08OHz68Q4cOYWFhpGKiKDocjsuXL+fl5c2aNUvVcFUPA0BCQuLYsfeSTKKiokJDQ+X0HMfV1NSUlZUdPHjwxx9/zMnZJp/yMtDtkFssy6qccSM3tE/pWjrJr548lJ6ePn/+fOI6pbCwcNSoUaAX464+UHZOWlrahAkTBgwYEBMTExISQkqRO2TVqlUrVqzA2OVnEmMQBEGSJGV9IiLCx40bd/vtt6ekpCg7FmPscDiuXr1aVFSUnZ393//+t6qqWtlebf/4UGHZgQciYrqyJu6dAqw0BNU6wLxw4cJLL80gsRa8bSi4fZPUTpOhQ4eOHTv2lltuSUhICA0NlV13YIxramquXbtG3FSuW7eurKzMTfxwnXslin7ANpvtqaeeHjlyhME4lyRMUZS75ljZD+S3L18AVefLnw7du9oHZZAR26tX6kMPPdinT5/ExMSwsDB5XpMBUFVVVVxcnJ+/a926dSdOnAC9j49e/9fOCPIl8LeNXvKpvRn0aWWiOYOiKIZhDN72Lzfc0PP33xFCNE1TFEUCgYSEhISFhYWHh0dGRkZERHzwwQdatz0mTJho5iDT9o9//GNFRUVFRYXdXlldXe1wODiOEwReFCXluXoDFCa07Vqu9hDeCmByMxdUorx8mVwgoqHCq7hLCFOJUEoZ1F9hF/TELMVv8BR5AQDTNKP09qEUrYwLlVkWAEgSFkVB+4RSLrRaLUoLOkLP3MRV6VgPMJYUB5ZApQlRSGbqKmlketf/k5sGPaPNn/SMTCaNKas3bqZIjNPT099//30FN8vy983WCc8BRiqsbBFgDBRFURQCQEQbGRJiFQSRaHE9ZWtwV56iKETUjMTriSRhBWv1ILqK9vpRZ+1Fzxyw7O9Rmfif//zH6NGjlU+VlZVNnz599+49BnXwUtXatsjPKammcgQqiYHvTVNNQ0U+cjIMtZ5+amkq+eHjUFFQO4/HPT9BdfBJUHSC/I3yvKisv0ePkuFX58wC12ZTIG30kg8oh6JJzK4fWCwW47dtzM0iIiIiIiI+/PBDk5uZMNHiQKbtc889V1FRYbfbTW6mgulD3wXk4U1b3lyv/UNhPiTLSRhjpQ56VpkAACAASURBVIDoSiyTFn/lDJn/KImQfBMAuc2xamOOgac0w3G8X3oPq9VCUSCKclnI875ODd173jqlkLkk74grZC+PBirq4OH9T9lApcztKWr7RDsFQZAX/npLeyghIVH2Fy+KooFFXOBleDB5meHLLx0AsCR5mHPKrJKiKJqm3QMSJDcwliTJVU9RlBSKR1eGoBly3qB6BaAR9xV3a1Mpdi48diu0sSIqKyv37NmjKkLbRaAzLmsnIMYyGyHESdlMOaVPL05TE+xuCHkWSZLOOFd+QJRXjEukKIokcHtDdT1IZgfRiKo2QQwq7LlPBAgpewYUOkxXvRTZ1t0xiv0a/9pomA/JCrkHsKk3u16gfc/anTKnkyPcjKYpScIYA0XRDMMTNFJFTZgw0TAIxIj++oDJzWqh3SDX/pbVDoot89rH5Vv1ES88q1ErIyolP92U4I+EpNQjqUynVMncJEGnSjJJwxjzvKCV4A2KVonyngZOtSyFXPSxS5VpBEGwWNg6HzHOhxTfuXMneV/2woULWs4ZFKi6BQA0fYmVb438YFlWcXwLIQQURWNMYQzu43weqk2FVq12B6HOviWJN2z4uV27dhcuXCwuPnn06NF9+/Zv3bpFqzbxNndIsszModoQCyRmtC9vWfVqlNVzzwuZjCmbCQj5MTtAPZ0BXJZ7WHUXFLNALxOv+RNVgLcA6HKGFFUbuEySMDldafyIUofmqX8GVRcp9bTGMPi8+DUX6vpMmbzMhFcoV0DC00yYMNHSgbHLosf9pzmxARqTmxnLIo0PY0HHG4xlh6DrUsBD5FVn7q04q9UCXqz16irCaxrjK5JUK53rpmcYBiEkiqLc4dpC9QU/vSrRNE3TNMZYEARvMxljLIoSTRt5u/HlI4AQ3HLLLYSbSZJEQgg0ED0DTYON+4Smad0JRcgCy7LE0YtGx6VflgFk9hUeHh4eHt65c6fhw4cDwMaNG5966ikfMyEYOXJkTEyMKvNTp04plKU+QdNR2lHn9VZQiggsWzIXAvsMUhSiKJphaGN7D297THopA6jFdYrWsX61CGjXL1ltjBWQ3IYEJkyYaKFw2/jUAgAU5wWuXzSSn0aLxcIw+nJkU4GiEMPQpp16UGDg7BEhZLGwxG6LYWjZnUnAoGmaYWiEgKKQsWasnrGwyNdhzJgxffv2JVfsdvu+fft90DO1ThDtlhLdunVLTk4GH/a6SIKsrKysrCxVyO+amprjx4/7RcxaKFiWJXOhnvnQNGWxsCwboFrYhL8w16/mAJmSEdGttVJTEyauH0iS6OZmIJO0pq5Us0BjcLM6j/w2IRCC1re8BT3QqvFsMY4tJjt8d/9ZX26mysFYQjWum0G7iH1d167JU6dOjY6OJhePHTu2bt1aaDZG0sbvJeibylrn7B06dJgyZYpxZeSvbWbm0FmzXomLi1MlKC8v37ZtWzPp0gYCTdNWqyW4wj1FIavVUv/NDhPGMNevRobB+kW+JJIkSZJINGeNWzUTJkwEExgD2WZRxUYy0eDcjKbpZruwESAEpnxjjLq4mdHmpVYeValN/IL2TRnLu8Z1M6ATAPDQQw8uWbKkR48e5KLdbl+3bp3BU40PsoVscDeIZSEEv/zyS3V1tfIiTdNjx45dvPiTrl1d2jOFWYLHBtjUqVPef//9Tp06qbIVRTE3N7e4uLgV6yKJ1qWBMmcY2mB7ohX3auPAXL+aAzw/LC4zKEEQ62kZYcKEiaYFxhLxrUW8l4HnZL+e168GP2/WIpYNmqZbk3WE7+fNfIQxGzG4q0vDKIoKmDbozlWDDAOuOQCMHDnqxhtvJL9FUdywYeOKFV8SNxAAzeWTIYqirtxvrDAMABhDbu6ORx450717d+V1hmGysrJuv/32o0eP7tixc//+/Vu3biVax169evXq1Ss9PX3gwNtiY2N1393p06eXLVsOzYnxBhHEoNeXlEqTe/lZgjq1bbpdR1EUyzIAwPOCqV4IGOb61fjQXb8Ux8ywJEmCIIiiwPN8TU1NfTb7TJgw0STAGNfU1PA8LwgCidGqXAQpimIYGmN83a5fDc7NWgTvbRGVbEIY2v4ZPejFsVtwnFj6CAO/HQbtQgitXr26T5/ecXFxHMd98803r776J6VXyeYA8v0iv1XNpGlKkgLnwLooLi5et25dUlKSHMtYRmhoaFpaWlpaml8ZVlRULFmypLCwkPzZyjbJZHbkDRgDCVVXJy9FCLkjJahvyTHulGAYxtgLjgkf0SKGZIuoZMBQumeUj5mJoshxPM/zZ86cSUpKwmboBRMmWg7IhD1z5ozD4aypqSEz2r0UYoZhlF6Rr0+Y63crRNDPmxmI+M1h/hivysaHygxubdiwITs7++TJk7Nnz3711T+Bm4g2HyHA7XYfeF7gOI68d54XGqieGONFixb98MMPQdmkdzgc//73FytWfFn/rJohjImZ/Mq07hZJNCfVu8MYi6LIcbUvl2TCcbz2XbAsKxMzcsC6/s0xYaLR4G39InsZBGSvnef5r7/+mmGY1qQ2NGGi1UMURYZhVq1a7XQ6yFyWpzZNM+b6BWZ8MxM+IjCv8brkJ+h0LuAMDfVmAIBnzpwp+3bHtcHHmwuUMQlkSJLkjmwWNChDG8+ZMyc6Onro0KH1Mfe6du3aokWLFi9eDP6EhG4pQAgZEDNdTZf8oNsGkuY4Xjs+ycsl/tx1Y+8qHVcoYtyZMNGyofSyTbgZz/NOp/PQoUNr1nx7333jRFEk6uWmrqkJEya8gijHKIpas+bbgoICp9NJzBrJNiXLsgq/INf1+kVHR9/QoAUE6xC808mJeghW/i1x403bdtIKq9XCMD6dQCA5+JLS27mXOjc2tBK8L0ZchtVQr77GJ8IZhtEV+8m5BW+leKtga6IQ/oK0neO4deu+Y1m2R48eVqvV30wwxkeOHHnjjTe++WYNyRVaXa+SAzNaSBKWGRdFUdpA7Z6hz5BqfMojn1h2qTJHCFmtHh4FdcmbCb9grl8NhzrXr2nh4f+orAJF5EyEACHK/QORxeWXX44UFhYmJCSEh4ebgSVMmGjOcDgcJ0+e/OSTxRs3bnQ4HBzn5DiO5znyMSQMjSyLHOfT+iV/JVoZTL2ZCZ8gSfpxnOu0J9Qq3OojRkiSBOCxogesyPJFVy7HxzbPM6iIxPz581es+PLll2eOGDEiIiLClxxEUTxx4sSKFSuWLVuu0Fk2J0VkMOBNOhRFSd5EkM+DSRJWMijlLFONT5Z1BUZT5iODBP1TXuF5r2HZTZhocZAd5RD9mCBQCPEcx5HP8v79+w4fPsyyLMuyDMO4A4VT5JtNXOp4O4FZ59aeX+nrAtIyUn8rQGCG3jbREKBpg71sl+RGUa5gjxiDKNaOXuUsE0WJpCfb9xSFiAsfp5NzOBw8zzmdTo7jyX8xBopCMjEjLkCu8/XL5GatEME9bEbgXcVUx4OCICjtu+rpPxBjLIoeLLFO5YC3GhpTRBUTu86JGQGhZ64zbhjKy8tffPElhODee+8dMWJkjx7d27RpExoaKgsTxBFTdXV1cXFxfv6udevWnjhRBEC8XNZyvdbUtzStH6FYRajkAaxKLEkSzwvE76hGaYbkZ1WynNbzhyCIptxmooVCu36RrTGiLkbIRc/A/fHHGERRYhieZVmaphmGodxQflq8BYIzXkEQopRsqv4BrwlvVJQuGO9PedvrMbXiJoIOiqJ1tzBUw145JlXjECGKopAouhzig5ubEZ0YsUaurq4hNsk8zxFDEndgDJejRgOz/+sHJjcz4SskCQcQPFeSJEFwme5IEjbYI6Qoioj15ESBN+FSEASEXDoEQVC7UvC5Vtf1lkzA0JrhYYzXrl2riPyGFOedsJvOkadcO20IQWuNXuItnoFq2MvKZO3g9bYd7u0RWZ+myAGbC5uJ1gfZhz6AKAiAEHAc5451JjAMw3EcsQpGiBAzAtfjDMPofnDqJDmywIqx0fqFEOU24MdK2VQLuSaybsEAutzMuCYmTAQG3cEmSVipHAMAhmHlxUgQjKYPxq5pS9M0IWCCIDocLv8fgsAjRGHs8rzqPk1a3+2P1gGTm7VCBD2+GYEoihSlM2DqjFem67JCC/lgGEIIgDbI0/ctQ29Hw83JHzDcziGxm18B1BIGmYO5lGPkT5IQ3IaMrdVA1NvCppWiOI4jiX0XsHieJzsXysGv9PxBgLG5oW6iZcNbfDNZdQZAAYg8DwzDk112QRBompZNGYnGDCGkDESpjDiiRLCUzCzLKreleD4I3Kmh62zChAyWZZxOp+qit5FMjKF82xyXRQUKY0l58pamaUHgiVLOrTvDPK/jBOs6hMnNTPgKSZJ0vTXStBGP8h0cx8kOEoK18Oj6EryeHbMGCzK5cn9Ga/VgnldkFVmzi0AQXHhzluONKfnLoDD2OJmGEFLKgu4017VjKxOtG7VHVDGWJCCbfgBAote6iRlyOwtB2k+NdspAXdYcfoFwwiCuL57OgVww919MBB0IIUHQoQM+OuQwhsLHqkR8sEmSRNO0KApyWDOiEnc6nSYxIzC5WStEQ5w3I1AdHiMIwNDRG4JOmXTrZlqDBBF1HsyTL7RSUuaC7pH9oOyda+EteJpWYmMYxhztJloWjNcv96kzhDEigh3PCwi5nJpSFHL5/tDjZhzH6aqhgiKANgTcETU8YCrNTAQdLMuqDBcheCNNZmYAWJIw2UMRRUFmZQTajcXref0yuZkJP+BNddY8p5CuuGwqzUw0BHS3t8lII746gqXU0rpkJNA6tiJH0ZrfvDRhIkAoVWeEjyGERFGkKCRJoszKwP1Lm4PWDBhch6Kb3TxhGEa722Lqxk00BLSTQh5p9V+/5BMQGGOiWxZFj4iFxHJS1zVx85uXjYRmx8381fl4S+8txFDrRiO0mud57WYeTVOiqPYS4SNIvF3d92i1WnQj8PqYra7HIdMapJnAfSzEQ4iSjw63LA/RuqazRNqjKJdbYYSAZdl6Dj+tS0Z3WeoNTtkaiqZ9CnVoIigw16/6QNtqb/3g9qUhEm4mSbUh7N3czCOlDEEQvCij6vCXKC9DnpbbAIAsFlb25q+ExWLhON7HMCGq/AGQm3B6wPcMtTnLaCmG5T7WXNl1mm5sKOj6m1GuXwbOYBoBfr10iqK1CxPPCxhLxO+iPA4FQUce86WryUM0TSME7tDSsjINtI4ZzfWr2XEzE80c5Oy1dueeZdnAtlXI5NTOQCLvBmx8rOuYIWC/jiaCBYSQ7iEK913XCX45/JcgtIA4J1qXMw2hntW6ZCTQOmaUCSH5fX2ubSZaMYhUhxCSpLbpD9wGO1bvKJVDVEfcPCor5pev884BKARH+QfH6fhTpWna2/rl/v5YrazTybuyIgZaEH7zqKyYo9/tKwUkCKJSSCXHsH2Zerr5WywW7QckMN/iyqoe/jq/DFxF+JtP46POmiu7zsGRg80hym4MepU065fML5RpSJQUqgnXL79eOkWpXQZgLO8t1i5kkoQFgQy/8G6jRsUe/jqvDOlmq9tklmWJTaPqrtaPsbl+gcnNWgHqc7ossN1Zslup2r9HiGwTBlIZmezJk5AYbrk/BH5D13DF9M3atCAxEvxaLikKWSwsWSeasxpNS5nkkUZ8T1EUkle7wKA7pMGLYwDlabQgHgc1YSLoMF6/DO5ijC0W1qVEwrUXXaKfW++uFRxFUZQkHf2zLj1zy5ExfcYMt+1fvaPUlafLxRGWMGDeyYFm/UIIiEs6g9Z5y99qtWo1ZrpB532BsqryEthyuJnXmnt03b5VuaUAEJN27wjlawpiZeT1C2PJdzmCWAM2/vrl10tnGFrVInkXgPyXrF88z7tbIWEMWHL1gy/9bLFY5Dem5Gbm+uUNJjczEQiUQcZkEHoWgAtUQvYYhmYYWj7PFhiV0vVfB0F1xmUiAHjT+fgChIBlGeJdN7i1Cgp04zQoV+J6VpsY/ere0j0DoI2xW2eUCxMmWjpkTZrrZAtg90WXiSOxNyNyJAliofwikevkiBeujQ6C3JZpVlsoMcxCSkUJuSmJogCYpmmaZuT1i+N4QRAUBpbI7UxcWagr0iZFufJHCDEMi7HkDkDigsq3OEVRysaCIjCJKgRlbYdIrnSSO7YkuYVr/yT3a+sm/0nSkEIVdUCkS1V9qKyMcduVb6QeNbfaQsnrRgAhYaGuorBeYrnaSugp4morQK6wLEvTlCSJ2kqCBqo0GGOaphBCsuGr3LcIuQYY+a19VlkrZQKDt0Dc4biylbAyB91siWJKZalLvOyQsohjfc83JedGZpk2b4/eIHso2mTm+mUAk5u1Kmj1YA3ns5EEXNLTnrEBqPIFQRBFRNM0QojYaPlL8AyM5QLecTRRf3hjy8TqT/bUJCdGxJCfolSPUBQKjPk3NIyPQNQT3lwyEuiyPm11WsQeuQkT/tpxIFQrZytkfZcWTZKYhP4jhiRH0iDWlB3ZsePYJQFjjOkbumVkpCbaaBDtxbtyD15wiZ7g3gYKbd/3tj4dbrDQAGJVWUHOtovt78poDwAZDw3OXZ1bqijdXRNRlHBElyEZqQk2GkT7idyt+8/zCKGwG2/N6N9RkdXJCqys1S87dhy7LIbffKc7//w1u8s92xjZ+bbbUhJsNIgVxbty9px14PBud96dePGQ2C4lMZQWK4p2bNxTxgOgqK5DhpB2VRTtyN5XrmxXbVURQsqUxbu37T4tdRkxMmL/ugNXEFBJtz84AHZ/vb1ExDimz7197Bu2nLR2k9OfyN26r9wJEd3vzIi54IhNbhNamvf1QXbQsLTEULrmwt7srUV2IkyH3zRgcD+Dtuu+ET9qXrQje28Z28P1asYPzv3xcmpGB9drWpV7FqjoOqqde1p/85eK7irXp3jXtoJyHkV0HT6y7aVfpMQebUNo0V68a+v+cg5jiOySMbhXgrs++89z8hKGEGBb8gjlUyfzN+4p5cJvvuue2EMrd5YCYBze/a67Yg+u3GHvftfdcaV76aS0hFBwlBVsOwS9bk9LDIWasoLsbUV2Va20zTm786sC6KccbNu2F1cAyOFtVEuSzO1tN/Yf1PfGaPJU+aGdeSWV4V2zRrapHWAndmzcW8YDsAn9RmR0iaTFiqJDF93vhMw4bzDXr4ChH5nXRAtCwAO3/iNeEARdL+HEFM1isej6SPAGjLEgCDzP+8vraJpmWdZi0dfMkMikvudmIoigKMpiURMzUZQ4juc4jlh6qLYYic80juM4jpckj2FAmL+3eOJNBe08UlU7YDAMY7CweXOToy29ufWYCRMyGm79Qon9M9tf3PbV6lWr1h+G1AFdbQghRHfMyEqBIz+tXrnqq82lNwy6vWek53yxdkkfEH0x9/tvvlnz9YZCMbF/z8TKYz/llgKU5q7OLdXOOAwIEH1jRlYKdmcbO3R470gJQrpmDIouz/521arVX5GsEoBqV1urQ9B7QNdwmq4u3LDzHMC5vG92lbk4iWtqU+1vu6O7O9tz0YOybo0jCqI28WFHN3y16qsNhWKXgX3bIkR3HHKn3K5zMbcP7x2lOQjlrqoyZXT6qAHxjtLi6sQ2kQgBimsTCxAbHwuAcMyNHatKSrkbh9yZAr/8SNLHDh3RJwoDAER2iC3LXrnyqx3nO6f3DyncsGrVj6dC+g/obMWSJKHQboPTbzBou5c34mvNV28qjbl9eJ9o+28/5p4FOJu7akep/eiPuaWu36DqEI9ql+esWvX1Tg0xIzSDvEry4Nebz90waFS/ePJRjY8LO7Z57TdrNp0QOvXvFSOIuN3gUbdgRc1TIyVRFBXrF8hPrd1SJHa+tV8iQ9Na8kH+17599G8bv169dtfl2P6jBtgOr/969brdV2L7pySAR61030LexS4Zg6LLt66ROzwlAZSKSi0wxhDSddDA6Au5369Zs2btliIpIa1HG9JYxQBLHti3DaDQLrcPjb+4bd2qVWvyuU5dIqFOnzTm+lUfXI9tbjUgA9tiYa1WC/mnTSPf0v4jhlL13N+XJInjeN1MEAKGoa1Wi8ViYVmWxAatPyEkm1JuPmaxWi0MQ+uyMoyB43jzjFlTQbtnRt6Ij9wbY8zzvHZ0sSzTrD7Weo5AApxUZGAzDEOGt65LRgIDrzba69fnvqOJZo4grV/e55oocqEJXZLjo1m+ZPvqH49WAgDVMSmx6uTBU9UYIenqob3HqQ4dIj3EQWfRljVbjlyTADDYT5VVAcPQrjmudMnnAYRuTEqsKpKz3XeM6tgpFtcc37hq4+GrEgBIV4tLq4CiAUSJC01ITm4TEyKd3fnNpiIHTeuvX5KExYQbEyqOHigh2R7ed0zs1KUtAAD8XnL0ohMh6WrJ6QqLhUVUR88KHKc6dooFrRYCA9WxU6Iqz+QER+lpsVO7CEAx7RPsx4/bE9rFAES0SXScOcd1TEqsKjpwqkbZNFKH06crEJKsHTrecKmoxA5gP/zTqs1FDgAA3bZjoe434rXmXjpZlUh+keoOUVT7zOkKAFHXSA4r+gcoClX+WnBCuikpHiEEcLXk2KVqUeKvFPvS5xhjUZIwXC05dolDSLxacsZuYVmgKQoAgdtA0dU05HqnDsDOa5cdcLmo8JoE2HH1sgNoGhm0/ffTpysARLHm+IaVGw8pOpymoE76BI7CrWu2HrkmYYzFqyXnqoBCZDJ4DjALZevUJa7st4KLTgDp6uEDxXr2WOb6FUSYNo0tGIIg+OtcQYV6+idwZ4I5jjPw9ECc71GUjg7NRyHW3zY2f+8RrR4IIRUxC8yylIwulfUsyzIBB1doBChNNIm7tjqHorHthwqqo5jEBFQ2A2623QKehsctxQmniQZCUNYvUaypqgEbADnURC5aaJBEgIt7f97Zd1DvIaP60GLN5RO7tx0o520hNrAl3vlg99pcSkN4/rJy/aLCE7t0aR8VFhEfHRESAucQuCysKYplPRzTSQyFgKIoKjIsHGyJdz7YozbbczaGucZEtu+S3D5azoqi6SsFW3b3vjUlY0QfWnRcKd634/AF9VdRXr8irGFgr7ADkKZxDh7CaYQAoLqiGsmSNwbsbpeiAqUhoLfChlnDoKI2T97Jg43CNadLxIz4kFMQK17YfRK1vzU6JILtJBZvqbF1soEt8a6HVDljgGp7NcKAWZYFh6MGk2NItbWiItp163ZjdFhEmxsiQ0LgLABc3Lshr296at1vRKfmGIeH6raRpMMKA1cMAF46BKu6ToswaxjYKyoRMAyNMeZqeAijAQBD1TW7iH3uc/cYqbpmF0WKktVlGGMEnmEeXB/t6opqcGu6HA6HR9sNmmN3N4eKaNetW8cbbK4OLwWfoBntpBtJLwFNIwSAAVOYBol3L2M1dgcoabG5fgUdzY6bebM4N+PAaCFJkuokZWOeN9OtjL+++IK+IWKysmYCVQwDbWRJvyAIAsYeMZcDjtkQdOgdpXOZ+JOtfZqmjJvvLWqZLlRebeRFkaYpwlf19h19zLthoYqaTSyfA3ML3mxhrl++o57rl3uWVVZUQ4SFwtg1ihAdG237/UIFRghqzu7ffHY/UKHxqRnD0vuUrtlj53m4vHfd5pMOACIHY7dbR7J+0W1vvev2uAuHjpw6deSgnek6fESEXKQiqrXHLEMgCDxcKVifXewEQAiRyY7i+909NN4jK4QQwtVnD2wrPYhRaFzPgbffmlq2fv9FRf5EpUCOA1U7qyAiMgLOVRAdYwir0PdgxX+B99IuNUiekbV5slYWJIminGdKqFtv7IgiLh6ttOMLEd27JoXA6TynOmdXthEylUI8z0NoaAiAA0Pt6ab4W++9o015weGS4ksH7Jauo0ZFACCEq07v23zGpzeiBc/p1QTagftBcFFDBIB5nofL+9a51Hjqarvpk1Y35+rzKPpiFfmGh7LEM0bgfQ5YkkQA5fefCrHQwIkYY5ZW1kRVH+QuDgt1vQVoc+tY0uElrg6P1O1Ez8biuP533dFGM9pdrWBZBoBCCBAgEUSgLBRgCRAZNXJtzfWrIYprRqZBJoIFQRAD9j5fT5AVjuN4UZQac/sDYxAEkZxiMolZk0PFz7WRkQOAKHqMaoSAYZrd1pISSltHAyNMmqZ9X9i0Hod9LKXxwTAMsWcmr4k4YgUAQRCdTs7p5MjbZBhadpHnNlFu1q/VREPDr/ULY0dp8eXEPoM6RVIAgOjIpMF9Ei8VnaqhQjpnPnRnz2gKg+SwX63ieI4HcJwuKotNvTXJRgGCkPg+I+8f3iVEETsYW6IjLRVnfjtxpvyqGHlL/5ttQLEUxhzPAVBevd45zpwsj0np1zGMAsCW2NTh4zI7WcNioi32s8dOnj1/rTYra6ch949MiUQYizX2q9Ucz3EYY8xzHGAs8Lwgi6cYY/FUSVlk9z5JNhoBfUOvfjfTp0suyKUTcuqqgGG7lP3lJU+oKTsTmnJLzMWyCxiuXLwS26UzXXzODsh5xjPnUf9veJcQBUvBjtLTv8d27hQJyHJjxn3jbksAALDFRlsqzhwtOl1+VYpIGdDDBrSFtnbOHH9XL7/eiGcn69ZEfjUIgOfcv51nispiexlUu7ZHFHyA9Hl5ZPfeN4VRACjylrRk6nTxeUkKoM9rHdVgDLUHqyvtdohp185KUUxox9Rkm0dKT4Ue+Y0AkJe2yzpDnQ6nLFRt8XqNBQBbXLTFXqoaoq6jju7VBAEAhapLii4l9km/MQQAhXVO6RTqysFcvxpo/TJXwdYGJY/XRthsHBCvHuQ35UZDqMgkN4KctYl6QBX7Lohh5VSB9WiaEkUdj8PNBJIkAdCK3/rwfZLqehyWJEnukOYzEeRobCQMK0VZyGtSfp3ID4ahGYZRHuQh6ZuJUtREI8P3fWhZeeU8mb0BBt46/L4BFhpArCgt+GlLUQ1G+EReTvTtmff1sNAgVpUX5By8hhDwxbk/sxkZdz4wgAbRcblox7aTQcN+pgAAIABJREFUToUMjatOHC5KGjzy/u4g1pQf2VNQdnuPyEiAK2fLHIMH3D+04IecEqfscNw9yBHwp/I3swMHjhzXnwbRcflk3s4SjmePnEwaOHzczSA6yn/bd7B88M1RUY5Du3ZEZQwZc7OrVtsOXOIxwPlTpTVD0x+8g3Vrekgb8dm8Tbb0dFLbiuKdG3adE1GkrGNx204DAr54xwZ28GCv7artOOlM3qaw2jzzNu4ukwAA7GdPO1Lbl10EwGL5Wbsl4lJ5BQDCXImyxy6dyN1W5IAId8kA4CjcsbvN8FEPpdJixYkdm84jAFxddKioU8aoB2q7sXtUlONAfk70EH/fiPy+MVesUxNwni6tGTpo/B171m4+eYn8Hr533eYivcSk2hgAEMbh3e+6O+7Qqh3nPBYRCkr3bI34/+y9fXxT130//j56sGjTaGlT0SRWOmRBEtQ1iZoOK9/6IfsG3AxQWsBJME4KqL81eL/x0A3jtmB34yEdtpu1sNWEbjZO6+C0NmQzOJ2x29rQVYZ0jp1NYCfyVRKJplX6a6auaSRZOr8/zr1X5149WPgJQ/R+EcW6OvdzzudzPud8zuc8fM6fLlv+ufu0iP3O5+51X56Ynsyl3baizrw18tLbD9y3qnxZLOR95Y1Q/gKFr8iPk+Rdj2l4l2ohHk8tcLzNFBTx+A1LV6qZZdo+bvnMg5+/g1dRBNmv8cTiDaUkPH6211jyZw8/en8s5H3lzdCtC0Apzdmv2bJfZNEiyzRJZMZM7dmY7T0hc7b3b1ah1Wp5w6b6etVBOMhfuV8ViXlrwk8lypibMudwpeAvDkrZHU8T/C3M8+HSs+RboeUefNLzZqptEpmR7oidar9+Ms3ZqIUMYFtc5Krh9SG5m5U7cFX6eXLvRc5+zSVUBuvVWz625K1fZUgve0fy9VDSYwDy2SfR1rD7muR3uRcVtoa7j0t8i10hxZks3n4xkySeqabSHVCStZKJs22TCRMm5ZWiVPytAOz/MqcSfXZ7VeL8En9nV0q+pLvaEnxKpU1Ij5WEL4y0a1R8l/0Sj8vZJehpNBr5sB97lYmHF6NE+cpqJLnkckquJAohpBRIymJrP15UGP+Z+7JYcYxHnU4vB/MASDQamSmZs7fYRUFEvKaMP/AvHpljROTPeJwmSymZHanu1HorJ9B8/DOO+H/wzELcfqKXd6KyGonF4vF4jJFk1yFIt/wRvhIppczWZBmrY5bs16S9xJVintiv3LrZdQWVJzavHDMozVIO1w1kYwPJ/Mg/zcbwemJiQj52rNEQNmsFSbvmg87LtopfQE6J7HdxsHvg0vyk8P2uelQrNg8q+8zRaDQbD0SVXqvVzAPXLIc5xRQaL79MIblV8vPEdczg1tn4USxPgaNJ2eBZfpdfalD5cvyvzEWh3MXHlFLJb5FuUlaUQZEjwA/KE6Nn+VMqbVzyFdlPJB4XSyUXQMWX7B/KufM0IS6SgE/ATYaKnqdMmQ9rKQ/WVetFsieZLEaJWlY1oio5L2T2K+9hcj5GCoEkB2e/dWFEGAILH8264ng8zrvZbN/aNGXOyyoep4RQnU4jcS3mLosiFovxpHhNUPGezI5K4Ew4smrdujAqDCElZFWU7jSX9TBx0yyvrXJ15OyXjBm3XznfTG7z/KyPiKQZtflxJlG5RYGbrqPK6cO0r8gvzlKR2IOkg62ZcuSnErneYU4FnjTFpUmarpsvCnCl4EXKi3o6NNPEfUl8j8fppLsUkidEJ633eFxhJrn9k2zbt5bObTwYfleGWA7ON0tOr5wEzbYKrqiyVKPAmbpvbfpIXti/ioW5uuDrCGnqV+kSTEVtrm8Qol5R4R+zgaNKzgyyxYTCgEI5eShaIrZwIS2VUOWQQCaoMMQyNammFKRUxZCTyWspqqIqf6KEEDYklrrKxNAlJV+qsTWfklMw8PYuWaoqyjJBSTiJlGylha+OdLxPWiPJJU8WMvvUaMQ1H1U1ZSi2VqsNvjJM9Hk6sSrZr9IhK0KY/ZopmctpYrGYfGsCpZRbIyKEENl+yd5ySt6T2VEJXB4NyiPDy7+4oLL+TErS9AE/a6AhJC7bYkLkdsHzeGUjtOmkTOfUzT3m0n7No7N3VwVSrX/h+LAgCILPp/gnCMLoSG974wabIvF8gbnyUN/IJUEY9/kE4fS+DKWTSt7Q5xN8I8ddyrnAmQIhBK7jIz7B19fA2q2rfdjnE/oas26Wjb2CMC6/PrPFywxRGrYNh9sPVUoPr7T88xbMfDb2CYIw3tc4AwT1er1eP0lAzuzPjajUZtJXMlMmBHq9ThUocvaQ3I5kuwuAEFf7iODzDbe7yHSsTvYpxXXLLzz70tjY2Evf+4Lozc5d3xWLxcEF6mR/sPx1Oq1sz+S9K+wnVfpY6vuHrhOI1WFe/bVn/+lr/JOkNPS2x57uvvDK2Njo6Ojo6At/m8rTeD+DcOAmhkgikoE0gmdrI/IyhfwQ3HCQIyW/S/h1FaIEQACRsIose5qSlCplyneTWJOyEWkSboOZ/IsmJV9ZFjWZu5QS476qOZKT8a9MynuGGsmm5KpMGSPcKffUxc7Ly9PptKp1LRVZ5uxNX+bJb0kLXESjhPSQ5OXp9fo87vVsa4Hjgn9F/kk915xcFxqNRtqmmIlZ+Vc508y4YvvFYY7Poc0T+/V+980mhcFodZQfaG93mQlh8wdXu0RyGbYcrnNajQb2MBQaBzdPkxKJX6VtADNesIRtVMxo0mwaMJ+GpJ4QnS1Iee3v6z7gtJkMhMxxAWYbynl3kmV/mg55eXkpL0tVIcsuNXkReNJXsvH6NBqSlzcXAcozLI6pxJxu/D3lXNLlC6URnmNNnpiYoBQaDWF3BDNViUQSga3YcznsFTtLwKenM3Hv4jwHIRtaTx7eWFhwY8ba+dI/7F7F9/K5FbMccpgemP1SOTPJyWbPJbha9ov1NCpmJ93ckZHgbNmvqeUyI5gn9uua2dM4q/fASCvC3g7Lil28A7a0pGrHge1lZqNjy4F1zRs7Zq8IVwxCmMX2d21dv+3U5eQZoIwvs/9mVeP5PY2Jk8RpS0QUrt0sly0dDFLmYu7N6+9pvpLl+PmNhKvM7wm8UiSHvpD2flDmAWo0GnaU9gqINlfc3QxciagZC7FYYqu6NLnHe/jIy5v1iH8pTbi0sUcxQ5Hy3SwDEGc5UJB3p8jZ0rldNGOQrwunFPG4eCo6FovF43F2dyfbSyPf3RkOJ64XnydRQGYWvP2Sdtl9cIEBmTs6SqnlRgMA/6ntj3+5+zKZ7qxKDjm8zyHZr0Q7isfFU1VTt19Xjrm0X5k7jXT2KxsHcpbs19TenUHMB/t1zfhmcwXF2g8uDhzZUvHRU70um8nmdKKjK+UcP1N9VdAhZL0IoNpuPmliKSUAIOQfOnWZRRBiA7KUzVDaA62mkyqZxHvGBQ0V75MVm0LcmJ6JL6X0xG/yBmt5t5sqL5J0MjvrLBTPFT8RgCaey7urZQr8GYAMOUosJHE1WTlV6TNWRPIhSYJEVRKOa06xpfGh6sXkrFWl0uv17E9pfJk42SXrcCwWi0bl7eyKeFbJGXF73BOcqhgEt7NfzigSiaSsBUKIXq/ny67T6dg53QzCz1yPKTVHFi+AWCzOJmJlOhqNhhDViylmQ+LxOHs3ZV6yTNjoQc5XpVF84VPaNsr7aqn0Npk7OYHc+vgX5TIQ7giEfCJCr1dEZ2FbdJiUotGoPAZipPh7S9kTrVaj0egzW7h03RFfpOSOAlA3lkl5lBWSr5SU65+TNu10jYvVDSfJ5FYQCrx8OgDx2AfXwEky8WT2+crKXMIccri+oTIN7B5kvmFSSuPx+MTErDcW1hOqHrJLYtjonz0hBHq9frZjEbOoj/yTLEN8x+Px5HdT0s/Sv0o+wTX3h6V5k0QItFqNVpsHyelS1UXyvdss/fQ9tNyeRhWYSUvEHqXUv8/jB2AwfFTem2erPNR9YZgd9PL5hs+f/nbFXSxi6ZaTo4LPd/qAGeDMp6t9uK8xX5FP+bELPsHXvd+cTHB0uK+11mlOGGBX+7DP19tYur97RHj9dd/ro31nfy74fOVWAEZHnTDuG2l3gX7zx77XXx9pd4EbRohnXZ7/4uRdjdhTlNQe6x2+JIwLwrhv5Gx7XSkbN8ueZzLvG5amGAmlJm5eXXP09IWRS/KJvtGR892HN5ildTM5/dItLWeHxwVh3Oe7NNz77Q1LxQTisMnsrGvtHRlNnAlsrVttlsaChDT0+YSRdper9eyoT/D5hJGTuwDA7EyXO0BpwxlBkEUq+PoaWMXJB7TEEc/SikOnB0fE44jjIxdOH65cyvEonuirEo8CCoIg+EbOttc5zdntk5QTmCU5C8L46Ejv4cp8ZYJ8Z90xlkWyzoiOWUnVM70vj/oEQRj3jfQe2pCfnJFSksnsKKDVasmm710YHe3+RtHf/etLY2Njr776yplvL0+hGKPDvcf2MJ7j8cLD5wSf79LJKqKkXNvtE15/vfup2wlcx4eFcaG3nvt1aeXh0xdGmAhZFTtvJ4QQFB466/MJ54+tlb13AMTc0Ddy3EUIpTQSicRicUpv+9sXRkdHz/3LOpL5zG42yglAOhR3yFl3/JxYMFY1S+VlQwC3Pfa3z/ddGBsbFQRh9Nzx2tJJqjsajVKa/9jTL5y7MDo6Ojo29sqF7qcfu43KVQlg4mMPpVR4JOYU8ysPnDg3IoyNjY6Ojvz4e18rlrOIJwb0GfqZFLpBXO0jgiCcaUBpXfvZEUmRmCraqp7pGxESLTRfLIxerydLK/7+ey++9Moro6OjY6xAF7q/+9UirVZjMOTp9bq/eH5YEMb7/ulzf/v82f987dXRUZbk6cfupGxsBEBz+6qvfrc7XXWI0wGS9grCuM833He40tzYKwjjI+2bMyuSWXTG6KQ8didVCsuaUnrnY0+fZHU2Ojr2ykvd3/3qyvyE9L7x4ujo6IVn/+Kxb3ZfGGFpxl768fe+xtLEn3j2pbHdhUYA1nWvvjr20ve+kDQrgb9/cWxsbJ0VgLFwz2uvvvqL728EIQT5K7/2zy++9Ao7gcZk++dmru4a+wRh+DmX69g5pjDDJ2qymkHLYYqQ2qn4b/bkTCXMEv3rG3IEDgZ5qihl4tkWcoZ8o9Eof1qJhd2f1cIkO06EZBuDMRqNTiqqLH1LTapbcOd40SwvLy/dSiCzX6p/GRJPc0vqrPtm11o3krhFRFqDMtfazABCoYvMcytt7D15wGkzGaVXjCab86kX+uqLKSFH2txBwObYYYY0HQtscdqNVkeNg9O7qkqHCeGhrj1+Sh/4Zp+CoMFoLXU1ttazQZ3Uhg32ukobS0JC77ybXHLFBkKkOOuSkW32SmlD71FXqXy8wWh2uA4d35wvz+Om5P3Ayd6GEkY9XR7seWlja2NVmc0kkQdgMJpszgOtjYWK5Kay9ppSs1FKYmVZSF6HefPxk4e4UjKBHT7Z7jJzk8QwbdhRamZJQv5+oOSbz6bL3ZGy0HzfJK7blNT3peK/r7FE0dUa7TsOJI4Cwmh2uBoO78rPvrs3u453c/kYjFZnXWtjqeza5bvaTx5OIYLnXGZpoFDS0Ht0V1miKq3OAydKjRI3oj+z+Xi3QpJGk815oL3dpZxHkCBbCMM9X6tYKtIKeXpoeh0uoRRwtw35AYOtrJqfITAfcNgAeNy7/clZlTSmoNfQ2lgCkMH6fg9gspdvlk5uAyiscViNducWcW12YmIi/qd/U7wU8J8/eoJmsG2SSEsyKyeV19PNZY0uh5krmPPA0aaiGIB4PH7bF579170V98q6a3a4ntlilbJKzpoQAPmPP/vC3lVLudpetfuf/76IMkeFRkyV6RQ+X1yWzHe1dx+otCeyLdzU9GSBmIvkS6gbb+p+RgQ3V2IwHz+U4NhoddYd3b/leHtNmZVXz6O1+ZTqdDrN7Ru/9/29awutRgMvSWvJpn949guKLMzLD24q5AW5au93/tERjoTDkffec3zjnw8+uWJpyuqQq6yhtYHvrazO2lZ7QsVZmtSK1FBMFTFLs+Fx1e7vfO02SUrFf//iD/euUtAt2fT33/1GkdRVUgrAeO/Wvav5jqBw08Gn/zo/5cHgLA943PaF7/3gW5tKFMpQsulbrPfjHANTJd/9XWtm+FoE/dBdDz36mdu4Ff6ZJC6q1IIF+lmh/34AbwXYitlVLExmTExM8OtFs+2bpVwi0+my3VUXiUTS6SOlV3D1Ysoc5/JSHBZ3Oh6n4XBE/pf1tizwb7FtYtnLMBmz7pvNh+uGJgXXDAhvs5eWVO4/fqLSZgD8Q81ugMLRWFduNQAhT8e+imKLpahiX4cnBBisjzx12EHQ0eT2A1bHLofYgRLUOe0GwGx3Fcqb+naV2QwIutuaKC1sqCu3GhDydtVvXFlgsRSv39nmDoYN1vIDh3mPxWy1htwHVy5aZCl6cOvDyy0WS4cXQMi9r6Dgjz+5vlnJESFk0rMuyaitcVoNCAf7m9YXW4rWN7lDgNHh2lXIBhxiUVPwXn7g0P1kkmzIX+5wWg0IDbXtXF9ksVgsBas21ff4wwCs9nJFAzAaDUF3286VFkvx+r1d3hBgsDpram8nhBCyuXGHwwSE/f1N1SstloJV1U39/jBgcuw6XAXZRzVarQZv19aigkWLitYfdKMqbe6LP1VOKbBzuSzSvZaCRQ9W84WnlGo0XN3vrSiyWIo5/v/xfj72g8EQ8nbtqyiyWFZVtw2FABjspZsJmWQAJtXX6roqhxEIeTp2riywrNzZ5Q3DYHXu2CJWpYsTwaoCi2XlTkkENYe3ANBozPtryq0GIDjUVr2qoKBg5c62oaDJZJLqQpakEeGgu21nRXFBgWXlpvoubwhGR83hqqSJdv5mFVEXLZZFRQ9ubYLUKFLo8FP/6ADgPtjvAQz20v0Jpy9/h8MGhIe69gL8ZQsUPL2Dm1ZaCixFFXKbOFRI4d/TNRSG0e7cIs8ir65ymAGDrWyXNKWCT2+81wx4zjacz2YWML16qJXTYIConEXr97IkZrtrdTxOgbV/96VCIxD2n9lf+cCSJQ9U7Ovxw5Rw5VPUOIhTqu3O6tXWxc5dp7xhGKyr/uovKJvZzazwlII8cqDKIWVbunjJA5X7z3DZstKnryNlPyND9qPNDkd4qK16pUXqEgy2yhoHvF37KooLClbt7vGHAYOtdAeg0ZBP//XGQiPC/p6DG1daLBartaRy13NDIQDGpQ8+EQ5HotGJGOUFWWApqtgnCfKLDxMA5C93rLYaEHr5uV2V6apDZCgcdLdVr7RYiiv2dXnDVitTcbHoGRTpsGJCJj2PG0qXLHm49ow/DBiWFv8VpQDin37qa2utBoS8pxo2OxcvWfJA5a7nBoNhg3Xt3/3DMn5lw2AIeU/tryxdvNgpSsFgL9lIKVqfuG/J/sEQAG/n4sVL7nv82eQa+MqfL1mypNMLIDS4f/GSJfc93oqNB7cVmoCwf+DILufixUserjkyoOj9xGoTu79ii8VStL7enVYBc5gZTNq3TweSOn3k3ocf/vTC3MbUqUC1JjPbuwSnD76E2a9iTRnJWwevKFMWKoMnEo9TOU5GNkizaDancxCqm82QxltL/pfsiTEiWR7GS4m58M3m+RQPpYixwQKs5SwevbhhT+hu3V/pMBmAYH/LX/2cAuT+LzqsAPxdW1ftanYHgMvu5l2rn+zwAjA7qlZLs/pme6WDKdptBxw2+L1+mO1Vq9nA0Xyg1G6A393UATCCwZ5tK7YfOXsJgP/8idoNazs8gNlR5eTKGR5qqzhyiRDy5pt+XqSUqgyDuIRF1WddMkiAvbLLbjUAwf6dm+oH/Qicr69oGwoDZvvjt0OjmYT3Lasz5UIIQdPauywWyz1ra0+cDwAA9fQf2eL2A4DBcDt/4is81Lx2w57Oi0BgsGX7im09fsBgc7gIAXY57UYg5K6v2FTfcRGgns76TcUH3SHA8ClnHZenv3/3tlMBSqk/ECBoWnvnosy5K0QChWfCXFOXyP+21dUtgwEQv7ulepXIf+GW1dyJvmD/vhXbmt2XCfF01K5tGwoDMBgpnXwZmRBCHE6bCQh7Or5U3XkRuHhi2+5+P2CwlnxRQwBSI4lg/ab6Dg+Ai531m0rq3SHAYHfWQXJ84O3YunZPx0VKcbFzz9qtHV5FVrucdiPCnrY1G2pPDPopyKWBpm3L9/YHYbA7a9UFVXTT4aG2Dc9cBOAPBEgWOuzf4/YAsNmrROeMOGocViA01NUkyTchAYeL0du6YtuRgYugCLg792xY0+EBzPf/pRNAU5s7CIOtjLmQIOXlNlPY6w0a7KV14or3uiq7GeGh03WBFOVXyxzkSNbKCU/Hmg21Jy4Rcvn8sS07+9mGZ1MsNoGNa+81AaHBhgeqWs8HgMBLz/6/rF4yoFCq7SerOz00/t8dUm0XPxGLxSZR+IfrALjK7VK2x85fJgicP1b1QMMgy1ZcQs+mn+FdcXFeCQAQ7Nm5VmyNDYxfhIealm9vdvsp9Tz3ZAtzOv7ofgC48Nf/12IpuKt4y5GBiwA0ml+eP/n1U55EYRIrkJ6ONRWMrrv5yeoBUZDQaMS+Ysl9j3z9ZOrq0GgclQ4rAE/H2g21Yk+xbfnWHnENlmajSNK6ZUYef/4GpZ7jVcdeDgEwGJdRAMs2FVqB4Jkdn93xzLlLhFL/+ZNfryzv9ADmZV9axVVucGD/Q19uPX+ZkEsn6x55jnUEN6rWPbLY7Sz5eztX3WsEQoMNj7saT1wiBBdPNLoeOCg2/VqeCOv+AAQCATmfDFlci5A3dMi7CtmeWH7vH3siXyOR+ae4BBVxcFVGUyERcIcQIl1ezBdGUv44y0QuKpejbLjjPAsyCFnwoQ9AbkRpip3IlGMtwfL7Fnz/f63cz6Hc2Ti7Y/WUq4h6/RUs+8RisWg0Krsr0Wj0ihZmUuZ11dc2k721lJi+J5aMuYgFEolEkmO7zRNQikgkkt5ohUNBr7vjyN76LrZBsdRkAuAfqh9InMog1L1ryFtutZpMdtCuN3d3DZXb7PbKQrjdbJTs79rXHzpWaSsvJ6c6xYGzp/+gGyBlZjMAU9mx8fGkzE3mBwhOSd+C/rZkO8GYwEzsHSUOq8kAhLzuATloQf2aO+tllyMz7ws/BZyapBCUgpgdy+33lpbZTCar1Ww2s21ERtMKSuWlv9DQqYYAx1p/i8dfZjabbZvj8LBCes60BOSxI6Vo6fHscDiMC61O4BR7HPK7B4lSOBT596fMvQxozhhJkhAi83+wn2XK0g9WD3nLrdaFC+2Q6yrk7e/gMg2Gw4DBaHISdE1WTZRSImbk2ReQCjS4pdhCqRiZQKwnT09LQJQAoZSiucez3eEwmhY/DGoyMwrfPp8QERFLyjIBedhmNgCwuc6Nu5KKYbZVAm28QNi6mfgl6G+TuQOy0GG6t2uo0ma3ObabUe0HCivtZiA41NksEeEg0WsdF1LQK6W0i3Q0uXeUOm0rtuBIE+jmcrsp7Gk5EtrcUOrYfxt2B7C53G5CsP+570puVcbDzVIoi/TK2UKkUvq9TQG5xHQwFAZgNJopReyujxqB0MUzz3LHGsixXs92hyP90plU2/v9EtHBJ4stIJTGKQW5P6PCm6xOwGZi2bYSQuQLZI+dubitsFDONnMdlWbSzJDXPSBtKEAgHGZCOCKVhBD2ptFoI/iF9NLSktX2wlKHeeHttvx8k9lkBGA02cRha0KQrIUSQBaktH+YgpgLH7znnqIH70pRHSg1mwB4PXsCVDwYTAkZ2DvkZ5wqmE6jSEBXNjxOTMSk+VCjcSnig/EV+WYAphXNr72WTDe/GDglNv7Q+MAJNlqnlBLydoR1BCspuhV9jSr6S8q/CSFYVmAysKoOSGM1Eo1GeGU4Lb4U8rvPM9ler4NyyRTqbrnvwaLFRi1if/jlf//sZ6NvT1BKqfbDdxQV3X3rDVrEQq+d+8kv3grfuuzzS375bwNvsilLw5IVD37w/Omh30Jz0x3FxYmU//mrCP3QnQ+tvCU4ErvtE7d+QBsLeX/W+9JbUc7qAfhQQdGf2W/9gPYPv37ppz/x/k7W6psLiu+z3/IBbSz02s96f/FWBPjg7X9a9OmPfzhPC8R+/8uh/oHx3xnvfKjo5l+/d/PihR/w/0fHEO7jEwycFUKgN1qLRfoXfvJT4X8pvfHOh4ryARQ9+plzPzjnVxf7F2+FceNdDxV9RCL7r68t/LNiTiy/iTEHb16Ow2YfvG8z93H/pgY+CuJs+2ZsfiE5qsccRCIBdzkYDzZBMdtZz1vMUZzGSCSi1WpVEUKvLljoM+VwzdthWa7YyiYNHah0ezo7/xAOiytXck/nCYZgNRqMAAg50uZ22Uvtmx3EjRqHFf6utv6mcm9luc25jnT6axxWBPub9wQ0AOXOU6QApZDuqUc4fFkOy6ESI51GSPQEEZtRHskxqwflIYjJeCcATVcKSikh5srDrTVOa8phKiHgFv8U03yEuENh8U9IhZQMs1SSFn+wDkaDwaSMYscRMW84dCxd7kCKOJZKM0aJxH8AlOUpDkxl/omaoMLrMBhM4luTGUiTQimoMnqbRiPXkzhPKyU4lhABQzjsVxx+IKykolabDBlVzyAxKH5XfJWVAIQQkoUOE9rUNVRld1gdNQ6ybXBVlcMMBD0dncmqOxk9ln7wYI+nzGUr24Uj9VVOuzHs6WnqiJTUljrsVWbscTrtRnjadnfKXVwGkUvKmVY9CL9fNRwOSG9B9pYMRqhX/8Qq02haA8E9MAKp4jQSQpS1LVcWZZurJ1d4KC4VTPzR6g/uKWQdEigmkSlVh39MIwSqfkYUk0SEEEqLao/vrXSY02SYcBXC4csyW3LtGIysceVvOJSxr2BiCwU9imkpIrpVYrJsFCkrHmMxbtc7ITdOIkz1XYJSv82eiB1QW9FNAAAgAElEQVRBsrRVHlryuIQuVXTRLKYzrwwLU/R+CXfiugS59b7S/OBPOv49GDcsKn542RL/i5f+F5rbiz77CZz/0Q+F35MP3/1g2fJ7f3Tq5THffcusH/C/9gdKyYfvugNjve9Ao/t48UOKlPf86NTLcQALTR/8SU/H2eiH736wzGF/44XzvxZzpJRiwZL7P73g1Rd/eAmffOjPlxX4e8fDTHny8z/80zOdZyM3ffLBMof9jZPnf3dH0f+56a2eF868E9fc9Mmysk//yS3j7ncJjOabhRef/8nvNQusyz9301v/fvLM/1CW4BMfG//5Owr6lkDfePh3l14899HHiui5H/wsAKJVF/teVmyZ7C3LHskP/viHP3qbLlhU/PCyJYEXL/3uKlbTVQffAq4h30z+ew5acDQaTb6qSqMhOp1uVtev+LiUqvLMXqbzH3MXQz/JEZou5Gu5MyDLY4hKKygPoYj8yWYtKaXBUBgwGAz5hASkdQxAnLpGOMTmgDt397jOVdqrVjvCdjP8XW2DJOAf8paX28s3lYcdZvi7mk7wMfc9zZbV+4k0TEkEQY4D3OCHQhESPTNH2fCtAPGEQoBs+4kYQhrSxDay4z0NcULMdUfrnFYDEPJ7g0G/xx8Kec6csW0/5mSxEgjvSSkHsqvFozNhSryJQsrjVEopcZlNAMLhYOohF8mvfWay3DPJhlKa4B8kkCgrSfCvcDO4GNYJOpPUiri1iWWkepjARa6e5IVBSjgREHboxmDIBwJy3pTKoQsIIYQNYoP9W5dtOsXpPDdGV428J0EGHUacEtLSMVTlKDXbKwthLreZAL/7mW4ibtEWBUe0Wq205c3TXLB6v1RySYpshQSEILCvxe1sKC3dA9hthrCn5xmA9ni2OxyOHbb9NrshPNS1J0DZfFzmJpOdeqj2+yUTSV27hFSYTal+EJsY5Ws7sRwtZ+GZROHf1qr7cFHsj+WzbGk8jsn6GWkMnxbJykw5LZFzppSu/ZeDLocJCAe9/mDQO/727/yDZ+iq+ipx6VDVSyT7q4QQ/PHXJ+0r2DKbyaYsZj434SAVcBJFuiIeaTw2MSGWOK3Cx6nccmg8FonIRCj3cEKjmbxxRaNR6ZWJSATkv/4nBBhB4xMT0dS9n1rTr2OvTEQsHvnALdbFpqjwG9/ZHwpsAuvji279/fiPXn+XEkLfGfnF6B9/puCjLw9dGsODd/7Rqy+/g48tWRS6+K9hQsjti279vVeR0nLzy14Av/VdCoYJwTu+N0N33axPNEpCsCD/4x/+zfjZ3wF45Uc/EFsYpQB+67sYfA/AO743QnfdnEfw3ljP86+yWoi/IwR+f9eNWjHlG2+EAMT+MNbz/KsACCEsgVGLBfkf//DbXkb/xefjyRNYmo+nLTYjG4/FIh+4ZfHihRO+3/jO/tA3V7XxvoJGo0l3H9e14v6pMDERSx5Ua7UaYLbcs+QY9HJJZiO7bMAc1OxDmKSjgOltZ7uGY+jHYrGZqr+kITWh3M02DMziDgSDAMz2mhLJNBJCiKPBbgUQDA6Jl4wF9pwaCptsldttZviH2gYBBL495IXRVr7ZZoKn/+AgZWcf+/1BADbH/tskL4grgLqcWazwsklZ9o9gXYlVscaSEYP+EACj1VEiSYWYD3QLPp9wupYSgv7JeE+fCwHgctgMgL+r+N6SFcvXbtq+ffueI0MFpsS4lVJxVGS0rdjMc72u3Ma2fT1HqNsbDANGW9nmfFZrbEi0ucxmBBD0nlK0B3nOmEq5l2TIHYr3eFBCQBT8yzP9yxL8J51YSxoXpZgsV7zDfvaEQgDMttp89oQC61ovCK+/fqHVCcqLAPKwj2DzClEEXaA9flbUuhIqM0PM+23WREa0zeMHYLKVr0sUT5KDrPV82RRSEg96EQLQSXWYjWs6m4b8gNm+2eW0mQCv++AgiFar0WiIPGum0Wi02rMivX35kkwUrqMk3s4mtx82x/FSmyHs6TkCgLT0eEKwOhodNgTdbUdSrqCqq4SAU4+0yglOKdINd4knGAKM967+m3zudMqa5QVieNXkzpYQQqTa3pOIk7Ku5YJPeP1CqxPAZArfTXDxbZbtznyRU0op1qywStlqgCvrZ5LLmcx1SiHE4ytXLTUBocH9f7Js+fJVFU9++ctfaTweFrcjgijjVlG9Xpc8U0spNi2zGQD/qQc+9cBn07TWHr8fgNXGhZehtKTObuYo9WdQpGSfMDseCaVXJMyU/QAoRTyeSJvN1h1CyKTK0KWgRLOkfE2D/vqlnp+/dcOS4rI169Y5/++9t+gB3LDgBtxw10OPPPLoo488+uijy+/8wAduMADvvXYxZLbcRMgtH88Pet+Mx+PxGxbcgBuWKlJ+aAEhAN4NvauakYEkc+jz9HjvD++JQfMTvjzwbuhdqN7SGm+7675CR/Hyhx8uW3oDS02Bd3/3rvii5sbb7rrPISegbItX+D1GnxDVrjYK0JTFVpANvvTv//HWB+9IiOX699IzYjbaAbulOvnfbOw/nJt2HIvFUobf0Go10wk5mA7pHDP+Ps+5ROaDiCxofuYnKkzHRb+GfTPMqHsmIRFDnxB5xUwEpdTd7PYCMDsP9x1yOfIpva1wc/3po+VWAH53k3w4DE1t7qDJ4TDDP9TG9v37Ozx+GG02U3ioqzYAcYb1VJPbD8BWefLEvnWF+ZTS/MJ1+48PXhLGfReOlV9J0UNhAAZ75Yn965ZSml+4+du9daVppuxTYp/bEwZMpY0tNY58YOm6hmecNgCel1swOe9dGSbfKYBwOAzAZN2+bikAclfxlkO9p+uUB3HE142OmrNHXA4zIWaH61BfXamJRfSjFKjvGgoBRkfNyeP7y20ExFa+69hAjcMoJ1HZIDZsioi5b8uQuwij2W5LNmSE47/30GZHPojZsbmB53/SYa7S41F7PzJOdQwFAYOt/Gh9uQ3IL6xprXGYgKCnqwuU0oOcCNYtJYTY1u1qOSuLABT+b/V7woC57HDvoc2FZgJb+f7jJ8ulRQaW6b5TQ2HAVHrg7DNbSpYCwNKSLd/uHR4XhEvddeow+klryzILyKzDj0jtiLqbh/yA2bHdbgI87m9dTpYypRQ4fXSQ0TvRuW9tYT6A/MJ1+4+fvygI4+fFNkEopYMH+z2wOWyGsOfMEcZXS783DLPNCr+7qZPINpIqocwRAMlGOTODUkqbWcXdu+kH3/u7NXdRetuyjf/wo90lYuhAQlTHnVlhErXdsM4GmB27jrHavtjVBUyi8KefIoQc63xZzvbzd1LkL3vi6RcTTZ/lMnP9TAbEYr8KhwEYC1b8TWE+AfKXrd3b9tMjTvOkryrwHquOgq1r7oynqY5B1hpt5SfaD6yzEcC27sDJxjJFRqeOuNMq0oXWqTE9M8LkNN9k3ii6jpn9KDp577cvufe77kFI/N03/7Pv9IkfdJwaeFN75/33mthuqN+89G8/YPjh88//oP1sAKDxN8d+nb/kttuX5Ae8fgpCSDQaxW9+wad8/txluYfmPoHEwjWikSgWfMBAwe8fkZdk5U8CgoXLHv5z+02hy77//lnPi30Xf88oJJaasXDZ51baP/y7RAICTESjWLCAp6/RaLTaxEaelMXmumUA9A/+//yxJJY7HPeIq+jXu6+eDjzjs312a6ZwVcqZbiehVqtJeSpsytDr9emCZ1yt3YwTExMz2D4onVYsk2tDRzNgFtyztCAEGKze2+ENsytw2s/5fOfa68ptRiDs7di9zc3F3+9k9ts/1DbI5i8x2DbkB8QJfUrFPTDubbs7vGHAZK9sbD/n8wnn2hsrHSYDgu6m3Z3kCma79nW4QwCM9srGbp/vXHud0wq32zvpeyIoxb6DXd4wDKbSqvZzgnC6sdxmRNjbcXC3H4QQMli9vzM17511f/0LvV6v1+vEFRCi0+n4b3q97vnzF8OAwVbecHpcEMa7W3cljpMYDCbOBIY8npC5rK79rCCcba9zWo1AyH1waxOzPc07v+UOAgaTo7KhWxCE7oaqUrMBCLnr/+o7IiMqaDSa9slyp5Syo3OA2dk97rtw1MmJnlKqrPvj54Rxru73/NXPsxIyIYR8sX1YGBeEM40JyooEwOm97PoCW3ljtyCca68qNRkQcjft6WRTBs07vy2JoLF7XBBON0oiOLi1iVIQEtj3peahkFRVgtDdWOkw+r1BMROWc9NWFuDNXFZzrFsQBOE0O+IT9nYd3BdQFjyTUZ9Uh8WFRzJ40O0FjEYj4HHvkXLgVZz9PbijlqMnCMJZVZsQ17RZMH2EPT1N0gT2kR5PGICnv36Qs230G91jY6O+keOuNCd52tyeLJUzQ80CnZvru/xhGEyFFQf/bWzsJ9/fvcoKrz+USGMw5Kkvqzm1T6rthm4fV9u7O9nvLekUfrDhy0cJpZSc/GLjKUW2dU4+W1ZHWyftZ2ZiZn3w+2w5tnBL+7lxQTjXdrCiUD56ZjCmjNafDKm1rstQHe6dezu8YbERCIKvu7HSrpqJou5tezIo0pSZzEaYk1CgFOgJhgAYC/f8dOyVF3an0UwZjGhaZXDXb2UhT99PY29CyIKCBx596E9u0lDE3/vdO7+PRCNR4L03vL+8+e4/XXSDBgQLTPaydcutCwCi0/3m8tsLl91nfEP4TV6eXq/XTVwW3rr5k8sKjHk6ne6Gj33qs+uWL/mgTksIiE6vl20a0eny8vR5eXlarZZSvHf5zd/eXGAxguTdXrTm84W3sOLIk26Q3aQbbr4pL/TGJe8bb70Tv/ETy5beAE2eVqplSghL8KYigV7zh8Abv73ZKtN33KbVajUTE+FIBNBQgITf9P7y5k/KDN5btu5B6wLZLdRoyAKrSixR7p6mFFNU1z2udd9sLjdJRiKpXSONJpX9unJotVqDIS9d7Il0uc8Nsg/6nwxVk5oOKVwHvhmm7Z6pDGmGLostjAxUr1i7p4uN4gEgHAp6unavWV49wG/0ItR9sN8T9g+1ucWDDQSDz3n88LuPdHBZEEIGqlc8Wd+TIIhwyNvfvHVNRctl5UJUYteNqpCilrds2Nrc75XiZoS8XbtXbvAnSp7sAyT9PbBr+Zd4EsGhtp0bq88yY6PT6c595aFHak8peT9V+8hDXzkrEiFKmtJXAiDQ+EjVsUE/x2XQ6+7Y1+YJAwar3cWlD3VsPNjvlwrhH2rbs2pDs19knwRaNqzdxpVSlNfKipbkS4wJIexc4uVvPvqlZnf63NnTlqYuMdo3DEazckKUEGCgevma3eq637N2efVA0qkwUQ34J1R1VjBV18SsZqBlw0oun3DI23OwoqIlIC38+Jsr1m5NEsE2SUqUUgQa1q7n1DTk7dq7aSgkF40AoP6WDav2tLl5MqIu9ye1ArbHgNcantNJdZi1ncC33B4ACA917ed1O2mp82z18pT0NrQEEjIk7K73sKfniKzh5IjbEw4Pde3xQ4ppq9qamXLfWqB+XWb1SO4WkpdnKaW0Y/v6nYmKCfsHW7YfDyhf0Om0eXl5nN31t1SsUtf2+oqWgNQwUyn8QMv2hx9vDUj2+8SXH685NpDI1t287TkpnLyoddn3M6JsObmJNZiM5GT9X1pfeypRVIRD/qEzR44MBAGYC9aaVYfNRGiVp+Ym6ytYnfZXb6zmxBIO+d3NYhB9cXcupf3pFKnZTzUaTdIOwKx4vBJhEomGggghhFL/wWaplzMYbrw781hZ0paMvZ/Sll3/K2iU0j943QPBWx5Y8+ijj5av+oR2pH/4fwhBVDj37/+NTzxU/ugjj65y3Bz82VkhkpenJwS/eu2X0Xe9Y/8j7YiZeMPddxFLV3x+7dq1Dy37SPDn/+FLHbeZTYvpdFqdTof3xn52/t0lZY8+umbZjW+4h37F737kZvRA3/WOeHFHWfmjj65ZsfS9kaFf4qY/+iNZK+JxlmCJIsGHbyLhV88NSvTfHPyv32gJIZQG3wz8wfx/HnvQuoBGlAz++tyA9z25APE4/cNrP1eIZWD4HQC48a4/f/Qzt81ehcxf8HvktFrN/N/hSQjhl5Xmco8fpTQaTbvgk2S/rgAajSYvLy9DnIhodGJezRqwXY6TLhiyBDPrP5NFiywzSO4qImVokEnP81FK5eAH7PAM93eKxIB46ldKkDi9kM6u8z8lj+CTCEIeJRACdsiNy4uLMEHAfaWU8lHOU5RN3qiZiguZNSIdkBDPuMtZ6PV6jYaotuRB2vOZQcJ8SiodZorFYqJ7IAWIkyOjSD6dwtSxamI7oZOmWxJnSCgVDwDIeWm1WtbBxeM0Fkt0N8m5s+fyBYjxeFy2skQMi0K5ja7y8ZXksikkjIQuUTk74jx2/rC5f9HyneATJGSFFBqYqES+ppSnHVjJ+TSJ55JMxDJTSjUaolS8RGJeY+Xs8/Ly+ATRaDSdOvE6zOu7KoFWq0vhPgHxeDzVzm++lhMEqRSDQXoiptHrdbL9iMfpxFdfEMpDe++uaE7iSynPxK8q9ZBUnXJVrKg4TqSMiIY3roTXHqlULNQeI6BqdCqlIoQwzZdZ5llgD5n9ZkSU1R2nFEnVra4jJUFILSuxnpM0jaVIJncOeXl6iFfTEELAz7MSQqLRqFQMplFI1NHEhEyBUipvCElTHSCJI3ys1WNdy2BDqcnfVVy09U2WS6reSeGGyZNI2fAIyQBnEKbUaavIqonw6gRQjUa0X3wtRCLR5HyVvCj6ARY9KjNH1xBeveVjS976VbpfVd0sAEIIH2EL0nwIpWB9l3p2jCMl6Zj6Dx7yk3A4IvcYUttRO/ac5iS6RxZjWTKDIk15kCCXn/UkADQa0X7FYvFYLMa0S6KQYJB7mGIAQ6TL1mQLm2GQcx2Dv8kpHqfT3ziX7rhULBaffuQMNuJif1M63UWYKUCj0WS+34xKoWIn9aYIIRqNRqvVZta4aHRiCu5N5l5iClDFAlFdAMb7FPxhM76Oph9NBNfHuhnDlFfPZBObzTq/NH5SjCbZi9KATOxsZUdISVMx6y99Eo4glX9UzemqRqXyUphcJIDfTUGlv8UOWzIA6lf4wkiDOdUULxsGKVIy7jQaDT/cTNfX86NS9hab24vHKUDls6eS5waJWfCilkdaHI9ydjLLlH9FdtcJIbFYDGL4R0IpVLkrB9miHLiHiSpjv6ocVE6F1JXCOUhE4m7pFpfdFPT3Z+ynqAS5VBJZzgIrnHBRaLKopdcJT4FPLymtrHhUYkEip6xQ5tyyhxoNkSeTstNh8AlomrN5Uo48m1TJYKK+iHQ0VNnGCKBwzADEb33oUJkNfk8zUkDONJ16QCF5xQCOqyjRueKkEZ+YiKlaCg+Nhuh02rw8fV6eXqvVsahfLK1Go9FotHq9Pk+EXqfTMiIyNblZsa+xWIyVnJVXvpkWCf3Mqo6kmkoIUxZRSn6Tk3EeEWUuFl9a3rPmsqPRaFSqbrlS0lYHgMY+nyCMD5/Yt64wHyDEXLh2X+euUhMQ9Pb4eQ8HaRRJqscr5jGzMPlun1MVNRG5dbP/p7RfPB2mz5l7P66TSe1dXH9QdVa8YHnJy9YZCRud2nKpXlfZawY2DcpbqJR3MUmzCVR+m7MgfDJFAtnMsVATLE0sFpOGGYS1BZVqJe64TtBUFzv56/sKvL/E2695CN4xw1W6gjkej2feXkgIW0PTGwx5er1ep9NJF2VpmCem0+n0er3BINqvzKoXiUTnZ3DLLL3iGXee5y6G/hyATRtPGlifB9+V8w8zJOaf8IaBt4XM5kqdrKrL5sYmqQgSbgqfo5D2LeVIUR6tynkpFhakeUS1Q8KRTQz6+aKxO21V9izZhqmGROm+IiF5hUxowoeEKgueTX5IxAtDZT6ZJmg0mlgsMbXD2Uh17uBMmmR6aboyyKR4jpLpKAlSAOT2cqc11P+t3VzkegURvnL57GS+pIoGIK/68gIhUGoFX7NJk6Zq7UrJDkMsFtdotEQ6mKTRkLy8vImJCdV2C2lUoZXH5UmiUDOuUgx5QgEJJVQzCM4lVpHS6fR8LcfjNL5snd3oadu9L9kVSRJ44iGfNTfEl8dbiTJQmpjMptJSPHseiUT51aHk0jJSKedflcpG5AE6D41GE49T2TDw7Mi6kaxFyf1Mcql41VW9KPGYkIn0K+94JEgl60DKLlceuXIvAknVwUreMeR1Wq1Ge2Vje2UjRyrkPrL7VIpMVYqUJJMseVSznCxMSKtqqneTuwKuVADAdhPw9otIK/ZI6ueTe7+Ur+D6RXKHnFQv6ksmUzoqKY1UOs9Nbhp8VnIPINFhhlv02eRUVHT7E1NLyph48mo5WyAVI+OxvCi3zUHOnWdQpglxGS2xH+H6VoPsEY/H+euVZfuV7BIQQnQ6HeWW7ucMrN55PY3H6dVyWiil4XBEtXCUEmxzx1RzuQqrgvMf18+eRhn85sZprirmICNzqNArRSQSnVWDkWE5fmrr5jMClX+Y0qWc/0juqSmFvLGBzSbI9i9zRU9/TwghiWCMRFxQUiTg9q7I8xSYshWZMrK5jHFqmJiY4Xsjp4/MfUW6PSGZU6pAKQXynXUHdpQ7zEbxUrNwyOvu+Nbufafk6wevrZbFkLNfMmZwt1LOfuXAcG3Zr3nit8xn+zVLexrTYUbsVza4rtbNGKawejbfoNfrs9wMnX3K+YnMg6ep2b95btj4NcyUKz/zHJFIRLXjgpDUyz4A8vL0szqO0ev1GeQnLyhJK8ni+snci5zty9fpdOmCU00B/AGt9xWk5YLLXXs3ndoHtgwrNSt5L7F6gfRaQc5+XUN4H9qvax3Xlv2aJ60jZ7/mHtehb4Zr3LyxeZ1sjBbrYvLy8ubDzMrUwMIGZMAUjtXG43F5xoLvhScmYlfXsKl2gV67vVI0Gk03ZZiMvDz9bAwpCCGZDZtKc1RbPecelFIWPWX6Fm6eW7V084XpZhmnNL9I2Ry39FU+hkqlTX3X3qyHjJz9ulbwvrJf1w2uRft11ZGzXzNqvybH9embYW5Djs4g5AV3jYbodLoMjVNuIYTgmjZvmaHVaoBMcsgM3rDNB5VIOlh1rWJiYmJiQn1kOR30et3MdseZLSs/3ZjyhMlVBLNwAKRj01dQHnbwYD6o8dWF6giutP6sWCi76hU9TVyjtZyzXypcZ/brusG1Yr/mG3L2a85w3fpmuAbNm2ondIZuXdW2r2/zNuWbItlZauQM26yBddNy2EBIkVrY/gdeRTUakpenpxRSOL5swXbhy+uNKe2BFKNMzHoGGJt9xGKiTvLRF8EFmJGP+7OzENcKX3ODJJc78Xnd4JrrsnL2KyVy9mveIme/poyc/ZptXM++2bWFlAvcWq0mFktxqXHypEuW20iuRUx5yMWklDNss42U3e7ExASl6gPELMbjldq2zJu75tvejyvF+81ozWxUhhzmCXL2Kx1y9mueI2e/poOc/ZolXD/3m13TSLe2PjERS+4IKKUpb3Kb51d2zDHYLE7OsF1FxGKxSCSqjBM9k6AU0ejENW3YcsjhOkDOfs04cvbrqiNnv3K4isitm119pDtbmaFfTndYfNJd/u8f6HS6nGG76mDb09l1ZzMb4olFjpopgjnMAd7nEeGvV+Ts12wgZ7/mA3L2KwcZc2y/cr7ZVUaGKzIy98vsotLkd6d5+Dgd+Esbpw8+XOFsgBCSO3U6fxCPx+ULVa/UIFFKY7G4vJNEJpVDDjlcdeTs12wgZ7/mFXL2K4e5R843u5rQarXTubtwYmICSGEatVoNpdqZ7dknJiYyh3zNHtGoyJpWO4tBonOTr/MQUzBLlNJcVeaQwzxEzn7NALk0yHV68xA5+5XDnCHnm101pLtqnUVrzZLIxMQEISn2+jPKM2jeKKWRSESj0bB98CkvsJ+056KUykVKOWk6U5i3V2fkkEMOOVwHmAP7NYPI2a8ccsjhGkLON7s60Gg06QzblcaqikajKY9i63TaGQ9dKq/I6/V6fkfHlRabXbw4gwXLIYcccshhbjA39mvq5UuDnP3KIYccrgnkfLOrAEKIXp9C8uz2jCkQjEajqrtlGPR6XSRyZddxTAFXFASWzVzO+IyjzCPb2C1dRzsDW1iSpTd9sslBpadJcAbBS4+X6rRpXtkd0CkTyOVhBOVTH6rjH/yv2ec4BaRsWTmtuypI4g7x+BVrXTaUp0wnC5oUmLGOa/YwZ/YLyDZk+a13f+RPN97xUavR8KGcy5RDDvMX4f+Nvu0NXWgd++XI/3e1yzKvkYuhP9cghOTlpbAflGI6l29GIpGUJiwvTz+rln5iIpbsmBFCDIa8lP/0+tRnx2cEpLFXEMZ9fQ0z7Zg19PkE38hxl3Q95QzQtG043H6ocvpFnGkQQihFY58gCON9jTNAkPGr1y/6/N8eP/p1XV6eXv6XThO0Wg2fjP1Lnqh2tQ/7fIIw/JzLnMhI9Wtf4+wOcwkhxHV8ZObUA7OqdebVde3P1AGEXIf7pgghYHXR1xCPU7ZvzVZ5qP3whinTnMW6wNLKw6cvjFzy+QSfTxCEi8O9x2pX50O6AHc6Wcwe5qH9+vQTSz73TUf+PTfn3aCDJN7cZ+4z9zkPPw0f0t9290c+//T99z2xGDmkR27dbE4xS4aNIRKJpJx9zMvTz9LqWTQ6MX+CDvEmXFo9m5lxeYLMtGUo1cL+vu5Ka8g9xMbI0ytqlpchZqkDMyg3GYTgke8+f6DU5D0xRQqZGojRsaNxc8/6Fn/qwqdYQ5tBUEr5/NiS44xgBrVOIrjh2MkDpSZvx4yQm3/ga5lFuiNPye1MXJWaGmahByhp7DtabjVwvxiM1lLX4W6baeX65sA0c5klzEP7devdH7nvicWUgtI4QHKfuc/c5zXx+ekn7rg8/Jtfjvx2mv3G9YrcutmcIt0m9ekbtsx0ZmNzfCQSTeeYUTqTg+FYLHUuPJLWAWZ2LL5ruaXAcs+G5hkjKI3JZkJM0ehE5gMyvMwAACAASURBVH/sptcrWkGtXl5gsRQsr55+6UQYDAZgivxOOvIzOnY0srWzFCCU0jnaI0YpMIM5zZjWSRJYwCphJss439Bccfciy6IHqwEQQojYzthi13ToznAPYD5QU241IBx0t+1cX1RgsRRXVLe5g2HA6Kg6UA4AmL0JhSljHtqv+x5fDOaY5T5zn7nPa+rzvseXzEi/cV0it24GJE24sq8k1fYVeV6c8FOpNF1iwj/R6/UAlU9ByHP8ExMxOVny6DmzhVZlQQiJRie0Wk0yHZ1OF41GVfP60usJFpJzl05pKxiMRCI8y4SADYJlFsLhsMFgSCaZ5YBDFk4sFo/FJoCUxea/IvP4m5dwyr8zFIOJiL3BvQtKU1DghZCSvkLO0mx+PB6Xn2dzVkqWD1sf4IukSsBIxWIxvV6n1+ui0QkWakx6HckCkOuUSZXSSRQ76WuijfB8AQCNUUrkMqdb3uSfTOqYBf1+k9nsqDlU07O2PpCsYGwrBXh3nZFXaRQma7/JX2VS8qNkZUh5eG+OtY5SSohG+QSYqtZR5XE+WUOSF675t/jEHHHKf03X2fI0Vd2OSuFT0mG/Q5wzoixSnyyx7OuC0afKmaeUcstQToYdDhsAT8eaij2XAQB+d0ftoDt8qtdlM5kdwDxc20wXg55N/cwUJiZiyVFACIFer095mO0jBR+K0zgAyqo495n7zH1eI58fKfgQckiD3LpZYuhgqzzUfWFYEMZ9PsHnGz5/+tsblnIhBxp7fT5h+LjL7Dp2bkQQhHFBuDjce2RLCZE2plEAxOysa+0dGWVHCMZHLpw+XLmU5RKJRCj9xotjY6MXnv2Lx55+8aVXRkdHR0dHvUM/ba9zmiXDryqbiqbPJ4yOnO8+vIEtE8ijK7nwXu9rY2MvnXvh6cfupDKF+BPP/uLVMdVBLP50lkajcbUP+3y9jaX7u0cEn0/wjfYeWkEB0JLaY73Dl4RxQRj3jZxtrytlY5R4PM6Im51iAl5uAMLhcCQS5Rdw5K+LH3mqtfvCyMiohJEL3d/9ahGVwKTU6ipv/Pf//C9BEARB8I2claUkeSMlVUd7R0YFQRj3+YZ7D23IT1/FAAhxtY8IgnCmkZQc6B4e9QmMo5MHNpgh1iAhDX0+YaTd5Wo9O+oTXn/dN3JyF9DQ5/P5RtpdAKpOjr3u8507VEh5ysTZet7nEy60riOEEGJ21jzTfUGWieAbHb7QfWhDPqWU0oYzglBuBWB01AmCr69BHi8qNHB0uK+11mlOMdZkX/Pyvtg+PD4+3vNN/Z891f3yJWF8fHxcGB44+dTjFvGAlk7//xwf8Ql9jSX7T788NjY2Ojpy5lCZRqMBzM66Y30jlwRBSJlXY58gCAI7b5ZZsSHd+kJIKUsgCILPN3yuvbZELPbm48NCncMIwFo+Pjb20rNPUEopveuxp18499LYWEIDvlbMMwhM7pgBCLl39/gBg911eFc+ROckpQJIJ3yYQgmjI72tokZN3n6RuNwmv/LACdYD+HyXzh6vLUlfNu7w3svtrnxX69kRpnWjw31Hq0rnSusIIXTzc8NCrVgJguAbOb5Z8jqy1DqJHdrYJwjDz7lcx84xKQ2fqGE/m1enEx0AdhJM6G1A6f7ukUuCMC4I48NnTxyoFE9YiVqkkD+ro9VyXweALq04dHpwxMcnKJW9Jmx+blgY9/U1gOmw2M5qBUHoa5S8SgUFRTkz14UwfHxzOnvByW3ScgK0enmBxWJZtecyRB2AwuOblwub0Wg0pRs7swEVU1Kj6aOM5N2gk6WX+8x95j6voc+8G3KRe9Ii55sBAKW0tLH35AGnzWSUnhlNNueBk70NJUpzZFzdXldqFlMZjNaymqNnGkrEyVRi3ny8+5Cr1Go08FTa212i1xCNxgHAeO/Wvau4RGaHq+HwrnxKUwzBgcKG1gaepoEVrXVdpsIvXbX3hy9+o0h0z2ISZdWqoOohYLDXVdoYGRq6eAaaBxr7jnKZG80O16HjmxNFNbuOdx9O5vg422IWT4XbNrUd37/OYTUaEqctDEZryaZ/+N4XKAUQi1EAMNp3HHAmS0l2zBr7jtaUJUpmdR44WSpLQA1u06PBeuJopS3Bkb3yQHe7y8xPb5s27Cg1swQhf780xQ9KqeaZHk8YMNtdDp78unKbCQh6OjoBlDa2NlaV2UxGnj+TzfnUs42Klzj5x+NxdSUajNZSV2NrfSnLXKkb4mIFABgsz3+nYmmCnXsr9r7Q+rgpHIlEImw3KFepCF3s1ek+/sXnTx5WqpS11HX45HNJGwMJyzaDYksFK2nofUalKIfbN9+eaqY9HotQuvH739+3amlCZQ1Ga8nGf3rhq7fJyWi2h1jObtnDeWdpXFmgpLEvWcANrQ3FzE5MyiYhBMh3tXcfqLTLPYDZ4TpaZU1XMsotGRmdqp5j19G+BqlyAVwFraOUPvDNFEJJp3XcV1MlV9afUkpud7Wn6ghY10flU3kG68kUjS8/If+Th1IoZrsrX9yWubm9XdHTGYzWUtczp2vTTcsoig+AljT0pero+xpLFMymrAsA4kJoUpcryU2ej0hXTkopWwiVxihSz2yufKa90mZAyN32rfkaqjGtg5SX1ZHXSZGOTobwj5RSGo/nPnOfuc9r8XNG+o3rEu9334wy0+hoqCu3GoCQp2NfRbHFUlSxr8MTAgzW8gOH7tcklrOMNrs55O3aW1FkKVi5U0zjrNlzu0ZDCNncuMNhZIcIKooLCiwrN9V3eUMwOmoO/6XC1hoMIe+p/ZWlixc7dz03FAJgsJd+kZBUG/McLofVAPi7dq4vslgsllXVbZ4QYLKXu9hoo1AufOf+ygcWLy6t3N/JCrb2755exg6GJUYdzDFTjbrkv81Wa8h9cKXFUlC0fGsTUFvjtBoQDvY3rS+2FK1vcocAo8O1q5Ayr4/jeH1xQUHByo0yx1sANTuEEEIcNS6HEWF/T/3GlZaCgoKC4oqdbUMhAMalKzZSmjgdZDCEvF37KoosllXVbZKUNjMpiQc2EBxqq15pKShYVd02FDSZTOmrWh7tmO12BN1tO1cWFBRXNPWzQx5bDpRDFonRajV4u7YWFSxaVLT+oFsiAKIhwDNt7iBgtleVyxTp5nV2E+B3N3WBkKodTqsBoaG26vVFloKCAsvKTQd7/GEAVns5gJ3LLZYOL4CQe6+lgJ2NgaOxrtxqQMjbVb9xZYHFUrx+Z5s7GDZYyw8cLkzJjlxlGdhhPrnZag2561daLIuKHtz6nRg2HtzhMAFhf39T9aoCi2XlzqZ+fxgwJdcaBaDRZKHYdbKiVBRZimVFqXFQSpsr7rHsdYcAeDsKFi26p6KFTPzNqnuNQGjoyGbn4sWLF5dW7j/jBwxLi7eyUXbWjhkA0P4npbWzQzVmcWlClSYh4IObVloKLEUVCQE7ROXIzCalFOUHqhxGIOzv2be+yFJQXLG3xw+TKe2UgCTDRM+xvthiSfQcX/l6whueXa1rrrjHsk+sBEvBorsrmjEFrZNakVjWYovFUrS+fpAQ12QaIs3lMG2tXmkpKFovaWvVgUcIEftPSTFXWiwFq6olxdx1uAqEENQ47UYgNNS0caXFYrEUVezt8QMGW+l2M1SbY+nOB+V2tm/RIsuDO0GI45tflzr6vRVFFksx19H/4/2JY2mp60KsTZJBbk/9oyOLciZJtbT2RPf+MrMh7O3YWnEsMC8dM4i7P1K4SYTMgHuWLox+5iBGNE5p7jP3mfu8Nj9zSIf3u28GgBA4XA4rAH/X1lW7mt0B4LK7edfqJzu8AMyOLasoIURSI3/PthXbWtwB0Iudu1ZvYybX4QIFdjntRoQ9bWs21J4Y9FOQSwNN25bv7Q/CYHfWsR1EjEhwYP9ndxwbvEzIpZNff+S5oTAAw406nT5ZW4lJXF4ymBYYQQBPx57V91gslnsqmkEIIfd/kRX+1I7PfaX1fICQy+dbv/K5qk4vAHPhX3w2hSnN0CbCQ20VRy5RSt98009pjd1qAIL9OzfVD/oROF9f0TYUBsz2x28HISBfETleu6G2czBAKS4ONG1fsU/kGKBUPfUODG4rtlgsS4ufbBq4CADUP3ii9pQnJLLLpQz271uxrdl9mRBPR+3aNiYlI6UAzOzAhrdj29o9nRdBqadjz9ptHd60fFFKZeLhoeY1FXs6L1LqH2zYvLZ5KAyYPvGwkxvb+ft3bzsVoJT6AwGS4IBSSmlnhycImGyr11FKCAghVU67EfC6D7pBKf3OmjstFss9a/d0DAZAKXCx/8iTbj8AGBbcri4X+2SVGOzZtmL7kbOXAPjPn6jdsLbDA5gdVc4ECzw7cpUl2PnmF8tbEuwkGD7+xHdHNVoSCASAnavvNQIhd/36TfUdHgAXO+s3ldS7QxBrLUl0kyg2AElRqjfVD14mgcH6DaKiVJo5tWf8UgBEjA1iMJqMZkIQGDxW9cAdd9yx5KGaAK7MMWMYeFJeO6tWrqFQAISwJh7s2bpi25GBi6AIuDv3bFgjCng1gMnaLwghrnK7CQi564ufbD5/mVC/u+XJ4np3KKsi+nu2Lt/eMhgg5FJn9aqtUs8xB1pnMCdEAcjt4Iq1jicilzUQ8GfR9cmvh4ea11bs6bwIGhhs2LSGNT6b00kI2cUcGnd9xab6josA9XTWbyo+6A4Bhk856+JxClltFv6RmRAE3C1PFlssBYserPYrS6ny08T/yx39ttXVLYMBEL+7pXqV2NEXblk9eV1kIbfVNFM5A4SIk1TyeUVHQ+9Rl92IkKftS8t3DaRmYb5gltyzqTlmrDxXfe4/95n7zH1O7XPKPcZ1j1wsEFCKUpMJgH+ofkAaixBCqHvXkLfcajUt/BRol7Qnxz+0bwAQg79R2t/i8ZeZzWbbZoqgzWwAYHOdG3cl5WK2VQLPieYn5O3voESr0Wg08Xgcb0fCgMFoWkVwWq9XXRdGu7o8daWlJnNZzbGyGoRD3qH+no625zrcfkopIVLhX248xxlzev4rL3vXWa0mk52i6wqkEfS3UUpFIdxvNRmAkNc9IC9E1K+5s56Iwwusljg+m47jtmRpi9PbS0tW2x2lDrPJbDObTWaTEYDxo3dNUCrpZMjb3yG7kRTBMJPSwwRdKDObAPg93xqU6gvAYPWQt9yadoOZhNBQV30AciiCQL3b47LbTeZSQk5JSfzuQZFlxcCALTh2NblrSp1me7kLnS2E0ifLbAbA4/5WQBr2UuD2whX32kvLbCaT1Wo2m9lmNqOpjKA5xVCjzGwGYCo7Nj6e9JvJXErQlXZ8omCHkMvfPH9xs/1ek7kUOCVNBfjb4lSr1cRiE4Q4Cj5qAEKenhbpLUIpRXOPZ7vDYTQtfhiUUxhKKXk4s2I/TshrkqL0AyQep4Sgfu1d9SDxeFyj4Ye2hI2m0Oz2VNpsRtuG+rYN9eFQ0Pty7+ljx4+eu0ToFd9gSykFIQNP7u4521pmtruO1j63ap9qrC4JuHVcSHrfZC6ltGsyNjcAz9lMRiDkOdPCOKIUhEiSm6yU/qG9UvdCADLQLPYcLoIWlmIWtY7Sf0kRCH46Wud3nweoWN2TiK4SaBMzDw2daghIoqMINEiNL06DTIk8Z1oCCfeRoqXHs8PhMC60OoHTktpUNhyvbAiHgt6hnlPNbU0DF0nGAbwUnEPq6A/2M+KU7zcWLrQDp6QuOk1dZCG3BwhOpS+noliEUEqr2JKzp7li9f7/5pvKvPTNAFBKo9GJ5OunM0TsyIx0UUaQYmogVQI+bFHuM/eZ+7yGPnNIg9y6GQgh7IxGOOyXHTP2kycYAmAwEiTWXMJvxilns92hsEgGJu78VAooghZSGo/HxbzkHXwmQKMhOp3C5hHSuWlns9svZmMwWh3Oqsb2sxdO1j5AAJCFYuEDcuEZUhQ+sxxE/i4TeVbXZpRHnFQ6wUnEGHeU0iw4VrY9NhiiJXuOn73Y3Xr4QFW501lqt1q5MzI0Fpug3DKLen+awWBKRJwLhwNyPDQAUoVlwSsVAUpFr09mE8q/Cb/RlLKB9eBBtxcw2p1VAEid024APO7dfpFHc+Xh3uGz7UcP11Q6nWUOm9XMnQGCch1JfGbMKEhM0okl2AEIxw7llDYOcUAsV6qsxkyGx/xBMPmqyU9SzXkczcSQmrlhGo0mHue5FcdaJLDvS3u7vGJtGYwmW0lFdfO//deP/+mxhZGIzEyWEIUzsGV3lx8w2Cqfqc1XDYInETAhk7JpSOihojoIWvzBLAoZDl8W36YUoBiUeg46B1pHVFpHCKatdWKfAG5tPw0M4NowpeD6TyppK5F7GyYfBkIk8RoMCwmoX602pZW7WrsvnX2mIp+9lciFVyGxG5E7+kBiazcAmujoyWR1QcikcqM0hXrz5aR8c/3/2fv2+Kiqa/+1zpkzk0ySCSEPEjIEQpRHBDGoEDWIKFB5tVag9XHrq/ZBe6X91fdV6aeA1/por9X+LtZfC9JWUfHVImjRyitAQAQReaiEQMgD8s5MMsnMeezfH/ucM/uceWQSEpIJ5/vhs5mcs8/ea6+9zll77b322nj39AIHQH3ZqpVHSFD1DFjDjEJRlLDhGTkOu3teiyAIWihgA2IM/0ioKrVSK7XSOEy79a24oHChr5vRgX29xw/gcDhyEasJ44ZH93L7Pebw0AAA6raB+epeE782LK3fdt+Uu97Xg6MDjQKnmiVszTSUOc8HzWNCCCBS84xZPUOybcWt01bA+EUP3TO/uKiwwJ3pckBm0T0PP7m6dNmZBq9OfI1mqBBJksdrxIc1zcLEsgv+r04z4xGPB8AVfIQ2RKcU/GyLtWJJhFG1dn3R2ufuKc4E8NeXV9XXl5fXe6rKNsOC55YUu4AGn1BjgdC2a6Wxhm3QnM1FYI9pLYy+84ctAYMUuV2xPaW2AhGrny87sqigsHDWT+Gf7uJCAP+BDSvV4tzLXl62oMAB4Kkqr6+vOlLl8Rz96KPxv3hlQQEAZW9ogfT3kdX581fSMbQhWLk2mo1IlD6+IYQQd4oLAAAFQSDMoEftUzzKdKq+MkAQ73FnAoDfX2+WdjR0s0GwFXV+oVgvkxiGxxD0BTazEapeXTrztaXu4nt+evesokJqSjjcs5Y+uejVO9/qriO62vbtSx/fUPTKAnfh7S8//jRjpmtEHVk9ev5Knbjg2ikARGum9v7qryp9Vuuj292Zxmoig8mgfzmw66mT3pC60AI5jSk9kzoAbSYIumKdcecp+4VA7eUj7NdGM4qQEBIUTEAAqHr1vjBiM/uX/734tShig4iKQlD/0ANWB7sLgx/6Lmdyg2ITnm8KfSUUEonOJxet0+kkhGjfLE/9+0G+DHDDjILqr9CwiiH6KxpsNlskw4yW3yVYObVSK7XS+Ep7jChDzcGBC33djA7LttfXA4C76GEalFFdNyp+tqgAAOrrDzBCUFC4MpcEn712QQF1rnsVyKtHqgAgs3DRQr14fUmHEEKIYYKcAICiyAqzqqCrZJ7n6OoZIjN2P/rWMw/edfPMKZPGTXusrB4A3AXf4nlOJf6yB2gIegBQFEKmPK0TH3wLHC5mg//wlYXh3f+Cjd1T5QEAV0HxtTqB7ic3VZw8WbFpGSDCa8EWI/XUYoa8YGyvhvnzCzMBPGXLx02ZOXPerT9ZuvTBZ1/zu93hzSMCEDpaQkI2V9EeWzaNecdzI7XICFfBdHq4Ky039yHKqaptxrrCvfaa6QvVT2w74AdH4ewnlhQVAngObHhJ7Sbuh8WFDoCqDSWTps2cufCupUuXPr5q/+hglBIDT7SZ8m1V9QBQWLxyOKFVq5wMz8MwzQky4YHLCgCgvnq7KZ9mt+850eAHcBXOvjtXewoR4e5ZhS4AqC/fYFhgIYTEINhluqBou2gwd+XGkycrKjY+EXagqV3EqrI1j//k1nnTLissmP9qOQBkuovDnHgWHYQQUMfH25Zqa2da9ERalMbgFXogx6AJQVvBSnNoMwGAEOVIvQfAVbTgoVyt8Yi4cHaBZupGI7ugcIW+EY4Q5ssR8lkwow+kjud5AHIOUqfzpGvWEXZFy1UwfSFje+Q+qL18SMrK6zXB1BfnEfHu2ZpgBpkTFJtx+XN1sYniH6B+RbexH3p9imdK8ENvnDYJU1Bsb2uoeLN0MotjgPjQzPz8UaOCx7zHhWFGIcuyLIeZ+db1V3TYbDZ2apIpVonRMAMAQohCiJUyqdRR72uq9jZXe5vq/SJ7vdrbVO3t6Ox3CiOknX5vtbep2ttc7Qv0UpkBj08r09tU7zO2XfKY6uqUfB5J++1rqvY210sm3nqrvU3VLFcjpTSnL4acF3Qa42tuAs/35rkdAxMXlm2GiDzPC4LgcNjpP0EQOI4rW11WDgDuBS/++4V7inMJGT717mc2vryoAGgYNG10BgBQuOjddSsXjkPMLb7nhY9fnO0G8JS9tRwAYMWGA36AzOlP7vjTT68dDwAw/tqf/uHjgycqKo5tWmYOT04hSVJY8eR5jud5QgAffudYxYmKg++sXFhMrcLxC3+6qDATAOqrP1YUZe8re8oBwD3/+Q//584puZKUfcUdTxmJR9VzyD39uT/dXexGLFy4ct27iwq7ZNiKsiN+gMzpz615uDgXYPzCZ/+0oBAAjny+BhWFMC1+6afXjlNb/MJHBysqKo5tDNtilRJXweyHinMBIHfqwpWv7Xh5QXjuhAcBqH5+2xE/gHv2ix+/cE+xG7Bw4cp178TQIgCAzOlPfPzCXVNzAQsXPvn6u/cUOQDKt63aENuQVKXhmc1H/OAoXLSgEKD+wFtrdJvW7/cDQGbBLxcWAlCGfLxpmb4fiRl4udxFhaph8P6qsioAKLz93XdWLJyaSwjJnbpw5bo9xypOnPz0lUVdNefD399xRbYij7npN397867LaHPel2WF/fbpY77n3v/cA+AqfvjddSsXjkfEwoUPrdnxcLELwH/g/eVhhqQr3o8g2CdPfvXBr90AsFwVlGdfeWiqG2H8wmdepoJyYDUwAfQy3XePQETEKS9tP3my4pgqNgiQe+WdS6e7AcBTf0RzaGN820hXHRNc7t7+C2qdadET6YPvv6Qy+J23V9w8VZO8dXuPVlSc+HTtIgAgJGIzKyqObXwiFwBXv3WgHsBRdM+7r69cOB7BPfXuFz5aNj1KdFAGhYveXbdyUSGAe+o9L+pfjhXQhU1naGWPpY4Z8We6fzgCkVOUc5I6I6Kxzvjpy5y+7OMX7p7iRihctHId8/IBPLPhgC6YiwoRsHDRQ69sVwVzw3JCoPjlHSdPnmTFZurdv9TFxgS9xS53USG1JIMf+o9fuLs4F9BdfPez7Leyyy8A6eJtPbVv7SKAqX+KkU7VqNOW3brgclj9xfN8P5pzkiRFMs+ij594no9kmMW45kZBSDfPVBrsaaLjx/dP/+uLc9e/MHf9i9P/5+7Uy5LVu/c+MHf9i3PXPzB6QNAZkqZfNuKZlXPXvzh3/Qtz/3qf+5zL7PTblIU/KPrL02qZ61+c8Zf78xeO9kpqnoxH/3vu+hfm/uVHGfSp0ZOGP/7IFQ8UEwKEFI//y4tz178w/dGr2DIzHn1y7voX5z67sMva1Zx/uTdjIPB24Kaxv+nGTwdPevRsHOEC8mkM69fOcchxvPLZoyvfLnppYYGrYMGy15lQdf7ytx5bupswQxuPx59ZfPtzm25/TsvjKXv+gdX056r7np6+aVmxS43bwRSz4ZkVVZGmdWUlvJBRdxHlmec3L1i7wF10+3PrgpUCgGfPuoerERH2PvLk25etWljgKpj/2N/nPxZCPMch2bBq2y+nLypwuGcve332MvV22YHM4qIo7nyEwIqnN0x/eVFB5vQlr5cuCZb79GNVdJmCafHakBZXY+jcM+559UjVbLc7s3jJOr1EHQ7XVMQ9Xbx0BAghVct/vLpo05IiV8GCJ15f8IRaaXl9QUGXA2W/x+Mw9rO//K0VD5RFeyZIP2prgy+9f2BJUbHLRQ+YItruVni17Mg9RUWOwkXPbVz0nOlphyMTCCEcd7TeAwUu94JNJxbUb77vyp9sKLvvsbcKX15UkFl0+3Ovs/1cX7bqsbcRESItC9DmPPGqygQA8Je//eQDu2XKKyPxAACw9uE/zFz/RHGmSZDBU/b0fasIAc48ZCKr7nv62giC/fTyKkIAl+uCss4gKI9XU85srvcsA5ereFnpyYePrB43d8WGA1ctKTKLDfjLNz+/GgghiPe8/sWyYheUv5V/wwNROsQMQsj2pY9tKFqrmftUCEnZ0sffKvxTJAZ32cxnVlYTQvCtu56evuPJBW6WdZ7yKk9BhHVfBhG+HOp6S3T0itQhap3wxPbjDx1ZPXbe8p5LnQGEQDTWsXFZwr58yx/cgwgEVj/w/Ox3lxVnZhbf/uym258Nsq7smf/8X0DEsuUbDhRHEhvD10Z1YjyivWcnF9Rvvu/KH7//wPK3il5eVOAqWLBsnfFD//h/7o7VSCZR+fYOx0EU8V5jcsV59uOKRQVQ/taomQ9CmA+mjij6C4BXFNKDIBy9AkmSEMPQRvVX2BUwnufDnjGtKKRbhhmoxnL/RzQYKGnCPfeMKRmms1bIujh/yfcqH/pLQ7Nu+yNHFKW/6QyTfrtkeK5TpVvs7FCH7j0tTc7LfebuEW7D3kc+aVjW/LvTRv3j0LN7CQTd7amZ4L5nYVYuiEcJIQpjNRCFEKZkeg0IUbqiQS98QHJ7oKTdBf10iGL3vhLxiAti3YzjOIfDHtavnQIRSx+5cfET7wdjSfg99Uc2PPbdmQ9upzKkSVH95qV6YA6/p3zb6vvm3rqmmtpuCFVrbpv3+Ktl5do2/2AxWwmYDH31EQahMwE2Gw+wY+kt963eFiwT/J7yPeue+PZ/rFVDdsCOqMQrigKw58E7H9+g5/BXla3+yayP/BAGCABBXm1/aOaPmco9afd2gwAAIABJREFU9QdefeDOB3cQzZmnes2tcx8L0+IbHtgWgdk7fnLL4xsMrak6sHnVqm3US3PRcKVrLnEcAlQ/c/MtjwWb5CnfsOLOA7GEAvEf+cMKfZ++zikSvoPMnw99Rx/AmrcP1AMAVJWtel+13RERqp9d+JPV1MlPY0h52VsrXj3iB3AUFN0NAACrV204okcKyCUEALc9MPMnz2xmoplQ8frurWtqovpmm5vz/hOL5jxaSsLNSRHV4apm9a03G0TK7ynftnrpvNtWm6IbgipgJKpgAwDA9gfDCcp2dZSsVD+9Zpv62jgcrsug6pnv0t7T5cBTf2Tz0z+e+VBsNrKBSFDdw/QgNjuWPvZWuVG6Cdn2YHgG37amWhX4aM3UxPLtpbc8EGynv6ps9dLXqvQ6oqxghHw5ls699ZXTIX3UR1KHiABVzzKdkHIZQeyx1IHGdpWGGCSEXj3y/HLTyzfrwe1qaVC15rabl4YI5n1zb11TRZtZpb304cSGZZr6Lq95iXnP3IiI2x+c+V3ms0HJfPzmmQ9uD93AELkvcPuDs8Ly7ZbV1QAk+HEKoXMPUxRh18owzPefokv9BQAchw6HnQuZVjk/EEVRCTfDaLOFWdNDxEiGWQ/MS0UhAMRKaTph+KXZPADUf3HiV/91+I0TEgDY8zO/P1IhAC899c+bf77h5qeO6fklX523pcbbVOeXQPJVeVtqvL4OAkACrd6WGm9TqwR+v6dKzxOu3g5fS423qU4KlhmuHMnra6ryttR4Pa1SGMr9/qYq6kAUqDrxk599+F9vt9DrGoVV3javxOT3NVV5Wxr8gVafSqepzJT7bxnhFgBE8eieiscf++yOZ776+xed7QAAwoTr86cAEOXsykc23Pyzf971pzqidPha/FSAZV+Vt80fNM1MJdPrJKSlDFWSIacodTZ4m6q8LQ2+wACQkIGWdutl1+d0LoQgIjhqVH5/09C34DguNNovC6oRCVHtL1lWCKEdr4aLoNe53/2bzm+OnvWQbpnoskU1Ew0XbtRGhgx07EgL1KcNtPxEEOzBwRYAIYQ6eISqN47jeJ5jBxOKQrQZShJKvDaE0gZShM0WzKM9zkTgQLWNqMZ5C94l2khUS9m5EKIToBPPlAlanACix1SgVLH1RuKSXj4tRytQfxZ1Ik1VI96z7uATxS5P2fLLbl0DLAFsD+oNRARFITrr2Iscx5n4TC0QhiF6yWyqCxtwHKeTrcsG00zQ8odyQC3Ebr/3r/seMzWHBnhARDr9rI3VCCInCDa/P8BxnDbtFBQARmxok+G5f59cVOApWz7pltXB3o8i2ExdbAbUXyvKWEYKQOt3s+FtklijKAazGRkVjGCh59HvU7nSzDYTVCbQb33091dzPKPl6McV6vUG5ZPtKUR9ZSR/5oOslYUAoCiK1u19KHW0Ro7jbTaeyhvd6cq8QV1LHcN2wn43dG5HZR0AXQf1lC2fdOuaYB61HEZIWOj0Uz4Q5n2PIjbBT58mdQZiQ74/ajfF+AWgRYWIiso3VgDC0mlsIJuHhDIcYtBfJoii1F8Dl9AzyiI5KIbuNCPhjjT8JnvYxWfORq/01jevCSv0F2Z6zdiX5ruSQK74pPTBD/nEiy75/Y/TMkE5vu2z33wI9/7yyunDAM6e/cHzlYAgJyT84sfjpmYLAHLd4a+/zhhfot9dWPi3K5IAfHs+8eUXZ2Q5AUCs2vf1M+/4ms01jnlpfmoSiEfe//ypXQDEWItWzv598tgrUpIAwOfbv/nL5/Yibygn77dPDWOOpaSl+YdNGPXzecPyUwUAAJ/vy7KvX/pAbBUArlYrrTotZo1w2qHjs3VfPn+IoWraxX+ZO8QO0tH3D/z3ruD1+T8qmp/cXrb99CufdQAOe/TxvEIntJdX/vRo6kvzU5P0+n2tf/8EvmtsFyAAGfboE3mFTqje9+kjb5v5qVN15P3Pn9qp5mw/XVvhzJqQzgPI7acrX17TsL9zAMjJwElf/97OLj8sFLphZvqqxPKViEfEt08jInIcpw93aFxOU4ZQxaYoak7t8WBmQojNxosiAdCVvTqS1oYNVNmrfhT0ij5S1C6aRkWG2vUxRKhFJIoie9KLEsbBQx2pKIqMiDyvjjL0nCHWCOiDA8ZkUn/QEQkd1mjDPnZcog6sTaNJ0PbQs4NsANDGA8ERjG7XsexlKKHsImCOIELYcWEol7RRlMpkRFAUdTKbDuD0MTREBK00yCimvSpt7EDfdBGDm0MMvDLWiMYuCDYzpFjDc8zw10RFFOjcC5rN1FLSqA3Sz1ALrDAA26Hue7TIg0HhiSTYUbnN8lanQbdz6C1Cgk4OwUJMwhO14WjqRNBeW3NuQ98By7Qu31/6IGM80GPckP6gDYEuvBPV74bexZoE6tMEfSd1QA0z+pQsSwxJQc50KXVG9hqDOnb16cNwP02fKU0G2ELoD/VzwXF6XWHEhvlSBSVfp0pnss5YlgZaTixfAL3fqY4I4Zuh+VHEm1FA56S/TAatINhCz2vusqJeQSAQYM2zKDvHJEkCCJpnYQ2zGKFQu5qAlSJCqa9hvisJ+PzrS/7fxXWfbPn8p/9ps6ck8MxwBVR9nfiLn0+Ymk4v8FmXjB0iMndV4XBOvV7zMgTBfcW4/zz72fJSY43sMEAJqUUrZ/IV2lWnc/JNlz7Y+cXvDrLl8Eb1gQgwZPK43yzKCNpLTueE6yc+knjowX8EtEVXwT2C+iwq9V9oQzKFAOLsMUl2AGhqeWen4fqGl/dv0F5GUNhvgLl+bX4elI4ab7P+Cico2gMETPxk3ifm5UoakTNB/cknjcj/+Y8Tfvv86a/7XU4GThojWC/o7ro9xyni1TZDxHAHVvKEgCQFJw5NZ60oIV4TWiBgNZIv1V6CIFBVQWdhHQ4bO8ygfhqEgCiKplEvM/g2az7T4JXR+npOAgCBQMDhcIBmmOkGkrEwQilHRJ7nTI1ipofZQac+hNKHLMF1Bgy605g1OtMW4/BdWyfRh2WhA7rQIXs4q8Bctf7pjMIl41y+oWpE3bqLYp7p1rXZemSJp21kG2W0WoFahqEyQAnQuac3Qh+isX1Ko8ybqDXRFtXOBADkeZ7jMHSJI3TQw1jvZvoBgJDc331SukiNcFh1ZI3h0bCCrXPJ2AV6XYTe1To0yAHdHGJS06sEkULws00w88JgKpgXf5jRuf5sTO8vGITBPHYPFYPINBPjg2E+C70udYicbpjp65yhpl2XUqe9WUH7hy0qCusMphlTDvt10ltBs4Bmt+vQBEnng0FsTOA4pCuNpi5TFEX/cAGYBwexfAFY+QzLty7ppGrFbrezH0BEDoAHwB7oL9NWNF1/UWJsNltYRSmKZhPu3KGbZ+EmFg3Qd6mdi2EGAEDohiC0UoUQPPX6vtT/c0WiHfi0ETkL78hZ8J3WPe/v/+Mhpy0YF4oQRSHXjihKBwCoP1zx+7+1DJ9/0T0lKXb9rsbc9sra1esqay4d//gcVxLwmQVpZHuToUa9HxRFAfaKsZzymt+/ddp38cW/WjA0U0i4ZGo2OVDLlFP+wCPlP/k/U6cPg/bjp3705zNIhjzwXxlJAOD1/PO18tdbkn9wa/6cPJv7qjE/P3RolVZwoK7+f35X5bwi+biiKAxVeSkCAIAoHVEUgoBKp9/TJBIgCEiAYLLTlRJ8YQhRdh79cenIZ57OzgXx8Ib9/10KpGTszQAAwoTF33lvcQSpY1uKgBpVhL0rdux+9/iLFQmUfnt22oJLK5872O9yMmDSWF5x6uyjiVnvTyoNTMSlbRYp9i4AIIIg2OiMHbsmBlHd2SVJYtUbIvA8rygKrSiMcaT595umBvV1iZ63DSAQCAiCoJMapTSq3kRRDFlwMP82ERbyI2IVocZVlAyxND9c/uh1xgRjscGUzcAaeKwFG3vJsVQXvYFaZhNXI/E5LH/CNAe0AV8ohXqnsFdC6dcGiAvUFTN//YFXn1lhHKZH4VVoi8I+GJZL0RGp+VEKCW1dzHV1t5ndqihoMZ5PqTM5xfE88rx6drLJ/y0WqevqVgzsZhbcTMSH+7zEWkvoRXa6jbnIdVlplyVHyBBkTnRuMPorTLYe6C/qcMHqL47jdP0VgWaw24XuBkWMBSb9FQWU7HMMYaIQggAKWClND64/+OvKgh+UpBVm2QDAnpo67fZr0t7e/997gzwjQMbnCXYAED27/3r2FIFTG45fenHR9GHqXe273/H5a6d2NwFsbTo53XWJE+w2gQAx1EiCZapXmFq0u23bX648SgCavv7g0svvuEiwD3NdDzX/NtGvP6cQclnmqFQAEA9vOfL6CQDi/9trrvGPDBsFzvzLCDlDc8qnDpcfBIBP/WDkA4KJqjF/WJXN+Ey2b3340MuMcaVKkfpX2Dk/I4wjQrUWw131r+byqhc/awfS/rfX0i5/JCMLErIuIuRg/8vJQEm7hEl/0YE3/d2P/tvnAfFnm0XRNzp4nkM0zDjSacIoj4iiyPpj0DCdjLZDeHTOmEe130xFALGesxk7YldX/RWbq7/A83zsR98YQRBfuXXSGtC8UnuZsvMNwnF/u+2yNXS9AlGJuk4YO166ddKfmJXSQcCofgc+OHP0gwD0y6EvIZ4fRNmtdL4V25rbJq0BAGqeXrhC1S/6K0pF8a6/iLZKbqWEEKnJ1+7/ckvnit12Mjzr1lnDZ05wJoF9wlQ3KasMzuUpSl4iXVlSWhRFAUTSccITmD7MTu9qORWxkd5lV4QUQ41socQ4Y6iX4wucVWshm5r8d4AAAIJ2RS8t+BwhmIR2AIDOuh2ar0Wjr80H4AQSXI9WAh66QmXmwzdt0vRhNkjgpihKGSCSkBdOURhjiiiEsA7MJOjyKx7+x6crSrVVfsh+/Df5lziNK2NqS9FUAv3Z7mlQKWxsrvNlZFH6w9F8oaZRMYD013lHnMVpRMRQxaYoJHShk+OQ1UyxDOjZPKbH2YpM8kRjcsRCvIVzhM1mCxvgKxZonYaxOJ4NfDAyqLpFyRFgelBRlEAg4njI6PFocDK00ANojm30o2H+dJwHKIri9wfoP/YjKUny+VRsmggRCHGNvqAwEPSX6WK86y91lcNKCQGY85/f+ufLCzesLLxCAqiuW7d2zzsnZAAAmz24FkQIAWiRFAAAgSRL6oJ+XrI9yE89a/CKxm9TvbqqUNRyVA3NluMURqTQK/7ZQ+wAAIiBsK3Qy/dCAADAkTG1U72Sgk4nAIBxJ3F4Pnx8rCMAAKnpN84UZUIIHL//gV23PLhl8VsNbcGnQlqk/sm2i2kLMdfLqRTL9K4kyexdiiFD0iSVfmcmS/8AkJYBkUbHANFf/YI4s81M/veyrPj9AVEURVH0+wPMy2FGd3WbCZIkBwKiLMuSJImiaDpt00SVhb5ALPPNkcDuZiHqsYddfxcGLPSxFMchIkd9FLmoYM+BDdt2ZheNrnPjmEUDBERbJcPg3HO/QR+sS1IYo71PEfrqxbU90GP0o/5iKxpM+otooU2sVFE2VvsBAFLTv3erLaOlJnN8wXUjeAAAWSLMUJYoys7yQAAAhLRr7nBktLQUzR47NSd4NzgKVkvWPl6h9Yr0q2LPvZiWM6YoI7SclKm3ZxTxNZnjC2bl2wEgUNf8UQj9uj2oEEIOtNaLAGCfOGvCwqxmL8/devvw0QAAnSc/DWomEokbn1QebAIAftz1U5+YL+Rz1d6W9jHF+U9c50oGAECkNQJTo0IHF4IztcWZrKQHbTW2ZAMfVJe89KQ7Lmr2piT8anpacpAqNWdy/ohfXdrm5cWF388cptPf33IygNLY3/R+1F/9gnjyaTRukwkTBkoL7NHDpZVIkGVFMQSqDsbh0AgDjGF91kKPcS6GGcUgGwtSe8xm6833N3RXmIVzBLtBq38lUBeV86/YBtmr12P0l/4K7XFTmMS41l9EIYhWqqbvVX9+2djLXPyIKVP+OGWKxiPp8KflrNMgAYB/n/r8qglThsKwosv/+GcAUAIigKDdNXMYDM+yNe5qqv5O6hgB0ibQcow5NSQXjHn46THqH6Jv14enCZjpN9ZY9dqBrP+a4rSnZi5+cJ4WjEOp/vT4H44rMFzPqoSWQxCBND37Vu0zP8gZlZhw6XVXXnrdlSxlgSbfYTBOPhKFoPoyjr5u7urr2re+p4anMbbXUO/Wms7rhiWAMGTuT+bNNbCMWeERkq76weyNetXVja8dHwByMnDSGNGP+qu/EE/rZqYDlMJ6ycuy3LsqhpDw85Gm2vvr0M94ASLyPG+z2Ww2W3d5de6G2aCEvtYf+7/+JtlCv4G+QReOYhuAsPRXX2AgzP0PoPTsk89/U1odaNfY0+5p27n+4K+3EaIo2pkhHFEUhdSueOHgvgYqGlLFzsOlDcxdpOLA6etm2vwShNR4+vn36qo7aG1S88mavU1sLfS6b8/ONpWkDt/O9w798VgY+kGtgq5iKV+u2/fY+roKjyanHZ2Ht3315GtNCiFBb4Qo3Dj6zQPPHt141NfcofFClJrPtmx59+AvVhzdqih6CHetxvL39/o0IuW2YBWGdbNgxYry5V+/2Xi8k2rVQIdv735Pe5AqNWd7dcPhJtoEpb265v/+pfzsgJCTAZPG+JpfgPoLR43K728aYgU7RlciB60KO5SPZWCKiHa72bsjSiQrNjRWXwS8Ghygu9JDJ0gUhUiS1OVkbWhvWjaGBQvdAt1RfUEptgEIS391F7GcKvudVyafH2IGGaZPWvvdIUkAbeUHH37yWNvYSx+5b/x4J7Qf//rOP9b2Wi23XP5WcTJA2ye//Ox/e61QC4MI/7hrf5d5ousv6+zp+EYs8f3id+5wwMJ08A4LjkO7XYg+XrRWzCxYOHfYbJZhFt+w9FckEEIgeFi5lcaabm2qnj9kjADJBZP+7+pJGjelii9q6M6v3qpL7yZlILTaSgde2jUuTP0VT7YZu8YSZQ9DWBVls3Wt28I6+ketKHgrTp31+xRRDDMdlOdhu8YyzCxYOHcgoqIoF5piG4Cw9FdfQKPcSruZnvrdq8J9C7LHpAv0tKiAr/3w3uMrtqqC0Du1qNKnxSbs/1Zb6YBLu8AFq7/iyTZTFAVAVT+I4acSTfutWUQ/5jJSrCqOw7D7pNnAdxptFoKw2WyhhhnloqmDbDaeOh+bHo98aqrh+fgdVViwcH4wAN3VLkBY+qsvQAjdf4RW2s20bt/Xj3/2Td/W8vc93/1b/7fUSgduGss7fmHqr3halyDE0JU2G2+aYsQQh3s2P8eh3W7HENWHiHa73TiJaMhgtwumpziOYycpaWzo7jVmsMNkWdEgzhSmoyogZGARfcXMbhfYfw6H3eGwC4JgGm1YsGABrMmLAQNLf/UFCFGs1EqtNE7TLhG/n6ZzRDytmwGAJEnsMeGCYCNEDSXEcZxpoYbub3Y47PoVRLDbBf0RROQ4LnSeMhAImMwDu11QFEIj6Yc+cmGa9VFgMpNCT3AXRZH1eGSDOPfMlZHjkON4m42PMcRInIIKLQABAG0RsguvUQsWLAwQWPqr10EIEKIgopVaqZXGXdrf34+Bi3haNwMARVFMSy6IwPOczcabFBshqsoJBMx+IPojPM8hAjGCRsSSJEk/gZeCPsVxaFJsVOf1flNjBgmHHhRCS2IL7DEZHMfpJUTij8k/h04hn/seMxpiJMrBX+fOq0hF9UohkcrRhBABpqTMfWXo8OBp0YqigOa6HVYYQso3/OgZ2RYsnAvocjf770JY9+4L/WUCza/rLx0ch2Ef6Xf9dY4gimKlVmqlcZrGKc6D/oqzdTMIWXIJC0IgENDODiQkEBAFQQi7wKCNTa9InPXjtJTKM6//ml5BxEAgoD2l3q1/e4WIqA2RAaKGQj4/0KidmjJ3SbrL17jx515vT1aBEZEQkjDtlRw3eHfc1VDVE2IQkST/Kmf+xISaj2vK3qQXoyh+QoJ7zxCxF4N/8DzHcXZdBpgatXWnpDuThx7yVnYdvzUSNCaPcxTOIEdWiQisYMReSJf06L2JyYtTikpSc1JtPMC1ryQ11zbv+3Nb4wlEVBQl8dpXctyR6vE1bvyZ14t04pyQccmzHskMlJ7a/mfrnGkL/QtFCU4J9Tct5wO9q79MT4miqLMxEAjY7fboT/W7/jp3qOtmgFZqpVYad2l/fz/OFX2nv+Js3YxCFEVJihi2RZYV06CcEBIIBGQ5mpGgMdbAX/qUGqRXK0q/K0nyQFBsJu3bMxGhRgJjKPVkyE4IQYTYn2RJRcTejQGNGH5/PCGEZC8fuWBGcpKAPWyoXsXk5BsfGT4p51zojpWelPtzFsxLd6fq+0T4tJyMWY+k546mFlfUdvjkAMNtrsSZAb7qUiWe95lYGByQNMT16k230Ov6S3/K9DpHf2qA6K9zhEIUIFZqpVYal2m8o+/0V/ytm1HIsqwoCq96GQIAUC98WZYjDTclSZIk4KhfPyJdKVIUhRBFUeSEyBXJssyW2GVF5x3IEHIuJOnPEnZFq0cl6Q54sQZxpiztcqK3W+A4tNlspt0UiAA8oGbT9qyl1AoFEJDXyuwpotOjr84lF090AMi1pWd2lyfMvNP+5aOt/NKcqTkpU2/znF4uInbsuOskIvXRBXUhdHRCySPZbvDuWOXzB29BTp4TGhqqj9FXoOekW7BgoUfoLf1FVViUYYEkSbKM3aoozkBAAQUBrdRKrTTu0v7+fAxcxJltRnVMWIcQ6oVvcoqjeogdnZs0mTaQDT5is9n0Koi6Y0qrTx04E45DjlNZJ8sKIYSNhmwa8rJ/6r/D+r/po2pq1Oh/6jf1LUYazeqAmylJDxQRzMOWo9erPYUMJcgWwhoJxuaYolBEVPH0Bsep5wyamoPIsaygu9sDAb8gdGGeseVE4qEORlSIopCQpTnavwpEZXuEKtBoRAGE61YSEitWZ6CWmc3P9h17fXJCBkCgvG7bX0SYkgAAyhmp8oXGvKeycvKcmdjSQLSKgvXyBUuGuQW5anNzzQmGAGfi6Dz0HOrsAAKKVjvR+1SXHPYKdbykEhi2LcwVy0nSQjdwQU0Q9Lr+CgXVX1HeQlNFdL9Z/B4f5G8P2J1Cvw8xrdRKrbS7qeSL18+Ojr7TX3Fjm3EcZ7PZujvw0/SQPcZjxXmbTYnsWafZK1c6Z/14SEpl/dt/J0U/HzYyledBaa9t2fdWa81nAKD6mOE4+5g7h07ISbADkVu9e9Y2yTeNmpbX+fmq2qN7EFEo/F/3pIYzbx9KmDUv1QUkUFP3j0d9IkDSbSmTp7qyUumZkEQW/bWHGsteECW1ZACApMWuK2cMyXFyAGLtofrdpQYiqaWROC/5itlpOak8D0T2dZzY07h/rUQYs02YkTT5pqF5qTwPiqeyfttvo4hYcC9Z1eaKMnHoDbNT0gQOQKw91vDpC53tPoOJyKybkcTvpU69MjnT0JymvX8khCeEAHx/yMKZSd4vq7fWp5SUpKQJCKC017bu+3tH4zcaqU5Ivyt10gTnEAEBSMDnr/q0+cDfFY0wU9sJIeD8D9eUK5PSnZxe454XAyIQQhKnvZLtBgBwTFoyatISz3Z1cx0m35ZSFIbtAZEQAhx3e/ots+0H/1wfmJc1OcfOQ+B4DblouAMAIC/7llfAc+j0xt9JRvNMpQenJI6/aciYDEeiQG9IzbXNn/65vekEIcRRsiaHoce74+6GKnM/ILaSAIDdyXNEnWkiBOCMb9vdJ9Va0Gh7ExDuHXplBgZqG/asUwhrdM1wZoFY8YUEBKA4Zd6SDFflmdfXyuPvzZqYI/Ageyobtv22o92HafdmXF3idAEnix2nSuv3rJVBl0AnP+zeoUUTk9Joj7S2f7m56etNMtPvFizEAj1uYYyf6DjFedBfPM+HPX66K8KQ43ie5+PUrdR7OpB2MY+IClGs1EqtNI7S1srO/v5+nCv6Tn/Fx34znucFoduKjYXNxjsc9kiw2bqx1UmLbSfYL/1l1uhUGp2FS8oZOv2+4ZdMoyYKIaMTSu4fPjknwQ4AgHyq6+ol6fnOkMKcSVNnD3EBAnCBVkkCdN2f8+3Z6W7VQgAA5IUE9+Tc2ffbtNoh5f7h3543NMdJaRZyJg6fv9ipKmVtWJ9yf85NizPcKnnIO50Xz3DPvl/Q4lKCcFv6gjsz8zX6XXnDFixPTTIWYmy1tpcsb8icealpglb7uJxvP5WSYm6aujSUtDRjzsy0XHNzhs/6FcduoHSMzV4ww5Wmmi5cUk7a9J8npSWotk3W/cOmFyUNUe+i3Zkwenr2dT8isiLLSpgNFck/y5wzPSVd5Y9a44LHBYVofWcGuu7PXhCd7QAAkD4788ocOw8AIHrbzIWEOxQbscQ1e0n2pJwEzTADAFtaTubs+5OSzSduhwUiErLFW+EDyMmctzwpI49jBmCsYaZfIcTpmDw1CaDj4GsdItHBcRykT3TaRV/VR/oKIYBgH790+GU5Ag8AwLvyhn3rfseQ+3NuLEl2AQcAvJA4ekZu8TxCCMchgFMofGrE9ZOT0/QeSU2evHjEt+4TMNhwCxZigSwrkiRLkhyPhkGM6Gv9ZbfbHQ57DwwzHYggCLZ4DJVZvqke6K4zK7VSK42rtOKDRohz9J3+ioN1M9NBmeeCSNqxu4NJQgAgJ/VisePQ283ffKAo2fxFv8y6LMNx6XdSTpR6fQrnvjPLLUCgobF0rbfuEPIlCVNuyxqZEUJDRoq7tenDZZ4WD0Ai4PCkyy9NALF9z9qGU6VAECCby7wz6/pxDleBI5mIXiRkQso1Ex0AUlXpmd2vyQpA8m3p15ckJ1HCaEumuq6d6ADRd/C9xq+2KKSD2K5JvOK2rJEThxXNOP3ZJxyX5Jg8I8UOpPnYme2rAp0e4pjrmr54aFqXrQZwj0sLNDR+stZb9yVw1yVfd1tGVmp68Z3tm/9XYTgpyzLHuRMmTXCA6Pv0b42TujLPAAAgAElEQVSVO5EgQDZm/EfGdeMcKaMdycTXBkANQbvAtVee3baqw1OLifNc1y5OS3Om5E9va/qQkGEJF+XxILbv/VPTqQMAIAs3pl2/ODV9QoJT9nppXZwex4wQwo+eYAfwH3u97vBHoABwVydcfUdmTkGK2xmo7ujccddJ9/JR0/L8B1fVHt0LgIg5zskR2Z6QApJX7TOHO0+u2nJqx1qCTgAffj01ec6SdFflmdd/HWn+B/PmDU0Dubb0zK71otgK4MSkGa6SxWlpzhR3sfdImb/0rpO5LD1hGI/oEw/8uS5pSaY7L3NmHgCQSU9JSaXtx7dIio8YQ3ogIiTcm5YvQPuxpvIvdTdXRCSECFl5tkBlex1B5DRhzBk6obXpk9956g4BN8M1686haQXZN4J4akvV3vWyIvCjHsmZmsPnT03Y/X6nQsD108xJqQhi+/71TeUfybKLT79t6PSpSWmTs4pmVO/fYi2bWYgdg2fjUwScB/3VW7DZeLqBrW+r6VW0Hu88vrF+9Nx0QgjQLbVWaqVWOuDTEx80thzv6O/vx7mi7/SXapvZ7fZIOUz+7ucfprOqCFE3Uofm7EUtaALlvSzJAZAR1RNqxK/W1x35mOM4xDPy8d/UOZ/OGZORPKKw7esm58UjORA9u5e11XcAACg7O3bX1tufyMoxlyx9tdHT4gEAQnwAvvatd1VoOhgRCDmj1G9p84xzuIADBAB0fSslDcBz6EzpnyUAAATvXxq3pApzJzq0MjHj+lQXSMfX1x/7SBUbsbSzrLXRdX9G/jWOzz4JkJuS8wUIVJ796Ld+BQEAOjd6PkoVbpqdYqfVh5E2bWTga96+zNvQAUBA2dr2icAvuC0toyAxEdsNBgoRxSrY+aNquuYG9OEzSv3Wdtoc1QeP1tTa+PGvOzoIIpKOTa37JqbMGmezJSsKQUxFAQAA+UTgAAlC56bmTRubwbC3ShRFu12NysjR/wUbB4kEO4Hs9m3feZJEGXDU+rbddRJ1GyYM2zWGNDTuWqsAAeIzbLVCgAgxD0nlf52qBKaEDvBtaq+cl5bm5OwCIhICUUZcGOyLA77SH51Kui3l0qmpI1Ntrpy0yYvTJt/UtmdV/Yn9LDGEJCZMmpgA0PnVRpHZ8IYIhExNzHeSunI/IFGC3ru+fS946k4AAChbPUdnD706B9uP1e/+qwQEAKSKja0T7h2a5LTZEGUQLh7vAPAfWVv/dSkAArTKjasaPnba5k505Jc49m8JRNhOacFCH8HSX9ERaVqX4zie503brUOPHhngOPVhc8s3Hflz0pOGC/YkG1EIIlqplVrpAEylDtlbFTj5YVNredw7NPYWwuovVW1E3Trcn2Ms07bm6Oex9IpiCzus1INiMNd83uObCUFZlm02HqBDrjotjRmbmH0ZflMvDAGAWl9tBx2xE0IQy30VtZBjNs46G0v1MT2tGhFBGGtzTRaSUu25eQlpGQkuAHAKLiAegq5UB0Cgao8UHNIT4ilt80x0uNSAFnxahg0ALrpt5EW3hbQvw5EMAS7bDgB15X7CRDlRXmuvm53i7moZsb28vbFDfQQJwEe+qsVpYzMS0kl7tSGjoiiiKNlsNhDG8imXCUmpwvAR9lS1ObYUkFs0p772ys4OvVoCAVEGsCUMIbKEtq/8pxpIeobz8h86L/+h0tnq+2q/p3Kzv60WtQAVlHWyrNAAZoFTlfKoAkfBotyCRSTg85/+sqV8Y2fTKUUx9yx9ONjjwriwbAev9ha01wYUVN0GCQQdYQnRZST8+8KN4BLH2dNzbOkFCekZiWlOALC78mj0ERM9JuhsQQRof62trBzSliSUv+ZLmTf0otTkqfcGmn/maUHd2RZxXlKuAFDrOX6IFq41EzBxstMFvqNbjBX5OhrKabRPRABZBABorhS12hFFIgOAk3MC8WQLKQKAr71ip0Y5EkJAlcBUIRH8/ToXpr5BxmgxeqeEebWNnxdJknTmmA7cC+0c9s0NTftoOm2QgeM4ajacC7ss/RUdNhvv94fZC0GjELPnrSEGeySO0Fre+fkfq7vO131ECR0sy12b/aGP+/3hTd8ox3sO7q2YFlhY+iu+0Hf6a6D7NLIe8IRAFMUWepgVjaAYvXwtA11VSeUTiOxTAJDj1EhWhBDEDFswxD4zktZ27IiiJAgCiKIMYAPguAxbIoCnVTK8D6iOek0EyB30fVMUheOQ2GanXLt4aJYQ2lmIwHHq+hMRRYZ4QNwjepaAS62Os4dubNNhBw4RkQAAiLphQ4uRGn3gdupecOEhq9EEQTPPSKcIINCn2NCOiEhss5zXLk4L1xwgJHjyoAwA1EBi6rU7kYAkSXz5n+qEe4YW5gg8cAmpyZNmJE+aQZqP1fz7twGGo4qicBxPCIH658+WPZh+ZZ6DB7Q7EwqmZBdMIR219R+vaG9rZ9epELFLtlPCVBap+hE1ag3ZIOTTSXceOgqXZE3KCPumEQKEKFwwPxs203BRz682tu2j9q82dzQ+N2JqxpCx8zx7NgaXznInpthBqdjvU/QeUZf+MKcgERrqamrD0UI/EMR8DdkrhONG8sm0tarMaATvFT1LwOXkBISOPv+mYxj0QrEch3a7QAdPDod5Kiu0CqbWaNXT2RkTeoHcQQGbjQfgYZAOQPtaf0UCIpoG+oIgRKpdFEXWhOB5Pu5ss76DoiiRTKZYxDWWE8C7rKh/5xcs9Dos/TVo0Hf6a6DbZqzMRmk5IrKBiQmBGB0ztJHlHtHzU3A50aHIXkKH7JKk6kuC2bwdoN0jqyuzwaf1pRtFUbiERAGAyIDoIQEAV6oNgFGGBPgwRyEDEADUwt9NTLrutvQMIB0NbXWt/jOVUket2Cg6Z9051KW2iw6J0azIJwtJwT8UIgJAx6e/PVt+TOePYY0ohV42FEIIsQ2JYtSZ8uq/kXcJtNaQbBOTrrttaAaQzob2ulb/mdNyZ63YJCZef0eaSy8oWE7Q1DRWJEnf4FdPnDmWwg2dmzBigjM7I8ElYNq4nMsXnypbbwr0j4gAnUrV8vqqRJI8PXF4kTMvL2GIwCXmZJXcW/nhH1iDWasxGtsRqfNkT76dhIDtoiU5kzJQ9nXUNgQaKzvbfXLjHnLR/bnjKatjnDvQzbbgHQBQGmoDkOEQUllOOtw5CNBWtRG0owsQab877bkZ0LCnozPa2QMYeiWYFwEq5TYAF82GmolOEKcKLgDwKSJjyvYNQrVO78LkhHbuQKQMN/A80vT5hQZJktn52kGGvtZfUSBJhkUb6lMQicma94eZZgvnjhjNs0Ep/xZCYemvwYS+018D3zYL/o7SeFOAqW4pNmquiI2t4E5NHX+Ht/SvslZRIBCw2wVu9AQnAGmpVTgOia5fnUk5E71eNdYCIQ7b8BwOoKP+AEBrZ+MiV06OMzuxo9an1VKQlB+y28zUroSSlAyA9kPVG36nuUogCHfYE7TfQNDb6gdwjCwRvtgZbGRCSRITxkNpalAgNfGi2Xz5V3KwCnUkrSgEPbUBmJjgnugUiE8zHxEXO8MTaIQrLyEBpE5dzc9KyBIAGjqbQ1bbtObUbnpe1lQ+sf2HPfw53/peL/YirYVIksTzXtL8RkfzG979MibdN2zB5IT0PAFRJMS0iqUNQTqw7cPOrz/s/BoUuDnt23NT0jIEAJMPCiJGZ3uI0IV3Owwf/hHHJeRnIPia/vVzj4doFY5OSAlrpWv0hFwhQx/OnT1OqCut/OQv2oQ2AhAuI8cOoIitTPYSR5YA0NBR69MXtbT0pmQ3+A/uJwhEUbkNTGkm5of0BW1pregVAZxJ+SWeL0qDNKeUJLsAAq2MYMQrQg7Bs9CHoAcb9jcVfYXzoL+iIBAIsANBGig/bE7DZJtlmvU2Yl89s2DhHGHpr/OJvtNfg6QXWXEME1Q9MvShsFxxrAOAc8/IvuqHjmTNRhFKbBOfyrosFUBsO/5PRI6Q4IA1YfKS9LxrEAD5ifZxyzMvdkKg0nvyK8SzHccrFRBcVy93DZuICMBNTJi8NLMry4f4RQUAhJzENJo1h8/6VdbcGcn0xC0Kz2ZPA0DSuOzrf5WQmIro5Fx3ps+anKA2BwghUFfa0g6QNjmn5IeC4AIA4PKEvN8Mv+WV/IXLEhAA3muvEAEyMm9cnpiSgwiQMC/l+tkuVY9HF7XU9FnLE5KztacWpyWBUrXf16l6OQYRCKjNGZKDiADZmPGL9BuvS+rOtBHit4Z8d+2oW/6QnH6peombYB9T4AAgnloxzFuR7bj6ZfeiVUNHXQMc7d9sPq/IaadepkHvAXv6OJWp/kAUtkcmTP+Z4XA59SiR9JK2xtVKRAAQEnOvQ0AAJybNTZ7xSJZbCC0nSI/RZ4AQgk2HfAGArJLsq+6w0VAnfLYtb3n21AwEsa1iC9GPrePHOZIAPHRfHBgKGVaQBKKvbq+6r6xHIISI3xzzAzgK78waP4/nEDGVG/rTzFkTHQBiRWknUVj6+8v/gRB6qC7RQ9yKoiSKUiAg0n9+f4D9FwiI+ncDMcgfSZLDZqb/aJm0fFlWaI2D19Cw0Ffosf7qEmxp1qCtHxEIBKwvg4UYYekvCwN93awH6K5wqQsLnS/V78jJnZZnH1kyfGSJKY//0N88DZ1afvq/6G8WUq6+N+Xqe7VcYtunf/MrgAhK1dq6qkey3Rnp19+fHjslZEt7bUlSTkb6t54KfYqz53DcGUIO+XZuaZ8zIylrYs5Nf1Cb3FzZBnnJSfo+zk88WycnzZvocJfkutm2iJ6y1/yAAD7/nvXNWbelJeUNm/eUejNQ6a3LS8mKGKdRRUdrQMjLnv9U8Eqgsm7PujAPKFvba6cl5WSkzVoZGpyfE7IBYtm9vdm7f0baNTlp1y81FtLaePA1MG7HAgCAM51Hvwpkj3VecbfziruZ66J3/2syIlEU9LQGAOzuGfm3zmj/9Km64yqdkdiOWBtuBQkADkkeAJdz6Lz/HRoor3lnpZ8Q44axM52VDSQnI3HSnSMn3WkugndyyMmKAq0qPaNumeH79Ldnjx9jcyEiwMbWPVOTpuXZR85wj5wBAHD1U9QvVTq1paWOCb6RluEAAE+tZJ4LRyE3jwtUdjaqxPfAc0n1bfCuqj/4VO6kVOekxc5Ji4MMaT509sAWQoDjkCTfnz1/YgJU1q5b1hn0HO4TsN7wPZ7EIoRIkqQonH6UJACIYvjTeFnLM0qZiMhRT7Le21Ew+MBxnO4TYo0LoLd9YyyWDhwEAoHQXYUWLnBY+iuu0Xf6a5BMpMXoOhIWen6lelnVhs2NVa2S5lFCZDHQUN6w+Zn6r3YBALslAEBs273qbEUrlX2xobx+40OtZ05qIny8s/R3NQdqO2lRshioPVSzL2wMBmToP+Hb9sLZilZ9Y4LUXNu8Z231gQYC4HTPoK8u6fhr/ab1DVVqNrH2UO0nG/3BMBUAgOD9Xe2GjY1aHpDFQEP52Q0PNFaXgypGm1s3rjp7vEGUAQAUT+XZf/22nVJLzCw1QKys/9cWjwcIAJF9Hce3VL33606Rbm0KMhUAAMp9216oY5vTUtuy96+1nzcQgMTc60wdFeLTrNo5SuWK05/sb2sW1c+MLHZWHTqz4VGPB7SdVEZam56r/2Cbp9Gn1ys2ltd/+NvGM7VqX3vfazyudpxNyEDsku1GP0vUu8zXcXBPO7WMeIHD4H4wbZcaKBXLqnZVdmoSpXS0tn9VWv2v/R0AkJNnp9FQWHrsGaEfQkJAqf511YYtzbWtkkak0t7QumtV1e7XFM2QRkRIcNoAAp5K0/eXkCkJOYJSvd+v+X/qFOr9Ffa9YbNpGqRdOvoo7RGiNapt//rTm38vEv2pMEX1Bfz+QIBOAErSuZ80YtJk5xgRgRAiy7IkSaIoBgIBy0E/LGw2XhBsgmC7kFd1zkV/RYflrDigECUYjIULEJb+inf0nf7CUaPyIer2xOhhf/saLGGRpgFizxYWzJ4cegFVz0D1N/K8OnlACPH7AxxXnDJ3SbrL17jx516vbh5wNBstIhAQmeE1oWVyY54fUZTatutn9afaIehcx8YCAT1iqr5DTN2mRVRSCSEcp4U7B9Dz0BE4ACjqViLUC6SZtQxIiKIZhDoBalO1SoNs0X8DALruz5k30eE5VLXpd8yuBQRmzoAKKK2CksrzPLPlyWBHSZJEF3DU8rUNTjphOs3MRWCZw+ZHREGwhZ0TUhSiKDJtO13Y0cjWWRGR7Xo5UejUidG4jSwBWqREoj+hd5beQGNRBmiSidqWvKnJc5bYv7i7qRrYmRqiHsCg/2mmme1Z2jU6VcEuNtuEbNXBcDIcx2liwwq5ymr9ZWGL6sVpN/Zl73WFEb+Fxxd0VuhHb53LuORC1l/RwXGGqfRIUhdjtvOMb7KHXXzmbP/SECW0fSAg9qIhjYj6EZ0mxBKs30K8IH5VzMDUX/3ylTgP+msQ+jR2F6zlAACIRFEMlgBrEBuHmOxikcGSSZj2So4b/F+trzu4RVY6ELO5zDszL00FaOio87GPAxgsFnbUjqgPiA02EuOQRowrHroxRrS7oGl5faxMEDlFUfSlWNQ8GI1bnLrgmSkrtUn0MpkoFKplSAk2TS1oQ/1gLzAcJqzlwPJWs0vDE2kqR+Ot/hT7myCqBCta+M1IbGftMZP5xzA8/NKTVqaZZqb5+vkBYQxjnZ9a7TojzA2n/5sI1igE3XyigQdkWTYajUhtNuOD+pyFPgVA9PI1anWyTT3YD7DZbN2qnbqCDITCL1gM7lggFixY6F3o+qu/Cel9WPor7tB3+qt7ttmAnZ48R5im+dnxPcv2EMnWB/qoL33QUXXgeKXsznOMXTxi7GL2Af/B99o7kRkBmys1DnkNVhYA0BUzYAbfGqk6taxZohpFJtGh6x766J+xSw2LQtHBEmAsBHRSFYVQd2XdJAtdi9MXAMOtdxFTyTSnbmuF9kjo0py+pKaXbFzVCa6JsauIIXfNdBotNANnGKs+TB72or7aydi0YWwbkzWIuMezcQ+aYyoGrSb9GisVen46DUyrYNQba5ezj5jKNGQDMIlxWCE8f9ZalBnuyEAAWywaqE8Lt3B+MFj11yDGN9nD+psECxYsWDjfiKd1M5vN4LHWu4Oe0AGx/oM1J1hrDTmO55EB6NmU2t9Wf3Lv0KKJiS6BhkeWmmtbDqxtqzsGRoMhEg1anlA6zb9DnwpbbJQGxlIICxLioBj2Ebo9j2WNqRbGJomIELK7oDESByI1P+zjUXumixJiISaUsOjksXYOhcl/MmxdIV0MPM/rpxgJgg0RI80+RhK/cLSFLSB85j6FJEmy3O3qYpz06tPCL2TwPK+tXQ/yBbQ+1V89oyf6B7zf0e8OjWD5NA4ksPoL4va0+iiegT14DU0S2F+FX7DoO/010G0zwsT71l3jIOiq1w8UIe71btrjBbTZePrVDl1PQ+yQz77Q8C8wOoOhttoT09rUgIP397WvAwDtknhsQHxDlyLqIXnuIkT1XDyqt0jo08H94LYc+gv6wFeSBpUoUgw8/RUEGg+81mGJuYW4gKW/Bk7hFyz6Tn8NdNtMUZTuuxIZwJ6SHmXyKcZs7LYlCAnbQEG3BjIGGzXJUPcBIz2KYN6/YFz+VIdJC+cfWi9EXNSKBNZHn516HGTqjef5boVL6lN/fUVRBg1j+w69G/pioGGg6a9YMIi7w0KcwtJfYWHpr35H3+mvQW6bISL7eBQxZrPJsnmPll4adDX9gIjs4iYawiQayokvhG46isdWXJhgXUEGsXozebzEhj7cb8Zxg4SxfYrBPZs7oPRXjLBsMwsDCpb+igxLf/Uz+k5/xYFtxrqF9DvCbhZiQYg5yJ62K+y80Nc3sMyw+AX7xWfVWPfVwECHoiii2O0PZYzfVlmWezBmHdyGh4UuMdD0V5cgxLLNLAwgWPorOiz9NVgx0G0zABBFMdIe2QGI8xnsK0rYsSiI0x20FnqA0Km4UPU2aOSBngEQj4X3KTiO4ziOjVdE548IIYqi9PtAXI+QEZYY1lXPBEJIXMitpb8i4dz1l8k/BRjf+x5sHAg5EwXpb9NkqzGkMCHGIzq1W92rXY+IawplzLjqED1EM2hxtnpQUY/BshqMkYdjfxZCYmIT9aRNQ5lEO8SV53meNwQMo3/SlSKqv0RR0s6DUQtBc9jtMKGzBiB6oGLYmM+9XvgAwQWrv+LANiOEBALxod56N3BTH2HQ+ABYiI5IPhImARhMkkAPOo89f7fG931aeF8gkh+LFpRC9Zfr3yhwzEHwYb6cUfxwFCU+bDNLf/Uu9M+XRurwa75f4tZvy4Hmyv2leyt9xiNbYgdJHjdn7tCDr++sThk7Z176l2/vrQspihACyRffeFPaF2/srGatteRxc+amf/HGzhrsSe1JF90wa2TlR2WkeFb64XfLaggBIe3iK68cPyyJpy37bCdtmZI0du68jB5X1GPYcy6/4ZoCF9+47x//Lu+M6ZGgRDlHXH7VJXlpLjsPcsBTd/SzPUfrOgFoWw6+XlqDQEhCgtDZKYKiDJ92Swm35709tXpJyRfdMHPo4Xf3ngmjv3TOs92RMu7GufknN5VCCXNrIJtnsasYzZi3C5yvU4ypXZb+6gv0nf6KA9sMAAghfn/AbrdHEi1jOKzefPeMX+QoFEIg0D9BRbsVzJTy0DLPBj2iO68PSgHokb8+QGx86NH5ZrEW3utgWaEo6vyiafaaU4E8z/G8vb+WT+PCHjhHWPorCnqsv+iAjDawqvTNXTUIAJAw7Mobri0ZU7f569hMByNQHWghAID32KbXQRCE0G+KGio3FN5jH7wB2vPdqxcRJEkEX2d7gBOBLqAljLr6upGtOz54t94nypg69voZs4v9/yg7SyvSCT1vSBhRWABff/jGFx7sbqzmlHGz547rPLD9gy1NnQrwrrwp186Y6/rknT312HZs0+sAAAjpRd+ZmfTZm6VVhOc5VMe7wVVE/YfNxsty8AAYrdeCoAHbJFGE9s52kYuLcO+x6y8t6PeQiXOuS9z/dulpS38NQv0VH7YZRZR91ey0Ac/zvdhJNECQXksU2nqrxj5FIBCwzLNBjx5bKXGNnvnrx154vPjrC4JA3YSiTCjSOVHNtdXG85zNxvM8318D9AsBlv46d7D6S5vXJ7o7GwBC59lvKtuvG5IC0Kl5QFFvQwz7mwV1+6IHlKDmJRnqDKZ6HtI/NAuFEP2kHPon6EeAskYFe5qlye8OAPytzU3JXsXPeVucXgBC0oYN9Z7aV98pE0IItH61t7xgzkU5ZWdr9BJMvoV6P+oV6U1miQnxAFT03+xTelGEEEQAsNvt4G30sFyhd/X81BeR5RUiIiaMnnopf/SDHd+0UZbJnsqy7c4b54zP21dfKeucSUhKBADC87zNxpmYFqQY1Bq1W6rLZ7DZ6lPQ0dLY6PIonby3OckDYRBJNthQ22wDWbc63Tpl+WDsUNQZxfY7+66xrKNueqznqn7KqCmSnPaIPTEBWCkN9RfVm6Z/7bVQ4WZnSBrEjq2FJe98LjZa+osinmyzKFAUhUaVAQBE4DiuV5QNx3GsTA5kBRb7sYCWeTa4EYthNmj2mLEIHUX1Igbyu68DEQVBoNo3di0lSZIkqRrRbreL4uBfyBposPRXj/WXbozQDwAmZo5Kb9xbWk8Ijrj2OznfvLeXOsWljL2xWNmy+Wu/Nuikw83k0SUzinIS+Y66fVu3lHsRkeiBiF3j58wd+uXbe88CJI266tpLsxP4zvoDO0pPtiHqFggCJOZfO/sy+bNNpZWdKePmzkv/4o1d1Snj5szNrv9CHn5JTiIve47v/GhfrQggZF8+s6TAxcsdVeX1aWO4A2/urAbQxvek6YttTQBAPvukARGBdHYGUvInuM/sq27skAGI99CmN+go3DWeOl7WIIYp0zN2ztycYO3lOz/ed0YM53tZDUBI8rg5c9IPvrHTO27O3PTqffZRV2Qlyh21X+wo/bpFUYWTA0gZd+ONl7oASr73/arSN3bWcEMunjbt0pwkHmRPxZ5te093QMrYG0vS6zrTL8pKrN79dmklNQYQEobnp585tqVNZRm1W7zf/Gv9MUVBkjx23vz0L974wjWnxA0AJd+/Zvc7ZbVE40vQcFKtkKQxM2enGYj/4s1dXgSA9NHTL6fEf7lz19FGqfHzjxsBAD79qCHyqbLciGnfzjbKySf/+sqPyA25uKQkpIFz0794Y5eh6hrQI8ARQpLyrrzm8rw0Ow8gt9ce2Lb9hAcI20cNaWP4g2/vaR87s3jo2Y60i7ISq3a9tctToDOzfOfWfbWdAACui9iLn53xA4AsyxyHhKSMn3N1LgBcs+ia0jdLq4AbMkbL7D312a4DNR3I+LsqihK9OQApQTEI6cTzA0t/sRgktpksy+x4VBBs5z76DB3jDuThbLc8QyzzbLDigjXMKOim4djzE0JiH7D2aeG9AqrYeuZ/L4oinYAUBOF8zj7qu6V7FklscMDSXz3QXwBgs/GSxAFAbsni7+m3O+o8CYAiqa5ovGJENp45CwApuaPkk1v92vIR0OF+wsVXXZHwzQfrj8HEG+dMGV318Qm/VghqQS8URXFcPKUo4fhH734Dl8ycdfmomq0nA/p3wJFXohpmAY6uquhrF1mZzi2b39ohpl16w+ziyZXv7vUWXDs9s37LPz+sDwyZOHO2G6q1cCNqndrqiubB1fz51gPTrp0y89sgBzwtZ04e/eLrqjZFW72hPpyjTWVWqeUYai+qfG9vndayEA9AAN2T012Q+9nmt7Z2Joy+ZvZ1V7dv2FlDKSEAnmMffgA3zhn6xZu7agC4EdNuvAT2fri+oh3TLr1h9remfPLe3k4Elzv95Idvbm1HogsbgSFZ6e3NexUAwwKjTF15tQO92o5+UJr+/RLc9XbZGZWHw6+6+btGMmsAZIWY3ClRNVJmBOUAACAASURBVG5zC3LKPnxzW8CZf83sa6d6/7GrxryeaW40AiFKVUXj5QY52RLgEHBEybeMDdzy3t4OM+O0qkGXqGuuSjuz+b2PWhRuyMTZs6+YkH1id4u532uobZ8yPP3EB29ubUfMnbb4EtjzwduVHTjk0utn3VC0+YODXve0Gy+BTze/fbIdh0y8ftYNRR99eLBVDw/u+3rzrvRFV5PSN3dWA/J5tDveq/LjkAnTr58xuXTT7mqd4QDciGnfYkv71tSt//y0kwNA5DgeEYBDAOR4juPA5c449a/129pBOa9fDEt/GUruxbL6F5JkUG82G2+z8T2zn6mIhJZ/DtT1OUJjXsU++ziQdbaF2HGBG2Y98+SMkSF9Wniv4FwUG4UkSQA2nufsdvt5U2+sU835qXFgwtJfpitd6i/aTOr+VL1z/c5qAgDApYy+5oYrpoyu+rjcX32y8YoR2Z+ePQMpw0fJJ7d2skYJIiTk5qU1ntjhBYBDH75JFIU57YAEfdUcw91Dmip2tQHA4Y/f1YP+EQAh/5obcxMO//PfpztBdYZU/SEBAJpPHqv3I0LLyUrPuAw7l5ibn1F7bGu9HwBaDh2oKJghACEhx58C+y60nyz9oJJLHpIzLL+g4JKS+Zc07//X5m+81F5CjksILVP1HgjWftozLl0IWihEN20QIegxSP9vL/+83KcA+E4cPnnJzLxMqDkbynxCgBs5Ksdz7IOTPoJIWg599tXImQXD9h4GgObTlR4AUIKFIuGCgo2Iw69ZXJKr/llV+kZpq3qDQ84ktjW73ymrVZ8iJGnMrNlpRFEUoprOjLsjIgDUfr77dCcQ8J04XHHJzLxhpPoMGN1NTR8ZlSE1JxuvyAvKyZZOQjBMA0cP23vYUDVqpOlFQec3H715nBautFRUt49z8Wjqo5MFM+xq7pbKSg8AQt6onPbyf53uRJ4H7+ED34y8anT64ZZR2e0Vm093IM+B9/CB4yOvyk//8lCz3gpFUU15QhQ+T6NWsCktX35+PO+6UZm7q6v1Zgoj87O9X39U1cnZeOI9fOD4yBkFOZ8dAQTkbdTvmeMQEJHnEKGlqrrdZkNZ5sHSX1HRd/pr8NhmsizTrYHsxZ6xK/SpgR8TrFvzjhSBQKBnUYwtDEBc4IYZABBCejAAjdH/oU8LP3fwPM9xqCjkHCNWSZKEKHAc9u6upygYNC4o5whLf3X3kXD6C0FpO3H45CUzszP+f3vvHhzHced5/n5ZVY3GGxQAkuCbhPhaihQlkRQpUrJlyRQlzWj8kGnPRmzYE7e7t+O7tffWE3F7Ebe7sXMbcRNxM7OxM3Gj2Z2JGO9e7NimNH5ox7ZMSZbEh0RRpCiR0poUCQIEiQcJgAQbBNDo6srf/ZFd2dnVD3QD/QR+n2A0G9VVmVmZVfWtX+Yvf4lXb3j9Pbf2dK84MzyxYr137a1poKThBETghByITkd9SyVlNMaw0kKhEESj0cTUKfNVbGmnc2u8vXtj0+WPzflMiTG3qchUMk0Csh0HZEwmrIXoRBTajZlgZuJ+CdWxMh4Z7btzq+8iNW8/9OwDWzsvfzDi7+E4DnjJNCNR6Egkk5I7gDYpzUAmlIxAk7Auxscm1F/gRl1oFL5hA0k3TiIAbAw3QqRnQp0ZQCzqQpMFQOn5AhDcGbvT2NkuaEIiAAyefPkIEEDL5kOH2iFp4ljWLJe71PPKUgvv15WMycQJujMuNAmjpbK+OiMiedd7RvZ0r/hAXSe/ngZAagw3wkT6CWbMOiVB0bxi06bVbQ3NS5e0hMNwA8gJtPsMtCcKPDUxhQTUFG6Exq5nXtyaTGWgLjzVAI3LD35ls7ExFI97xokkHD0RQTeHigYbi7rQkPIy0FDXAJHIXU+ZzBSdikE9SiICkp4aHZOSgIjiniSYjNyTHmQdbyw6rF/pLBzbDIxhzeImW9kYnQwzK2yYQYmn01S5u52/1I8Lhtd+QRAlZMZ13bq6EA+nlx/WrzngB2cA0O5bABBzY0SIMNA3tG/9iuaxhEMjpgTkADfmQri+jiCqk8iUg+u6EA7XAcSCvS0DZ98+eXfHoUP7tlz91W/uZTiW9CcCeOCBcASQRARwwg7MEmdx5aNf3jH19i8vjPp5TvQNTm5tsA2LSqIEK5BmhtwTf6econAQgJCIVCRKRABoa2+GgQghohMOgSd16Itk3arxtegktLQ0w2CEAABCYQc8adq9kIyiATjd13dnx5ZtLb3nI5i6zpg+E6Ev+1RTSpmsRCSlWfz0wiMACL9xzcLnRjXoQO9wynWCOBmdhObgCWbKOmVQjjp2vfCFpcPnLvT1jn40Edp48GALgMSUdq93gt0nruvC2NlXE6sSqNQo3L0Zxs68+ubVqF9PabFGlGlGidK2tDTDYBQAEUNhB/w131Rt34tOQnNTo/TU6Th1DnhxKQlAWORJQiJpWwCUkDkpyaNkQJRSw/qVTpFloOLE43HPK+ZbVK0IW11dSP0zv6f/qTcyCwY2zDSIaBVCQcIjhChd4vMhsMClFjYpScqU17EcWxDBcVLe7HKsm8mUCNYvmId+IQKIxg3b1lkD10bUtKqBq/2d2/auk33Xo5D6dksE0cHrd9o3rG8BDK0+8OUvPbo8Y6o0M3h9/L71a5sAnJV7f+u3Hl6ajDnkAUxc+OCz0I5H7w9jciJXMlYhJewyIICpvp7Rrq0PdYYBsG37I5vqc1UIEeFw3w1x/+7dK5sFEBGIlnU7Nzi9V4YhkSYQTPZeMdPcXJ8592DK9yIT0L5yZRgA69fsuL9R/9jYvWN1PaJo2LBtnejtuUkUHBdSacj+3qGWLTvXNVoI1pLtj2y2+vtu+dWSMqyEiADRy6fOe1u/8OTWzgaBiCgalqzb/dgDLZORKRBCYKKQrhsDEBlGLz0vESaXAGAiEslc+JVbH+oMA4m27Y9sEr09w2bhjaan9PCDONiTep3IDCfYexMmJsysuxuD1dvY0RaKXL/Y0z88Lpu37dnaCMIRk70p7X5/OKUmASDa3zPUvn33ukYLUdQvfeiZrz59f33sRs9w+44965tsIUT90ocOfuXpjfVaXISwEOOquohA9vep0goAbPkHO+8X1/tH9OkTkXetb7hly0Prmx3Lcu7b8chmq79vREzem4D2VavrhbAa1u64vxEAE9GDCp1cPR9YvzJS26VnNKZPSMA/ZA7uIkytwIaZRgjhOIU+0KxSzjezXDdehgG3wEiLFjbVDalDEs+6JaDFliXK8FavBVXHRGYWIXPTL/3CnYwF4sXu9J89+sEtSEynGr4+sHd9y/nj0WQUEAUiQvSzk6c7nzp4eIflRa6cfOOm4YxnzMqi6JVTZzo//9RXHrC8id5T79wyffaQaOzjM/2/87k9a68d6/PH7yDNTxIBcebqsXfann7ihcOWF+m50BNZEgbKMXRG3s0P3ji+8ZGdT/7OnkTYv0/f/eVv1ChaYmQKoilpXoksCYN+4KT4FupRFAAAGDp3euSpR184/JgX6bnQH1lZn/jp1vXJTc8f3md5kd7Tr38wYh6eEhwf6cZ7bzTt23foxT0WeJHed4++P+hhizZNTRuYEBEmLr3+6tjGRx46+OU2dS5jfZ++8bPeuzPCatV7jt0Yiu5/9Kuf+/Dv3+lL5hWPe9IYNUMc/Ci18OHElTAwHN3x/OF2y4sOnH5dxz7xy5CIrNhx/sjJweAiAQDmdSIREWkgeIJDUoihc++PPO1nfd3PGv3A9JNXLvSs23/wxS3gTQ9/+sG5oSe2LGnDa71mG12dWBJO5o4AAG7vyaOhA/sPfXWPBV507Op7716LW3Dj1Jt1e/c+85XdFnjR272n3r0WNzWIaHxgKLr/sa8/9cHP3rx6/b03GvbtO/Q7eyzwJq6dfuvsTWkGQbFw8IO3mnfvOfiV3WqHX58ZAcu6eeHM6Od3//aLe72J3k9vTKwMJ2wyFJZwLBGPe5TJNC8urF8ZwXXr1kOmmbgaff7571YiTH+PHNnlcAvJ8ZTPdmo5+h31JZJ7t9KhyqxOKlD+mZkMc8nMjeZRJTXecjRHcZftQ8RQyMn4U610HhfK4jTMsoXbVktRFpoaUcpUnGyJz20cLLAqWv6BwvPHtEj1TR1IXOmH+cBM32IeqMtZOttSZ6H7QTPGuSquMLF+mdS6fhFRKOQgokohxbWMiIjU2dVt/OIB77hyDdPedKmhEZOxHAJhOYhIzYTJOGfJdeOpcSaSsdTV0druUoWRkow5ZZ27v7TPPfbquTHtxJfUL3O5KjXG43lx/RMkojsm/kxNc6977L+fG0vJPXBe/gw38zQBAKB5y7PPqZjwicPTnOj8GU6QrA3fMqFE2A+SOl+zqn1XxpQcEVE9u9JtOT0Nzx8xIwCQMr0azTonf+iS/AlyyetB7SxW739Unjw1mBKuUx2rrxNdw9qT0D9Boc9F10rgBcY/KlEAtfyAlNKYR9q550v73JM/v3AHASAWc/WlhQhKv9QJptd8JgEiz5O6/hDRti2doH6/QgQhrEB7Gc0UHF3UKQRWfGb9MvNSX0qnXzU8bpbtPay4Q7GIOIcXvvKTfqtkvHl4DG3BsDgNsxzMbXnoPKnaaszxdNICpjUgx5ZsiZd63C8ejy/OWCCsXyZz0y9Mib+X8n4PiVf5lk3d0P/2TPolpi0o88U0sBsRpQdoMY8xTDsdBTFozyikJOza9/V91nuvvXs9ig0btq6E4VO31SHB8C2B8T2VZjLKopnJ8n1ffywlzffG9Ju6WWAjEIhvjZinkxaGBBCNlZ1TCpm0PcxcVJWnn0t6AZQRJYSwLOGfGqmrNGAyeZ7UD15EZS1Q+vLW6n8ATB8qDDRo19JY77ngsUSE2GxcJ2iYZ+B/oh4fS8s6cKbKdDTMwuX7DhtttAKGT99OWEam3QiAnucFriIhRMZ8AgaVtiRT2zFZBs/TQUQorUUSe5vuguZ8v/RzLCKsX9moVdtMCBSiHIUvW0bzRPdBBr4o0kfMmJqGDbOMoNmhmgd64kHFE58zGYtk3vuO4wRcQdK3ZOveK9uUg8UG61eAOehX6lhWcugA9ChNy9ZDz23zzr9+dDpoe6S+E6dsFEL/hP735I2vTUFEBAh6fBlPCEwd7iAAoKEz7/Q/ue/5r+2zwJscPv/22aHsjwfDiALz7TxQSBo+c+z6F/bqNN86O0SplZA6MAipyRkmBwVudX+IzBz+SpgcUiYT8Qf3wLe4zLMG83BtBhCBZQnbtvQQmU5NW2jguzIGqgSSJgQahdeWRnIYMzAEpP4cOPtBhqZv3pLxOgkMu/mnoKNWpphqRj0kNhBRIo3hlHb/5PhHt/yzNtooMbhqXmn+d20lBob7wCyY2Vi6BdMve0z6pqoKTxZDGDP9Mt4gpYD1Kxu16tM4N+bgE5InFfcJqVQKs5Kj1Yo74pxjutEC82lc5IZZDp/GwuebBS/CiiQ+H9QqhWaa5haFepsxu//TtwAAEahlYXQ59Zaio7PI7di8UH0a5wbrV54pmINpAfe2QrMoin5pH8KA56RZsEL1K5808ymbkVT6LKySUBH9MszRjBU13+skW6bpbaQccZWVFYslnzmsX6xfJjXQo8bkQ7ZexowbyzZ0Zk5pyPSrXaxHcO7HvWUJRKfU715lQ51pxnkaigVsmOVA+cDM4aiKJz4f0nNwXTcQgzj9HszkppXBM6QM3Y56js3ivGgZRSn0K2BpzGEcoIj6ZQ6wgB94XVsCc9Ov3GnmU6rUpMrkWlxZ/TLHV/0tJRwvSm8j/Wf6oBbrF7B++bBttkDIJ7ZVmb0ZcwubQj2m53lN59MPJwTqofCFzaJ9xy3pWddQlRJRiToLS4GUvkfOopx1xihKql9zM1eKqF96nETZTgEDYG76lTvNOWDOHKugM1iJ9CufMyruoBlkaaNs6bN+KVi/FLVkm8XjBbtdYPbYfTkobvzA8mD2Kc7aBwmlt9Ns287YtwFpnRm2bQXCARUEIqYLW8aMhEDbtheScyOk9T4uWsOMqVEWTywQ1q8cFFe/5v96XXT9Sp0dl/JlzvqVLc1CSRvAmVsyc6Gy+lWWcaFgG9X0JCgmAMcCYWah2tY3C/joB565gS5Jx3Hm3FMSWHAwMG8k0CVZniUvKgUbZgzD1CLz0S8zskWxypO/fhGRbduxWMycWZR/YWbVL7MkKgRIeV7uyQjnmO4HmO0QmMf4Wyn0SxdJx3dJjdEyxzQDo5QZBy3NGCcF5ZVeZt/dtAiFz5Fpoc3NlJQaiK7L5ENdXcj8l75FbyxDYSwrpSPQdeOBZ67ruqkBW+f4IAh0QqVP6Pc8z3VTrLFA2WqXQMuyYVYQmEoRd2YKguuTgbnqlz+9aotwEn8WpTBz0C9rxb9e8bXvr/vGHzeGC8ioAP1q+k7HV/51CMCyrDIMivpZNG0+dPixFYWNpFHT95Z/4w/ryLQuMlBO/aKm73X97h/WEVDzv1z+jX83a9lmT5BozYHDLzzUrg2wzj1f+vrXH18n9EBZ+87f/sKGQi6GtDJvefbr+1cQQPNm9YVUaxjGf7H0az7NvcgpnX7xuNkCoarWNzPXrJCSMgazcl3XFFohxBwezYHFMTJOJ5NSqkVR5pNRlcOGmUm6FOVjUklJAZ8zRMzo2hSAjBVpKJV5nERxQMTAvGoTNX+6suXU0cP4Gl7MzEG//DvumdYvfdU583ujN4p2GReqX0Qb67d106W/7v34hB58KDQjyK1f9/5s9MeJQ8pzm+iHBqbG35+diT8Z+kHiwDwp6b2PqIqCAACRPxn8WyhKB9utobH6da1hGJsGQGzpaHcnJ7tWdeG1QQAACLe1uwNXpoNLouVXYEREnLp89BVAx7EtC0HYISfk+F8y+UbOR798tbIFAgoLkcoWGCY3i1m/kulm28M88zx3Y8pP/uvDQOkttNRop1mjA5Gx7uGcx83M1LIhpRTCSi9bjcIr1GmEWhGmGGNaara9uSWHKpjoxWfUX4Ff1Vzh8phq6dMpc58CYgZ3Ytsua4ed5yXm6mR8UBRXmFi/qpZ56FerUw+QXAA6sWSWeccJgXqYCxPrg4n0FjfcBUnKxHfzfSvgxiYl+fm2WCGIjZ1QgyhmaoHQ7aZHovpiXPaovuuhGL2nlBL8lYXTB3wCaQYKmVZsAEAiCaCWtBKBclJyBS1ATK6QbKaDqSEudCWbiUDqYmX6KCKano7qTjM99pkq5cHDzRNJrVWknGuaJRInSsRITPagmVU4e46QxszIQGRX133QO4gA4c6VzsC5T9sfWXofDI4BAHQubxj6zQSomob0GjZzDOiXrlVSIfiTPqIZrlhzu23b+hZQf6qrJVt16Y0AiVj/CIBCOI75/kbqdjBLFWgL/T3V5bJg90jWLxPbzyAvg4/7NasWLVfpXzL+WQ1QUV3n+e1qETKHNVtyELgYi3JtCmGoa4mxLGFZGZyWMwaHQMRQyEEsk59zNjwvuIBv4Nc8Eynibkz5KVS/KLH27q6Gg083A8Dj36dj3xq9AdD2naWfe6ShEcC7e/f4X9wZugTN31v+REt0uqtlWWjyw4vOw62TH0Dzw10hmJr88OU7cHDpw10hmLp39r+N9JwE6K7b9Z3lG1sFgDt87s6pl+LpOtX2naVPPKyyuPfB/xcZCDUe/KdLWgAe/37zjaN9J36g3q4RkWhD3a7vLNvYagG4Qx/eOv7nM3EiIlzy3WQK7/3nu8OXsPlfdOxrmZ5e3rIsFL3lysv/5ta1QUQEeKDxmX9mnf7nU/C/dT7TEnnlD2PY4Gz8d8seXhGy3MkP/stIz8lEbRhpRo6/dGf4EqS+QDeu2b3/kTVLQhaANzl07tjx3kjzpkPPdY2c91Zs66q3vMiVk6+fGXIBnOWPPH2gu8XyIj3nRxLnbLzNN39v+W91TH3gNO/ucLypex8duXXpLWz53vInWo1Krr/9t/837v3z5sF/M9I/lDyR9//X8dv19tr/Y+nuNeEQAEBs8NStY//JhXr7/v9Tn9StKycAuuqf+MP6z747NjQFAND8L7sec2++9mfSbIhgSV6+denXAECt/3yZfw1ETn3/zvWP9PMFW/6g67da7vzg385gg9VdeI4qEbVhYmwstrHzPhoYA+xc3j7SMzgS3bGpsxnGJhA6l7cN994GQGvJxgMHdnQ1WuBFek6+fXZ4BpLvKnX3f+HJ5guvnb9NINY89juPwIevvtcvidp2PPfgxKnB+z9/3yc/PjWUzDfFqvcTcZbufGLv+mYLvOjN37z//pXbHhCRaO3e9+i2ZY0WeBO9p45/dGsGmjY+9cVlo5/Irq3LwpY30Xvq7XM3XQBn6c7P7V3fbHkTVz8ZgQBi9f5nl/X8/MNbAADQtPGp3fL4r6/MAIi25Hn1vv/O6evT0Lz50HPt53/07gAAUdOWZ59tP3/k3cEChg1Zv0wW13wzy7JEJhbAHKQ8nfXNP0uHea3msL7mP4Rl3hU5UstzeI1hGKZqYf0y/yQCxDOTv3p9AiBy7FtjA4DWt5Y+twM+eanvB9+69np/+PPfbW4lAICWteGh/3rtB98dHXQBuhrbjg+//O1rp+7W7/5mZ+PRoZe/3f/+3fo9B+uIsOuby1eNjvz4nwz83f8zAQ+1de8yIlsQIqD1zaXPbodPXur7wbcHfn09tPd/bu345N6v/nIsAhPHf6/vxN+mDN10fbNr1ejNI7/X98M/GoeH2zftRkS0vuWn8K3rb/aHDvwvTa1AANCyRhXy5tme0D940VaDG23Pt8LFyfFk7450vtWxu3HitW/3/fyivftL9SEJAGaa117vD3/+O82tydESIoLwxv37lgy//dMjR15+5ehlr2vXtmXK4Fza2XDx6CtHXjl62bt/78NLAeu7n/hc58ixV48c+cmp2PruFgi4tyECQlfbqp6bR77V94sLsP0fdqxagYiqkvt/qCoZAKaiF4MnMnFbYv0/7tzfOvXr7/b98NvXXrsoV+xtWU4Q/sfmSTWGgWhwunekYc3zajjJXtVNvW/J4IBPoCS/27l6hbD1NfDt/tf76/b//n1L65P7+wNTMvQ/zSFHvz7Vv5GBkfqOtjAAdC7vHBq+BRO3x8IrO8MI0Hxf2/jACIBYfeCZbfDpay//6Mgrbw7e98RTD7aSkU508NrU0o4mAID7OpYALGlfQkSwZPWqqWuDsURRc7z6ExF1Pri/a/Tdn/3kJz/51afwwMMbGogIxMq9X9gCF9/46Y9//LN3hpbs/9z2FpVMZ0fDpTd/9uOf/brHW797RwdA3frH9neMvvuLH//4v592125oThlVJPIGr91evrJT/dm4fI3X1z8DAGKleV5tjz2zZymkd0EW7A3LGAQ8gopDpU8qK7ZtOY6d/m/W1UWqn5mZmP4X+DPjxpIWxhzeDQS80gRc7XO4PuYg8NgKpJmxDHPLiGGqk3zELxRy0l925xCcvRSkeaVWnkpXSVZYv3LrF659oOnexTt9pxERxv9k9JLd2v0MACDcvdd/HGAcAADu3vvNLyRM0fioC6ORz94mmJJ3Rl01C0m6UN/VuOEZyx6aPvlPRj77wLR7iQDXbm+MXLzTe1qIKI3/hzuXoXHDb5tFSCmQdKm+q3njc44zNPnO7w395rQqZONkopB0509vf+Y0rX1KFWzy+knEuzD+83HY0tBKAA2hTd2xT19GSyTv8hVr6kcvTk5Mw8SfDv3wDyajEEgTxv9k9JLTuuEgmCP/0cuvH3n9wrgEADneOzAJwlKPjjt9F0dmEOV4X38kFAqJxvXdHUO/OTcyAyDHL3zUm7mmp8Y/fCkuASZfGu+FprVP6komGle2HKJIPxGJSNN/NvyD70bGIwDTNH5i8h6gBWJVykndmyYAoBuXZlZtqQMA2BNe797rvzBrSRrXPIlrtzdFLt7pPY04TeN/OnoJm7q/pJtPPS2FQGv12rnm6Lc0wu2hsfalbYjtK5dPDAwTwK2BkfaVyxFE+9LowDCiWLOua7Ln42tThCjHz5/9TKxZ3256GM4M3fDWLG8CWNK17N6VK/eWdbURNXYsi14fjOZp1kgvFl66bl17ix3rf/cnr392DxFx5Zplk70fX5uUAN74J+cuW6vWLAEAgPFrn43GEL3xvusTIceBhrXr7xu+9PFIFEDe/fT8tbTmlkPX7nSt6iQiauxa6127MUNEYtXarsjFj/rUeV04e8lbv2EZAAEkzF//MYraHs4G61c27FKcYRW6zzHlREppmkOhUCjgEyyECHijzc1kChzlOLbrxgMbQ6FQjkOYxUm6JOSYcJzPbpWiuI7BAcxgdCXCti2A6jItWL+qH/QHNPyLnwDACjdC0/ZVX/+b5H43OgCI4K47iYhAQAB33Ul9G0950ZRk6eZ/HDj53Y6dLy7b+SJERyNn/vPkrb5QKKSjdIi6BogMeYi2bRGRnHaxIZE9Eani6CcG3fyzwXe/0/7g11Y89DWYHr3z/kt3h3qscCM0phZyoIOIAO56UQEgAS5M/Y+7Xd1fuHeuo2nV0NTZUXPGEToNEL0r/aDqapjDTk/zRgekPrtE84pNm1a3NTQvXdISDsNAog6mIlPJ4CUEJMgC6foaOT0RhfaUalf/j8YmVO5A065oBCKzkvXOn0z9j7srNjw5ca6jadXQxPtDRADQgM1fbt6yJdTYWt/WKurhHoFIOylEJO/IxK2XmlbWz0QONHs9N6eBwJxZl7EkJOrqITIU9y8Jmo6JxuQ141cjWKGCczQqIXHtTd8aiGxbfl94oh3G+qMAAMMDwwdWdonYyvCtcx7J5nAjNHYd+tpWo63DABHdmjBzo9/b2xG6Bvd5I2euQteutrome5137Z0oOOpyzex55AegAhj56Nent+/etv+pBy0verv37MnzN92GukZoXH7wK5uTBwyGiQBg6t60sQwDkQALpOtHLIlOzMB9gTOVA72jj6zv+vDWRNdar//YDABAFzycHwAAIABJREFUfV0DTEQm/EqORV1o0s9wMsvrzzdLPwO9A+tXlpRLkShTTirrbpsRKWVqnA+oqwt5npRSIqIQIuB/mGPG5KzE457Zbew4toqsRURCiMCoHRHbZgsTHWwqfb5ynhMRs91H+ay8h35noflpfMnzJOZCPB4vXQ/iAluonalC5qxfqfc1ApB0p2D0Qv8bL6n4C4kdmr/n7w+JoH3BG1Jbd4QYiff/Xzevo+U8UrfjH3Xu+Ubs7/8oBhQKOUq/KDYFLSvqbMsDQERR75AHUgKmmov+l7vx/n9/sx9APFT34DeXPfa70b/7925qIRFBCAHN/wISgfUsIqCBczM7D9TfbmgcPBdBPxYHAADK2BSEW5FAJsoMiBA48UDlICJ17HrhC0uHz13o6x39aCK08eDBFqMijU/wwAMREkASEMCpc3T9mHSEmmE6QoiI9SHykpEPzTYhIuj/cPrBA+GxhoYbH44SCCFkx/dWP71i6sP3J3sv3Im0Nj7zzRACucGTIiKAqemr/cs2fOnuWLe8+pJExAyv8oGSoJyZhpYuG8hVVkF9SKa9XCBCejXmnWMiBQDEe7fHrIe37V7ZPHx6jAgR5K1bd3aufshrvnVpElTgzbEzr755NWq0i35cIyLRzI1+8fCqVdA0emniHow0be5eU0f9709LzyIAIinduCSQXtxTX+JuPJYSYQUifWff7Dtrh5o7Htj7xO4dg39/NuLG4Pa5n7/dOwMQj/sTopq3EFA8sSZDXBJI6c14cUDLc+OEAGCHHCAizyM0dGvw2s3da7sab6/1rh2bAUDEqegkNLc0w2CEAABCYQc89VolHAQgJCLHgoTFm1N/Wb+ysbjmmzFlIz0csGUJ5X4TMMyI5jVH3/O8wL0vBCrnn3R3yoxBipnaggg8T8bjnuvGYzFX+TjFYjHXdeMqkK16jfJjS+WZrOvG/YkEyX+BxfGyF4mISGWqChCPx13XdV03Fov5JdQFlEX0wieimZlYsdMEz5MzMzGOr8NUOUR3KQYo6gGQ+i/e63i4ff2jAAjh51oPfX/Z/du17WEGUUydQ5UYPEEUovuP1z7/rxxR77mX4+NT5LrSfzW3LGHblrjxyVTL5pa1uwHqqeW7SzbCZN/bMtPNh4ii+4/XPve/O6IeZE98fIpirgSQ11IK2Xzwbzo2PJA8BhERLOtX0ZGujkdaJ678xExTenE50D/dsaWppQFD3+z86l+1dzUQgbx2cdI88Wf+Ztn9202DorGjLRS5frGnf3hcNm/bs7URRCi5TpoyJNX3qb6e0a6d+1aHAbBhw7b19RlrvaH1wW9aiND4z9rW00TPT/3nrB4z0Xn/Ymqkq3NXa+SzVwCAiOyOTivSH7nyX6J3XOeBLy1pAnS6vBupJ7WiEdT0sMELE0sf7VzvTl6/AJl72VJKErnyU9l3/l7LliXrH0VsEEu+17GZJnvfChxDBMFqzJKj0ZNLppqorkCAW4MjLV1djWMjY4mwk1O3Rrw13cvHBm4jEcxc7xlq37F7XaMAhHDnzi9+5anuMEBCv+LxeDwevzfQH9669b6RwZueN3rr9n0bNli9AxHSHYsZ6z8BIoY3fP7woQfaBHnuZGR8KubGYkQzN3qH79v2yJoG8iSEO3ce/OpT3eHk6GiG5q4jwvr1W9eFE4s2qLIpCYtfv9LfsWXPGq/v2rTnSc/zvOv9Qy1bdq5rtBCsJdsf2Wz1996EiYkItK9cGQbA+jU7uhshk1UfhPUrG/bC9t9QDV/pUpSKaj41InLd+Kxh9IjyGpfITSwWC4VCs45OuG68pu9VRjH/CyYjUsoSpawoyFAslJrrIKzmZ1f1wPqVA/9uOjM18MLSAy9ZH/zRzSt/NfLLhqVP/P7aR38fvampK38/cuUCNH8RAABQSjIkwlQL7epG8ct/dbPt28u/+heWBXJyaPzE/+ul6grSf7vz644lj/7TFbsAvLv3Tv2n0YEBgFWJX1O8uci78tc3l/y+Tm30rT+PI4IbLOStzz4WS76oj0JEgOnY5euybWr6rh/3XOc//dcjp/5V16G/aLcgevnnY8PTQiC5fzXyWkPn44k0p6/8fKTnk6RrJdHklQs96/YffHELeNPDn35wbuiJLa2tMIr+6fuDMIA4c/X4Gy1PPPnC4X1epOfC9UhXGIgSizXrkxu9N/nwqm88id7dyKm/vH1zEpohvZKJCGBy5lK/bJuaHE8MoXhXTtzd8PyKw99Hb2ryk7fGBp9fsmQ79qWc1O3haT/C/s8nBw62NH94M2p44qWQWpJbkwD/dexoR8f+31/7KIB3N3LyL8cGB7FFjyX6A5vT+eaI2LLl0KH280dODKRfgzg2NAYrYWCYfEehOwPDsU2hgRGVS6z35NHQ/v2HXtxjgRcd6zl57OpMLOmLS0QAkYH+6I6VQyMA5A3fmAg1jw5HpITE+gV+mZNfDBuViKZ7Th1b8vjnv7w1ZIE3OXzunXO3PaR4z/FfWQcOfPGruyzwoqNXThzrieo2yrO5/UsaAYavD+xd33K+P0qelIiI8tp7b4T37VPnFel99+j7Q1KIoXPvjzz96AuHH1NJrQz7EXRmhfUrHVy3bn2p82AWLZhz6UDPk0W8J207w0CZgqpgjUKGYRimWPivfQhAUpIQqB/wSnGMjep1MzlVSRsb+lNNTcHEukxJ5+TA6r3mazERxeNx9AOaI6I/u0b7NIJRJFQu/TqpQCEty8qhX54XV34AYLhJ68k86uz0e3CaKQW6otSeUkpdM6ZpagRp136eKStiIQI0f6/r+dY7P/y30ZT6SKlkNJa9UouIaPdyf02RZEkwseJccjIYolqBDRFBbPyPnfKlmz0X9U/JomYtSbI2fIsuWflmKA6jujLnKCX5AcZIN655JQQsdyP95FWUsV387YFpkykpm9Z1Ns/4gq6xgppbfwJQ3cYvHvCOv3k1Sv6kSn2yfiWLtApJWYYuY+GZHPB8M6aEEFEsFtOxnvVzRHmdFddYisfjnoc6orTKS/oUMSOGYRimGtCvtlImIhoIIfQbshkMwJgMpv4Mfhr7JG0A13WVpqhkAQAAlX7585TMF+7AhKvEF9NigeRk1JRCxuNxKbVQJkxE5SOtDRgzmoXGXFZbp5kurf4oULIS0q0Lc8DEmIWVdcqu8bqv8w3uqdM0zVqzJH5Vm2ek9JoQH2/aCJO/vjTrm4LRCtooMgspzdx1PGed7BxyBEheJJBoenOMCE1TJ1u7mKWCVJs29UJK/hGwcwq6xqCQ5tafiM2buqH/7RmVsGGegf+pLeHMZWbmANtmTMkpm3VERGq2TxnyYhiGYSqF+Ubov9QCJAcZksMR6r2ZaJY1MP2XTjTfTSER2ipoovg2XuIolbL5oqxNqYzmTcZCAiT1Sx/rWzLJc0wdGEnJyEzT3G4WnIhSx7gSFahrKTWFoLUZqEG1PyIKEaxkP9nk6AykmByJ9PW7gbknEWHLH3T91nb6+K+HpjOMGmUsSaqZpC+JRPFU2kJkr8acOaaTOmiY/ASjswCyt0tg6AzSLjBIzoRMqaHU8cNCr7ECmhsAoHnLoee2eedfP5paJ6YxCf41pm6KrEkxhcA+jQzDMAzDMExW/HEhTDMhip+Rn7J+409x/Ct6SWbNcRHCdVJZeNyMYRiGYRiGyYUeZilLXoFRysCgUPFLkjvHxQnXSaVg24xhGIZhGIaZBXMeV3mGULIN15SuJDxAlA7XSZlh24xhGIZhGIbJSuC9vHRv6bMaAEUvCZsc6XCdVBa2zRiGYRiGYQpGe3nl+S4biI6Ybcwnz2TNeA9+rMiivVKboTXMspRtxCwHeVZj/ulU4Tkyi5nM62kwDMMwDMMwGfHDnYfDTuLPAo5t2nLo8P4VmeLO55+s/1PT5kOHH1tRqoEsatry7Nf3ryCA5s2HDj+WscyVQlejYVzNMR11jtRUdefILE7YNmMYhmEYhskX/8X9vp0vvLBraWFWEWJWO6rQZHU6mGlNs+IwcfEXPzw5mIiGX2VDSRMXf/mjkwPzS8NvDsTqPEdmUcI+jQzDMAzD1BipQeTAXwQ5uHoVGCtBZdtoLvurF+XyQ4dLMJzc9J6ICBBuqge1gpY+XJdHr7ilEEIQ+cVLW9JKlx8AdLKQssRZysJrerkwRNArAGeqlpSCqTJkDLhnJmsWRq8aB0Q6NKJZ7IAvZcbIfhkjSeTRKKDb1DSZ9ChZ+gJus56vsbyYThyMU0ueY1pVczAMpnywbcYwDMMwTC2h37kb1+ze/8iaJSELwJscOnfseG8EqLn78Scf6qq3pm+defutngn1jm5ufPvqPZWItWTTgQM7uhot8CK9779z+vo0NG8+9Fz7+R+9OwBA1LTl2Wfbzx85Gdn87HNdI+e9Fdu66i0v0nPyjTP3up89sBIADhzef+LlE+bwTfOWQwfab0Xvu39p/Y13X3k30v3444ksrpx468ObMVKWDyICNKzefWBXsvzvHBtZmUz2yIkbINo2mYefHZ4BAGf5I08f6G6xvEjP+ZFErugv/AUAINo26vNKHNW85dBz7QNnrHUPLa+H6NC5Y+dh+xMPddXD9NCHbx3vnUyvzHeOXY00b37ueVUb2ixxlu966vH7Wyzwpoc+PXny0phHAUPLzL33/Xc+uBEFoKYNszSK2iilbFq7J1gMspfvejqZ6YmLox5R0+bnnu/4+IcnBhGxdaOuJZUjNW06ZDbZlZNvnB2OpVX4seO9kUT96UEzseaJF5Z/9tPTw6o1Nx/aK986+tkMG2ZMuWCfRoZhGIZhagwigvDG/fuWDL/90yNHXn7l6GWva9e2ZQThjft2hS8fffnIL6+Fd+3ZUEdSSqpL2bg+JAEArTUHntkGn7728o+OvPLmYNtjz+xZCpm82tS4zdLOhotHXzny8q8+87r3PrT03sVfnhgAGDjx8omBlGEoRICWle1Dbx858sp7AysfP7QNPvmlyqL9c08/2OoPzhBBeOOBx9pU+V/+1Wde164Huu5deu3EAMCNE0dODgBaax4/lCxh++ee3tlKEN7wxOc6R469euTIT07F1ne3gDmihQhorTbPK3EUAMDKlW2/ef3vXv7Z+2Ptuw7uabzw8797+dXTt9t3P7BUSghv3L+vzazMB7pACDQqAQAAux75/MqRY6+8fOTIzy/Ajj0bm8wWSc+97bFndneQDM3eKGoj1m8KtOkDy0Gs2JWS6aYm3wUREBHEarOWVI5mk71y9LJ3/96HOgnrN+kKT1wwy9NbXN7oHVu5ZpnKonnlOq+vf4ZX92LKCNtmDMMwDMPUINHLrx95/cK4BAA53jswCZYF4ZVrloz29E0ATFx47cibPVFAxPpVa5aMXTU3EpFYs64rcvGjvilClOMXzl7y1m9YlrDE9Hs/6P/v9F0cmUGU4339kVDIQcQc6x+P9/dHACSsWdc12fPRtWlClOPnz14Sa9a3m+U/+qPU8gsgSiYr1qzrmuz5+NpU8vANHQ3rujuGfnNuZAZAjl/4qDcWyBpx9bquyaspRyUyvdN3cSQKNHN3LApjPZfvSqDo+FgULBsxvTBC+D6K5pCRJ2P1y7vv72xz3L7jL7926Z6ZNxGINeuDtXr/8vpVeTUKAND0Z4E2FRZQ3DMz/eXFe5RwRKRELQVy7F6mz1c3mRNCiH6WXuHpy1jTYN/YyjXLAQCaV6zz+q5Hs7Yzw5QA9mlkGIZhGKYmEc0rNm1a3dbQvHRJSzgMNwAcx4GZaDTxwp2YsOQ4DkSnzY2I0BhuhImeCQD1dh6LutBk+Qkn/QP9/6ciU+pAPbdK/UR62hUkp2BNTkwhATWFG6Gx69nDW5MlHggHyr958xpd/gFdPiAAaAw3QmPXoa8Zh9+os6Yt8FyZ+Ht6IgqGtQdE1FyvjtqSmikBTEWm9AlFo6kWBxFZLStTC2MOKPlnfevMr9596LEHHz+40/Kmx3o+OP7RsGuOKTXUNcBEJKVWG4XjOBCdvVF0nQTaFEbOHH3v4X07EpleOX3s45txnWVjuBEiwXZETDaZcY5gt67YtClY4Skgkne959ae7hVnhidWrPeuvTUNBBlmxzFMiWDbjGEYhmGYGgMRqWPXC19YOnzuQl/v6EcToY0HD7YAxF0XwuE6AjUMo/Z0XRfC9eZGAJyMTkJzSzMMRggAIBR2wFMmj3AQgJCIHMvMkwKfaohN5xJYdwsAXNeFsbOvJsaEfL+45s3qBKBj1+8Ey0/+cBwCUKbDqWHLNrBCAkgCAjh1DgS88txYxkyVqRYwMDBxLgjYuSetMBmrXU5dP/vmjQ9B1HfuOPDk3gcHfnrmlhEtY2omrValjLsu1M/eKIhInbsDbdoMgEiT/WffvO5num/n4E/P3PILNDUzCS0Z2zGlsRAQlgYTz3CORAAw0De0b/2K5rF1Xt/bM2oVuUzBSximFLBPI8MwDMMwtUdjR1socv1iT//wuGzetmdrIwhHTA/032nvXt8CGFp94MtfenQ5EFF0oP9O+wZzIwDJ/t6hli071zVaCNaS7Y9stvp7b8LERATaV64MA2D9mh33NwIkAyuq9/aEoyNAzI0BCVLBHfX6xTooIABE+3uG2rfvXtcoACHcufPgV5/qDqeWvz+l/CGLKObGAAQB4Mz1tMM3hKev9Yx27dy3OgyADRu2ra8PVks0/ajusDF8ZLrw6TErzFSYtFdExPCGz3/92e1tgkBGJ8YnY67rmskRedf60ms170aBxvZgm1ohqy6Yacw1ssyQY98tIzajbjKV+GznqBi42t+5be86qRwapUwae4GYnAxTdHjcjGEYhmGYGoOIJq9c6Fm3/+CLW8CbHv70g3NDT2xZ0obXLp94f+nTBw/vUNH5bqIQQNHLJ08vfcrYCEAgb7z3RtO+fYde3GOBF+l99+j7Q1KIoXPvjzz96AuHH/MiPRf6IyvDydDqSQc5AgIYuz4w/cRjh79wxh+jSgkijwAAbu/Jo6H9+1UW0dErJ471RKE5sevklfNX1h04+OLWZPlbWwFu9w9Mf+6xrz915tU3e3pP/Mo5cCB5+PHeGNHV42+0PPHkC4f3eZGeC9cjXWFQKwf4cf9jfVkz1QULfM9WmFF/PQE/fsnUlffeaXvi81/eGrLAmxw+d+zj8dR2Qbrx3huNZq2eHibEfBtlqud8z/oDKW3a2hr96NQ7bY8nM33n4zumcSSvv/dGQ0o7DnrYok3oZJP5iec8xwTD1wf2rm85fzyK/jIGLVsOHWo/f+TEPJdUY5jZwHXr1le6DAzDMAzDMPlieA8mVqlCRCmlGr/S0QXNhcSEEOaaXdqSAT/AIBEhioBfojFAklxlS2WRNscMdJGMNdASvo4qQSkTBwbWE9PlV78iJvc0kgUp9Sw4fxU2ID96fsCjMkOm/lJsOkfQeeUojD5xo8yJLelLpenczVrV9aYXjsvWKCpl34Uw2aZm/Zsb0xep89sRAdTadMkm86+WXOdophne9MUD3vE3r0b9OhS62Lq6GKYUsE8jwzAMwzA1iXr1R38BZn+ZZkislpzcIfG6r00JKZOeafpwc4kwnb5eMzp1O+g4gcrC0du1DaOP1EtF63zN1ZDN8uscEVFKUn+Zh5un4Oee/DTOPWOmyUQCnxkLo9LRBdYZZTROzJo3a9X/KaXwGRtFp5ylTlIy1bVkVmZqK8j0JtO2YrZzVL6LRATQvKkb+gdnUiucYcoB+zQyDMMwDFNL+C/lyQ3KrNLzgvRLvFrOWL2FBw43xprQNDz8wSU9DhMcU9Kv+P4AGqUmnviSOi6XDBkCAP5RethHl5/00J9pq6jDdWp6oy5hOumZZhvp0RaOWRg9cuUfiKpI5uS6oMFqZG3UKqpGSVmcOlOjqI1mucw6CSQOqSafWSF6hFANdJlNpkYIc5xjIsGmLc8+/4B3/vWj0xz/g6kA7NPIMAzDMAzDLHa0VanNNmMLw5QJHjcrDEQMhZz5pOC68dSeIYZhGIYpOaxfDJMPKQOyaXPqGKbUsG1WbhzHjsc9z/MqXZBZED7aZ0D6VLpoc4cfstmozppBRNu21bR+KSkej1dhIRlm8cD6VUGq8yldDZSuZuYzaMb6xcwZ9mksGD9WT8FYlqWDR1WzvAkhbNvO9iwigni8JrtOLcuSUvLDMR3btuPxeKVLEcSyLNu2Ahur+cZhmOqH9Yv1a4HB+sUsPMoxbiaEsCzLn4sJACCl9DyvRp8yc36sSykdx1Hypm7aKrxLbdu2LAGZNExrnuPYnier8GmYA8uyLMuqwgqvOLZtV4MnvbrwVPd2PB5HRHWPaDFTUmfbiRcU27ZVp3jNXYpMbcH6pQ9k/aoUrF/ZYP1iFiSlHTfL3YNVK4O8c+5oVAS0UIsHVF8nii5bjkkFujeohp4pqsw8UyId9bIVi7mVvQ1DoZD5lFBBjYXAwA2i2lHF7ArsH4vFylheZlHA+gWsX1UA61c2WL+YhUoJx83Mh3hGhMBQyKn+J47jzKuWiMB1k8+OeDwOkKiZqup9FEKoUuV+0nmeJ6UMhRzLElKKKm87MMS4+otaZpSw6dV4KoV6/ZWSXNfVpVLaFbg1PM+zbUu775v7V6dbC1O7sH4pWL8qC+tXNli/mAVMqdaenlXYNI5TFUPS+aCXs8zznwIRHMcxzzEej3te4jlr25ZlBZ2SK4Jt2wDgurP3BBNRPO7pQ6oZs5e00mWpLrR7UsUlwe/qdtWf+ktuAvvn+bRhmHxg/WL9qgZYv7LB+sUsbErybLIsK+Ol5i/rHtweCjkzM9U+pDuH/lFEdBwHMSFvgd5HosRj17Yr5keuplLoGd7KWzqfAz3PsywLEerqQgAgJan+yBKWtXDMybgVf4JXFVrYoLq7YwNTLKrkLZBZ2LB+KVi/KgvrVzZYv5gFT0mM9YzRaWZmYoqZmZixNLs+pNp7sOYAEcViMa3ooVBK76Pnear3rlI4juM4tn7GQYHeKebOQqDj2I4zr5VziosQQl+H6dfbYsYUtmrojlVl0BeP+qLuGrNXXr+pqJ8C+1fDiTALA9YvBetXBWH9ygbrF7MYKH4sECFEwME9o/93utNI1XY9qq61+cwrMKeKmrWh66r85659tXUwKyEKdr7Xh+hJ81UyqzX9ItRU//yQkmIKG1TNTReYSw0AMzOxHDGI1S2pqZKrjlkAsH6lw/pVZli/ssH6xSwSrLa2JcVNMRDSNB7P7CogpVROBRoiqs6YV3ombo7iqYioCkhdVB4MDwrwVylR2xFRCXyZfUJUn5x6IuiizqHyzWP1OVa8HVnYshEQNimpSmrD8zxEVC9bUkrlgk9EUkpEgZiY8K2bT+8PAJ4n83TxZ5hZYf0C1i/Wr6qE9YtZPBTfEyMwMTrHU1tFrcl2YA2hJUqR8ckei8X0k6Xi8xPUOHvRXdjj8bjj2KZ4VwQppa5e82me7TVrkRAQNqiaOQzmEAQiWJawrBD4Qa4DupU+XqH2r6GI2Ew1w/rF+sX6VYWwfjGLilLYZsnvubufAhowZ23TB1Znt6XGdV39fEHECpbWj+Ja5Ae97x9SRe8oprBVSaznipAubBUPPaxI9wbRaJHLB8sSQoQq6xmSezksDctwNcP6lQ3Wr/LD+qVg/SoDrF9VRfFtM6KkvBWkVoXeaZZlBbxKoOrXA3VdN+BqXOWYpa0S3+780RP0WdjSXziq4fEaWBlGkUPtTAI++tWwSkw+wgYAtbKw0uKE9SsHrF/lhPVLwfpVHli/qopS2GZk9iDm6GBTru3mgXlmkXGSpZ8mhkJO4G5hAkhJQuAcJk/nRjVo9QSVUs4DLGzpwpZ/sOmSElgZBrKoXTrpSqbeGi1LVFCy1WMv9yug8mmpXf+3BQ/rV/XD+rV4YP0qG6xfVUVJbDOAZMvZtp3xMg34uEPeLgr5rAoqBIZCpR0gztF9aNsp0psxzFdl8TxPCNu27eJWkernqxIhUULLwpbRRacahC0j6WqXkWpQsvkghFjMl2U1w/rF+lXENOcM6xewflUrrF9loPi2med5pvYIgWrZSnMftailuSXPzqpsq4KmgwillrfaRUqpXHdCoZAZg1gIMbchdTMGcZU8N23bZmHLNneiGhxCFiq5V0lSPY5CYF1dKJ8pE9Xs4bYgYf2qfli/FgOsXxWB9atKKMm4mXI50FtUQ3peIoavEGJu3sOImO4Koh+mOiapsT9U1n+3mtFxtwLheoms/PUg4JxTPct0IKKUkoUt40/V47SzIMk/lgDi7AEkHMepkntqkcD6VROwfi1sWL8qBetXlVB82wwAXNdNnxCZo79Qy15u9NRYI6Pgch+BfGt31LgMuK4rhLAsyw97RUKgbVtqwDp39yEi2ratb2MpadZDysxifqfJIWxQfTWj3KvmM1NfO2gtvB46duwvP6xfNQHr10KF9WvBwPo1Z0pim0FC3nKNjWpUZKp89gzcrhnXYYzFYmnyVkBHWv54XjLrQJdnwC+imod0pZRmUZWvjhAohJ3tWROYqFCdq2FWc52XmtzCViWhhxWeJ3O88qZr3qwqWIWXIlOLsH4Zf1bL4yId1q+FB+sXw0DpbDMimpkJykw6+S+VEAiKlWNJeLWCpHlgKbTNLDYimkLuebXqJk5EsVjMsqxAbWfas4ZPcwGTW9igyjod4/G4EHlFHM4Houo6u4x4XvJtUgiR5+wjpsywfhU9xzLA+lXrsH4VJ62SwfpVNkplmylisViOeFD59zhC2sqeOZ6qAc3jcJ+Fklu0am6VmMXDrMJWPTPdNbkfEbkJ9J/WhF97oKefta2aYf2qRVi/ahTWryIUqMSwfpWNmqnZgiTKvOhZ2pjFwKzCBlUTHjoHytUqd6govUO16TTDZIP1i2FywPrFMCalHTcrIgEn49xSZ/5YNc7JNUO2pVF1/9Aij+1bheQjbAAgxOyrRgY6xsqM8hJRkfGy7aN+qgkPEIZRsH6VDdavmoP1i2H3rPRQAAAMdElEQVQCZLbNlJ99wJnetm3lxl2RsdeAtuXwwg/4mpdh5igRxWKu+WepcywpqmIzyhuwsFUfeQobJKIR5NozxzSYspGnl0hNeIAozDh+5sOBiOLxxK2UvpYxM2dYvwqC9YupIKxfVQ7rV5lR+pXZNiMiVdeWFbzIKvXcDtxyQqAQIuN9GAhVXJ57tdb1LEA2eWNhqzbyF7ZZkZICa+wyRcHzvIzPByLSdxNrWxFh/SoU1i+mIrB+VT+sX2VG6Vdm28x13WymfwXN/UDEUsexA49aIYRt24FB7xI9i2eNBKWpeEfO3EiXNxa2amMhCVuhM6rnPAObWfCwfs0K6xdTcVi/GCYdpV+ZbTPLyuwPACVbbiUf4vF4oB/Uti3bttQ68YgZXJH1kGvRMcMc5yYWc2u0V9KUNxa2amMhCRvDFBHWr1lh/WIqC+sXw2RE6Vct2WYA4LrxdFHJdodLSfw4nie6Arkmq4qFJGx5rhI76/5VixBCv92m+bYlhi84VHoRYf1iFKxf1QnrVw3B+lVmctlmOeq5sk0gpYzHvWzTfFP35K6U4sCqVm2oZ6Xn5erMRsR8xI9vkzJgPq9cN26u3Zn/8AWTP6xfjIb1q9pg/aotWL/KjBKp2qtZNTEx3S8/dR/J8UmZhUo+YYItyxJilldAFjaGKTOsX8wih/WLYWYlWyyQDK4X+qdSlicvpJQqkkm2HcogbGbQ4dzUqLM+U9PkcOtS1Iqw8ZxpplBYv2aF9YupZli/mEWL0q/MAialnJmJWZZlWZZSECLwPJ5Nm6QoiiWlrIZ3BWaBIYTI7btVK8K28DDfyNlHv0Swfs0K6xdTtbB+VS2sX2VA6ZcNqSt12raNiOq6zyZmjuMQkdq5Uqt5LpjLokYjFDPVjJ2lz0VRK8JWc3Om80GF5qt0KRYUrF8VhPWLKTqsX1UL61fRyaZfNmRaqbOuLqSCRJlPXiGEZVn+BE0UIqS7JMtPDmkrUXnyXxCGYSpIxmDcmloRNobJE9avfGD9YmoC1i9mUZFNv2wAcF3XdP9QCIFC2OBb/+les4hApAJPldurIbfMlMg/3rIEL3zOVD85Oh1Z2JiFB+tXPrB+MTUB6xezqMimX4nbQLl/FLToRAXvk9zzRNnLglnM5FguiYWNWZCwfjHMwoD1i1lsZNSvlC6KgpzgK+UxP+vCF0XXtgXpN8wsSLJ1OrKwlQF+UFQW1q+M8GXJ1AqsXxWEHxSVJSBJIvW3ghIqSnkKxnGcHL8SccxfZvGS0V2KhY1ZDLB+MUxNw/rFLFoCkpTopVDzpAtNy3EcKWU5AxM7jjNbcFV2CGEWKRlDD7OwMQse1i+GqXVYv5jFSUb9SsbQn1OKKIRl21Ys5pa6tw8RZxU2AOAVbJhFS7pDCAsbs+Bh/WKYBQDrF7MIyaZftvJx1MKUv8iVwfMCfQIxTLIhJbFDCLM4SQ89zMLGLHhYvxhmAcD6xSxCcuiXTUR65U3LKmBduWwre84N4TOfaQDlj4bMMFVCoNORhY1ZDLB+McwCgPWLWYTk0K+U+8HzvIK0bf4lS10PdF54nuROR2bRYt5ELGzMIoT1i2FqFNYvZpET0K+gg6/nyXxWqPS8IkxZ1suDzh8i7nSsJNp7R3+HtJCg6i/12LVtW11mgbcR9XZCRPoLT47PB7PTkYWNWbSwfjFzgPWrsrB+MQyk6ldQWtJXfcm4DkylFofJBt/MFaSuLpT/zkKgucRe4Dryr6vg1cUrb+RG388sbMycUTOj5umYlw2iIrsRZoT1iykU1q+Kw/rFzJ8Fpl8ptlnGgCGhUIb1WITAUCikHSUrSxmibDH5oBbnMfG3J76oYGVCIBG4rmtu119SKf9J1B56TRgWNmbOCCEcpzijQBlBBNu2bNty3XiJBhNYv5j5wPpVEVi/mPmz8PQreTLa3PQ86XlexoC/6pEkhLBtCxEsy6pszN/AI5KpIPl0DRKR8qn1PM9stXQV1BTUqbk4UQ4hLGzMnEHEkgqbiePYpRhGYP1i5gPrV6Vg/WLmyYLUr5TzMYftYrGYGh9Uw/dSkl6mUz2Y0hejKDOeJ9lHv9pQ10zGnzI+eR0nQ682AJR5TdjaRfXOsrAx86HMD3Pbtkvx6Gb9YuYJ61eZYf1i5s+C1C9zCqYM+HjkcK9M37mcSEnxeJy7G6sQz/MKGvDNdolz4+aJbdv8ksfMk6JEGiwku9nDdRQK6xczf1i/ygzrFzN/FqR+VbjvsCCUWSklxxquXlRQ6fTtRJTx+WtZVkav/EI1ctGSrWKrHNu2A35BxUJNCK7FOlk8LM55OKxf1Q/rV5lh/QrA+lX9lEe/hA72WiWfUpKUFI97niddNx6Pe7GYG4u50ehMLBZT3Y3VUE7+zPipHrWe5wU+9RtJ4FNKmXF/buV8PhFRuYJUvCQFfVqWZVlC+SEUPX01Wd+27Wo4U/5cbJ+sXzX9SaxfZfxk/Ur/ZP3iT/VptbW1QSnJfzFQ5XOsHFGklOppqD5VcZnqRHU0xuMeACCiECItXBUioupHVDNA1PQP8Psd09GNrq4f9t3PSC3eF3ppIEQQosjBGHSkI/OSY2Yl/6d0saiVO5r1a8HD+lUpavG+YP2qQhakfpXWpzEUyjdIEccRXjAU9EDhp8+iQvU46j8RoYihzAMhaC1LEFU4EB9T07B+LUJYv5hssH4xZaNUthkiZlxYJiMsbAsGIipoomS2JWBY8xYelmWl928VS94yrm3FndbM3GD9WpywfjHZYP1iyknx440ossWWzUjG2bdMLVKs5TZ52c4FhlpUKuNPiIU9LtLJuJiVwrazBsVmmGywfi1OWL+YjLB+MWWmJONmjuMAEAASkfK9RkTP81TfolpkTW8nIssSnofc9VijqHZU36WU2eJcZfueUcbMfke+MGodIYTj2ObTIPCpZj/PLTiVFrZs6du2FY8v/J5sNVVGCJGjns3PQG3neVSxPitVS/nA+rWoYP1icsP6VQZYvwJYra2tiEAExfvEQAeDlBSLxYjU9GippkrrZbB1w3ieV+yS8Gc5PvXIO1HWmML+BU3qDlRXAgBm6xNSE2ERkxO1q+FM+XMOnwAYWOM+W4sDIJEs8Nqz81nbRAjheZKIKl4bJfp0HMe2LSEQERDz+jTvqfKP/FTxHc36tbg+Wb/4M8cn61cZPlm/0j+t1tYix2kMXG3ZVnwPdFApbStuSRYeiOg4jm3btm0hiioJAKa0TcW50gFAA+gYxKprREWazr2/mThfGzUKFjJvRwgEKCA4lQ6ZlQ+WZUkpq+F+KTqhUGgOi2+a99SCjHM1N1i/SgfrF1NbsH6VAdavjKT0BxRltC7Q7ZRtnJeIPE+al6bqjppn7guYwFRUITAUcuJxr6qe+9n6HSHRMZlydSFitg4PftdZGBTqiJ+/exgi5i9sujDFiqlVPViWleWGW3SwflUzrF9MzcH6VWpYvzQB/UraZsouL0oG5p85LlMpZWpAUm6iJKpPhQjU6pba00aLmZI621a9KWTbtnKz8TxZwUXlCxKkdKdhZiGRMfZUbuLx4AtQNogoHvcK6jDDooY8rhI4EIWC9auqYP1iah3WrzLA+qVI1y+hf7AsqygeBojmQP8sO+s91YGMwhjkJcsSyg9E3cxaPDzPU24YlmWp/VXNq/3LXODcLY0+eW7PP2WmagmFQgBZ17zP+KnW7c0/C7XMb/7pK3/98t8dJcV83hb0aTK3FObzWVxYv6oK1q88U2aqFtav8sD6BVn0ywYAIYRliXg8g1f9HJCSdHWrizs3swphYL2/UkAEGScVVATbtgBISlItYs5/CNz5nudZlhAC0/e3rPKtWui/miRUSk2PzqZZROoRk9WNW+2g0lQdCSxvNYcf6a6Ah93cvJvi8biOMlyQvFXP/T5PiiUwtStvrF+sX/OB9YsJwPpVNli/sumXrddtKJavPKVGlRVCSJn5kg2MZkopM2phqYUNABBzlbPMqBtVN1U87oZCIf/HrNdEYH/LEp5XVneLfGIZgd+7nGPqpwrCA4CQ0vQsbzWDbWddrSUbUtKcL9d4PG7bTkGTiRHBtu1ivc3XLJW9p4qTuxAW6xfr1/xh/WIUrF81wgLXL9uPI1S0CDBSSiGSomXbViwm0w3N9CmAlZ1IjYhV1b2VsTBCpPQmmi8H6ftXz+nokgRaXG3P5zlYPefC5MZxCpMZyB4KL39c1y00XyHQthdO7+McqOw9VZTcdXgJ1i/Wr9LB+rV4YP2qFRa8fv3/k+mCmHO59u0AAAAASUVORK5CYII="/>
          <p:cNvSpPr>
            <a:spLocks noChangeAspect="1" noChangeArrowheads="1"/>
          </p:cNvSpPr>
          <p:nvPr/>
        </p:nvSpPr>
        <p:spPr bwMode="auto">
          <a:xfrm>
            <a:off x="0" y="0"/>
            <a:ext cx="5657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2" descr="data:image/png;base64,iVBORw0KGgoAAAANSUhEUgAABIkAAAIjCAIAAAAIh9y9AAAABmJLR0QA/wD/AP+gvaeTAAAACXBIWXMAAA7EAAAOxAGVKw4bAAAgAElEQVR4nOzde3wU1d0/8O+Z2Z0gJAiJwkYrCZcgTRSD1BAqtwJSwArSBwTqvbZFrAh9UDG11lvbYJFHlCrye1RaqQJC5WIBq0K5KSFWSJXkQRIwiWLCJSmaBMjuzpzfH7M7mZ2d3Ww2e9/P+5XXQmZnzpwzO5nvnplzYefOnSNGRMQ4EWPEORERI84ZY5xzYoxx4owTJyLmfk/7lxEjIk6cERFnnBFx7lpKREScM0acGOOcM1LXY4yIEydi6ou6nrpjxkndNTFXukxdR/ufuiUjLXfqNqTuwZUhTqSljaKhaCgaioaioWgoGoqGoqFoKBqKFuNFY+fPnycAAAAAAACIKsvbb7/tqliqtTvXv+4aKXEiUmt4pK2ne8P1nvoWc1dYtY1IqxWqK5FaxWXMXSd1pcHbEtG2V9dy1WxdVVxXRrT9MFIrzcQYa6ulavnjKBqKhqKhaCgaioaioWgoGoqGoqFocVE0VldXRwAAAAAAABBVlv9X9v+inQcIVJ+efYZeMfTqy66OdkYAAAAAACDEmENxRDsPEKgT/znxz8p/3jXsrmhnBAAAAAAAQsxyXsZYIHGjV49etf+pjXYuAAAAAAAg9CwOxc7bXw2ij0U7AwAAAAAAED4WmSuGRbXHa/9d+u+G0w3nz52/qOtFGZdmDL5ucFb/rKjkD/RErw/rwCY2+uvi3fc9MiwqGQqZ+rWzMmfTmrq1s2xmb5csZsOLivfzRwo7nnTJYja8zGfKAAAAAAAhUVpaWlZWJsuyYbkoivn5+QUFBe2mYFHI4+v+F0e/KP1n6dixY3v37i1Jkt1uP3ny5M4PdjplZ9+BfYPO6MGttmnNL3888+ZeQScRpcRjiuJVN2tPyZKXhn+aV7d6tM33kpA5svaJtUcGzXpi1qD2FrYH9SkAAAAAiDMHDx7knBPR3LlztYUrVqyQZfnQoUP+62abNm2qq6uzGL7uHyo5NHbs2NTU1BUrVqhL7rjjjh/84Af7SvZl5bT76OyTFa/d9EftN9s7X0weSkREp75sJiKFc8W0bnH6w7kFn+e9/dP7h3ilVnFl2fLr26lzcfKXuKlD2y77cT0REaW+VHrLzZcGvGH7Kv/Ud+8fiFzFP7Ttsh+TdhxUp955K/+BVN1CbRNdfk5/OLfg881E9CPdEeCsg3WzM9WftrskZI6UHaFLxo8f1P5Cb7ZZa/ks7bf66rIw5A8AAAAAIHzUipkppb2aijqxmYWTRxKNpxu7dOny+uuvz547u1taNyJ65Y+v/OQnP2k83WhY0+D0h3OHfb7loZEnjue4F1X+qe82fnzyUKJLf3TLiR+pGSYi+mTFa1No5Im57jU5cSLOyVAa9Vfuf7/knuvNa3N/8ief+Nu2y/+r+aUDt0y9pCMbBoBT6ksHbpl6aVuWDEXwWHj6w7nDPs/7209PuOqllX964MOTL1zf65LrXzp+/RPvvDXkfd3mSmhzGlJn9n1whC4ZP+iSdhcCAAAAACQw7SlXRwmyInv8OGWn00lEKV1T1CVE5HQ6ZadsXFP/c3T5sM/5c1Nqf9Fft7D/3MqJ+WbrK5yIc90S4kRcMV2N/O5XkWVFVoiIlHZXC8lW7f9wrk/WdC+6hR+v/3zLjVf+12DdQXtueIZ+Tf0R4D7bNJYseYl1UX82laiLDmxiXd6avZ5ofXlml5fY7bvrvZe4Vlu9tv7M2tu9UjCkrK5PdGbfn5544k/7znhk4MyRsjM0aPyIS/wuLFnM3GatLVk7i7FZa+uJiOq1/5csZixz9jqidbMzmfa+9/aLtUzW69LRLVmsL4Vrmde23nTreaSp27VnAiWLGWOLS3TbLS7xTMff7gAAAAAAXASFK/ofImKMEREnblhiWFP3c/KdQ4snD/zt5J6+VlAObu+Ts37zSa6c/OiXOX+++VmiZ/f1yflzn/kfnVS4onAi9+50P5wTca4u/+TltpU9EnRtzrnSsHn+n/vkqD/bP/GdW+2HyJX4yXfW98nZ/snJj37p2vzPLx70WPOTl7WU23bq64e7kzXsRVeutoWcE209+6WvpDjXjoCicEUm07pZ0eiXdo26j1+4j18YW0xfD1crUcNu5hduWTODaEZe3YX7+OrRNu8lrgSaZme/VX2/msIta2Z8PdxdPStZ8tLwxy7bf+E+fuE+voR2HfB1Hh354IMzNCh/kL+FJYvZ8KKZa+o455zzBdXDZ68zSanwEc7r1swkUtfUdTkrGs52jVE33l9MRcM9q21+rZudmVm9QN22bs3MouHm9aX6tbNY5uz8/eqKfBntKnHnnA0vc+ec7y8uGm6oNBYNX0DLXKlT0XDGmHt/dWtmdiirAAAAABCfJEkK4i09QSZZ/XFw+yu7/vhFdsniA7/6Irvkib/NVX+0Ja/s+qOD27X1234aP3q/ha68NN3kLfeP60kRyenDl1XcueFXRL+6/ljFnceeHa5upRApitlW3Oz/+gRd/2+ZN2KnsujOYxV3Hqu46flJJ6ct2F/vJz8mKZyc9nt6tOLOYxV3bvgVPTPz3X+51qx68cq/TKsYWFKhJj5WKanyl6xaFs+9mO5a/f/g7/UmOjntSm13vo+ATLKPNqwzX7/FPU7joLteT6P1tbs6WBXQpXDJrCV5M+nrXQfI1Tnt6UGuwRFto2cNIyK6ZMT9Tzxxv8cTsgC6mtWvXVZExfu1ulbhI/uLO5jJNXXucRoL71ozk9ZtCryYum1ts5atmUlFu7wqZ/VrF8xep1uRbLNmFZrkXM36utl/1qUwc80y9W3brAXFRETF+13J2Mbc3LGsAgAAAEBc+t73vicIgvdyQRC+973vBZKCReuX1uq88OXpLxbd9mArb/FeL4V1e+avz7Y6LqRYLjK+1/DldrpxbA8tpbJXVs9Y5nrvwTdun3MNqY97FO5ahavPybQecZwT0ZLZf1nivd+JXFEURV2Fu/5P5Jmgou7ox5Mz1Ld7TF6U896YoxtuGzbnGt8l16WgcCLq9tyiYWoC10zNufG5ypJDyjXX0OntZUuo9/olrreIekye2MNvXz7OdSVV98I9N1C4buHVEyp3lSwYUzk99y9EvdcfnpBvWNOj1ILpjvOz2upJtqw0oibf2TOVdvMoXU3L1jufystqztCwS7IHEz22c/GoQX7H6A+kq1n9rk3raObN2bo1srNndiiX+dltozbasvOJAh8wZObNY3QjPqobV9dToccwkNXV62jmmjHGoSFNck6FY4o9U9DlLTt7JlH+GG20/w5mFQAAAADi0zXXXHPNNdeQZ38z/ZiN7Wpr0+iUHYqinHJU19mPev+cclQriuKUHSZN73pcNtGjReLgn972+ae3fb4zZ7LaJlHh7tqIex1XlUP7IU608K+3ff6px8+6+UREbZto/zckyImo22WZugTTLxlEVPFVg7/Ghx5ZIqLUy9I98sM5V5SGkh0tNL/f4ABaSOraNHqWVJ/ttt3pFqYP+59Pb/v8r72JTs64avX8rQ0+11Q6PIZ+0NbVnCGiwoduWTODika/xLq8NOutM+arBtbVjMizdhVt66qrPRfUV5f5zqHZcq8UAAAAAACIqINVMiLKzMwkIovMXZOjOblTkRWHw2FXWr3XtgoORVac3Kmt36ZnZg5t23l00YRhHmPRu0bF4LJMJHPS/k+kKETEZZmbrKmjPi+TZS57/l/dhHwkTkREXCHiim4X3nRbyQoRcUWXuDs/XOFE/tMx4oo+MzInavnyJL9aV0cx7k6VN77iEJ1+d9PoRduutN3688HuNfWljmDdbKbrWdwls1bfN2v1mbW3vzX7jreIbll7i3HMRbVXmbE9o9nCmDIzO9tkqffTNN/LzVMAAAAAAOiom2++mYgEhcttP2rdzIzD4VBkxWPltp+rfjRg4j+qNv7bsNz19ElWuOx+fOR6Sx2A0XRN/Q8n4q6tbJnd6B/ffql/S0uQE1HLVyd0G/77+HPU7QfX9jTNrXcK6tMts/z0tOUQfX7mpJ90jD/E9SW1dZ9oyJvCvzzRQvf3u8ps8/QJVy/QHQpFdwTUxMNTN2vatEf3TOzAkSJDK0e6ZNbqW9bMoHXvlHt1mwpwVjNbdj55dvKq37XJbCyQjrNl53s+xPJO2bO/V8muIkMrRyLfHcPU5Z7PyEp2FcXWU0AAAAAAiGdqM0hB5orrhxRFUex2e6sZu92uKIpMStv6up+e1z30u27L7nrzwe2NbQu/+vZdIu5OnNSWfjJX1BEtPj9zSltTrQt5JcvVmonMFZmn9+5GdOrjMvWtY6/cdUqXIBHRsrs+KJN17/7yqh/25IrMlbIPrh6qvaX/0WVJ7RVmlp+rbxzww/eqfvDaMUVL/LVjiszLXnvTR7LuNo3uI3PrL2nZXZu3nXItObV9821/6vbMjX3VX8te8zhop7Z/tox6Dc1ty4l2BBSZu2uRgbskezDR+v9U+1tCRLTuju3ukQSPLB79NT193SwbEZ1Zu2S3u6pypno9zbwpz+Y5hr7aqyzfrKuZYWHhXWtmUtFw9/iI9WsXmA7TSEQmtS3/CscUExUtc5XANOV1sxe4C1iyeHgRFS9Qh+7Qj79vm7WgmNbNztSGcKxfu7bEvVw/1qKawn5tzBAAAAAAgOCpFbMVK1ZYlLb2crIiKw67w+6we2/gUNqem5kl2HP8TQfHf7Gq8N1rftO2cN4rs+7M4+pgg+R6mkRElHf7sHmFB8a9X0Xj+7/3u+suUdTxM1zvamR1GjR1j3lj33v6nQn3rHmeiKjXn1/pRT9rcSXIiahb8StpqwvWvKdued+wg7f3lRVORGe+bqHxtt6GbB/eee3PThHRoklblK03DdWem7kPRVt+en6vuCRjYOGBa15Ux4/v9eeSsbLCe9u6eWyio+hKSkR5t896z/bOhElrFrkW9PpzydjBpB2KWbNfX3tNgXvj8f3fK7nuEneyHkeAiGQyPfh+FD40tvixncO7vEQz8upWj7aZLSFKW1N9XXX2S0zd5umx/CH1idcls0b9h3V5SV0883XvBo1qr7JZZl3NDAuJbLPW1hFlDmdFRERUvL9uDWXO9pHtR/YXFw0fzopo5po63TD6vkr5SN2asszZmetm+0h55pq6BdWZzFXA4v3cvF5V+Aivy56lZXHmmrq1+uWZbLaWHG83UwAAAAAAgZg7d+6KFSvmzp3LPjnzibronKNp2drHfj79rmZHo/cGqdb0/93w5wWznu5qTYtsVjvps9Xr3rRNKL6hZ6R2+MWq7x++7J2bfpgRgrTOvP/OD/dm/uOp77mqOanW1LUfrf3txN+GIG23A5vY6KY11bcHU9c4svaJtUcGzXpi1qD2FpqpXzsrc3a+r3oSAAAAAEBc0sZp/M53vnPTTTcFvolFG16Cc35pj94r33rN1wa90m3qPMidzm0EffHxiq6jN/dQOtoYMHjaOI0hSKttQEt32hErRiAC7GrmQ/2uTeuoeAEqZgAAAACQUPr3719TU+N0OgsLA/2uq47raNGGl2BMmPKD2y44zpnWvgQmdLF2ZUwI13AUYdL3jj19yTUyZIRwOvfo1LcepUtf3fODq4JOpeFfv5l2/H0iGktcO+YxdvAHzXriicAWEhGVLGbLsrUGiiWLM2evm7lmGapmAAAAAJBYJkyYENyGbc/NBEHsJl18kTWVk8nDGUZMYKIgiHH23Czysm/flX27+t/OHKueQ5/aNfQpQzqmH028KHyEL1jM3H2+/PT6AgAAAABIRmz/qf0x1lIOzDHGHK2OYyeO3TXsrmjnBQAAAAAAQszy3ifvRTsPEKg+PfsMvWJotHMBAAAAAAChx5xOZ7TzAAAAAAAAkOwsnxz8hIgYJ85c05CR9h8VY8Q5I+bR2YmRayvX+oyIq2vqtmfEOOPqiuSRetsmhn2R5/qMMU5EnOvWY4y5WmEyZtYFS80qY+7coWgoGoqGoqFoKBqKhqKhaCgaioaixXzR2DfffEMAAAAAAAAQVZbmpiZ3NdFVWVTriaq2xURqZZPIs1qpX09dh2ljizAiaqtHaqmQV4W3jcebxi28K8Fe/9Fvz9qyiqKhaCgaioaioWgoGoqGoqFoKBqKFtNFExQi4pw455yIE3GuuP/PSZ1ImXPirnWI1PU5J3VmZDWfrtK5N3cVldwpqku0PbiXa1u6lpF7X0TqzhRXMor6hnZ4tT241qa2J5MK5+TKPUfRUDQUDUVD0VA0FA1FQ9FQNBQNRYuXorGvvvrS/S5pLTWJ3PVMxoiTZ62xrcrIuKsayblXtc+1YluDTo96pqGa6WrDqd/enYK+wuteql/oWc8lfboeq6FoKBqKhqKhaCgaioaioWgoGoqGosVw0SwffVRCAAAAAAAAEFWspaUl2nkAAAAAAABIdkK0MwAAAAAAAAComwEAAAAAAMQA1M0AAAAAAACiD3UzAAAAAACA6EPdDAAAAAAAIPpQNwMAAAAAAIg+1M0AAAAAAACiD3UzAAAAAACA6EPdDAAAAAAAIPpQNwMAAAAAAIg+1M0AAAAAAACizxLtDAAAAAAA+NNib/p75Zr9X35w3nku2nkJpYssXYdfMX5m3i/8rCPL8tmzZ5ubmznnEctYmDDGUlNTMzIyop2R2IW6GQAAAADEtL8ffbPkzI6+V2WJosAY45wnxqssKyVVH9BhPvOqOb7KfvbsWYfD0b9/f1EUI3nMw0GW5a+++qqhoQHVM19YS0tLtPMAAAAAAODTgndvycq9wmKJ+8qJN6dTrqn4ctnEt3ytUFNT069fvwSomKlkWT5+/HhWVla0MxKj8NzMRFPNgZ3rN28uK6uqbXYtktIH9ElP7ZM/buSkghE5mSkh2EtrU5Nd+0VKS/NOs/01QrSjYDmdzjNnznzzzTeKooQsUQBIRIIgXHzxxTabLdoZAYC4dN55ThQEzjlxIkaJ9CoKgv+GmpzzhKmYEZEoignQODN8UDfz0FqzfemTS9+tshvfsDdWVTVSVVXZzg1EBY9vfHac+0lsU82BndsP1WUOmTR2WFZawHtq2P7otOJS7dfpK/Y8kGdYpXzljXM3aL/lLlz38tTMDpXGbEcFRRufnRSqp8hnzpw5f/583759LRacSADgj9PpPHHiRH19PapnABAczjnnnBFLvNcAix8LjTBD8hruUyWu4St1m7q9f3jo0Xdr211PGmBzV25ay1+YO3dDLRHRm2+un77i1QfyQvdUylOqJIUp5eB98803/fr1S0lJEQQM+AkA/lgslu985zvHjx9H3QwAgqNwhYhxSsjXdqgPmhLpFXxB3cyltfyFgCpmRDRxyADX/xr2rdrQtknthlX7bm17oObRlDC0bQljhaIoKSkpkiShbgYA/qktn9H+GQCCxhXOiTOixHsNqPgx8LwLz80iAHUzVeWG4g3eFTMpfUBufn6ujeorymqbyV5fVdtMBXkDtFqWse2j7veGnU+212gxEQiCgIoZALQL1woA6CSFc0akECXea7tioUIVwtewnyvxDHUzIqLWQ5tXedbMpAETFxbNm5Rj7EDW2lDXnKp118rIH5lLpRXuX3NH5mM8UAAAAIDQ41zhnIhR4r0GQlEUxlhivIb5TIlvqJsRUWvZji0eT8D6TH9+hXnPsZQMjzEaM6cueVVauXx9RXNqn6lzFgYzVgcAAAAAtIcrnIhIfeiSeK9+Rf1JF56bRQzqZkRUdehd/a+26UVzAh7SIy1n0oMvTApDpsKstampubG21p4+oE9mAvaEAwAAgMTCOQ+4AiCfP32+1UGck7X7Rd1SRcYY587WuvPnrRf1vNQS9cqJ4TWQ4sfC8y48N4sA1M2IGmo9xsyXRowLuGZWs/mBJze750Cj1KmPvzA1i1rrKsvKynZsLtOv+W7xT8vUgRYH3L3k1yODbvtYvv6nS7drv3mm1bD3Dw+tqjLkxqCxct8bO1atKm3UTXmWXnD340W3DkF7TACIXeUvjNLNKqIKZlKQ8hdGzd0Q0tlEOrBfz0Xx3A85VB9HiHIS9l0byyul505c+PiDIzOjd0Ylo8C/+nft8qsHRg/JsBIRnT9XXnr82Q8cCmM/XzhpZC/H/207/ExJtCsnhtd2y96Byt7Xu5994tlt5Y12KT130r2/mX9jH4kzVr7s+jnrhz26eemkSzpVjQxNOmE/V+IZ6mZE9ZWl+l9HDOkT8KbNNWVVVW2/1jQTNWx/dGZxqfeate4V05u93iSqWP/yy3uN+aowWZHqqnR7NKTV3Kh/s8ZsR1UbllYZFtkbS1fOn3moaPWzk0LXJlNuOLK3pPz0OYVIsF58ef71hdndQpY4nSrZUkKFUwp7+dv/hx8fOd3kUIhI6HppznXfH9xL0m14omRLZY8pYwbRkR3rT1w+Y9wgbVOvBR3cNQCETbx/A+5c/lvrDm1Y3zjxgXGxcgQ6WJyYy39HtZW36dAL98x/9KGs1X+d4XULFMKHc64onDFq73XWbQOGZPD/23p48fHexfMuzRvdb9b7R95UFGKkdvHickDpRO41wOIH8Fr91sJfb8r89fp9kzPLV0yf84f/zszZcFuOuzbU+eHvQ5MO+IG6GbU2e462mJ7eNgBIa+WOVTsqTTbKGXf3uJwQNgWs2PmmaU0sYuylxU9uzg9qdmsz1R/uKpdzxk0d3EOSv60u2fXxrk963Di0R2gSb9+p0q27v+6Sc93EsZd3k+QL9eUfluzeqUyemN+rcMoUdZWmllY5YvkBAOi08pUz528oKJoY7XwEK0z5z3tgz54HQpxmu9KGjBtBGzaU1zahbhZJ7soMtfPau0+6SHSu4eNvnI7WR35dQ4wR58TYy8VbnmtNuejiDJExUhS5pe68g5O1uyResLc6pG6ZkpXJ574635oidZPklmaZczHt8otE417UdVzp2E81t3humyLJrT63NX9tV6BPpRrLS2qJhmXaOKe8uev33ut+N++BvXvnq8+sOvXcLDTphP9kiWOom1FzY73+14Ic3byozVXb33zT+yEYUUHWjJDWzSJKSh/QJ51cUwK0qdhcWjPVuxVkME6dOqukDczrIRGR2D27MK96U/nRU0MLelHLsT07yk62KiR0vWzomOuzuxGR/UTpro+//MahEAkpvfPHjerfjU6VbCn5tht909iafvXUMT3K3v2w5pxiTetXeMNQm0hERBeO79qy+3QrCV2zrp9Y4FpIRETysYov6YqRE/LVZ1tiF9vgMdc6PjzbQtSiPvXqd3zLZ41Ejeu3nB090HcpdI/IPB6X2Y/v2rT7tIOsF/crHDdUv2sAiLzKN267Z2XtiMe3/mFc8/YHZxaXFRStfnZS4wuj5m7Inz6nT8UbWyrs6WPnPV80Ncvrqt1Uvnnp8lX7KhrtqblT5i2co47OW65uO13asqF07O+3/rqgcfvy4uVbKppT+4y4u6hoRp5xCN/OaK0xSbzh0BvFT64qbbSTlF4wZ8nvZ6TvfHDuBiIqLZ42akfRxrsrp2nt6Bq2PzituFRtIBlQzuv2Pvvk0ncrGu26hnkhpObhJ0XDqlauKm1OLZiz5Pczcpq3e+T/2bHN3hkzZH7qoRtNP0Gz1dxPtEyLZnqEO6fp0I59JI0dl++VlPkZRa2V6x99aGVpo5Q75dbc2pUbyuK5QWv0qP3NiFg7r3aHk4i6jnj4KvuGgy8esnbtkqK++4tFU0b3dlT8vaz4Q+7MvuQPt3+vb1cix4Xqb8XsDOuJjz9+5G3XOl8dc/bsf1E3opYva1946WSF51706UyYM+72/h7bnjqh9Lg8RSL6zxfHXnqp8YglgDwHWPz2X62paUS0vmie7dk/3JKX1vbu4RdG3ru+oGjT0skZnLdWvvXrB1eWNkq5U2/Nq1m5vmzGy3sfyFPXyb+1aFil64/32T/ckpPiuRd9OoGsj+dmHYbZZkItY+zjW7du3br11YX5+sVTlmx1eXxsNJtzjHh83fsfbHrttddee+2v29YtLNC/V7W3qiE0e+mVbUv55rOtO0rKjp349oIs9h/zX1MKehGd/WTXwbO9rrvpxzOmFmY0fPzhpxeI6MTHH38pDrrhxzNmTP2+jU6Wl59SE2k9Zx089cdTR+acLin50po3+cc/vIKOf1p+wfVuw7fpo6bOmPp9m1zzSdlZ/d6rv2yw2vp5NDoU+wwdNbhtSa/CKVenU/rVM4Jqm9h6+mza96fOmDr6CqW6pORExxMAgCCVFk8b1ebB7Q1ERDnTi37Sh/atXLV989KlpVLBwoVa++yyCpr6/LY96+YN2Ln0nuWHWg3JVb4xd+7S+pG/37hnz9YlI6uK75n7RltDibLanIUf7Nnz65G0t/ie4tLc32/ds+fVGfblcx/aXBe6EjWZJd60Y+n8lTRn9Z49e1bPSS9d/uiGyoxJz66YTkQFRRv3tNeO0H/OG3YsfXRL860r9uzZ8/zExi2PPhl8cUw/Dlcequxjn9208fdjG0uXr9zXQJ75l3wfUi3zaq3H1ydoWE1lWjTTI9zZ8t44f0N97vSpucaqmY8zqvXQ8rnLSwfMW7dn25JxDaVlZolDALiicB7Aa8Pfj563E1HXi8fe8YPXF2UP737B9W5bOin3T+/bt6uzavtn89e3SN2tRESkrWPtaT39u2eq/vUtdbsic8pQr73o8+PStm0Pdva5Rw6vrXX27Nv/57OlgPIcsmOUVjDj1j5EzWXL7508ad5fD5l9r2s9tPze5aUD5r21d/uz4xoPGE7Iskr7uKWbN/1hXGPp8pf3tv+9sKPrQ3tQNzMqq6lvfyV/UtLS0tLS0tIlSb9USk1zi+rjNptNNwlA5sQZU/RvlpZ3suyaXgUTR1/TSzxbW/bRP955+29bdh1pkIlOHT1xLn3gdX26iCRdXph3adPXRy4QXX79zf81blB3kUi6PKNb2xyMQo/LsyVRkprqzzp6ZA/qJnYfOnHGhMFdXO9m9B/cQyLp8pxeKbLDo1mqQ1a6dXfXuY7sWJLChjoAACAASURBVO+ypeSUj9w2frZe57PGdgqXcnn+0F4SSb2G5tqo4YSvVAEg5AqKNu5p466jpOTdvXC6rX5D8dJS0tfMiPKnjs1JIcocMamA7Fv2eva2bT2weWUtTbl7el4aUVre9LunUO3KzQfcX/8HjMzNJCJqKtux004jxg1JI8ocMa6AKjaX1gSZf31l5sHtDb4STxv3h/fXzZFKX37214+uqiKqb7C3n3abdnJuJ6LalQ89+MJ2mrp6z55OtGU3/zjUt8aNyCRKyx1SYBJa/B1Sd+ZdfH2ChtVcTIoWyo+vrbzvry4qqHpz/syXy/Xv+zyjqvZusVPBpBGZRGlDps4YEOT+gXOuKEoAr+Vv/ft/9n572kFE1M32nfvmDxrXg3NF4e5kuNIrK4PoXPPuXS2nyyr/9bXsese1jqO67OuahjMVpxxE1h5ZxvR16Wi1s7ZtK//1xb+V5i3/am4h6nVZ74DyHEjZAyPlznl1ddHEARJRc9nKB25ZuO1r7n7g6Eqncs9mOxVMGmHjPDV/yowBuuSJqGDcCBvnqd/NLyAqLa/z3oM+P4GsbyZEZ0RiQptGyujTh6it3aLdrouBUrptwAD1KtpYW9XYoejYIWatG8yGwQqxlAF5BbRF12gzdCWUeg0s7DWQiOQL9cdKS/+9tyTt5hyFqPGzt9d/pu2/y7dEXeRvT3z2WeXZlpazTecclOIeM8TaRb0jaXfIKd28uoa53zUhEF1oOUvUg4ho0LgZg8jVJtGX9KuNY4G0Uzj3LY0uokChu9kFAMFKGTJpRp8Ny2upYFKB/iu7ROpNsgxbH6LS2toG0l1o1QbtUqrrflVKqkRE9Y3upt7pUioREdmbm4low9xRbddj05GWAuE1eEaDaeINOx6c+WTZgOkL582blGO/falZy3o//Od86tg587ZXLC8r3VBcuqE4NX/e80tmRLiJvr9D6s68i69P0LCaKsOkaOkh/PjapGRNunVKcemGqtoGahs+zNcZ1dBYS0R9bOonnyqld3r/yUrhnBEpRAG8/vud8gf2dp80ud9/5V/UreulN4ytek87BzjnI7r0JKJvL3ygcGJ01qEQiR51Bt3/Xcv16ftaR798/4X//Ji6de8ykfj2dvMcUilZk3792ti7D6168qE3K0qXbi6fdK/+K2ZDLU7ImIa6GVFq1gCittupZbU1NMTV6ypt2IOvDSMicjXoj0b2Iqm2voGo800uL5S9+0697aaJ+V2ISOxiGzhq4JfrTzQRCWS9bNjN13sMhCkf2/t+2QVb/8v65+TbGj7ZVm1MTbKKrWfPEgXc+rDPpRf/+8ujZ6kgFGN9uK6YF2SFRONCarrgoK4h2AkAdE7d9pXLayVJsu8rXr634AmtoZvddcOpob6WiPr0ySBqe4STmm4jIntzK1EKucaFkmw2r+/8ElH4xrs3S7xh+6pSO02f98CkPKqrbfeWWbPd18N+HznPmfHCthlNNeWlpW+sWr5v+aMb8t+6NSfYAgTFPGPlJmv6/QS9pHgXbYXNdF8hkpqqbyHj64zKkPoQldbWN1Behr/PC9rDFc6JE7F2Xltbv2l0WtK7Ksq2vx6UuxXcnWNlTOGKNsqgwve0np1C3bpbxnDln7y1myC4luvXUbRor3DFYy/u7ChcoTTjtlxxnOdKCi+w9CCiptZtitJ+ntsve0efNUm2/Dm/+++qHy8utXOuHjc1GZ5xRR+i0tq6Mzw3g6iptdH9hm4dTrrnY54Z0a8TwPrQYWjTSGSz5ep/rdpbkbStZT3DTNC6DOqX3nJsV8mxs3Yisp899uHRxq49bNQr2yZ8XVZSe0Em+dvqPVv+tuuYTA0N31LaZVdfPTg77WxZdSN53UDqYethPVt9pIVajrz3N98NE3W7H5yfRV/ueu+TWnX/LSc+3VXyZavUxVA4x4UWv+lIVrH11LETdrKf/bSy3qEtbz1RfuRbmewnSspPW23ZGE0fIMrqti8tLpUKil59/id97DufXLq3yf1O2RvrDzUR1e3bXkq26eM825Kl5E/6SR/asmpDeRNRU/mGVVuoz91ThxgfIWUUTB0r0b4dh5qI6rY/OGrULS+UGzuuBc00cSk1lYjq6xuotXz9G1pfkPScfKLG5mYi1z3F2sraVqKa0u3GmVH85rzyjdtGjXpwc3NW3rgZd08dQNQnPTK3zdvy34FD6vcTNDIrWpg+voYdm7d4DQbi84waMHKKRKXb99URNR3avN7H5wXtUrjCefuv11yz6n+nv7P0mkmpXzeJYv+eViL76Squ6yfGFX6qupGoa/fRhS0XDRpUeIXoXq5fp63yYdjL2fMKkfXSy+WmHlfkG7eVrhyZO1RsmTT04lSiEzWnAspzqA5R097iG0aPdvWqbKqtqiVpbL5xaqgBI6ZIVPquekJu2YATMsbguZl3w77SN96tnBThm4gxQj9/QGd0GThmjLK3pOz9zQdJneDsujFDexDR0DHXfLjr43fePkBkvTircEx/kSgv79IdZf94+3OyXnzFoCu6fvbtWZls+tQuLyy84t0Pt63/TOiadf11gVSFehVMvKH6k48/27H5gDq/WfoV1/1waHZ3aqvY2S69+Mjn27Zc8DNOY4/8of1Ol3y0eT2l9M66NEWryKVkdKnd+fZnDiGl9zVjhqJqBhA5pcXTRhXrfp++Ys8D6duXLi2lgqKF47IyRyycvnP+hieXjtv4RDoRUf7UvKpHJ88vsw+YWLRkTp6h2pWSd++KFZlLlz86bWUjpedOLFo9b5LJULVpI4teLVpe/OiNo5ql9Nwpjz//gDGhTjBPfM7vJ9Y++eS08em5E2dMyV25payihvKy8qeOTS9efvuo7fNWvzalaN6O+cvn37izYM68cQVUYdqswzzxW5csaVi+/J5RS5sptc+IOc8vDHrGNbOPw/fTqUx9/gM9pP4/QYMc06KF7uPTlze1z4h5K4pGesZMX2dUypB5K+bVP7R85vhVBXfPGZFPb2I4kKC4uiox8v96sPzFPoN/XpBx1xMz7iKi8xfKd1f+vpQT8bb5zZT/LFtfd9kdmYOmT1h1/lx5o+Py3lZinCv6dbg68xhjasWrbS9v/OPkNXdk9i0YtfXq5kOnnHS5xb0OEdlPNKXe98yEbqScqvrqz2vOcgogzwEWv93h6VNH/Pcrj0iL/98do//HTlJ67sRHXrl/RFrbvGRERFzKv/+l++sf/tOsG/5ccNcvtBPSYx3ua7++1ulYPgP7wJMUa2nx/+wgKdRtvnfmUv38YqkjFq543GO4ZUObRlenAUOXMH1cMmxgDFntvE1k7G9mukfbnFd1TVFM0/S/o0MvjJrfltyAhatf68gg+v/3f/939dVXS1JIHrYBQIKz2+2fffbZd7/73YjsrfyFUW1Dq0McStRPsGH7g9OK7UXrXpgU2rkLEt6cv/8oo3cIn/HKLfUXZMnaPV0imnTf8HsGssMbP3pid6fSvO+R0WNt9sMb93c4nYaTjSt/9Hdf71ZXV/fpY3z6FSKN7z7848X2R9Yum2hrf+WQqa2tzc7OjuAO4wnaNBIRZY6dMcJjQfO+pbff+NMnXt5+4NChQ4cOHdqxedWO2k7toqIi2IGh/Knf25Zsa11Feft5rK+q0Vr7UN32N7bo38y1RfIPEwAAIAk07Hhw1KhRt7xcTkRNFYdKSRrQBxWzIHCuKIoSmlfb08/P3P7atBennm+yWL7bWyKyn/q0sylrXa46vG1gxQ9gfrNAXht2PDxmzJiZKyuIeFN5WSlZ+19hC2H6mN+sc9CmkYiI0sbNWbh+n8ejM7JX7XyzeOebwSap9gnWVCy/ffwbA/qkEw24e8mvRwZ9F9AwcEnF0tsnrx9gkwIeRnLf0ttvXJraZ4BN8pp7mkYMyY3X6bQBAABiVMa4hb8/9OTSDXNHvUmUmjul6NU5mHc6GIrCGSNFoRC8fv3C9kt+Nynjih9M/McPiBznD++qWn6msym7m0AqnDq4bbtCWTVKH/urp8ue+p8N941ZQ9TtuzcteuUXuZGsmKF65h/qZi5ZU3+/pHL+Q1s693RMJyV32FjaslO3xN5YVdVIlN6p0XuzcsfZqEo/TFVzbVVHu3GabiJNmToiNL3NAACiLu+BPXseiHYmoBMS6hPMHPngyyMfjHYu4h7naocwForXk/8s+8U/OSfGSPfauTSff3rHC67UOrhtgMVvtx9XgK+2Ef/94vW/0i8hCk3KAb6G+1SJa2jTqMkY9qB7tr72pOYPG2AytYqntJFzigpC3xMrZ/rj0323OZb8jrTop7Vy6oiiu4fhqRkAAADEJnV254R8bb/sEaw4ReA1AmdL/MJzM72UrEm/fm3SnPLt69dvfndfhbGRoJQ+oGDsjFtnjM3LdNVi0nNGDBigPcSy5Xh2Us2c9Ow62/rlK1ftrGh7VpaaqtbqUtPds1oTUWqWWVUvU7cGpbvXSMl7YMWrOSuXLt+iS5Wk9NwRt86ZMyW3ftXc5aW6NHXTZ+fe/fyDubWbVy1f9a6+bKm5U+YtnDMpBw/NAAAAIFZxzjnnTK2oJNZrIBRFYYwlxmt4T5Q4h3Ea/WhtamqrwUhpacE/VnKn1KlEfKYaVLqhyBLGaQSAwEV2nEYASChz/v6jbt27EiPXXM2J9dry7Tn/4zRefvnlsfC8K1SvJ06cwDiNvuC5mR8pIatJhS6lkKUaiiwJguB0OlE3A4BAOJ1OQUBDegAIkvu5GUu81wCLnzCv4AfCJATv4osvrqmpsdsDGSASAJKa3W6vqanp2bNntDMCAPFK4QrxBH1tTyxUqFA9iww8N4Pg2Wy2+vr68vJyJZDxXwEgiQmC0LNnz169ekU7IwAQr7jCOXEiSrzXgIofAxUqVMwiAHUz6BSbzWbDjNUAAAAQTl0sXWW5lSViu2iuKF0sXf2swBiTZVkURR7tfmIheZVlGcOB+JGApzgAAAAAJJLvf2ecwy7LTplzrihKwrzKTtlhl8f1neKn7KmpqY2NjbIsU7Sfd3X+VZblxsbG7t27h+rESDwYpxEAAAAAYt26wys/+mrHBee5aGcklLpYuo7rO2XKlbf5X62hoaG5uTkBGgQyxrp3746+x36gbgYAAAAAABB9aNMIAAAAAAAQfaibAQAAAAAARB/qZgAAAAAAANGHuhkAAAAAAED0oW4GAAAAAAAQfaibAQAAAAAARB/qZgAAAAAAANGHuhkAAAAAAED0oW4GAAAAAAAQfaibAQAAAAAARB/qZgAAAAAAANFnOXv2bLTzAAAAAAAAkOxYdnbfaOchWVitVkFg3sudTlmW5VDtRRRFi0X0Xq4o3OFwhGovgZAkiZkUt2NkWXE6naHITqJhgR1czrm6siRZicjhcCqKEt6c+dXRs4JzstvtYcsOAAQE8SsIiF++IH4B+IG6WUT5+sNubQ3ZX29KiuS9MFoXCMZYu5dgQRBE0aNtLeekxrPoXoVjnOkH7U37csAYs1qtjMVTeENgA4gdiF/eEL+Cg/gF4Icl2hlILg6HQ739YyBJUkj+hiXJ/HoX4TuOGs65et/LD0VROPe4V8o5R1QLRLt3rK1WqygKRBan08k5t9vtkiRZrZYQfpcKgpqNdsMbAhtATEH88ob4FTTELwBfMBZIRHHO7XaTMMOYz7AUOF/XC7vd0W6AiS5Zlh0ONPzosHY/VofDoShcFAWLxXUXJkYa2Njtdv95R2ADiDWIX6YQv4KD+AXgC+pmkRam8Ba/gU2lKIrd7oiHnMY0q5u2RAtv+oWxwE94Q2ADiE2IX6YQv0IC8QtAhbpZFHDOTW+zMUbBXYDUdtjeHA5nXAQ2ldpoIX7yG4sYY4LADF32HQ6HLCum/fijy/TjRmADiGWIX6YQvzoP8QtAhbpZdCiK4nSatLQWBNbR8OZn+Kx4bPVut9vjMdsxLoQDqYWWIbwhsAHEPsQvXxC/wgHxC5INxgKJGvVy4z1esCAwi8USYLtqi8USgXGNIyx+cx4t3t9v1FGw4iJUaF2r4yK3CYMxFkcPJSDWIH75Er85jxbEL+iohI9feG4WTbIsy7LJPTZ951c/LBaLYfRed7IKwgPEEbvdrigcgS1iRNFkCimADkH8AiDEr4hLhviVXM/NGGOCi+smjaJwRVEURYlWFdzpdBKZhChRFDgX/YQoURR9BbYYGcsIIkZRFM4ZEWmnhOl3plgWrWGyk5AoiqLo79oCsQnxCxIS4hcELkniVxLVzUzbtQsCEwSRSFQUHq2/LqfTyZhJ3tTmIqanoCiK3o1JiEhROAJbEtJOEkFwDXeG0wBMqZcODPkddxC/IFEhfkGAkid+JUWbRkEQUlIk/+P8CAJLSZEEIToHRB0o1nu5xSIyrxGsGGO+Ahtu3gCAL9p3YgxXEEcQvwAAkip+JX7dTBAEqzXQx4NWqyWK4c27WYosmzRW4Zx7P/HnHE/VgZxOp9Mpmw6hBklOC2xx114omSF+QfJA/AJfki1+xXebRrX9vXpnjnPu3eyeMeYd2NQ2+pxzd/N9jxt7VqvFe77LdncUEtqAPyo/Le8NrfwxQBBoJ6d6Zmq/RjlbEBv0rcjQXihGIH6pvyJ+AeIX+JGE8Ste62aMMbMJK0XOyel0ak88DXOteLeaUBs6G5ryW61WLVQIgmCxWEx35HAYQ2DnaeGt3Zb3Wit/BDbwNUcQzg0g10XMFdhM255BhCF+IX6BBvEL/EjO+BWXbRotFoskeQc2IiLGyGq1qAP4CoKgX8dPc3ZDc3nGSG0ZYrFYrFbvwOZaR5KsgYwU3FHqeKyBNPBQs42LFwD4YmgUp3ZMUn+i1f4tySF+qRC/AMC/pI1f8ffczNekKHqiKDDmccex3ebsDodD3x5DHabTf/drcg35Gug8m4ELvOV9srXRT4axU4Mgy7KitHOuQhLy01vJ4XAmQ4/qWIP4FdyaiQHxyxTiF5hK5vgVZ3Uzxph3YFNvGRrikOHXQC6IsixrT05No5rpjkRRkOUEn6E8RqhfaxDbvAV+kVIUxW5Pru9DyUxRlNZW13MJfcMhp1NO7MAWmxC/khnily+IX2AqmeNXnNXNDO3vDb2Nfc2aQh2PbQZOp6xPwXDvU9++H8IkkPvNySbwZ/r6NfE9LDnpAxu+IEYF4lfSQvzyhvgFgUu2+BVPdTPGPOZK8R4GSv3AfMWnoHmfCoZhphgjxnDrMYwQ2EyJooDDAoHQehYlSWCLQYhfSQvxyxTiFwQoCeNXPNXNDHdZTFvJy7IsiqJp7+fgcG5+z9LpdIqipM9bkpwxwdEP4qwoSoeeRyOwmdKe9QO0S/0LSp7AFoMQv+IX4lfIIX5B4JIwfsVT3Ux/19HPSJqKogR3KWRmIdHPVVhRuPaY1XRbIHevdP3hUT8ddZDldm/WIrABdJJaK0iqwBaDEL/iEeIXQHQlZ/xKlquGKLbfUCSxR+SMCqvVarGY3wYWBCZJVv+fCwIbQOdZLJZkC2wJBvErKhC/AKIuOeNXPF049Peo/NznMw1RgTTiN13H747a3kJjfW++JpTUs1hEX+ENgQ2g8xhjiqIkW2CLQYhf8QXxCyDqkjZ+xdO1Q988gzHzW4mG/tZ6hjGyAnxXEMxTNOw94Qf07CiLxeId2Dgn7+8AFovofYT9BDbmKUT5BUhYIZ/ACoKA+BVHEL8AYkRyxq946m/GOeectKuZxSJyzj0DHpMk45Sd2vqCwCRJcjgchnuEjDGr1aq/SOq3IiJJstrtHlsJgqC/Sck57jsaGSKT4ZG04ZakYRBn/3ccDR+xSlF4ct5cAfAPl6YYgfgVRxC/AGJB0l6aWHZ232jnoQO8pwnnnBRF4ZwLguA1X6fidDpTUiTPNNo2cQ++ZNxLa6vd+/KqXj1NN0n4Gco7yjBRj+nxMYQ37dtDJ5uCBNhFGwAgwhC/4gLiFwBEVzw9NyPX8LVcf01kzHiLS8W560mo3e4w3KnytYlKnXXe6XQKgqSPYYLABMGkFYoa8zpckoSmbzDj6/g4HA791w51EOfOt9FXu2h7zx0EALHDu8qRDL29Eb/iAuIXAPgRgfgVT/3NVA6Hw88AxCrOSWtjwDm32x2B3IfinPRtP+x2e7tbKQp3OBztJ51k9N8J/AR+/eFljIWw87QoCpJk/OMBgFijKFyWFVlWkuRZAeJX7EP8AoBAhC9+iT169AxtihGgXi59DRksy4p3vJFlmTHmZ9ilILZyOmXc3DKlbxCiKNzXWavN5qn7NWR5YIwEQcAtYYAYpF0i1AZjaiO96GYpYhC/YhziFwD4EYH4FWdtGjWyLCuKIoqidkFUW+HLsuzrGDmdTqeTBLVdP2OMMc652hvbzxXQ6XTKMuvQjkDfGT3AQZzVQypJUgjDmyAwi8WC7x8AEFMQv2IZ4hcARFec1c3UGGN6I1BthW9oVKDGIf3VzX8kI9fguf5ugBl2hBGWvCmKoh0fURRMg4vhtrH6RcFut4c2vPnaOwDEArWOEe1cRAjiV1xA/AKAQIQvfsVNm0ZBEKxWqygKHZoShDH15pNIAYzFKYqiJFmFju2B1JGvRFFU72J2YMuEpv+SIYqiIfZ7j1emff+QZVkUxZA2DmFoGQIQU7Q2IaIoWCxigJfo+IX4FV8QvwDAlwjEr/h4bmYY0zYI6uHzc+g6eTFljKxWSzIMNRYIRVE8m4VQSooky4o2iLPhzrHT6XHQ/N99lGWPQOW/Gwb57tcBAFGn9aJO4C+giF/xBfELAAIRvvgVB3Uzw0SZnRHCu1mmvKcTTVoOh3HoZ+8WOypF4d5fCPyEN+/2996zr3q+m1ztpgDiSMJ3fEL8ikeIXwDQrvDFL1fdzM+ArYb27pFnsRgn61Q7UnuvGcIoaOB0+tyjoQGDxWLRhj9OZurQz4bwZrYa+RrEOfC2+5xz71Cqh9gGkMAQv/xD/OooxC8AiAzT+OUKG367Dof5Zp1fhm7N/udjCVNgU1NubTVp7CHLsizLVqtVa5aAoW81nPPW1nZad/j/2tSh8CbLiq/pZaJ7DkMkqUPYkftD17+S2ZlguLw4nU7ta5BhwiLvb0famup/DK/4OhUI7WrZmcOF+OUf4lcQEL8g8hC/4kv44lest2kUxbZw5eceFRFZrcbbTp2ZD44xZrhQWq1WX3t3OBz6S7AoiohtGv2YVwaB9G0IPLz52RFiW4JhJkKQrCAwSbK2ttqJKCXFeCvLexe6vfrbPeeuUKcXguwmBItFJBKJKCE7OyF+xTvELwg5xK+EEb74Fet1M/0566fkhg61nFPnG2Y4naS/qqqTyvg6KWVZ1u564koaWgGGN1wvkoR31AktQyO0zlN7jBjinxpBwemU9fdrEwziFyB+gR7iVyIJX/yK9SGA9Fc0P4XX354kCkFgM03HsBc9fd4Q2kLObrcjckFkqNP7RjsXyUJxS8jvpohfQIhfEEGIX5EUvvgV68/NAqQ/Fw1j1HaSvhU4zvgoCvm0npDA1GYYpGs3b7i5ZbiSMsZEUVT/0vXnmDqIgvfK+v9or7r/hKlYkJgQvxIe4hcEDvELEqRuphfa+mtC3s2NU3a73btXBiQ5fWv4oG9fcc6dTqeieEwp63A4TTve+AqQBupUSKHtUZB4BEFA73M9xK9EhfgF3hC/4lr44leC1M0CbDoSBDT2iCl+OtNDEgptq3dDJOvkiAicGyc+CndPg3ikdXNKyLFAAoT4lSQQv0AP8SvehS9+JUjdDAAA4o429Rae8AAAQBwJX/xC3QwguahDAiTkMwqLxdKhthdqU5BYSDxpJeooIAAQDohfGsSvqAtf/OpY3czPM03/s2oCQCwQRVF7Cp9g4c0w1WZgGJElkAgU1sQhMhC/AOIa4pcnxK+EFU/PzSwWi74XY9RPGv19CPSUhNinD2zqfxIpvDmdTlnu8J9hgDe9wpp4MhNFUT1KCf8ADfELoDMQv7whfkVX+OJXrNfNOG/rweyeAo+IqHO9HEPDMGGoBuczxIXEC29hjSUIVOGg3c11OhPqVFQhfgGECeJX7CSetMIXv2K9bqYoSscfxXrQz5Lu51ZlgKsFopPD4wCEnL6NvnbrkRIuvImi2KFJnMLaXl9RlIQ5sOHja6DnxID4BdB5iF+mEL+iLnzxK8HrZowx/eZ+TmP9arLMOnOPAbENYop3G/2EDG/6YgYsjO31BSFBDmxYJfbdXMQvgE5C/PIN8SvKwhe/4qBupm8WEvs4R2yDGOKrjX7Hw0CsUxTF4ejwhTLAa6ssy0H8XSd2xQPahfgF0BmIX/4hfiWqWK+bEZHD4ZAka7RzEahIDvYV3FSAyTzHa7LxvhXnHd4S5nzgnIcvloQ18bASBEEQBOZCRMS5qziKokT9i7g2QoZpZvRN9Qy8p0aNTYhfviB+gX+IX3GReFglbfyKg7oZ59xuj4/wZrc7Yv8PIGHaAIB/vtpIGE6ARDoTRFHs6BQugRc/rImHg692LO5BKVzt5WRZieKYgYLAiBj5uEfrpx2OosRH3QzxK7QQv5IE4le7EL8oceNXHNTNiIhz3tpqlyTJ16nlORxWKFuQ6FPzE7Y4J7vdHsL9Bq61tQP7VY8hwlvC8994PSFPgKDa6xMFdhyCmh8m0MRDTn8oFMV1f1EfPBhjggsTRUEUpWjdfo6L+kAnIX75gfgF3hC/Aof4lZDxKz7qZio//ao551oQEkUxhB+SOkCQthc/eQvVHsPKbrcjvCW8oK/ycS249vqBJx4v7fWtVqs6NrqfG4rqPVF30yCLKAoWiyiKYrS+oCcDxK/OQ/xKBohf4Ugc8Su+xFPdzA9FUdRRZYiIMRIEISTBRhAE/U3MWA5g+rb7/u9EIrwltkACW8K00dcLa5P6WP7b1zDGrFYrYx17DOJ0Op1OV0SUJMnhSPwHWbEG8QvxC1SIX+EQy3/7GsQvvQSpm8myrP97tlotnf/r9b5GxPLloEMtQxDeElXSBjaV2mk48PXV1+edEwAAIABJREFU/sSxkHhIqIEtuPb3DodDvQFptVojefdR6y0d3EhiiQHxC/ELCPEL8QvxS0s5hGlFl9PpEd4sFtFiEYOrP6uniHf6nchd2HmPeRX43cdEvdIlmyQPbMG1hAnwgIQ18ZDoTGBTOZ1OIosoCpIkRSy8aV8XQtvPKu4gfhmWIH4lG8QvxC/EL03i1M1kWVa7BuoXBne4vLeK/THBOnTfUWW324MbxRhiUJIHNiLinAfxBTTA9g9hTbzzRFEUBKYovJMjVjmdTsasgsBC2+vJj4RpgtJJiF8d3QTxK5EgfiF+IX7pJU7djHSPNUObbHTH6ARoFwIbhblJfYw3t1M/fXVyKq3Vfodw7gozDocjJUXC44jIQ/yC5IT4RYhfiF+eEqpuRrrHmqFKMF4Cm3YHsbXVbuhX3dHmIhBfENg06tC6ga9vGJnXv4621+9Q4p1hmOBSC2yKwsk1AYuWJZ9LGCNDS32LxRIXl75EgviF+JVsEL80iF+E+OWWaHWzpKUPV4bQhUiWwBDYNIIgWK0dvaCJ4WyvLzoczgjcsDR8ldcCm3obUhuSuN0lhsAtikIEQpvV6pqUWRsTGZIQ4ldyQvzSIH6pEL9UqJslCMPNRV+3G/W3JyOUMwgbBDYDWQ5jIAlr4kEzvc+q/+t2OBxq/FDDmK8lZDYeQ6gGc/dDuzWLXmfJDPErCSF+GSB+qRC/KK7rZr4e/oZ2vJSOPmWOFu9YZRq9ENISBgKbQXDTawYoZg+jn6uTFsC0GOZnia/Ewx3bnE5nctbKEL/0EL+SDeKXAeKXQZLHr3itmwkCE4RIZD5iO+ok9Z6BdmfRT6t9hLcEgMBmijHW0SlcAr+whjXxoJlmSf+3b7VaDU1BvJf4Gu8uyce1Dx/ELwPEr6SC+GUK8UuF+EXxWzcDAy1ief/H9NdYwBgL4R9/XP8ddggCm6mg2utTgE3qw5p4Z3if9px7jKIuCEy9uah1ofZeom3YbuIA4YD4lTx/a4hfphC/VIhfKtTNEkQgY1tF/tajdmPDx7uWUF2C/V/uRVFgzOrrwXfcUUuqfoimd4ySMLAREWMsiCb1AV6+w5p4Z3jvQW2ObwhvhnW8l6hjELebeMhJkqsvdXKetKBC/EL80iTnpQDxS4X4pULdLEEEcpcxwrce/Qc2lXqZ7uQ5Hch9OPVeS8KENz+SM7BRmJvUx9Eh5ZzrhxKOcYriajmTnL3OQIX45X8dxK+Eh/ilQvxSxVPdzOns8HQFjDGtXhs4uz1cU32HT4fmh6HwxzmLxWJ6b4O8bmZYLGJnZtJgjHkHNtMdCQKL9ykvvBnuPiZtYIM4lTxjgSB++WEavw737Bm9HAFAfMipPxmtXWMsEGhHrM0PY5izwlBnMNySNEwa2CHa/BIqbcoLdzY8bklGZsqLaEHFDADika/45f9blzZwSMjzY7ih6T9+cU5Bxy9JkvT3EP3HL4rJfncd5f2pqUuSJH4Zbp0neeKdT7PS1jskOYk1qJsliMDnh4nAxV0UPcKJd49StUmxFt4YC7JftWHkIUNgIyJZljnn+l6woigmRgDw/+0B/DO0pPd/7nVoZeiQ0A6oAHHKV/zybgOC+JUY13nEr85A/IoR4YtfqJsliJiaH0Y/Z4WicNOhfhwOh/7qLAhCEJdmw+QYps3xFUVRFK4b5CeYHcU4BDY95om8vgOZUhRuaHPGGDNtmmugXpm1Rud6nShEaDDGDP2q9dT+09HNp/a9E+dwMvMVv6LSBgTxK8Lwt6+H+KUJJH5FNkdG4Ytfben6WkP/CQW4GkRe4PPDUPgjnP5y4GcMVv1gqcGNCKTfys8JqCiKIIjeeYtTCdCsJVQEQfAKZEEnxQztY/1EBT11Hfe+jRuofYUjE+q8u1P6LwJjJs2JLZaI3rCTZVdfU9MLRWgDE+JXzPIVv3yFs7BmBvErrBC/NIhfesHFL+9EwpE3X8IXvyzuHQRU4cO9jZgVj/PDcM5DOEgrvl0loSDmbPHDcDKG5NwUBOYd8MJEFAVRNBn4x3RwCHWcCcZ8TtwZGWqrLT/vBphICFeDyPMVv3yFs1iA+AWdhPilF1z8It9zT0dA+OJXcrVpFEXR9DjG9RR1qg7ND0NhDnUB3lDs/C1A/afpJ7UAb08CAMSsJIxffsYfDl9mEL8AILos4bisx+wdoHZnEYlfMTU/jKIo2jiNvoZGNDS1D276ecOZJgiCaTr6QSPDPc89QCTpv0f6EsQ47BHj6282ihC/Is9X/PIz/nD4IH4BRAbily+WcBQ7BpsfQCTpYxsRSZJk6NMiCILhaX5w57dhK6vV4j2mliRJfjaB5OT99dtPh+NAVouW0DasMlCUCPQxEIliq8qB+JXkEL8gxiF+BSKu41dytWlMSNHtLmJKURTPZiGUkiLJsqIoCmNMEARD+w0/PSbb5XTK+tvJVqtFHVmLcy4IgmGaNc4R2xIT56Tvsuz92i5ff0eBzFykjaalfw18iK3OcDqd4butmGATtUMM8h+/ohLdEL8gwhC/wpR4mFKOANTNICwcDofhT04UjZFGxXmn+ujLsiyKov7yIQhMG9XKO1dB7whihPoFJeRD/TocTu8hngK8uAcSRPWjcRkaRHUG57y11W6xWARBCFUQVY9wXAc2gM5A/IIwQfwy7Brxy5QlsdtvqB98tHMRLrFcNM65w+FsdxgizgO6r+Of3W6XJKndP2yHwxmzPUkgcJ0/YUwpihKmlFVhHYY47uJQLF+7YgfiV7SKj/gFYYL45a2T8SvyV4kI7BHPzSBcFEWx2x1+ZqiQ5ZDd27Db7RaLxfS+JsXGHLsAABAOw4YNW7Bgfm5ubvfu3aOdFwDw6dtvv62oqFi27PkDBw5EOy8xjWVn9412HiDBCW6MuXqmyrKsPtYP7Y7Up+2iKBKRui/FLbQ7AgCAsKq09c6pP9nuavPnz5837/7m5mZc5wFinyAIqampy5f/6fnnn+98agFeJeIOnptB2EWsdsQ5l2UZM8wCACSDYcOGzZt3/zfffGOxWKxWawJM9QaQwDjniqJ888038+bdX1JSgqdnvqBuBgAAAPFnwYIF586dkyTJPZwA6mYAsUutmwmCcO7cuQULFsyePTvaOYpRIRtuBQAAACBicnO/yzm3WCyiKKJiBhDjGGOiKFosFs55bu53o52d2IW6GQAAAMSf7t27q52Zo50RAAiU+jeLkXv8wBUNAAAA4hIL9/y4ABBS+JttF+pmAAAAAAAA0Ye6GQAAAAAAQPShbgYAAAAAABB9qJsBAAAAAABEH+pmAAAAAAAA0Ye6GQAAAAAAQPShbgYAAAAAABB9qJsBAAAAAABEH+pmAAAAAJ3RWvLM6AVbG7TfG7YuGD582eEo5ggA4hPqZgAAAABBa63euGjRJnu0swEAicAS7QwAQERxzrX/M0a639p+1f2HRTh7AADxpOno1mW//d0HdVK0MwIAiQHPzdrw0PFOLdqF88dHEcwzr75l2FCfUviy5+sjCvkeE5V2rH74wwkrV768f/9HFRUVX3xxvLr6i+rqL44dqzp8+PD+/R+tX//WnDlzoptVAIDOOvr6tOGP7W5y/dZa8sxw3a9HX582/JmSViKi1uqtz/zsxtHDhw+/YdaiZSV1RETUtPux4dNeP+pOq3rjHbpfm3Y/NvyOjdVE1LD1sTuX1U1+8e3npvnJSevhZbOGz1p20LXzpsMbH/vZDcOHDx9948+e2VrdGrISA0Rf86evHVr+WXO0sxHP8NzM6JlnFs+cOTPozTnnFy5csNvtp06dqq6u3rfvw3/84x8nT9arX4xj9ikEY+xXv1pw7733SlLbvb/m5ubHHvvtxo0bOedazhljnPP33/9HTk6OPoXKysobbpgQ8gKq1Ylp06Y9/fRTqamp+rfWrVu3aNEjod1dAlOPZH5+/sKF/11YWGixGP/2RVHs1q1bt27dMjMzjx8/brq5JmbPZAAAl4FXjaYVJeW/GV2YQkSVJduI7Icqnx59LRFVl39QP/6evBSio6/feee2vKdefO+G7JSmoxsf+/msBQ+vXXZj5sDCIfXryqvvGJhNRA3luyupPrWy7o6BmUSt5SUf2Mbfnk1EqYWL3ns/M43o8B5f2Wg9vOzOn5fkLX5uwbVp6q8//3nJkOfW7i/MoIaSZ345+86Gv6y9Y2BEDglAeDV/+trnjxzmdPhzuvvKeVentr8FeMNzMw+d/8bJGLvooosuvvjinJycG2644cknn9i9e9fbb789YcIEdYXYfM7DOScKqOz6epqBWm0Lab7agRpCgNRPbcyY0X/60/IRI0Z4V8z07Hb76dOn9duqH6vNZnviicfHjv1B5D9oAICOyxkynrYdrCQioqMHdxeOGkUHa6qJ1LrWsMKr0qhp9+oVNZMXPHxDdgoRpQ2c9vRvCg/88fWDrZSZU2ir3F3ZQETUdLikZtSoIYcO17QSEVWWbJNGXzuQiCglIzPNXxZaqzcu+uXWrKeee2x0JhER1W1btq517lOLCjOIiDIKFz01t3XFau1xHkD8clfMVE58TQgW6mZtGAtLxSklJWXIkCEvvvjiX/+6un///hSr1TOtpaKej8qPr/yHq1y+6mCcc9TO2qWebwMGDFi06JHLL7+83fUdDkdt7ZfqMdfO1Xvvvffvf39n+vTpPXr0CGtuAQBCJO2qwmH2kspqIqqrLMkadc/k8Wptq+lwyYFhNxRmENWU76Fh1+ak6LYZNcRecriGaOC1o6UDBytbiajy0J7Rt99TaFMrekcP7qZp468KIAPVryy6848HRv3mNzdkupY0HN5dTqOv0j0lyxpYSB8cqglZoQGiQl8xY5PuvnLeEL93LcAP1M3ahLXGZLFYRowY8frrf5kwYUKYKoGdZl4Ni3rlR60j+Ho3Fg9kTLr33jlXXhlQq5mWlpa6uq8VRVF/nTnzln/+c+eiRQ9fcskl7lVw0AHiD2MsJUXqzI8gxNl3hoy80TmVu8sbqOloSfPovIFZ1+YcKK+h1vKSD3JG52UQEdntlJ2VodtGIonqG+1ElFM4mbaVVBIdPbx7cmFO1sBC++GaOqou/6B+cmGO+R49HThE4ydnfbBi9WGtT5mdiNb9cnibMb/aRNTajE5nEGf0/cq8KmZozdgZ6G8WUZdddtlTTz3pcDh27drlp3Fg7BAEwd0DjSmKoiiKLMtRzlMnJGFjPLW8gwcPHjZsWIDfq5qamg4ePEhEQ4YMMeucxohYZKpnjDGLxSIIjIgUhTudzmT7+ABiitVqcTrleIoC2XnjbX88XNmUUbLn2hufpuzmQun1w0fHN26zjZ+WTUREkkRHaxroKq16Zic75WSlElFKXuF4+6uV1dX0QdZVN6ak0LXDDu05epR2V46flpfiY48eJj/zzGNDytNm/fJ368a3dSmTbv/f3fcF8tgNIFbp+5X1Hf3xF6iYhVKc3QNLADab7eGHH+rXrx/FXONG8zaNaiYZI1EUrFaLJEmMxeVpI4pitLMQHYyx/Pz89PR077fOnDnzyiuv3HrrbX379u3bt9+ECRPmz1+wYsWKlpZzgsBmzZrpo3NaJM5bURQlyapWzIhIEJgkWZP2QwToPM65w+EM7kdRXH/1FosYV3+GA68dLW0rebVkm/qkKytvVP3B1et2k6u7GGXljSJXw0VV0+E9h6S8rEwitU1k5e5Nm3bT6LwMooysa217Pli958CwwqsCa66VlppCKdfes2B83YqXttYREWXkXGuzH6ysbluneuPPhv9sY12IygsQEdw9mx/fvuo4KmYhFonnZoIgiKLIGNMmTVIfv8RYzcSfdevWPfKIOiSgvyddAwb0z8vLS01Nzc/Pz8vL69evX0qKyb21gQMH3n33XY8//kRM3X187rllzz23TBAE7WGeonCtYRtjTBAEi8XCGFkscRSYXURRFEUxpg54xHDOr7jiO/oROFVffPHFL34x54svjmuPwiorK48eVfvNk/ZVzDu9cGTSYrGIosA5KYridDoZY+pppt2kF0XRYhEtFlFRFM65xWJRz1VZVpxOZziyBEAJEb/0tEt6EBtara57JerfZrxcTnMKJ9t/tW7d+MX3pBBRWta1OQf++IE0839dz63SRt8+N+vOZX8sXPywa5zG35UMe3jttWrozsgbnfO7P66zzf1LNhFR1sBC+4pNe4b95uEM852ZSxu94OFhP/rjM+8XLrshY+C0BZNX//Z3L2U9c9+1GdR0dOOyZf+fvTOPi9p4H/9MNrsLLnihFapVUFEERNEq4AFaUetREdtqP5/Wq7bVag+qVtt+ar3ab2svUT9ae2gPta1+ftVqD+8qXoAoeF8oeBY8sCqHbHaT+f0xbBiSbMguu7DgvF+8dDc7SSaTSZ7nmXnmebKHLxgcUPlhKBTPwffR59t/REb+oIaZC3GvbSZq8yL4s07H6HRMrXJSghDCSiMZ5uTkXLiQAwD48cefAEBt27adNm1av379JDMPOp0uPj5+27Zt+/cf4HneEzwbIYQAIJ1OxzAMQojnBXnqMEEQOI5jGEanq2XzZlitt1geXA2+fv36kk5otVp37NiRm5vLMIytZXA/LLvp1dktDQYDPhuenmUYA+57pPcU/sCyOpZlsaKMweU5jlM8MoXiNHVDflVxhRhpy1ksFjyGAmqVeWYMi44HvxZEt8MzXYHB0QaQTS4Xazfm+5/8kt+fMuC925xPq9jRC9eP6SKaXoFh8f4g2xa7wxjcJQr8ertspZoD+A2Z/PKqse9/kxY7M9o3btbPC39OXvZMzMkiYDuhJg9JCsWT8IkoN8+oYeZS3GibiS9xe2AnJYvF6vRIXrXBMBAPnaoXI5czIYRyc3NfeeWVBQsWJCQkSJxAHnrooQEDBqSlpYEqDGS6EIQQHh4GAFgsVkn8Q/LCeZ73hAprBxtmwDPauaaQ+yXev3//1KlTeBRcrl9W52JIrP4KArJYLAAAPDaPzy7R/HieZ1mduPyMLM+yLJ09o7iQOiO/9PoqSXmEgMViEV8RVqsVgNpmnvnGzU9NLf8aPjkldXLFEsbAITO/GTJTce92YzakjhG/+fVPTu2vfJrwJPIsAPgNSU4dQh7n5/Lj+HV5Zv43z8zXegUUioeCzbPslG7B1DBzJe6yzSoVbCJ6PctxFs8ffcTzZuoKqyRLGC47b968li1bPfpoV7IkwzChoaEAAJbV8TysWfGGL0qv10MI8BQK3mL/Wj39ZomIhhnPe7T+5FYghP7+/pKNxcXFt27dghBaLNaanbnFLwpsaOEPRqPU/VKOpLxOx1DTjOIq6p78Ao6HtBWnsvV6fa03zygUipvwiXg+MqKmK1HXcIttptPpFAUbfrfL9UCDQW82e7pLktXKC4KgXYvFMw96vb64uPiPP34PDe1Qr149skBAQMCjjz56+PBhnY6pKdmG58rEcAt4tU+N1MQdiIYZKNMnHlBUFEeEkEO9upqRLBGsVREIKLWVOim/nJjfw/ILQmXzDKGytyvL1tg63loX0J9CoVC04JZXmzxWhNXKm80cxmzm5GEGlGLB1W6wfyPHcRDCffv23bhxQ1LAx8enWbNmNVI3jF6v1+tZ0TADVR7+1Ok86CYyDCP2Q/thLR4I7JleEEJPaBk8panX6/FX/AErgWREONHSxj9Jyj/I86IU10LlFwbLL9EiNRj0Eud2q7Ump8uw/KrBClAoFIqbcP2rTT6UJXf5IJcUY+qkS5LNPLNcvHjp9u3bgYGBkl9x4I0ambXAq3QQAlZr2XgqwzBVnDRjGGgwGERnMxXE/oB9J+1N7DjdMgzDkGKbYaDoJqd9/BjfGjGFgKSOOHqKuLGKN9HeWcSDk03kwg7jCdOJVquVYQzkPQIAcBwnBmYkdWUcHcRorFAed2NHz2trcyj5QCL/teqNb1vMWb7Sz6H7W1Nd5QGByi8JHMeJoXoMBj3ZGjXoySnKLwqFQql7uN42k/gdWa3KsYaxQkZqDlW3DWoQctwU52gmf7VaLaWlpYo7ypUnLQJPi8pF2j+SQ+Lg4wgBHN0Ol5RMmpF7adTwEAIMU8l9xIophKBt2+ARIxJ79erVsmVLk8mEG9Bqtd65c+f48RM///zz1q1bnVvYJjHMSLQYZqK1bDKZEhOHDxgwIDg4uGHDhl5eXmI7lJaWms3mv//OO3bs6ObNm1NS9hCt7Zg2LDZIs2b+w4cn9OvXLygoyGQyiafjeb60tLSgoODs2bN//fXXTz/9rH4uuepvD9wUhDZflqBEvcIQQoTEvZC8PK6UbbhdU0c1m81Y2RUEhBDChpbVauV5XlTC8HZcVbOZE5Vjq5WXG2YqvZdsk+Dg4Pj4+J49e7Rs2bJx48Z6vYG0D61Wa2lp6e3bty9fvrx3776NGzdev34dVBYohTTp5eD9EhMTx44d265dO29vbwBAaWnp33//vX379m+//S4/P9+eEYiPDCFs1qxZQkJCfLxCVykpKblx48axY8c2bty4e3eK093ygYXKL7n8UjHPagSGYfA7gUZnpVAodRLX22YSJUDFTQ5HXbO3Yy0CQkiOocrGrRHWZSV7FRUVYT1M/hOE8I03kiZNmkTmpOI4bvny5QsXJmuRi7hMYmLi/PnzfHzKo+fggyxZ8l9Qcc5E8YxFRUWzZr23YcMGjZN7PM8zDKvT6RR1FLHasbGxkydPjoyMlGfcYlm2SZMmffv26dMn7uTJk5988klKyp5KrQUJgiCIyz/EhDzAtmJQZUdxRiIqKmrixInR0VFYdZbj5eXl5eXVoEGDDh1CRo4cWVBQsHPnzm++WZGdna19dkVs1QEDBkyaNCksLEzeIAAAnU5nMplMJlPLli379+//zjvv/PXXX//973/Pn7+geC5sGGzfvjU4OFh+NBF/f//Vq1dLNt6+fRsAoJilGuPj4/PZZ5999tln4paioqI7d+62aNGcLJafnz916tQDB1Ir7Tk4U1mfPnEfffRRkyZNxI2//PLLW2+9ZbXykmlYeZAGnY7R6QzPPz/h9ddf8/LyErffunVr+vTp2D4R64BbzGQyjRkzesSIEa1bt1ZZw8ayrI+Pj4+PT8uWLXv16pWU9Prhw4e/+urrPXv2VHqX16xZ3bNnT/Erfu4+/3yhyWRatGhRXFwcqQ17eXm1bt164sSJ//73v3/55ZdPP/2sqKhI0kr4Q+/evV966cWuXbsq9kydTufr6+vr69umTZvhw4dfvnx59eo133zzDc6HUXtfsNUJlV+K8oXjOPFdWuPr6/Az6wlz/hQKheIOXL/ejJRQ6kaERAY4LdugDed2dzcIAR8fn4ceekiy/datW6mpafamPuwYJHbH4x0B2qKQlxsq9s/oAAhh30h7VwRMJtO8eXO//PLLqKgoRTukvIoQhoeHL126dPr0aVUJC0kaZuqr6cS0AbNnz/nuu2/79u1jzzCTV7VJkyajRo1av/6XWbNmgbJJm0rqjAt07tx59epVS5cuVbRUFfH19U1ISFi/fv2sWe+Sh6p4IdX6LFy6dEli9DZs2DAiIkJLNQwGg07HREZGNmjQQNwIIezUqZOvr6/RaJD82YueFx4eRhpmAICcnJzdu1PEr2IrPffcs1u2bJkxY0ZwcLBDwUW8vb179er19ddfJScvNJlMQNbyDMMYDAaj0SBZmYPR6XSNGjVcvnz5Y489Zm95kq+vb2JiYr9+j5EHxx8CAgIWL1789ddf9erVS0vPhBC2atXqnXfe/u23TXFxsbhP1opwgjULlV/2sFgs4kK7mq2tXH5RKBRKXcL1thkpsBx6gTuqN+h0OlETwn9Go0GvV9CKahB8UYMGPS6xzQRBOHr0qPqumjfaxU5T2FPRFDayrA43rJaw5vbAp2vbtu3KlStGjx4t0aFV8PHxefHFF+fOnevceUUNWIthBgAwmXxWrlwxevRz2mtI4uvrO27c2JUrV5hMPsB+fxZV5MTExGXLlvbq1cuJQAK+vr7jx49fu/bntm3bKp2rWlXw3NycwsJCcouXl1fXrl0BqMRKtGU2Ezp06CDG9sA0bdq0d+/eKuYEQsBs5kpLzWYz17x5i/DwcPJXi8WSmZlJTpdBCOrVq7dw4edz5sx55JEWTr8ljEZjQkLCF18sw9PRZPXEPMWKdUYIvfrqq1FRUeqnvnLlysaNmyrWHMbERH///XdPPDHUaHQsQy0e41i8ePFLL00UD+jQER40qPxSQctaYgqFQqFUEXfYZlpHEyWrrrXLNp1OZzQaWFYnPzbOByrR82oK8YqGDx/u6+tL/nTjxo0//vgTf7bTRNo3KgMhsKOjl02+yVa921u8pPWkEDJAFhRRNMz+7/8+6N69u6Oah9FoHDVqVI8ePRzaCyOuR6o0/iSu1dy5c+Li4qoSqF2n08XFxc2dO6fSkhMnTpw3b25AQIDT54IQdu/efcmSxdh3sQZ17pMnT169elWyMTg4ODAwSH2uBo9/h4aGtWvXTvKTj49Px44dLRaL2czJ/wQBQVhme0MIevfu3bRpU3L3goKCPXv2il/xGrl58+YOGzas6iH1IIQ9e/bEc6QVtwMAgNnM4eztkl/9/PxGjBih/mqyWCz79u2TmJRxcbGff/55u3btnNbaGzRo8MYbSdOmTfVkvd9DoPLL88EihgbQp1AodRW322b2NCGJjzvQ7KLAsqw8xrEEHDBQy9GchvSzMhgqiFKW1eGN+Nd58+Y++uijZAGe57dt256aesCtNVQBBxx3edxnbNWQhpAYvSAp6fVu3bo5pxoajcaBAwc6ekOx5NZimGH7Ydy4cYMGDap6Bi2dTtevX79hw54ASuoa3vLss89OmTJZYq47AYQwJCRk8eJFNWuemc3mI0eOSJ5fPz+/Rx/tquWOd+7cSb7CjWXZTp062dsFj9/bXiCwW7dHJckDT506lZqaSjZIUlLS0KFDXZUhTafT9ev3WJ8+fVTCfkjo27dvw4bmODG1AAAgAElEQVQN1cvcvXs3LS2NnNmOi4v78MMPq2LDY7y8vMaOHfvss/8GdOpMFSq/sPwS/zzQnsev9DqZt4BCoVCAO2KB8DxPCi2GgThtJVkGJ7Ukt2jMs2QvK6gcCIHBYKjmOE4SuR4REZGUlBQVFUVKEYRQWlraJ598jJBjPjMuRBAEHFPRYDDgaHjAQQceRXBwPImOghCaPPnl+Ph4RRnPcdyZM2e2bt26b9/+Y8eO+vj49O3bt2/fvr179/bz8xN3ccKMYVlWi2GG8fExDR06RKLfAwB4ns/JyUlNTc3MzDx16lR29nl8TX37Pta1a5fevXuHhITItaiGDRsOHz5806bfFCME9unT55VXptSvX1+xJoWFhUePHt21a9fevXuzs7MBAH379u3ePapPn7i2bdvK1RFsnr3++muvvvqalit1BwiBgwcPDh06lFwz5uPj061bt//97/9Vunu3bt3kLQ8AaNmyZUxMjEpAEdyeQUGBEodGs9l86NAhAACEQBAQhDAysvOTT45QdAi8f//+mTNnDhw4cPbs2YyMjPz86wAAk6le7969w8PDe/ToERISori+q3HjxvHx8bt375Zsx56NkgobDAZ/f3/xa1FR0b59+9at+19KSkrHjuFDhz4xePCggICA48eP79+/n2X1+JLr1av3yiuvKBpmCKF//vknIyMjJSXl0KFD2dnnAUAxMT0iIzsPHDhQsVvWr19/ypQpV69e2717Nw0NYo8HWX7VFrD8wk1U03WhUCgU1+N62wwhJAiIDAiBMxHxvCC60snDRWiJuQQhlI84isYAhFByWOz15NpoTqL1pThKCiGMi4vz8/Pr1KlTp06d2rRpIxEeCKEzZ868//77RUXF4i4urJ52cFhkhoF6PcuyOpfoaggBi4WTxMQLCgp66qmn5Cu4EEI4EqPN9wwBAIuKin/77ffffvvNx8dn+vTpI0aMcG5yCUIoCIIWwwxXsl+/fvKohnl5eYsWLVq3bh1hcZdFmd+1669du/769NPPYmN7v/vuu23btpW0XmhoaI8eMampaWTDYtv1+efHk2q6SGlp6fr165csWYLNA+Jcu3bt2rVgwUexsbFvvvlmWFiYPDDjY489Nnbs2O+++07cNmjQIHJK54cffpD4hebn50+bNu3AgVRbOwhEPXHiIPTRRx+NGjWK3KuoqGj27Nnr16/HPZdwWYQvvviiJJ5HaGio/DLLmxIhAECrVq3sFcMBRcQaKgIh6N07VrKY8+bNm/v370dlyQkgAGD48OEPP/ywZF+e5/fv3z9//vwLFy6IV4Gbvbi4ZMuWLVu2bIXws2bN/N955235zC3DMJ07d1JKUFHJc3T+/PnZs2cfPHgQFz558uTJkyf/+98lL7/88rVr1/A8M47s+vrrrylOHt6+ffu777779ttvi4uLbVF8EAAwNfVAamrqF1980blz56lTp0ZHR0uMeX9//+eff3737t3ULrNH3ZZfdQYxbmRhYSEdZaBQah0IoXv37tV0LTwXt3gFWCwWMR2KiMp4oSj21JFPGsjTVUnO66qUoE8//fTTTz9dxYPwPJ+amvrBBx9cuHDBBXWqMhaLhWEYnU5h2YNzWK0KK8VHjhz5yCOPSDbyPL9t27Y333yzuLgYlOfCKjd9i4qK5syZu3///rlznVyUpV2ngRB27dpVYgTeunVrzpy527ZtE9fsEfmygG3NHtqzZ++UKVMWLVrUoUMHcne5XYEvbfTo0V27Knj6Xb9+fcGCBRs2bBD1bCLvQlmmsj179hw+fPi9994bPny4xE6oV6/e008/9b///Q+3J8vq8L7YPFMJp0GsSISiGYlXc9kDR4/H/qri2kUIQWZmZmhoKLkIpEWLFkOGDP7jjz9VLP/IyEh5CFOMl5dXeHi4mKvNDrBr1y6Sea3Tp88cO3bMVlXg42OKjo6WeDPyPL9x48Zp06aXXROqkEycuMUwPz/vtddemz59+gsvvCCZefPz8+vWrdvBgxnahzauX7/+4YcfHjx4sKIljEpKSsTMBPhoERERAwcOlMzP4MGd//znP1lZWbaOAYiYK2W3IyvryJgxY2bMmDFu3DhyWARC2LVrl9GjR69atarSSC0PLHVPftVJsPw6ffp0eHg4nQemUGoRCCGGYU6cOFnTFfFc3LWaVntAJ0FAGtVoybCiYh5hjuMkUtJVK0yqAkLo5s2bn3766ZgxYy5cuECqZTVbMUEQcLgFjrNodMvBwcQ0Ht/Hxyc2trdcv0xNTX3zzRnFxcUIlds8FfUbCADYvn37O++8k5eXp/F05Ck0lsQGYUDAw5KV5dnZ2du3b8N2jVhJ25wGshkkEACUnX3+p59+wkaRiJeXV3BwMHl/8b59+/bB4ddJ8vLyZs58CxtmtmMjYFsIh8FzKcXFxTNnzvz999/lU4Jt27YdO3YshJBlWYZhxKjcEEL7i+bLroO8BfgzeV8UW0y0TvFZEELp6Qclw2A+Pj6dO3dW6eM8z3fq1Il0aJSkaO/YsSMZUISMF0o6NJLtXFJSsm/fPlSeHRsMGjRIbt5fuHDhiy+WE1Ezy65dcottVwq++OKL8+fPSw7i7e3dtGlT7U+xIAg7d+7cs2cPJAC29wC5BSGUmJgor/bZs2dff/31rKwscYtYnqhz2YYFCxasWLHCbDaTRzCZTH379hFPRFGkzssvnhfEP1n0pgq/evLqREEQPv98oZeXl0bfdQqF4gnwPO/l5ZWcnFzTFfFc3GWbIYTMZqmYkcPzgkYpKNEvBQHZW3stkZSeEM0JLx3p2bNn7969yY01WCV3I/oKtmjRQvLT1atXP//8c2yYYWBFQLmuCXbvTtmwYYP71l1gdbxePemCIkEQyGQ+pC4rfhXdydavX3/lypWioqKcnJx9+/Z9++23L7/88uzZs0W1BpsxcXFxERERkhOZzeZ169alpKQgRJqUkiYRvRMhAPC992anp6dLjmM0Gvv0iWNZnU7HiHtV1vnLmlosDmG5UWe/xRA2zyCEZD3//PNPSbRGlmVDQ0NVZr2sVj4iopNYSYvFkpGRQd7rSgOK9OzZq1mzZuSW/Pz8vXv34j3wjh07dpTYwxaL5a+//jp//ry8Byp9RRDC4uKSw4cPS945LMsajUbtyuvt27d37NjJ87zVylssVrwWjjTPgO12BAYGRkdHS27fnTt3li1blp2dTRiTCCg/PmWm9aeffoqX3pFERETExcXZz6VBqfvyy1oR8iee5+395IGkp6cvXrzEaDQKgkAznlEoHg5+To1G4+LFS+RqDEXEvZGOOI5TyYulfcQRyCwZlXEyyQvaQ0wgk8nUq1ev6Ojo9PT05OTkw4cza6kgMZs57S3atWsXia+gIAh79uzJzMwi9WDJXqJ5BgAAAC1b9kVcXFxYWFiV6m0fRQ21ffv2AwcO2Lp1m8qO2GSCEBYVFeP1XbYDKp4F9OzZQx6p7/jx419//TV5TJVzYXfH4uLin3/+OTQ0VHK01q1bx8XF7d27t6Y8fORujW3atImJicYhE8kq4TYfMmRIixbNxY13795NSUnp2LGj6LFZr169zp072wsoghCQRGhECJ04cSI3N1c8BYRgwYKP09LSwsLCQkJCgoKCHnrooTt37mzbtk287yptJTY7hKCgoMBqtcrCD5CWcyVcvnx59+7dglA23ygIAvaUk1egR48eEpsTO7X+9tvvNofSSrtKWT/csmVr586dSeu0YcOGPXv2kEcxoUig8qtWsGjRorS0tKSkpNDQDvZiLFEoFE/g3r17p06dTk5OpoaZOrUmCq1DIooMgehRoo1l2Z49e4aEhCQnJ69atVp0V6vperkFCEFYWJhk3Pf27dvbt28Xc69VqhZjR769e/e2a9fOTWl/IATy9FxNmjSZM2dOw4aN1q5dq6LES/RgbDuVfSL0dRwxon37EMmaE7PZ/NdfuzQGhiHMM/Dbb78NHz78scceIwvUr1+/Y8eO2GWu8st2HbY7hfbs2TN48OAmTZqIP6nE84AQdO7cCWdwxuTn5+/atWv06NGizckwjGIwDNwTvL29Q0JCyIstKirau3cv2fa4//z55+bNmzfbqgrIvH+VtpU4UnDlylUcQafi78hOFkEFLl68qKUYQigsLEwSu1Jyadq6CgAA7N+/7+bN50nbzDaf6VnvxrpN3ZBfHkt6evq//vUv+XbStDabadBLzwVHdlEvoz3wcnWC+xjuXSzL6nSMICCLxUJul5TEF8vzAh7ckZesEVTGoURIT2yGYfT6yi2IGr+uWkrN+/tpRDIyXZlqQu7opho5j5+f34wZMyZOnFjTFXEMMeNNpW422O0tIiJCMvYPALh06VJKyh7sc6VRX0EIHTp0+O7du07WWwO5ubmSlU4AgICAgI8++vDAgf0LF34+aNDjoOICMLKkqL7b/BIrOJsBABACJpOpeXNpqEAcUVC73kZOzR06dFiylMhgMDzyyCPaj8YwDCvDaR8qCMGOHTsvXbpEbhTjeSjWqlOnTqKxihA6depUTk7u5cuXyTL+/v7x8fGAeAMYjQZs6/bv31+yIisvL2/z5s3YPCYmZvHxAeE1qrWJyNvt6+tTFQczjuP+/vtvW5UqqUCbNm0kZQoKCg4fzgREp1JHLJObm2vL/VBO8+bNW7du7YHvxrpKXZJfHg5O7U2uTcWIGz1hCTqFRIthBuwILFfJL5dgtVoRKovsaq+M0WhgGIiQA+HKKA8gylYvjhYlmvVlRW39vkaSrkhkG8Mw9kZQJA+nS9ZUrFu37q233rKtL1JAlKZt2rQNDQ1t0qRJ165dQkNDW7RooZgi09fX9+WXJ+Xl5W3duqV2rfqwWnlt3pgwMDCQDKqOuXjxovZ5BpvTINi5c+etW7fICRkXghDYtm3byJEjW7duLa/Aww8/nJiYmJiYiHXrEydO7Nq1e8uWLZLgHxJlq6J2hQAAXbpEyvMBXLly5dixY6Ihp6W24pTI8ePH7969Kwly+PDDD2ufiWUYKPGpU1kGUynY2M7MzCQtLgBAeHh4YGAQ9jMkvVVjYmJatmwpFrt///7Jk6cAAGfOnImJiRGPUL9+/YiIjjt37pQ8JhzHde/ejZx2EwQhIyOjuLhYfEjJ02FzTpw0IxekEZdQYT4Nf42IiBgwYEDPnj3atWunmIdNIxzH5ebmkncHIWS18uLpxEiAgYGBfn5+kt0LCgpyc3PEJYIOnfrmzZuSXuHj4xMUFJSTk1Mn5+2p/HIIhBDHWciv7j6jW7FlplY2wDxz7uVBRqNhBsqi6aiVrIr8chXqjtBksWqojEsgAwKRLwd78otSRbD8UrbNsMDW6RidTtrJauq9LXnkGAYyDKP4HEpsIZc+q9CeXSE2y/nz58+fzwYArFy5AgAQHBz82muv9e/fX573tmHDhi+88MK+fXtxkqJaoSFhwaaxpgEBARIvRNvUAXQofjfWp2/cuBESEuJgfTUBIczJyd23b1+rVq1UhlQNBkNgYGBgYODQoUM//PD/rl69mpqaunbtuuPHj2tZudS06UNyzf7y5cvOaUIQwn379sptM2y+OtedsCeGE5UBhL9lenp6YmIiaUXjeB4XL16UXGl0dEzjxo3Fr7dv3z5y5AgA4Ny5c6WlpaLRZTAYunbtik10ElsQyPKthYWFBw9moAox5cvqZvsgqTUizTb8a6dOEe3btw8P79ihQ0iLFi0aNWokT83nHKWlpXfv3iPtcISQqCbi9y2eo3v44Yfl2a67du2K7VuX4O3tLTf/6gxUfjlKbbfHJNgzz6hh5mloN8wqpSryi6ICz/OK7we5/KreetVZsPxSts1EZ1k5NWju87xA3n69npW8avGUt0QDc8m7GEIIAESoXEyqTp1DaMtIe/78hVdffS0xcfjMmTPlDn4hIe0nTJiwePHiqtewGnBIsCGE6tUzSVrJarXeunXLIctBjLfhRCR9jWC9/+OPP+7cubM8jqIiBoOhdevWrVu3/ve//11QUJCWlvb//t8vKSkp9ow0CMFDDzWVaF0cx12/fl28QMfrDG/duiVJma3X6wMDAyWOhVpwkWCDO3fuvHTpEmmb+fj4dOvWjYzngZ+ODh1CyLVbly9fPn36lF7PHjly5MaNG+SEWKtWrTp16oQnGMXprCFDBkvSSV+5cmXTpk3q9SNljL+/f1xcbLdu3dq0aevv36x+/fpeXl7u83eyWq0lJcWVFoMQNm3atCoTdFrQ6/VkFJY6BpVflaLd9avGJyKcQ26eUcPM06hLhpmWubKqlKc8OGD5pWybqSgoOp2upl5wVqtVMg7KsjqW1eFY54qrMMQpV1chnsNgUI5LIR9g4DjLhg2/1qtXb8aMGZIoUgaDoU+fPosWLXJtJV2IeDlOCLaGDRvIx4ALCwuds0Zu3rypFImhqhARR0rmzJnzwQcfSMJLVLp7kyZNhg4dOmTIkGvX/t60aePSpcvkE6EIAbmlSh7EiTqzLCvvbEaj0d/fH8ec0H5YVwk2XB+JWyOEEEeeEMtACDt1iiCzdVut1tOnT+PCly5dOn36NOlf2rhx486dOx09epQ8yKOPPkrGt7BarampChFHJHUDAJhMpilTJj/++OMtW7ZU9Dd2J541N649wmTtgsqvStGyiB/DcZZa2klI84waZp5GXTLMKBQXguWXsrKoLtvcVSMNWCwKqycZBjKMgmATBFT9r2NIQGxGa9b8iIObS8o3b9788cfL4kxUYzW1gl2KHRVsOPaD0WhUtEYcvVLckO4evkUIZWUdef75CSkpKU4s0oUQtmjRfPLkyTt2bB81aiQgsxqXXYLcaOfw6jsnbr1er7dneTlq97pKsMGyPF1g//79d+7cIX+SxPNACHXu3Il0aCwqKsrMzLRYLBxn4TjL8ePHydAs3t7eXbuWZzkzmzmDwRgaGkpe5p07d9LT0+0F/xRbeNq0qSkpuydPnty6detqN8wUKsYQ4C0IoRYtWrh8DEKCXq9v0qRpbXGldhQqvygYnEuQGmaeRl0yzMxmTvHPVeVrHLmQ0vITxWnUbDMVeV2zolwQBI1DiTX+xIIKEdUgQmjbtu337t2TlKlXr167du2qv27aEQTnBJtde8PRLmQLr+eunkeqRXl5eePHPz9hwoR9+/bdv3/fiaMFBATMnTt32rRpknkzO/WHTpjkDMMgVJ4aWwJCgOft/irBDY8JTElJycnJITc1bNgwKqo7se4LduvWjXTbu3HjRkrKHmDzLz127Bhp3UEIQ0JC8CwZtrL69XtMktM8Jydn586dio2Md2nbtu2GDetfeeUVN0WU0YJOV0GG4RjE+E90voIQVoP9gJcHQGh3AW2thsovigjPU8PMs2AYBiHE84LKX83JL4oUltWJcqpS+UWpOlhI1T5jl+d5i8WqrtHyvOA5T6w4n7Bp0yb5oimDwdCsWbO6OHgNzGZzbVmrIMZmwF5ee/bsHT16TL9+/T755NPTp09LQtVXipeX19ixY5599t9AdZIQBxdxorZYw1NcoYsQ4jiO561aWh4h1ws2PFmIJ8HEjWJCLYzJVGE8AiF05syZ4uIifDUIgdTUtGvXrpGHfeihh+LiYsXr7d69Oxn00mKxZGZmEiHyK9QHABAcHLxkyZLIyEgnpok4jsvLy9u6dWtycnJRUZGjuzsBTnLt1lMIgmA2m9065EFRpNbJLwrFtQiCYK0MLfKLGmaUOoy9WCBWe/7oil4Z1YwgCOreONWQOIIMOqwO9m3Dyn9BQYG8AOnc5UIQAizL1pDPEgQA3Llzx2q1kt5ZDMP4+vo6OlOE7SVvby+3zpvL197k5eUtW7Z02bKlJpNPYuLwAQMGdOjQwc/PT0uT1q9f//nnn9+//wAOm84wsKSkWEneIDFsjKO1BQDJQwgWFRVlZBwEQNPcC8+72HIWVxKmpaU/9dRT5AxVmzZtYmKiDxxIhRA+/vggMi/Z/fv3Dx8+TAZBRQidPHkyMjJSvOM+Pj5dunTZvn07AMBkMnXu3JnsDAUFBXv27JWvY8TPnclkmj37vZCQ9louobS0tKSk5ObNm1evXj1z5syBAwcOHEjFKcVfe+1Vd7sa4joXFhZKugrHccuXf7lw4UIyublzQCjOQiPnVn56PlR+VYpD8sutNaFQ5FQqv2qLYUZjflAcBcsvZQEmCILZzOl0Op1OJ2Zupb4BJA5JLHUdyNvbWyU6f1Vo0eIRSRT76gE3TkHBbYltxrJs06ZNHY9AgCAE9evXd/cCIVm2Kzy5DIuLi1avXrN69WoIYZs2bfv3j+/Ro0dISEijRo1UREiLFi0SE4cvXLgQp9W6ceOmROXCU6aOhwLBdUM+Pj4NGzaUbOd5Hue+dJU3v3OkpOzOyckhbbOGDRt27BiRmpqGEIqI6EiG8bh9+/aRI2VxPsSMdpmZmQkJCWJ+PJZlcewQhFCfPn2aN68QY/DUqVOpqal24vyCMWPGPProo4qtbLVab968eerUqTNnzpw4cXLv3r04bZ3NYEbkg+kSV0PF4P4SsO5ObtHr9U2b4sas6otCPLCY6q3uQeVXpbjE4hIEwRNsXQBAVFRUUtLroaGhkmhbFArFo7h3796pU6eSkxelp6fXdF08FCy/WFAxUyeeacEDEvaEmV6vRwjhwjWVzbPWjfWqLO3Iy8tzh5IEIXD3XJM6t27d4jiOXFYkevE5dPdwUmMyT7FbIRMWE/pr2STD+fPZ589nL1++HADQrJl/QsKwwYMHh4SEyGdUDAZD586RoCwyCrh582ZJSQkZGh4AgC/K0bkLXD46Olqe2rugoABCWP1RLkjEaI2RkZHi0IDRaGzTpjVuxuDgYLJbXrp06dixo6SuiBDYsWPn5MmTyQts2bJlhw6hx44d7dy5E9mMZrP50KFDoNygqoDJZBoyZIh8gpHjuG3bti1evPj8+fNAZqhgc5ocRHDV+waH5lO/3Xl5eUVFRaTTJoRQNEddNI1Rd6wyKr9qEE/wWn/99ddfffWVoqIinuf/+eefmq4OhUJRo0OHDmvWrF6y5L+eHKK82rAnv1iglKnTaDTgIFHkm5dhGJ1OZxuPhwxjEIckqx8V0eam+kAIGcVwWtrASp483ytCyGw2u3zeDFczICCgBtX006dP3blzRzK3065du3r16hUXF2tsSDyLEhgYSHrBuRYyATGGjFphq4M484nEAB75+XlffvnVl19+FR0dNXfu3ODgYEn3CAjwB7YOmZWVVVhYKEkV/cgjj3Ts2FHM3OVQrSMiIuSDxFevXlUMxl1tiA21Z8/e4cOH+/v7i9tDQ0MBgB07dnzkkUfE8lar9dSpUxKXUghhUVHRuXPnyGVpjRs37tSp09GjR7t06UL26lu3bqWlpeF+InFoBAAMGjRIbtWbzeZvvvnms88+s50Sir6CZAo14qIAAKBJkyaKs9CufeFACA8dOnTv3j1Jh2/ZsmVQUCBOP11nNHuXQOWXFupqILWoqKhXX33l7t27LMvq9Xr6aFAongxCSBCEu3fvvvrqK2lpaXT2zJ78YgEAFouFdP/AMAxkGBYAgIN7yr1msS6Ll3VWzzUQdVMTM27yj8dhzZx79eMq9enTp2nTppKfzGbz5cuXgYaBeYZhvL29gDbNDLeBc6EmXAKEMDf34rVr1yR1aNasWXx8/KZNm7RbIwiBXr16ypuu6uA6mEym2NjY7t27tWzZMigoqGnTpkVFRTNmzNi7dx8uYIvmAm1WHLJNqgAIEQAgLS39rbfeWrJkicTXztfXNyYmZv/+Awih4uKia9f+btOmDVmgadOmvXr1OnbsmBOVj46OkkzWcRz3999/e4IShhBKTU29cOGCaJsBAPz9/fv1e6xxY79GjRqJG4uKio4cOQJss6OAcGs8ceJEfHy8OOXl7e0dEhLSo0eMzKHxdFZWlu0IFaoBIWzfvp23t7ekeocOHfr0089sq0DLTme7uRAoG+egffv2kh5rMBgCA4OcbiV7QAivXr3avn2FBXIBAQGPPz5o2bJlDh1KYmpKphbrhiJL5ZcWdDqGzHxdZ0hKSiopKTEYDHgWtG50aQqlroJtM4ZhSkpKkpKS/vWvf9V0jWoYu/ILf+J5nuM4jXFLMYKAOI6rfsEGKlv44QleFooMHDiQ1EoxRUVFZ86cBUCiMwF56AiWZRs3biwqkSrgAvHx/UjNuJrBdTh+/LhkwW79+vX79+8PNOuFuFTfvn3JFUouBCG0YMFHX3yxbPz48f369WvdurWvr2+jRo3CwsLkNbTZaVDUd8Xg+FlZR3DGZ/kVYFUMIXD27BnJ82I0Gh97rC/20NOok+Fiw4YlSHR3AMC9e/dOnjzpMRoYyszMJL3F6tevHxHRKTw8jDSWbNHzJfNUEACFSPrt27eLiYkhY+eUlJTs27dPtOskB0EINW7cWDJ1zHFcVlYW9q4E5Q6l0N7IC27wAQP6t2rVSvEyXagOioc6ffq0xNHOia4CbJE/1q1be+bM6YyMjPXrN3z++ecTJkzo0SPGoeN4OFR+PbCEhnZACLEsq9NV4ipMoVBqHJwkhmVZhFBoaIearo5HoCi/KqhxDr3aauo9CGElcQ7cIdsEQeA4i72kgep/paVms5l7+umn4+Pj5SOmOTk5KSkpEiVJMXQEACAkJKRevcpNFKxlDho0yE0RILVVACCE0tLS7969K/mpd+9eTz/9FJma2R64yMiRT3ft2tV9tc3JyZHowV5eXt27d1evHrSBELLnj1paWpqfnwdsD8v+/QckSZkBAB07dnzhhRc0VhVXyWQyjRo1Ur7Y7NKlS7t3765xhdt290Fqatrt27fF7QaDoXXroLCwMPIpOHfunBg9XwTf99TUNDylLNK8efPIyEhytjA/P3/v3r34VSQL5YIAAIrDEza7GikadfKSJpNp9OjRcodkfLni3cfPO8dZLBar4l2wWvlKXxc4+/aBAwfIpsM41FVslYfjxo0LD4uZsIcAACAASURBVA/38vJq2rRJZGTnESMSZ816d9myZYMHDwZ1yDwDVH7ZwTmxpf7nOd2mfv36NPUthVK7wM8sjdxDIhFJEtvMoQO5pD4Oox54UDHHUU0hmh99+vSZMmWKvCOazebdu3fLd4QQ3Lt3r7S0VLI9KCho5MingapGhU/67LP/7t+/fw1KLFzBlJQUucNegwYNxo9/Pjg4GFR2IQCA4ODg8ePHy+0QF3Ls2HF5TvBu3bo999xzmkNKwsjIznIP0oKCgpycXLEbKLaG0WgcNWrkgAH9QWWKsrikat68eVFRUZJfLRZLRkYGhApePVrMYNeCz4bdGsntoaFhzZo1E7+WlpaeOHECf1bSldHRo0fJEQo/P79HH32UOAs6ceIEXoKleIEQwvz8fMlGvV7fqlUrXFyLYebjY/rgg/djYmLsFXZt0+KTHjiQeurUKclP2rsKsPWWuLjYiRNfIuPxYM6dO7d582bX1dojoPLrwcTptQYUCqVGoM+sHEl7lOnuDMM4EWxdr9e7JK60Q2dUv6Ge4BCCbAAATCbTnDlzlixZrBjKIjc3d8uWrUphDEBOTo480W29evVGjhzVtm1bRZtBPGliYuKrr75a42MSeOps48ZNkqkzAEBISPvFixdFRkbiMorXAiGMjIxcvHhRSEiIW+u5c+fOnJwcyUZfX98pUyb37x8PVG0bvL1evXpTp059+OGHyZ8EQThz5gwsBwAAdu3ajaO0kwQEBMyfP3/48OHkMRVPZDL5LFjw0RNPDJU/d1evXl2/fr18BkkQkNXqstDhEEKWZbVoj7gKErfGli0fIVvpzp072FiVvKbFr0eOHCGfAr1eT0ZcLCkpycjIULFTEELFxVLfYAhhVFRUnz59gP098R2HEHTpErlixcqEhITqfNHhy9+0SeHB0dhVcOUjIyPfeust+ZvH3pBQ7YXKLwqFQqHURhTlFwMAMBgMej3rREIkhoEsqzMaDdVgAUMIDQZDpZV0dwYbpAEfH59BgwZNnz79xx9/TEtLHTduLBkOW6SkpGTt2rW5uTk4qoSE3Nyc7Ozz8r1CQtp/8cWy2NjekuoAACAE/v7+8+bNnT9/Hjk7USPgNTwAgE2bNmVkHJIokRDCDh06fP31V5MmTcJbJG0IABg58ully5Z26NDB/b0LpaSkmM1mydaAgIBPPvnklVdeEU0rsW5kPSMjI1euXNmzZ09JPe/du5eeno7Liq2xevXqzMxMuUrdrFmzBQs+WrJkse3GSTsVhDA2Nvbnn396+umn5fH6zWbzpk2bcnNzJXUQBOTcihoc9//GjRsSb09vb+9OnTqJrWF/97ICu3btunnzprhdjFqOuXz5cmpqmr25AoRASsqeGzdu2DvLtWvXNmzYgBtWcb0ZAODChRz5/HOzZs0+/PD/Ro0aCSreSvKzv7//3Llzv/3226io7vZ6oMFgaNbsIcWzO414qF9/3Yij0cgrr95VcLFJkyZ99dVXiuMaOTk5eEjItTWvKaj8olAoFEptxJ78Ym1aVNl37UKqGjwvxBkHSQwTewgCUlTyqs6oUaNGjRrlwgPyPL9ly5bvvvtOngFWnBM7fPhQ7969JKmZIITBwcFfffVVZmbm1q1bt2zZev369TZt2nTv3q1v375RUdH165fbgQih69ev11REEFHfXblyRWhoB8m0EgCgSZMmM2bMeO6553bv3r1z585du3YBAGNiYmJjY+Pj+7Vp06bi/I/gchdN3NQIgc2btwwdOhRnNyZp0KDBtGlTn39+fEZGxp49e48fP378+HFsfvfu3TssLKxnzx4hISHySIAIocOHD//22+/ieiRRFV6xYmXbtm3lsxlGo/GJJ57o06fP0aNHd+3alZFx6Pjx4wCAvn37du/ePS4uNjg4WDEjAkIoIyPj66+/kRtmkkAsDrUNUnqYGIZJSEgQBPT9999fuHBBbnITtQIAgKysI2fPnpVEVsRYrdajR4+qp44oLpZG0hcRBCEjI6OoqNi+qyECAOzdu3fs2DGtW7eW/BoQEPDBBx+MGzc+JSXl4MGDu3btwgZw3759u3TpYu+2KoLfoNhEdAliq65cuaJTpwgy5QAGd5X4+Phjx46lpKQcOXIkNTUNANCmTZtu3br17NkzOjrKz89PsWUKCwvXrFmDzXg3vS2rEyq/KBQKhVIbUZFfLEJIHBrX6XQsq9XHw15mT+dgbFRlBLNGgm45AUIoNTX1vfdmyxNqkV9Xr149ePDgiIgI+RGMRmNMTExMTMycOXNUTnTx4sWsrKwRI0a4quYOYbsolJqaumzZshkzZsjdLCGEzZs3f/bZZ5999lmVQ5WWlh45ciQ6OtpN9czNzV2zZo29GjZu3HjgwIEDBw7Ufsy8vLwVK1aQmhaEEE9xpKSkLF26VPFcAABfX99evXr16tVL+7nOnj07d+680tJSHKERN3vVDLMyn9KLF3M5jpNM0/n4+Iwe/dzo0c/hrxzHLV26dPHixXKtEt//Q4cO9ezZ02g0Sn4Vo+cDO7NeuPUkkfRFCgsLDx7MgOV55xSAEObm5vz111+PPPKI3GeAZdkOHUI6dAiZNGmivXYguXbtmiAIEkupRYsWQCl8f1UQLycrK+vLL7+011W8vb2joqLkKw9V4Hl+27Zta9b8WGdsACq/KBQKhVIbUZFfFSYiHJJVLhFs2M/SaDTo9axOVyXBxvNCrVA4eJ5PSUl5880ZeN2R4ppIfCHFxSXr1q2Th6nQyL1791asWFEVBb3qiO6Wa9as+f77H+TeZRoPkpGRcenSJVfXrvz4CKE1a37ctGmTxIXPOe7du7ds2bLU1FS8jFC8v2L3XLNmzcqVK+XrCZ3g/Pnzc+fOPX/+PDknXkXDTOTq1WuFhYXqZfR6fbNmzZQMszK3xrS0tFu3bsl3xNHzVR5ZfISDBw8WFBTIf71y5QrOkqdSN/zrjz/+eP68gnuwdhBC586dmz59uiRuJACgefPmQUFBWjJbOHpG/OysWfPjwoULnX4JkGDDbPbs2eJcZR1waCSh8otCoVAotRGJSJI6ifG8prXIGoupwzDQuXUCchCqBYOOCKGbN29++umn48ePz8/PI13dFAsDgFavXrNq1Sr5UqhKuXPnzscff7xmzZqqVtoRGIbBmSv0er1erzcYDEaj0WAw4K+LFy9atGiRPLyBOgihM2fOzJs33011JtXTWbPeW79+fRXNszt37ixcuHDNmh8RkkZdI5ZpwUWLFn/00QJFo0UjCKH09PSXX345NTVNzO0DIXSVYQYAyMjIOHnypLrKCCFs2rSpopZvc2vMOnv2rPxXHD1f5cjYOMnMzJInjhMEITMzU73yordAbu7Fjz/++Nq1a+rl7WG1WlNSUsaOHZeWlnb58mVJazRq1Khjx44udGjEEPY8+u677z/44ANy2Z4TcBz3yy+/vPnmjKKiYi0xKmspVH5RKBQKpTZCCibp8hV7S+q1bKxBanZ2qFKsVmtOTs6GDRtWrVpt00ehylp8cR0UAODTTz8tLCx8+eWXtceRv3z58sKFC3/9daPLVUZ1sIUg98/E1ggA4Jtvvjl79uzbb7+NQ01WekCE0MGDB2fPnl3FeQ91bK2NIIRvv/32pUuXJkyY0KRJE0ePgxA6efLkBx98kJaWpuKtKir3a9asPnXq5NSpU6OjoxUXkqlw69atFStWLF/+JQAAQoAVRNcaZrhB1qxZExYWphhlVCQgIMCe/YYvX+7WWFn0fHF3AAA4depUVFQU2US3b9/eu3ev9mgWu3enTJ8+fe7cucHBwQ69u4h2RgCA06dPl5SUkGnQfX19u3fvvnHjJu3H1Agsz2+O1q1bl52d7VxXAQDcvHlz8eLFa9asEQSksswMr4yqomOePRBysRuhIlR+USgUygNIHZNfFebNFANJGQx6g0EW3pGB8mBxNQXHWVziDeKqO8rzfHFx8e3bt0+fPvPnn3/OmTOnd+/YgQMHLl/+ZXFxMQBQjA+hqpWWR5/78suvxo8fv2XLlvv376ufuqioaMOGDaNGPfPrrxuR3ZzI9tpKcbtCDEl7FUYICALiecFq5S0WK86iK+bs5jiL1crv2bP3qaeeWr58+c2bN9XvWmFh4apVqyZOnJiTk6MaElBT9TTUv2yiZvnyL5944on//e9/d+7c0diveJ4/e/bs7Nmzhw0blpaWRhzTbpgKfOSsrCOjR4+ZMWPm0aNHtczXIYRu3br13XffDxs2bPnyL20mJYNNYscNM7WVWvjD7t0pU6dOPXfunEpT+Pj4tG4dZEctRgCg/fv3S6Z9bNHzFRx6yd3x3KMkkj4AICcnZ8eOnZVq2OTsU1pa+ogRT65cuVKe01mO2M5PPPHE8uXLbaE+4L59+69fv06WZBgmJiYmKCio0mPiAztkFRCFIe4qU6a8kpWVpXFqF0/UL1u2rG/fx1avXiMIFWLSSAozDGMw6KvomKcChAAHRXRf0sUHXH5RKBTKg0ndk18wMLBMq2AYRq9nAQA8L/A8r5iJBSFgsVgYhsFL1qzWyu1Io9GNIhDXx1WCDU8U2EILOBN4DbeYOE1EHKTsg9zDTb0+xGEhAMjf3z8hIaF///5BQUH169fHI+jYFLx06dLevXtXrVqNk+2K12I7Ef5a4cik5kp+Ja6CDCBTXljSPjodAyG0Wq14MtCOexuyFdbpdAzP84KAEhKGDRo0KCIiolGjRjjYA0KouLg4Ly9v165d3377XX5+Pu6THGcRI4vYLFtY8X5VFeJo5Vc8bNiw+Pj+wcFt/f39jUYjGZGitLS0pKTkypUrBw4cWL9+/fnzF8jbjVDleY2J00EIQZs2bYcNG9ajR0xQUFC9evXEc/E8X1JScuPGjdOnz/z++29bt24lpj4gAEivNzCMXcOMbCUI8Q0V+wZUqWrF7gfGjRs3bNiw1q1bm0wm3PEQQvfv37979+7Ro0cXLPj44sWL8ntBbCnvY0TlgfrtI+oAyW6pvZ1ldYAmU73hwxMHDhzQtm3bhg0benl5ibW6f//+rVu3Tp8+vXnz5o0bN5LtTNYEVHxGbF2xwhU50eAaGqFsi79/QELCsH79+rVo0aJBgwbe3t7iATmOu3//fl5e3tGjRzdv3pySskf+8lG0ouUGjPswm12wqlMClV91j2z/ZsH519XL5ObmFBcXq1naJ5JjXgRfpyaFg4I/koZu7/978hA/YqNGCi+m/bHihz8zT2bf5gAwNA4O6zJ4zIQh0YEK6XEAAODihhf+dSmp/AQnkmNevPju78lD/LSekUKpy3AcZzKZgoKkIZQdJdu/WbvrN+qg/CJtM5ZlyWk7PD+ILTlBQIIgiD/JC9vDfbKN5wXX+uhX1F2clpflmqioiklLaNbMJDtX1AvLP4jFSSVMYpuJ9cEfSJ2YMLfEMmqWZEVbDuEIeBxnAbIEViRYC8GxaLBWBCHU6Rgyxh1p1gqCgFBZ/8EPQ8X7IlWXq46dA5abteRmXG3xX6BgD1d+OvEIBFCyseLdVLgvRqNBZcaMvLm2w1boBiq1lRlOZU1BjkGIYTAUVzHZjk+eWrlX26uAYhntjSw5DijvReKABRJtM1gx06D80ZU/JvJnpCoNrlL/igMHFapU8Vku+588naSGcvR6vUvWTWnE5a9uQOVXXcTVtlllG+2Rt33+G+9nB788eUL/yEA/IwAAmAsuZv3x8awVRbHzFsyKk3p8F6QtmPLGr5dGfU1tMwpFGRfaZqEFt+ue/CpfuiAIgsRVRkV0yQtXJzijrvuGG6t2ZGTnszMmBDnPICphovqFkKgLlhUna46IcrL6SC9QVqaCFigxzORKNiyb10BWq1Vlzpc8Di6P1z6SmxESpDVSqKTCJVQdsbVFiwJ7smHTAwCAUAXV3GaSkf86MIlHTigRcyn4tiLbubAthOugMN2h1+u1vCmIKVMg3txK7QTS1CQtT9zxcH2wp5w4N6t4BNFEIRpW2ZazVwHRjhV3cWjKlJgBE69bYuRXuNHi1Ym723aT2DwVzDAS5xpcpf6Sg1c0xsSak/2zwmCB+nmrU7ABANzhFkLlF8Ut5P2R9MyqwIW//9CFnCEz+gVGj1m2vf8fSc+8kbz0+6RwcS1tQeaymW+sygae4jJLodR16qT8cpfrpDtACFitPMdZ3OQHAt1MFSsmqoOgzH4otyIULSXt9bHzq3LN8U/kjgzD2MpAHKdRjk6nk5wL1x2X1+lYnQ1cHkJG+7U43bAqrQ3LFjshWyOLXwH5wba9fEcnTkfcvrKpGOIU5Qa2CHnhCCF1wwzaLBnJzRW3aWkN0f4nLh8RtoracAZxxvLPLKsnuk3lFSA7JHlRiuUVo2WQt5XYEUkeJdsFAkk7g/I7VaE98S8ASIo53+DqTQEAlPQIomsAcVQBbwRA4So8AU+qS/XhbvlFqYyCP5Jikv6QJuSQbj2RHFP+/eKGWR/7zvs6qYsvAAWZPyQNiYuJG5L0Q2bBuR8SYyb/AYYsWBC5Ydbac+U7D30jrdWMn76fEalSkbw/kuLikv7Is31NS04aEhcTE9P/mZk/ZCokDAEAAFB44ueyUi8s+OMiEbq5IPOHmc/0j4mJiRvywqwNJypJekKhuJ+iYyuzlhx3QZIgT6R65JfH2WbIFk8Ch5QQo0qYzRzHcTzPP7BSTa7jShRET1DCEEK8EoIgDVotKv1CGQj7HWEAcNLUcSGSFoZKAKmaXqVzKd5c+dnJvarHLcp+x5P3w8phWVanY+TJoF2CXq/X6RiVYIZke8rr78TlVDOSmsv7C1HKc6+irkLlV13CnLk22WdGUpwvAAXbk0a8kdn/m5TUlJ8nG36Y+fGefEN4qwBgjB6V5Lviz7KYs6DV6PXbfpg1xN4qNADwRNzHRRO+XjAkwPZ15sW4hb+npqaunxed+caIWSkK5lXehjde/DVw/u+pqak/DMl7f2xyJrbOClNmjXhjT9i761NTU1N+eMFn7YsvJp9wOOcOheI6io6tPPvWCX7zt2frrHlWDXiQbSYIiOMsHMdZLBar1WrFa5J4XhBoUs5aA4SQsYNieXuFqU6phdr4XGDDDAAAIXB5rDyDwYA7jrp5RqG4HCq/6hyFaRt+jU2M9QOgMCX5/azBC7A55dsu8ZngkydBbFgrAAAIDO7CXbxUNtvl6xdgVDkiV5C24I2Pb49aunRMO7xuLfOHj9Oj352f2M4XH3n+u9E7kjeck+54bvsPJ2MnTOjiCwAISExOTZnZxQgAAOc2JO9o9fK7Y8J9AQDAL3rmvJfNa5P/zJPuT6FUD9gws73wrPTN5yzutc20617U06POINih6oUptR0cpVP86lrzTDTMbOdiRE9aCsUJqPx6sLmUtSMyup0vAAV7NuxoPCEx2mZ2GX2MAAR3aaUyO6bE7e0LprzxK3j53cni8rTstD+5yNjw8gP5BkcH52dmSxwbC7Iz8w2tAmTnK7iUmQ+6hAeWb2kXHgdOZp6jjo2UGoA0zOCg8e1fjXTwEaGIuGtoGToSlJkmeKkzIIQcWihpb36Mmmd1DxyiU7IRm2dVD8wgMcww+HTuzhdJqXtQ+UUBBXkXQbvYAADM2SfSQfQzrSr+HBaAwzOai8xAW+SP7PT8wYOjdnyxbHv/5P5l8Ro5DmS9PyLm/QoFg7lCAKQBHSNbScNBAgA4AKKCK2w3AAAKi2os0A3lgaLo2MrslG7Br3b0UTDMOvrUcO1qNe6yzRxaTKLT6Wg04bqBq3wRIZSG/6bUasSkUnIgBHq93sGs2RVQTGaFYVkdXtPo9MEpDyBUflEAAAAUFBYCwBXkARDoU+6seDE7E0SOaoW9Ek+m/Bk7ZLKW0PjBr3806xljl4IR7yenRM+Ps00pRM37XTTVVMi6lCc32AwApGdX2M4BAAL8qFZMcTs2Y+zEWTA+KC4jlxpmrsQtPo2KqpK4NhoH3SbByYvdURNKNWNPCbZnaNnbTpXpuoSYV9F+Aeh0aJBKc3Pp9XZz7tUlIIQ6nU6vmZqur+dC5dcDR3q2uEKrMM/20S+gneHS7QIA/Fq1M4CCApufoDnz1x+yDeF4Guvc2o+zRo2O1eS61djXF4CAIZNfDtiRvALH8mgVGQ+yMrPLg3eY0xbExS3IlETz8Avu4s9dypN5Kvq16uIPMk9cLN9y7kQKCGvXSm3RG4XiEpBtdhZt/janqoYZlV8SXK+yQAglqpIgILOZE9dGWywWjrNIdHK6cL9uoNPp5GEGYYU4++WI2+XQlUJ1BgihumGGYRjl2PfqsCyrJbeJXs/Wbe1Zr9cbDHqW1TEM1PhX01X2UKj8etDwC4tuBVL+SCkAAJgvbk9elWZzUAyOHnzpj6w8AMLjJ7Ta8cWKzEIACs9teG/WH7dBWCs/UHhuQ9KUzNELy5ePaaLdqHdHgbUfrzhhBsA3bvTrrf5M/vgPvEKsIC05+dfgpFFdpAdsN+SFqD0rVmQWAgAK05ITY17YkAcAAO0Sk+IvffH+DyfKdl/w3hfGUUmDFbwfKRQX4/vo8+0/Cidfls4aZlR+yXG9bSbRqgUByb2VEJJufBDauupACPV6vdFoMBoNer3eA9VNHJdMjmLwaBxw3175Gqk/xbU4tG7H0eCKYshHLRgMnvi8uASDwUDfn66Cyi/34aHyK/CZhfOisz8eERPTf+wXeUNmiKnJjF0SJxQl/5BmBu3GLPwo8sTMATH939jgk/TzwgnBJ98f0f/FFYVjfk4e4rAhZAyfkBSftyr5z4sAgHbPfP39BN/tbwyNiYmJG/MNGP3T0sRAAIAk8ZrfkPlfD784a2hMTMyI5LzEpQsS8Wl94+avXxh78v0Rtt2//zrJMVORQnEan4hy88xZw4zKL0VgYGBQ+RdXLPKRuBiprJOWqFYWi5V6sqmgGEoBD+bWSH1EjEYDAMBs5oBt3kyxGDbP8FXgaqvMj2GzTXJwSq1DMUSHOhojKzhk9WEQAlUPOuJpKL4WtEA+U/gpq07c8URT+eXJOCG/sv2bBedfVz9sbm5OcXGxy7Nx2DCfSB475cTgpQvHhNtxWyzMXDZlZlr8wq/HUJOI8mBCRgTRDMdxJpOpbdvgKsqvbP9m4f/848QRqkI1yK/yUWqdTucS0SJRzVWEpSAIFQNqU9O5HCz4EQKCIFitVggh7sGiMMOijmV1OH8Oy7IMw0CI10XU2MJ0hwxFhBBdQ1+HccIws1q1JudFCFmtvEOvdVfFhPQoqPcvhsovj6KWyi8ZxvCk77/f8N6LQ8dEvzx6dFx0qwDfMgvMXJh3KW37suRVt6OTvv56SCA1zCgPKj4Rz0dGOLcrlV8YufxixR90Op1LZmBICeXQICaVbSKiUgsh0OkYhjFgFYEcZcQfWFbHsiyE5Y2Hy3uUAipWTqLo2NtOqQM4YZjxvGO+rLapV4dyNtQ184y+NQGVXx5G3ZJfxsDEBdvjL6bt+HXV/FWZJ7NvcwAAYGgcHNYlesgL3/werpptmkKh2Ie+NYEd+cUC2wiWxeKawSqEyptbvd01jlA67bSjHY9ydmJZFsLydQ7Yxwa3leTm8TyPV08CIC3Psmw1jz6SYT9sXxWK4ZusElEdIYBsUB+hWopzhpkTPdZqtQLgwKozUBfNswccKr+o/HI7voHRiUnRiTVdDQqFUrewJ78YUXK4Sg+WiCiVKUvJT/bd+t0+6QmhB02tYkVTXGuuMe+TpLxD2qpLMBj0ej0rRtqxp9bg7SpLPyEEDAN1OoZldY4uKKJ4AirZxuwhCM57t1qtVnlYc3VwRjXnTkfxKKj8AlR+USgUSi1ERX6VTV/wvMsmKKROk6xycAidTifZXLOTJLXCI0UigD1HHquDUNmf4nZKXaLSbGNyFEPhOYTFYnHUPKtKRjWKhyAKNiq/qPyiUCiUWoS6/Cpbb+ZC/wHsqEBuMRj0knBMcgXOhcK1tsPzgk7H6PV60ccD2DxtbDeyfC21+JOkfHW2J/ZCxEu6ASjzSFQsSeYgthfWDCsZknRnbqs7xZVozDZGUnXDDGOxWBw1Cz3RdYqiGdJXkMovz6HWyS8KhUKpZiqVXywAwNEh50qRx0/DEZmwxq6oaXuChiRaFBAqz+dUj5FgtVoZxsAwkAxszXGcGNiKbFusNBiNFcojVK3tqX2pgyAIlcYeFQ28qlaLUr04lG0Mg5BWlyctWCwWR9e56XQMAFU1zxT7Kq6G7Y1HBxcqUPWHm1ywSuWXR1Hr5BeFQqFop3rkFwsAIF+LLknSYi9+mj0VheNcpp85DVawEhMT58+f5+NTIU3D2rVrZ858qzorw3GcJAYxsKV1xlMTeKrKarXiapvNnKgZOxpTQa5ZalQl7QVdpFSdWte2Op3OCcPM5QEMOI5zwjxDSC3En8Z7sWDBR6NGjSK35OfnT5067cCBAwghD7yDZDYVMgBGNVDFkRdy+h1Q+eV5VKf8olAoDyB1Xn5VED8uzJ5ptVo1uiVYLFaHLlVcvIR3Ir869OcQ1alasSxrNBqwoMIxiI1Gg9FoYFkWIWSxWMxmjuM4i8WC08LgX0VNApdnWVb1JGWILT9p0qSJEydqrKHotRgZGTlv3txOnTo5fJEUOyCEAEAQglGjRs6YMaOmq6MJJyLRuS+yHMdxjj7dLKtTXPqivZ+rvB88zygrA8dTxVRz/vqqnE4i2Eio/PIEqlN+USiUB5M6L7/KC1mtvGtXM1utVkFgcERdRXBwNkdtUFGlwxdptTopjxVdsOzpWAih6tGxVEb9dTpGpzMo/6ZUWD1LjDiWHxsbO2PGm2FhYevWrZMkJlfcC38wmUxvvvnmk0+OKC4u3rJlC3lAinOIbRsZGTl16tTo6Oj09HTg8ZNmKukQVHChK6PiwR2N8MmyOjJng0P9HEKVgTQEAATAE1VpMqEKz/MMwzi6VtA5eF6oiqAh/aLJdV9UfnkCrpVfLqsWhUKpW9R5+SXGAuHdYXoKgsBxHMMwOp1OjOmAY7Gp2QAAIABJREFU/Rx4nve0NUUQAhUtqhqmTSWZYTAafbQkExEqWWJws0MIOnfuPG3a1O7duxsMoqO/mn0l7jhx4qQJE55v0qQJhLC4uNiBK6QoIT4IAQEBb7/9dv/+8d7e3uSvHmueqQwCqcBxFrc++wghjnPYPNPrWTxw5Wg/V72USgY7ahAIAcMwojywWCw4A6b7+hpeR+RCC4oUbFR+1Tgul1/uqCSFQqkD1Hn5xdr7wYUIQpUMzQcHSWYYYEfayZFbYhaLBTuKKLru+/j4TJ8+7cknn/T19SW343kzRUsAKyLiJFvFMrDSCTdKpUyaNOmFFyY0adKE3GgvLI0nACH0QMMM47R5hse0HpB+zrIsqRDzPI+XWgEHZ2tVJpfwKKNK7FanEd3eqPzyEFwuv7Sc9N69e6R3E4VCqRUghO7du1eVI9Rt+cW6W7C5HDErEW597MXuxHE8di6CRC7tFFG3xEhwWw0YMOCpp56ShDwBQMU1q4yJE18KDw+3d1iKE+Cm69EjZty4sRLDDADgsR5xEEInMoM7ujinKiCELBaro9ajwaDnOMsD0s/J2OUiTgRKVQnB4j7DBr8bqfzyZFwuv+ScOnU6IqKjJzsXUCgUCQghhmFOnDhZlYNg+SU/MqgT8oupXYINAMAwEP/hpoSwfItDfw/smxxCD1X3H2xqWXd0zjCr5vkHQRAsFofVPScmA2svrsrB7UQIlqqAp0pqnWEGqPxyNcnJyV5eXrWuG1AoDzI8z3t5eSUnJ1fxOK7yfPZA+VX7tBBxIR1e6+K0wueZa6mrgTo29l8HqHXWsrhAUTsuD9WgEUEQ5OmqKuWB0nxxDF/svFGVe+REAgOnYdna5/GBofLLtaSnpy9evOS1117Fs3PUv5FC8WTw685oNC5evCQ9PV2j67I6dVJ+1T7brM6DO2ulOZorPQKwE6XA6c73QCms1QlCqBbNmznx/qpZNRqfWqN59sCOXOh0jKjrq7eBSvTX6hFvEEIcjcO9p6E4hQvll0YWLVqUlpaWlJQUGtqhfv36Tp+XQqG4m3v37p06dTo5ORmHoXYVdU9+UdvMg+B5QWUoVC7zKpWCdAk7xbU48ebi+ZpXo+1lE6YoUhXhVD3ijaYn9kBcLr+0k56e/q9//YuOHlLUcU5+ecLbxol5cvclEa0i7h4ArRvyq/bZZmJ4E/wi1ul0zrkxeKDzg9VqZRiXdQsc8dM1x6JQANDr9bVUsIGytyF1A6sOOI5zawz0Wj23SeWXRrTcZFmmQbUQbdRye8Bx4qXE8wJCSKdzOIGny8HONY7KL4bxcmsqUXvYe0XLt3tg6GMPkV+1zzaT9E6GgbXIH6xSOI5z2gFXcsc9c8iEUktx4m2Fk/O6qT5OYLVaIaxreZOqIe+i5HRasFgsNEWVIlR+2cMh+SUaWtAG+RVUbeycUvdgWWfkF0JqU8HVDEICADqHroJhAMMwVmsNmGcS8NNNBqNHZZQ9y9VjodUi+VX7bDMxP5JOp2NZnZalLC5cNk12INLil1j/LhmiQwjhfOcsy1qtFuygaEuMC8VejhDCsRlqlwejmOHXzqI417cnUB62qVCBujG2aq+XkogXruWS1d9TkuOL3VKMkejQuTTi3DXW4DtXpcI4GIy4waFW4nlppBN5U0heU+TxHb0j9l4yCCGsEouns1gsOEC8+Mpy6ER1lZqVX9UM9nKU52mQgCOFapdf4vyYiO2JLrfTSION8oDj3MCiIFhY1gUxbF2LTsc6ei2VPoDuhlRWEUI48pktbRhiGAZLpWowz7S/ZLCq4NbKqFP7bDPS7AbarG1X3XKsf7RtG/zCCxOioqL8/f29vLzw9tLS0uvXr584cfK3337bunUrqQw5cRb8r8lkSkwcPnDg48HBbevXr+/t7S0OMNy/f//WrVtnzpzZunXr77//DkBZfk97aaPJfi8OVKhXgPxQWcjmcnMRF1NXxHF9IITNmjVLSEiIj+8XFBRkMpm8vLzwLjzPl5SU3Lhx49ixYxs3bty9O0Vje6rcaFErjYzsPGHCCz179mjQoAGE0Gq1/vPPnfT0tNWr16SlpYnVUzlL1VGqp1oXlav1KvnBMQkJwwYPHtyhQwc/Pz8vLy/slYE7anFxcW5ubmpq2k8//ZSXl4f3U7lkllUWBuTphg4dOnDgwIiIiAYNGoj3keO4oqKi3NzczZs3//TTz8XFxaJBTirxErTf4j594hISEiIiIpo2fahePW/RW6y0tBSfd8eOnRs3brx+/TppHlgsFolDueb3g3I/1wh+dYwePTomJjogIMBkMuH6WK3W4uLiy5cv79u3b/36DefPZwNHOiEevmGYCoItPDz8qaeeioyMDAgI8Pb2FuNqchxXXFx85cqV1NTUjRs3XrhwQaPhhIvZSyKM905MTBw7dmy7du28vb0BAKWlpX///ff27du//fa7/Px8aqFhalB+VT/YyxEHArVXBv+k0QNfYpUxDAMhgJCBEOJXHJ6HlEymUR5k7MkvdTjO4kQ44urBCZtBr9fXoA+LbYoMAYAEAYGyFeAIIQGLBVJ+ue915+gyn5o1aGFgYFANnl4Lkte6EzGI8Qilehmrled5a2Ji4rx58yRJmdeuXfvWW28jhPz9/f/zn3cGDBhgNBrtHQch9Pfff69evXr58uWOzhXgTmk0GiIiIsaNGxcbG+vr61vpLrdu3frll1+WLPlvcXExPp1kjTXW81avXtWzZ0+NNcH8/PPa9PS0+fPny7NUq5Cfnz916rQDBw4A2bWLT11sbOxLL73YtWtXrMapgBC6fPny6tVrvvnmm0rVO3ylb7yRNGnSJPLFun///meffQ4AkJT0+oQJExRb1Wq1pqWlffbZ51lZWepnqTr4QhYs+GjUqFEO7bh///7nnhstV9zFlmnbts0rr7zy2GOPVdpzAAAcx508eXL58uVbt26zZ/LZG7PHZzSZTC+99NKTTz7ZpEkT9Ra7e/fuhg0bPvnkU9xLt2/fFhwcTNZk+fLlCxcmq9sk4kmnTJmckJDw8MMPV3qb7t+/n5KS8uWXXx05coTsP6J5hjcOGzZszpw5JpNJ/WgkYj/HdZbfTbEAhKBz58jXXnu1R48eKq8OAIDZbD5w4MDixUskta0UnU6Hb9P48eOfeuqpoKCgStdIcBx35MiRL7/8ct++fXiLessLAvruu2/Jdwi+a59/vtDHx7Ro0aK4uDjRPCYpLCz85ZdfPv30s6KiogdQXa4e+SVf2ImNk+p3prAX8wOjfbvZzGX7NwvOv04enDDJcJI3Bi/Yw7YZHqTAphq1zSiAeDFqB6EaVsq14Nza75oKyoXKEQQB4SiF+AvP8wgJDKNjGCjYptIcOviJRo3C//mn0mL2BhY9lto3b6bT6fDNw4uhGQ1pOKu+bBohFBMTPXfu3ODgYPXTQQibN28+Y8aMIUOGfPLJJ3v27NE4BC7qnW+9NXP48OFadGt8uqZNm06cOHHQoEHLli1bu3Yd7tyuE0tOHkfurIgvMCAg4O233x44UM2+rXgc2KpVq3feeTshYZjYnkB1Uk6xzhDCqVPfePHFF/FUpxyWZXv06HHp0iVsm7kbl3v3mUymN99888knR2jsOQAAg8EQGRm5dOnStLS0OXPmnj9/XtJzFAWb+Ors2bPnO++806ZNGy3X0qBBg7Fjx8bFxX344Yfbt+9QKqLm0iD+NGrUyMmTJ7ds2VJjA3p7ez/++P9n78vjoyjS/p/qYybJ5DIHJIAYICAYCAQQCQQJcsQDBP2prPqC8HqBuuABiquC6Lq7uqDCriK6vLIC7gIqguLBmUAg4QyHKBBCwhESTiGTY6av+v1RM52e7p7OzGRy0t8P6066q+vqqq7nW89Tz3Pn4MGDv/76m7///e9Ed4cQUrpj8l2DoVNpL0a5csURQo8//r/PPPNMTExMnblZrdZhw4b17dt30aJFn3yyGHxQoJFqi6IwePDtM2fOTElJ8bFnLBbLgAEDevfuvWHDxnfffbe8vBy8DEuMsfdFHdlsto8//njIkCHeyo2IiLjvvvsKCgrWrl3XCErpZo7GWb8I8YOmDl8RXKiMGCmK1oJyAyEymK/rwXadI2Bi1rTGbD6i5dAzF+GS3BAVQAiJoihJoiDUmqWAYVBpUVTvN2mvqIonrC8YbWk8tDxuptpBbARDfIRQZmbmX//6l8TERN8f6dmz54IFCxYsWPD550t9FLCSk5PfeefPAwYM8Fd8IQRm7ty5KSkp77zzDgQqaGqyDfhRQpBq60B6YODA23zht3o1QT179ly4cOHHHy9avLhOmVWn7aNGjXz44Ye9ETOCioqKnTvz/KpYYEAomHa2UI+RAwAMw2RkZCxb9sW777737bff+iI9Y4yfeOKJp59+OioqyveCEEKdOnV677335s2bp5urQXGEAr355pw//OEPxi9RFxEREY89NrFHj+6vvfa6loLWA+pxrgF65ZWXJ0+e7ONOBEFUVNQLL7wQERExb95843Ei333qqaefeWaqX6+DwGq1jh59z803d5szZ05+/i4Dc1kvPYZfeOH59PR04/48c+bM2rXrUPNzydX4aIT1SyZmcnGNL5D56xGkzvSyNSNhXhRFsyxD0wzD0AzDMgzDMAxN08SAjaQylWfXOSgqEG7WHDxn+AKGCYSbSVKjfgowhlp9GZaIezBRFAUXeEGgKArxPACIkoRFUZQkiaIoitK3FJDP6yrRrFyOBQstj5s1EAxsPxiGmTXrFd+JmYzo6OgXXniB4/gVK1YYiINkqHXt2nXhwoU9enT3txQZISEhjzzySHh4+KxZswxOJTUKPIQwIlsPHXr7X//61wC6UUZUVNQLLzwfHm57//0PDIU8dasRQs8++2xcXJxx/sePH1+/fn3A1fMdwRJQSSekpw98++23k5OT65NVYmLim2/OsdlsyrGqDQtGvrMTJ06cMmVKYGFeo6OjX375ZT0nbAanEwFjmD9/3rhx4wJ2Z4wQGjBgwD/+sXDatOmFhYXKTcd6cIY6HszKGvWHP/zBL2JGYLVaJ0yYcO5cmcGnQz68N2PGjCeeeCKAUggQQt26dZs3b95rr72Wk+Ornp8gPj7+rrvuMt5m5nk+NzfXlJEbFPL6pSRmBE1Fz4IOpcaMYRiaZliWtVhYlrWwLMswDMuybnpWqz1TPt50dTfRNAggRkWLoGcBEDNf4h0HC57iX63GjBAznucFQeB5nucphHhw9TkAiMQXgbdsdYlZa4XJzQAAOI6XJMltBaFGZmbmDTfcEFjOkZGRzz33bGlpaU5Ojq7QoyBmC+pDzAgYhrnnnnvKysq8qCaaAKSBxJitPsSMICQk5LHHHjt//vzy5UZ0V4VOnTrVScx4nt+/f389q9eYcI+c5NmzZ9eTmBFER0fPnDkDAJR8QBkWjJQ4cuTIqVOnBkbMCPx6lhCnehIzOavu3bvPmTP7uef+WFNT3dCbF5GRkQ899FDAlCkyMnL8+IfWrv22srLKWxqE0IwZL9WHmMlo3779K6/MKi0tLSz0Q684bNiw6Oho4zTXrl3Lz8+v0+WMiYAhiyxaYkZA03SjiWXeYkl704z5EntaqTQjZ8wIE7NYWKs1xGJhrVYrYWiEpMnGjWS4maPuegY5y+TvU81ZFaN7rNcYkoQbWWMGtYcFQDZldFMynuc5p5NS0may7UtRHq7IlbldV8QMWjc3I+pUcO23eU0mv3JyhlibQHVQhOM44iAxN3fHoUMHw8PDs7KysrKyBg4cqHvUJzEx8amnntyzZ4981kV5l/w5ffq07t31iZndbj948ODWrVv3799/+PBhURR79+7dv3//4cOH9+nTR+tLg+y4l5WV+cVegg2XZ0j5KNRzzz2nS8wwxr///vuePXtycnL27t1bWHgCAKenD0pL65OVldW9e3etr6TIyMhnn3327NnS7OxsHxuoLFoQhCNHjnz11Vdr1nwbERGRlTXqvvvuS0lJuXDhwoYNXl1iBBd1HVKqG0SbFBZmmzNnjreRw3FcUVHRtm3bcnJy8vLyAKB37979+vUbNmxYnz59dP27REdHP/HE47t27VIa/pGwYKRLbDbblClTYmNjdat0/vz5/Pz8rVu3ZmdnV1ZW9uzZKyNjsLf36GMzAWDSpEl33XWXLjGT27hr166tW7cCoMTEhPT09IyMjCFDhsTGxmqnW3p6+pw5s1955RX5Vj3euJHn37CwMFVbLl++vH379q1bt27durWysrJr165DhgwZMWJE3759dclVly5d7rvvvmXLlmtrSAbAqFEjx48fr/usKIqnT5/euXPnzp07c3Nz7Xa7zWYbMmTI4MGDMzMzdd2odO9+85w5c55+ekp1tc6XSguLxZKQkCD/WVlZuX379lWrVuXk5PTq1WvMmDF33313YmLioUOHcnK21WX8aUINf9cvb8QMmtrhWFAgGyiSc2UMQxNKZrVaQ0JC+vTp8+CDD3Ts2FE16UyYMNGsUF1dffr06dWrvzpw4ABCDrIoYCy5HYFIuh+7642YQUv00+gjVH6rdN3NkXOf8vrHssyYMWPefPNNb24JMca//fbbu+++u23bdnLBbYiFAVBCQts//elPWVlZWjHU4XAsXLhw0aJPVBIPKXry5EkzZ87ULiqVlZXffPPNokWLysvPg9s0xd0oBIDbt28/a9askSNHaoWz33777Zlnni0uLiZ/elIOfP/998+dO1fPHeUsOXMiGbg3LF2ZLFumdvZYXl4+Y8YM4n2eeEfFWJJzIHj99dcee+wxreHTlStXli5d+vnnn7u9qyPFAR6EEPTp0+fFF18cOHCgaqMIY7x9e+7EiRNlb+zK/nzxxRenTHlalwzY7faPPvpo8eLFCkkRAeCHHnqoS5fkv/71r8aORoIF7I5qgJCrsYMGpc+fP18p6QLAjh07JkyYAEDCHoD8RuRKPv/89ClTpmjfPsZ4z549H3zwQX7+LkUzQe5e4pFF1+Moxnj9+h/++Mc/qq6TgxyvvPLKhAkTtK/Sbrd/8cUXH374oWLMIEmSyCHdgQNvmzVrVmpqqreO5Tjuk08Wv//++6DofPko3Weffdqpk/ozJYrirl27/vGPf3i20eMA2JQpUx5//HGtyvTatWt/+9vfvvnmG2VB8lYCAHzxxReDBg1SPlJeXv7SSy+5jyPKbwERp8BIz0+jqsTPP/98yZIllZWVihHrGudDhgx5/fXXk5OTtf3z/fffP/fcH8FzTJJ6hoeHL136ef/+/VWPkM/UP/7xj40bN8q2qe7aujB+/ENTp07VulRxOp2ffPLJhx8u0H6pkKGv1xMnTrzxxhuq8RYebnvmmWdKS0tXrPjyutWbNc76ZUDMmolY481/o4HeTPbT6D5mRtE0TZRjhJKFhFhDQ8MeeeSRcePGOhyO5tBMEyZMGAMhFBIS8u23a7/88suammqHw+lwOJxOJ1GoEQ0/TVPydDb+gmm9ubYOtE69mdahsNI0iwBjkA+9UBTlg5NiMScnZ/r06ZWVleA+MiQ7dUAIl5efnzZt+tNPP/Xss8+qFGghISH33HPPv//9BXEg7q6AS6f0wAMPaIlZaWnp3Llz3R7t5N1TZLFYZFHy/PnzL7zwwv/8z/9Mnz5dZVmUnJw8fvxDf/vbu/IVhMAtuSLDJUztwwMAEKKI7Or1GYQAgKaJ4EWJoihJLnkuLS1NeyIFY3z06NHXXnutoKDAHeoKiMhL8iNlFRQcmDhx4ssvvzxp0iSlBwiEUL9+fSdMmLBs2TLFUwAALOs1mAnHccuWLSPETNEWjBBauXJVI0uNcgUwBoPjTvINSQKEQPYrSPxqjBkzRkuunE7nypUr58x5070jpWQ7rrLKysqnT5/+6KOPTp8+XUVdEEJDhmTce++YtWvXgfvNYox5nu/Ro/sdd9yhJWbnzp176623Nm3apHQ6R8QpABBFMT8//9FHH509e/a4ceP8VaBNnjzppptuUl10OBxLly597733yLBRsA6PcPCffLJ4165d77zzTvfu3ZXvNyoq6v7775e5mcyTlcpeLdxleZTiizTo5i357qkn22yQ14G2bdv27LPP/vOf/+zWrZvqWULYtFVCCE2cOKFXr16q64IgfPfdd3PmzKmpqSH9z/OCmxfVZrJy5cqcnJy///3vgwcPVvaM1WodM2bM2rXrTp486bs68fz58++8805+fr5cTVJWZWXle++9R7rL9MrgOwJYv5o5MZMRGFMFTyeNsk2j1WpNS+szbtzY6upqcszMHGQmTDRnYIwlSaqurh43buxvv/26b98+8rkjQJp1orl9wRoNrZCbKRc2om8hf3qenKld2IiBhPHrxxjn5eVNmzZdEaKn1u+2W3jCCKHFiz+NiIjQngBJSkq6//77ly1bppR4EEKPPfaY9rBQWVnZ66+/np2dLUuByrNwsl6CyJFLly7lef7ll19WHuNhWXbIkCH//OdHhElCrRDpys1LM8GL3ZFS96KGvGTKTaMoSn4LDzzw/7TWjMeOHZs+fXphYaEyE5VYLBOJd999VxRFVZfabLZhwzKXL18uXyGKHaP9lcJC2S+5Z6ux0nFiY67uskG2d3MvNQ1w6zDhzjuz2rdvr0rtdDr/9a9/zZ8/HxS0QdsnpKeJ1atq5ABAVFTU2LFjiWM95fWxY8dqSywrK3vjjTe2bdtGBCPV8CaGiIIgVlVVv/LKLIZhxo4d68uxMVLntLS0zMxM1WFup9O5ZMmSefPmKQeLbg4IQUHBgenTpy9cuFBl+dmtW7d77rlHdv2ibKn3AeDS/ODa2NN1a1nLysr+/Oc/5+fvUr1lxWvFCEFhYeG33347bdo0lRfK6Ojo9PR0OYqafD0sLOyee+5RfWREUVy3bt1LL72EEMUwNEJIubCpRkF5efnUqVMXLVqkomft27e/886sRYsW+bggSpK0adOm7Owc9/hEynksE8tGMBVuHQhs/dLNqpWJNbJBI+FmDMOwrOWBBx4k8TBMbmbCRPMH4WYURXEc98ADDx46dJhheHJGlKZpcjBN/mi1si+YX6D8dWLTzKFc2FiWpWmKpil5p18QBFGUfFzYlCgpKZk7dy7RehEKodzGI2nc9mkwb9787du3q4aUzWa77bYBniIgYIwzM4eqBCyHw7Fs2TIi6ygyQRzHK/85nRzPC4IgAsCKFV9u3LhR5WoyKSnpvvvGKasnGygaD3e5XbK3K2NVm5yzwm0xomnKarV06dI5PT1dNcauXr368ccfFxYWkjxlSoY8Aa4TFwAA8+bN27t3r6rc1NTUoUOHEkpssViMveUSZ3HV1dVKqVFZUGNCO3i88V7d9AghjCEzM1M1cjDGu3fvnjdvHrHc1j6LECIFyVmtWLFi+fLlWq+JqampmZlDVcrSW2+9VaU0czqdq1ev3r59u7JuKpBvLqng7Nmzjxw54ntHZWWNatOmjaqNubm58+bN99Y/nr0KGOPjxwv//e8vKioqlI9ERkbecccd2oFnWB2XCtHdjXU/wnHc6tWrc3JyvNXW/d4RxvDTTz+dO3dOlYPNZouPj1MWQup8//33JyUlqRIfOXJk9uzZcjkcxxt2DqqsrPz440Xnz3sYhFit1szMTN9nxJUrVzZu3KQcJ8pSAt7yoCjKYrFYrUb/LBaLuX61FGLmdHK6/+p8UDGcEEKIcsc1s1hYlmU7drwRXDaftL9jzIQJE40M5NZ7A0DHjjcSjz5ycELlmsjzQrP6gvmF+q9fVAAuX5otMAblwibbtlEUUi5v/hIzIoAS7wjkinYNQO7dYpJm9eqvLl++rErTs2fPTp2SwM1GMIbMzKGdO3dWJTt06NCiRYuUOesuOchtbEasEL/77rsrV64oE9hstttuu63O1jUohgwZ0rZtW+UVjPG2bdt++OEHhiEHBywhIdaQEKt24MoXSfiaDRs2KC1CASA6Onrw4EE0zbAsU+eiXFFRsX//fqRgqvItb2J98wQZYCNGDNeOnMuXL8uKRJkpaXOQRw4ZhB9/vOjo0aOqNFFRUQMHDpTJMwAMHz5ca1t44sSJ//u//1MWpzs1GIY4MkZVVVWrV69WvUcD9O3bV8UGL1++vGzZcqUu0FsbEXJtKNA0/dVXq48dO6ZK0KtXL0JvGm4BOHfu3LffrgWFhs3bpwMAiouLf/31V+1diqK1Fbz11v4qQ2hF3yJig+qtVopPB+Tl5e3evVvVA507dx4xYjj41jOnTp2SyWcQpxXD1D2pEQrEZVmzRbDWL4ybHTGrP+SBRFGIoijZh35YWJh7A9GECRMtA2TOhoWFsSxLtOCUIiQhQO1J2haK+q9fVLOXRf2ArDgi5m3KW8rljcBHYgYApaWlP/30k7EsCLXiKQDAhg0/q2RBAIiNje3bt5/y8b59+6nMyTiOI+ZPvphLQa2YBTk5206dOqW6261bN5vNZpxDwwFjnJKSopUgd+zY4Y4fioyd2yKXOg4hhHbu3Hnp0iXlXYZhUlJSfHSPe/Xq1d27d8tOTfxtS3NDSkqK1hP9oUOHNmzY4Kne8Qr5blVV1U8//eR0OpV3WZa95ZYUUJi/9u7dW1WirIo04IFyWcTEDgCtWbOmpKTEuHXEzG/QoPSOHTuqbh07diwnJ1surc42kqOkCKFDhw6pzvDExsampaV5qYBxBX1FYWFhcXGxbOxnXFUAVFZWpqqkxWIhmgElwsPDVSfoAKC0tHTNmm8JMatzVZO/GwCwb9++mpoa5d3IyMjU1N7GOcgoKSnxbpEbOEjjiIGA7j+3VjDoJTcZgrJ+YdzixRotlAzfbc+BGMa1+94i9tRMmDAhQ56zJGg82XBBiIJWIZ5BMNYvCgBa356T7ttVLm++EzMA+PXXX5UOD43Lxa446FBQUKAyFQsNDb355m5K0tW5cyeVa4SKiopDhw76NTjlZfjIkSMqs8aYmJiBA2+DhtQMGKNLly6qHrt8+bKsv/KO0XP4AAAgAElEQVRlEsopS0pKlOfTCNq3b5+UlORL686fP19VVdVqpn3Hjh1VI8fhcOzevRt8OwTlCZyfn6/ivQDQvn07m80muxLRHau+R4RDCLEsgxCqrKzat2+fQah3V50wdO3aVcUGBUH49ddf3fSj7jZSFGWxuKb8wYMH5bOXBCEhId26ddMOHkEQgkI2OI4jGzS+7LAQQlVT49D2jNJYi9R24MDbVIE9AOD48eNVVZW+v3336ogPHDigUrlbLJbOnTv5kg/HcefOnZMNZess1F8YTG35lrl+yWiVxEwJ924dRVE0QpSxHbsJEyaaOWiaInbK5DPeOiQ0GfVZvxgA8ObiyTMjEAShTomqaSE3kud5pU2IIgFiWVaSJG8LG/ECr4TD4fjll198X+yQ21VAYWGh0+lUirMMwxCvGO40SOsko7Kykmy0I7fPdN8KBQC4fPmyIAjKEsPCwtq37+Br1YONpKQkbSCsy5cvl5SUkDfl73C6dOmSSh0UHh7eqVOnkpKSOtVEpaWl5EcrmPwYQ7t27VQXKyoqjhz5lYwc49NrMtyUAAoKDpw+fVrl5yMiIqJv37Tt23PJyV3t6aYrV65s3bpVzsqX4liW4Xnhl1+O1NTU1KnR7dChg4oNchx39uxZ7A4kUOexSZqm5DF28eLFmpoapTtThmFUQQvA5dUwOOB5/vTp0wCgciXqrbaGzfG41b59B5U6WhCEsrIycDtZ9fm7gQDQoUOHVawVABITE5GnZxddcBxXXFz37AsYvrj1M9cvguuBmCFX+GmXSpyi6hWM3oQJE00LwsrIPqFs1NjUlQoa6rN++WqsTywjtT4DmhWIHycSHsFgedP9oGMMPM9p98sdDseZM2fBT5keYygrK6usrFQ507/hhhtkicdmC1M5vgeApKSkzZs3+16QMRiGiY9XB3dqBBC5uV27dtrQ2H379tWqvwJGSEiIVoGghSAI165dI7/rEoKbO8g41I3ZlZu7HSm8CPoOjPHp06fT09OVF8PCwuLj25ASk5KStEH/Lly4IIqivwd+WJYpLy+rqqoy4GakFTExMarMw8LC5s6dO3fuXL9KNIBq74AcPg7W2oAxJq563IS5jsTeb6o98cTHx6l6hmGYJ5988sknnwywrhpER0fbbGFVVdXGyRwOB3Gy0szdMF4P61czb119IAtsSAHzmJkJEy0dlPKcWa3dcmvYQ68n/Pi0tYi+cnsdAADgeV6rB9OFwcLmcDh+//13VJdvQy327Nmr3Y0mTucIdUlNTW3ow2AWiyU+Pr5Bi/AGhFB8fLw2bltwwbKs1qu7FpIkORwO8rtFEzMAwBinpvbSkt4LFy74rmiVIZuMXrx4UTUFKIoiOwsY48TEBJVvdwAoLy+XJInEJPGr/mVlZdXVRkI/aYVWqRV0KCkuzwdZr1JZWVleXh7EDGXEx8f7GybOX9hsttTU1DqVk4IgVFf76tmlaXF9rl+tCYrvDDK95Zsw0TqAEFCU7J7RZGUutMJtJ3Kshfz2ZXkzXtjsdnteXl5g8jzZAdVFY44/hFqGXBIwrp/J7Na4hnvTVgWw4USSa2kJwzCxsbEG+hDitUIUJaId8rk4VFJSYuBFsEkgCGLDGLzV7ZbDLzTyXPZtLF0vs69xENz1q3XjuvnwmzDROmFOYW9ohdwMACwW1sflzceFzS95V06sdaNPygQAjHF8fHwjOFFMTEzU2kQ1AjDG2vNCQQfLsnFxcS1dFeYnsK6nirNnz0JADgbd2jbdEY7dJqD6458UJ4qij/TMR4NSYtqgPawYdNhstv79+wuCaLCNUj8EeeUhnj6051SDDpvNFh8ff53NrOaCoK9frRKt7GiKCRPXIcxZ7A2tk5sBgNLjsLflzceFjRj2+EnP6rYuo6jGiJVJ03RDeLiuEwghd8ThZlRKKxA1iXSue6sBRhPycfCIoiiKPumdfBnzhA02zvihKEqSpBZFQnBj9YzpaKHJEMT1y4QJEyZMtCy0AG7mo829CgiBUmmjXd4aYWEjp8u8oaKiQj4E1XCorq5uKqMj4jeyQYuQJEkVmKvO9A1XmaZFhw7Bd8gpikavLyYmRkm0BEHwhZ5hjJOSknxRqBInEw0KQRDsdnuLImYAAL///ntDFyEIgl8zy4Q3tNz1y4QJEyZMNAn887HWJOB5PmB3TEobKqXnK98XtoiIiEGDBuXl5fmlOvMWfOnSpUuyLqKmplpLXVauXPnqq69CMDQ8xAs/AG6SA1kYY7vdruJCHMctXrx4wYIFwSpF6dvHF7QCboYQVFZW6pLewMYMmSOhoSGqWcZx3JkzZ8jg0S0xPDxcxWoEQUBIx7mcooau0BFWq9WwSoAx1u5cFBYWZmVlgV5LiWdtv4AxEI1Zi3PdWVWldr9RXl7+0ksv7dy5s/4bMe7vRov3mtNM0LTrlwkTJkyYaHFoAdwMgidS8zzPMAxFUb4vbAzDhIaG+mUWSKS99PR0lQN9cEVPcrk4FwRRK/0kJia6CVV9IUm1oa588eIddGhNxViWjY+PDyJTvC4tldHhw4drampUV4mSNqD+wAiB1mE9xlgUXUP08GGdEFht2rSx2WwqN33efH8rs23fvr12angCIaQz68PDw/v3v3XPnt2q6zTNBETMBMLum7n/dxUwBvJelHUmx8N8t0E1zL+FMdXmjyZcv0yYMGHCRItDC7BpDC4EQfBrYQsNDY2NjfFXViGeMFQCKMb47NmzGLu0anv27JaDbslwO9kPwj93PkH2FOc7SIQ35RWEUPv27d3xQ+uLAALJ+xKmtjmDEAmGYS5dUruZiYqKyswcyjAsTXucY2QYxtiAkIwObWjpqqqqixcvyVldvHhRW2J6ejqAWpTned54xCUnJ2v1Zko6hzEGwGfOnFXlHB4enpiYAICIexvyj6Zpf0cTABIEgTCZlsVDiB/O8+fPqxxdWq3Wm266ibSl3p8Oj/h4LYi1Xg/wd/0yYcKECRMtDtcdN/MXVqu1a9eu/gooCKGePVNUQaicTufp06eIdEWkKK28GxcXN3z4cOSOOhVE1K8b/AZCaO/evdojQx07diQ0ALmDhwYM5MnxfKxYQ7uObGiQtpaVnVNdj4yMvOWWWygK0TRlsbBECWaxWGjayNiPjMP09EHaMHF2u33nzp1ysqNHj6rMGqOiovr376fLbTiOM6A8qampujEAlBcxhvPny1UMJDQ0tGfPnrJvHoQQy7JEk+DPsKEUMdmaZnYEDEK+SkpKVIfBLBZL165dye9gfCua7LthwoQJEyZaNuwHP9394SF7U1ejJcPkZnWAYZjevXv7u7lus9n69eunOmZQWVl54kSRfCAEYyguLlaZu8TExAwblulvcVgP8nW/sjKGX7IaQog4dlciISEhKyurPg0kppKqlvpTK2gEN3cNB2JqeObMGdX2eUhIyK233ir3Bk1TVqtFtp41yBAhdPvtQ7QO68vKysnjREY/cOCgSgvKsuyQIUNIHAjtW9DSM/Ky7rnnHplFqEBRtb4ZEYITJ06oQlQzDDNo0CA58gRN0zTt0xdMOXicTifRyzWhSrl+QCUlp7Qq97S0tL5908DPc2Kqb0V9ZpYJE80RzmNfPp3Zv3/m018eI/sZ57LffGRQ/0GPvJl9ztcU6gsB5GnCxHUC+8FPj8w4LK7/7IhJzwKHyc3qRufOnd0eCOoWVohF0H33jdMaiZWXl2/evJlkQrRnhw8fVh3rpyhq0KBBRHj1SzZCCC1cuODYsWP79+9bv/77f/7zH1OnThk2bBg0AEPzpTLkx2+//aaiEFarNTMzMzw8HPwXIpcvX37w4MGdO3euXLny3XffnTRp0sCBA/3NBwAYpgVzMwCQJOmXX36x29WfvV69eg0fPhw8O8QgeBdJFhYWNmTIEKXPbgAQBOHYsaOKbHBOTnZpaakqhy5dujz22ERv9VTSM/ewR6NHj46KivL2CMPIBpkoJyfnwoULqgSdOnV68MEHSRIf3yMp+pFHHtm7d+++ffu2bNm8ZMm/Zs+efe+9YxISEsD/8dPkOHTo0KlTp1QX27Rpc/fdd/vlC4Q0PDNz6K5d+b/+emTbtpzly5e9/fZbDzzwQHJyMrTAnjFhQoWS7+e+v68SoHLf+zP+cwzAuXPpjO+Pc8Ad/37GP7PtvqTQXPA/TxMmrg8QYuZeN/gW73ytyWBys7oRGxv74IMPEAMfY2GF3LXZwh988EFVXGlJkvbv369ICRjjH3/8qaysTJVJx44dn3zyCd8VVKTQUaNGDho0yGq1xMTEpKSkjB49+uWXX1606OMpU572NaO6EIC3sV27dl25ckV1sWfPnpMnT/Y9E9LAiRMnpqSkhISExMXF9enTZ9y4ca+++uqCBQt8p81K6NrUtRRgDJs2bT558qTqemxs7COPPOJO4+qQOv0QPPvsM1pF1tWrV3ft2g1u5yIYQ1VV9fbt21VGhiEhIRMmTMjMzPQ2NUh6+dbzzz+fkZFhoH0VRUlW41RVVR04cECVbVhY2PjxD3Xq1Blj7EvAa/eUtI0ePToiIiIiIqJz587Dhw+fPHnywoUL3377rRZKP/bt26fa9WBZ9u67705PH4h8czuJ3efKHnjggfj4+LCwsI4dO2ZkZEyYMGHevL9/+OEHpj2jCRMmTJjwFUpihu55MuX5fl63YU3UAZOb1Q2E0JAhQ2bMeMnYtTSRdRBCc+e+mZKSorp75cqVLVu2EC9qsmxaVVW5Z88elfRM0/Sdd945adIkImP5wgaTk5Off/6FuLg41d1z585t2LDR95YaIwBulp+f/9tvv6kuWq3WBx988I477gAfOBVJMGTIkCeeeCIsLEx1t7Cw8KeffvK3VgDgoy1cswVNUzk5OapDRwihAQMGzJgxQ6Y3AF4NOMndRx999H/+53+0Z/BOnjy5efNmhBBWRIPYsGFDeXm5KmViYuLrr78mKzBVLxRj7HS6KMSzzz47YcIEA+/5koTJkTZSIsawY8dO7ZHFbt26TZv2R5vNJgiCMT2TK/PGG2/06dNHdbeqqmrbtu0GjzdDIOTyX5Kdna09rZqYmPjcc88lJLQFX5X8MGPGjJEjR6rYMs/zubm52EsgEBMmWhCSRs95sV84QHi/F+c9fDOAddCkeaO7WcDSbfS85zIjfEmhueB/niZMtEYoz5VpiFmqsTNmE4ZowdqDxoTVap04caLdbl+8eDFxTKeSWmSN2dtvvzVmzBiVQIwxzs/Pz8nZJju5dvMu+PrrrzMzM1WeGCIjI1988UWLxbp48WKikdAVkkihiYmJb701t3t39QIgSVJeXl5xcbHmOaRr+MQwjMGOu7f4URRF0TStW0Ny5bvvvuvbt6/KjC0hIeHNN9+02Wzr1q1TJta2DgB69+49c+ZMYn6mhNPpzMnJ0a2tL6Bp2puxXyPDmwBMURSAumORy+c79fPPP99///2dO3dW3iUDNTQ09K233iIpaZpSRSbDbkcajz766PPPT4+MjFSVW11d/eOPP4KnfI8xLig48PPPPz/22GMqA8jk5OSPPvros88+W7ToE9VTJFhWXFzc7Nmzhw8fbqyu1IZQW7du7dix9xIaL4Om6TFjxlit1hkzZlZVVSGEdJm2TFBnzpx59913azlqSUnJN99846OWiYzzOpM1AkhlCwoOZGdnP/zww8odE4RQenr6ggULXnvttRMnimQ7Uk0OZADAY49NmjhRhy1fuHBhw4YNJjEz0RpgvfmRxdmPKC60y3zzy51v+pVCfSGAPE2YaGVwk7HDR+DJ5GH5J0xiFky0bO1BYyIiIuLFF19cuHBh27ZtyRXFiXkMAGlpaUuWLBk3bpxWAD1//vyXX34JgLXRhwoKCn788UeVqRgpbubMGcuXL0tLS1OWpTqpP378Q//973/S09O1glR5efn69eu1cifGuLy8XBuuqnv37jZbGHjZcSeCqfbEUVRUVM+ePd2KDqVQ7qrPd999l5ubq82zbdu277zzzvvvv+8OG6CPJ554YtGiRTffrLP1ePLkyZ9//llVnO8wUAN6qwx5g3UqM/0HysvbqT0/1rFjx7S0NNnPO/GGb7FYSACxU6dOrV+/XqU6AwCr1froo4+uWbNm8ODBpC0Mw7Asy7IsTdNkBLZt23bBggVvvPG6VteKMd63b9/SpUtJ3DNlx2KMP/xwgVYRCgAxMTEvv/xybm7uu+/+bcyYMTabDSGUnJz8v//7v19++eWmTZuysrKMiZkk6XYpWrly1aVLl1RXiW75hx/Wjx//EM/zxBJSi9TU1M8//3zy5Mla+uF0Ojdt2qTyNSI3U+vDJioqqlevXoTTBvvtBwKM8dKlS7Wnzoju9D//+Y9szKw3hqFt27YLFy589dVZWmYuiuKOHTsKCgoaYJzXEmbtp0yubHBLNGHChAkTwYfkNqrH6z8rNIlZkGHqzeqAJEmyL2mLxTJmzJjMzMz8/PxNmzbl5Gw7f/58ly5dhg69fcSIEX379tW113I6nV9//XVeXj64YkCrFG7w4YcLBgwYkJqaqnqQYZiMjIwBAwYcPXp027bt+/fv37p1KwC0bds2PT194MDbMjIy2rVrp0tLOI779ttv8/LyyJ+aNDoCUPfu3T/99NNPP/0sOztblpDcWhpEUfoGllardfLkySzLrl69+vz586q7pNylS5empqbeeOON2mdHjx49fPjww4cPb9++/eDBg7t27QKAzp079+/fPz09/bbbbouJidFtoN1u/89//nPq1KmAd/cN4iMTvPvu38aPH6+6WF5e/uKLL+3cuRMHL2Cxt6zatWv35z//efHiT9euXasUrGX3iUuWLOnbt++gQYO0urWUlJRPPvmkqKgoNzd3z549RMHYq1fPvn37Dhs2rE+fPsQdixbl5eVLlvwfuPUzclnk1VdVVX700cfvvPNnLalDCHXo0H78+PHaTvMRRMkm50Z6ZsOGnwcPHvToo4+q1FYIoZtuuulvf/vbtGnTcnNz9+zZu2tXPvEdMnTo0LS0tIyMjJtvvtlbyIR9+/Z99tm/sJ5mSfddWK3WJ554nGXZVatWlpWVN6GbDPldnDhRtHr16mnTpoWEhKjSxMXFvfzyy48//nh+/q4dO3bs2bOnqKgIANLTB/bp02fo0KGpqamqCB8yioqKPvvsswZt3YoVy8nGgRKFhYUjR44ylXUmTJgw0QIQdetTKfOUnj9MYhZEmNysDly8ePHatWvdunWTr0RERIwcOXLkyJG+PC6K4vfffz9v3jwAUIk7Cnm36oMPPvjLX/6SmJiozcFisaSmpmqZmwEwxrt37/744491BSyEUF5ent1uV1kJ0jQ9aNCgQYMGyVe2bdv22GOTQCGtXrhwgeM4lbwbExMzbdq0adOmkT/tdvucOXPWr18vF3fw4MFPP/105syZ2k16AAgNDR0wYMCAAQN8b6Aoihs3bvzPf/5TT0mOoihvrjKMc1ayiHpCHgYXLlxQ+eRACN1yyy0LFny4YMGH5MrRo8dGjx4ta/yqq6v//Oc/f/DBB927d9fmbLFYevTo0aNHjyeffNLHylRUVHz00Uc5OTkYE1am0wkbNvzco0f3J554whu7M4YoioWFhZ07d1aOIkEQLl++JFv8EmCXswr03nt/79y58+DBg3XtZtu395sQlpWVffrpZ5WVlVolGKGE3sb5Cy88/8ILz5M/7Xb766+/vnbtuiCydH+xaNEnycnJY8eO1dpbIoTi4uJGj75n9Oh7fM+woqLiiy++KCw8IWcStLr6AHknqDELNWHChAkTgSCidy09M4lZUGHaNNYBjPGSJUu03hR9fHbnzp1z5rwpH/HyJnZkZ+fMmTMnsFK0he7Zs+ett96qqqqSlR6qBABI69RBizZt2hDJlZABhNDJkye1RnQqWK3Wm266SXXxv//974cffqj16xAACDEj56kQMurVOuHNrLEuh5zYL0/lvgBjfOrUqTp1MVFRkWlpaaIoyimLior+/ve/l5SU1L8Odrv9448/XrFihbtKHnflTsYYFixY+K9//UtrFlsnyIzYtGmT6rokSXZ7pYYmIeLOtLKycubMl/Py8oKiqzp//vx7772XnZ0NesovcuHEiRO+jPOkpKQm4RGyUhFjPHv27O+++y4oJyfdA+DL+mcVKEyDRhMmTJhoOYjo/VTKvF60ScyCDMrp5Hz/19S1bRqcPXv2o48+8pdXiKK4devWqVOfqaqq8iZTKuRdvGHDxj/96U8nT56sjwAqimJOTs706dOPHy8EjXitKBHn5eU5HA7j3MLDw3v3rtXXYYy3bNlSJw1gGEYOZCxzJ4TQ8uXL//KXv2idy/kFjuO++eabWbNmySeF6rPL7u3Zut5A8E8cIYTy8/O1AYVVCA0NjY+Pl3ULpGO3b98+c+bMgwcP1qdWZWVlc+bMWbz4U0KHQK9zCFkiWLBgwezZs0+fPu17EU6nc+XKVc8884yXenqtPEJQXl721FNPb9myResvxC+UlJS88cYba9Z8q8hc6yoDNm/erOdExwPucd5kSh5S88rKqhdeeHHlylV1kkljXLp06d1331u8+FOlPXMQahko/FqYzPXLhAkTJpoGEb2fGmASMw/Uf7Uy9WZ1A2P48ssvP/jgg6tXr/r4iN1uX7Ro0eOPP15VVUWETm+2Okqrquzs7EcfffT7778PTMwihU6e/L9EJ+Y+L6TrPhF98cWyvXv3Gkvz4eHhHTp0kB1CIISqq6tXr15tTFMpikpMTMQYSxIWBFEQRI7jyb+VK1c+/fTTubm5gUnYFy9efPvtt195ZdbVq9d4XiB58rwgCKIoBhLjsFlZT3333fdbtmwxVoCEhIR07HijMhIDeYMHDhyYMGHiF198oXUoUiecTud33313//3/b82ab/2Ry9GaNd+OH/+HL774ok5KiTE+fvz4nDlzXn11VmVllbdBpy1TdqaPMVRVVT7xxBPz58/XugbxBYIgZGdnP/zwIxs3bpRb562ZVVXVq1at8mGct2sqVY/b/I/8hV977U9z5szxRfWqBcb4wIEDTz311IoVy5X5B62uJkyYMGHChAmfYXKzWhBtge4tScJLly6dOnXqoUOHjKXnmpqarVu3PvbYY/Pnv6/I1kjWURrmlZefnzZt+qRJk7Kzs2tqanys+bVr11avXj1qVNb8+e8Tk0VlzioQU6jKysqpU6f++OOPBjTJYrHExcUT/yVyJf/73//OnTvX2PwyOjqa5wWe50VR9DzQhQoKDkyYMPHZZ58rKChQBc/1BozxxYsXP/7442HD7li+fAXJUJZBJUkSRVEQBKeT8yUYsRLe3kmdcmkDCK4YY/zSSy8tX77cQJ/JMExcXJzs8FD5Xqqqqt58881Jkyb98MMPPjK0mpqa7OzsSZMmTZs2rby8zBexXmlNhzEuLy+fM2dORkbG66+/sX379rKyspqaGjkfjuMuXbr0888/T5kyNSvrzpUrV5KWevHCoh/aQTGGEQD65JNPxowZs3Tpvy9duuQjD+E4bteuXY8//vjkyZPLy8uIp0DwMjvkiytWfFmnmXFMzA3kJXhP4u/pKT80isgVfc71hVm5cuXo0aPff//90tJSH3tGFMUjR47MmDHjvvvuKyg4AAF6ODFPiJkwYcKECRNBA0pK6tTUdWgWUGgMyH9dp9KVvgkRQgB41Kishx/+Q8+ePaOjo4mULAhCVVXV6dOnt2/fvnz58vLycmIYRrLyMYSrbEgma9hstrBx48ZlZWXddNNNsbGxISEh8ol/QRBqamouXLhw9OjRTZs2ff/99+DJ8cA7G1SyGoxh8ODBjzzycL9+/cLDw2WHbw6Ho7q6+tSpU0uWLPn++/UWi4X4aQS3XB4WFvbkk08OHz68Q4cOYWFhpGKiKDocjsuXL+fl5c2aNUvVcFUPA0BCQuLYsfeSTKKiokJDQ+X0HMfV1NSUlZUdPHjwxx9/zMnZJp/yMtDtkFssy6qccSM3tE/pWjrJr548lJ6ePn/+fOI6pbCwcNSoUaAX464+UHZOWlrahAkTBgwYEBMTExISQkqRO2TVqlUrVqzA2OVnEmMQBEGSJGV9IiLCx40bd/vtt6ekpCg7FmPscDiuXr1aVFSUnZ393//+t6qqWtlebf/4UGHZgQciYrqyJu6dAqw0BNU6wLxw4cJLL80gsRa8bSi4fZPUTpOhQ4eOHTv2lltuSUhICA0NlV13YIxramquXbtG3FSuW7eurKzMTfxwnXslin7ANpvtqaeeHjlyhME4lyRMUZS75ljZD+S3L18AVefLnw7du9oHZZAR26tX6kMPPdinT5/ExMSwsDB5XpMBUFVVVVxcnJ+/a926dSdOnAC9j49e/9fOCPIl8LeNXvKpvRn0aWWiOYOiKIZhDN72Lzfc0PP33xFCNE1TFEUCgYSEhISFhYWHh0dGRkZERHzwwQdatz0mTJho5iDT9o9//GNFRUVFRYXdXlldXe1wODiOEwReFCXluXoDFCa07Vqu9hDeCmByMxdUorx8mVwgoqHCq7hLCFOJUEoZ1F9hF/TELMVv8BR5AQDTNKP09qEUrYwLlVkWAEgSFkVB+4RSLrRaLUoLOkLP3MRV6VgPMJYUB5ZApQlRSGbqKmlketf/k5sGPaPNn/SMTCaNKas3bqZIjNPT099//30FN8vy983WCc8BRiqsbBFgDBRFURQCQEQbGRJiFQSRaHE9ZWtwV56iKETUjMTriSRhBWv1ILqK9vpRZ+1Fzxyw7O9Rmfif//zH6NGjlU+VlZVNnz599+49BnXwUtXatsjPKammcgQqiYHvTVNNQ0U+cjIMtZ5+amkq+eHjUFFQO4/HPT9BdfBJUHSC/I3yvKisv0ePkuFX58wC12ZTIG30kg8oh6JJzK4fWCwW47dtzM0iIiIiIiI+/PBDk5uZMNHiQKbtc889V1FRYbfbTW6mgulD3wXk4U1b3lyv/UNhPiTLSRhjpQ56VpkAACAASURBVIDoSiyTFn/lDJn/KImQfBMAuc2xamOOgac0w3G8X3oPq9VCUSCKclnI875ODd173jqlkLkk74grZC+PBirq4OH9T9lApcztKWr7RDsFQZAX/npLeyghIVH2Fy+KooFFXOBleDB5meHLLx0AsCR5mHPKrJKiKJqm3QMSJDcwliTJVU9RlBSKR1eGoBly3qB6BaAR9xV3a1Mpdi48diu0sSIqKyv37NmjKkLbRaAzLmsnIMYyGyHESdlMOaVPL05TE+xuCHkWSZLOOFd+QJRXjEukKIokcHtDdT1IZgfRiKo2QQwq7LlPBAgpewYUOkxXvRTZ1t0xiv0a/9pomA/JCrkHsKk3u16gfc/anTKnkyPcjKYpScIYA0XRDMMTNFJFTZgw0TAIxIj++oDJzWqh3SDX/pbVDoot89rH5Vv1ES88q1ErIyolP92U4I+EpNQjqUynVMncJEGnSjJJwxjzvKCV4A2KVonyngZOtSyFXPSxS5VpBEGwWNg6HzHOhxTfuXMneV/2woULWs4ZFKi6BQA0fYmVb438YFlWcXwLIQQURWNMYQzu43weqk2FVq12B6HOviWJN2z4uV27dhcuXCwuPnn06NF9+/Zv3bpFqzbxNndIsszModoQCyRmtC9vWfVqlNVzzwuZjCmbCQj5MTtAPZ0BXJZ7WHUXFLNALxOv+RNVgLcA6HKGFFUbuEySMDldafyIUofmqX8GVRcp9bTGMPi8+DUX6vpMmbzMhFcoV0DC00yYMNHSgbHLosf9pzmxARqTmxnLIo0PY0HHG4xlh6DrUsBD5FVn7q04q9UCXqz16irCaxrjK5JUK53rpmcYBiEkiqLc4dpC9QU/vSrRNE3TNMZYEARvMxljLIoSTRt5u/HlI4AQ3HLLLYSbSZJEQgg0ED0DTYON+4Smad0JRcgCy7LE0YtGx6VflgFk9hUeHh4eHt65c6fhw4cDwMaNG5966ikfMyEYOXJkTEyMKvNTp04plKU+QdNR2lHn9VZQiggsWzIXAvsMUhSiKJphaGN7D297THopA6jFdYrWsX61CGjXL1ltjBWQ3IYEJkyYaKFw2/jUAgAU5wWuXzSSn0aLxcIw+nJkU4GiEMPQpp16UGDg7BEhZLGwxG6LYWjZnUnAoGmaYWiEgKKQsWasnrGwyNdhzJgxffv2JVfsdvu+fft90DO1ThDtlhLdunVLTk4GH/a6SIKsrKysrCxVyO+amprjx4/7RcxaKFiWJXOhnvnQNGWxsCwboFrYhL8w16/mAJmSEdGttVJTEyauH0iS6OZmIJO0pq5Us0BjcLM6j/w2IRCC1re8BT3QqvFsMY4tJjt8d/9ZX26mysFYQjWum0G7iH1d167JU6dOjY6OJhePHTu2bt1aaDZG0sbvJeibylrn7B06dJgyZYpxZeSvbWbm0FmzXomLi1MlKC8v37ZtWzPp0gYCTdNWqyW4wj1FIavVUv/NDhPGMNevRobB+kW+JJIkSZJINGeNWzUTJkwEExgD2WZRxUYy0eDcjKbpZruwESAEpnxjjLq4mdHmpVYeValN/IL2TRnLu8Z1M6ATAPDQQw8uWbKkR48e5KLdbl+3bp3BU40PsoVscDeIZSEEv/zyS3V1tfIiTdNjx45dvPiTrl1d2jOFWYLHBtjUqVPef//9Tp06qbIVRTE3N7e4uLgV6yKJ1qWBMmcY2mB7ohX3auPAXL+aAzw/LC4zKEEQ62kZYcKEiaYFxhLxrUW8l4HnZL+e168GP2/WIpYNmqZbk3WE7+fNfIQxGzG4q0vDKIoKmDbozlWDDAOuOQCMHDnqxhtvJL9FUdywYeOKFV8SNxAAzeWTIYqirtxvrDAMABhDbu6ORx450717d+V1hmGysrJuv/32o0eP7tixc//+/Vu3biVax169evXq1Ss9PX3gwNtiY2N1393p06eXLVsOzYnxBhHEoNeXlEqTe/lZgjq1bbpdR1EUyzIAwPOCqV4IGOb61fjQXb8Ux8ywJEmCIIiiwPN8TU1NfTb7TJgw0STAGNfU1PA8LwgCidGqXAQpimIYGmN83a5fDc7NWgTvbRGVbEIY2v4ZPejFsVtwnFj6CAO/HQbtQgitXr26T5/ecXFxHMd98803r776J6VXyeYA8v0iv1XNpGlKkgLnwLooLi5et25dUlKSHMtYRmhoaFpaWlpaml8ZVlRULFmypLCwkPzZyjbJZHbkDRgDCVVXJy9FCLkjJahvyTHulGAYxtgLjgkf0SKGZIuoZMBQumeUj5mJoshxPM/zZ86cSUpKwmboBRMmWg7IhD1z5ozD4aypqSEz2r0UYoZhlF6Rr0+Y63crRNDPmxmI+M1h/hivysaHygxubdiwITs7++TJk7Nnz3711T+Bm4g2HyHA7XYfeF7gOI68d54XGqieGONFixb98MMPQdmkdzgc//73FytWfFn/rJohjImZ/Mq07hZJNCfVu8MYi6LIcbUvl2TCcbz2XbAsKxMzcsC6/s0xYaLR4G39InsZBGSvnef5r7/+mmGY1qQ2NGGi1UMURYZhVq1a7XQ6yFyWpzZNM+b6BWZ8MxM+IjCv8brkJ+h0LuAMDfVmAIBnzpwp+3bHtcHHmwuUMQlkSJLkjmwWNChDG8+ZMyc6Onro0KH1Mfe6du3aokWLFi9eDP6EhG4pQAgZEDNdTZf8oNsGkuY4Xjs+ycsl/tx1Y+8qHVcoYtyZMNGyofSyTbgZz/NOp/PQoUNr1nx7333jRFEk6uWmrqkJEya8gijHKIpas+bbgoICp9NJzBrJNiXLsgq/INf1+kVHR9/QoAUE6xC808mJeghW/i1x403bdtIKq9XCMD6dQCA5+JLS27mXOjc2tBK8L0ZchtVQr77GJ8IZhtEV+8m5BW+leKtga6IQ/oK0neO4deu+Y1m2R48eVqvV30wwxkeOHHnjjTe++WYNyRVaXa+SAzNaSBKWGRdFUdpA7Z6hz5BqfMojn1h2qTJHCFmtHh4FdcmbCb9grl8NhzrXr2nh4f+orAJF5EyEACHK/QORxeWXX44UFhYmJCSEh4ebgSVMmGjOcDgcJ0+e/OSTxRs3bnQ4HBzn5DiO5znyMSQMjSyLHOfT+iV/JVoZTL2ZCZ8gSfpxnOu0J9Qq3OojRkiSBOCxogesyPJFVy7HxzbPM6iIxPz581es+PLll2eOGDEiIiLClxxEUTxx4sSKFSuWLVuu0Fk2J0VkMOBNOhRFSd5EkM+DSRJWMijlLFONT5Z1BUZT5iODBP1TXuF5r2HZTZhocZAd5RD9mCBQCPEcx5HP8v79+w4fPsyyLMuyDMO4A4VT5JtNXOp4O4FZ59aeX+nrAtIyUn8rQGCG3jbREKBpg71sl+RGUa5gjxiDKNaOXuUsE0WJpCfb9xSFiAsfp5NzOBw8zzmdTo7jyX8xBopCMjEjLkCu8/XL5GatEME9bEbgXcVUx4OCICjtu+rpPxBjLIoeLLFO5YC3GhpTRBUTu86JGQGhZ64zbhjKy8tffPElhODee+8dMWJkjx7d27RpExoaKgsTxBFTdXV1cXFxfv6udevWnjhRBEC8XNZyvdbUtzStH6FYRajkAaxKLEkSzwvE76hGaYbkZ1WynNbzhyCIptxmooVCu36RrTGiLkbIRc/A/fHHGERRYhieZVmaphmGodxQflq8BYIzXkEQopRsqv4BrwlvVJQuGO9PedvrMbXiJoIOiqJ1tzBUw145JlXjECGKopAouhzig5ubEZ0YsUaurq4hNsk8zxFDEndgDJejRgOz/+sHJjcz4SskCQcQPFeSJEFwme5IEjbYI6Qoioj15ESBN+FSEASEXDoEQVC7UvC5Vtf1lkzA0JrhYYzXrl2riPyGFOedsJvOkadcO20IQWuNXuItnoFq2MvKZO3g9bYd7u0RWZ+myAGbC5uJ1gfZhz6AKAiAEHAc5451JjAMw3EcsQpGiBAzAtfjDMPofnDqJDmywIqx0fqFEOU24MdK2VQLuSaybsEAutzMuCYmTAQG3cEmSVipHAMAhmHlxUgQjKYPxq5pS9M0IWCCIDocLv8fgsAjRGHs8rzqPk1a3+2P1gGTm7VCBD2+GYEoihSlM2DqjFem67JCC/lgGEIIgDbI0/ctQ29Hw83JHzDcziGxm18B1BIGmYO5lGPkT5IQ3IaMrdVA1NvCppWiOI4jiX0XsHieJzsXysGv9PxBgLG5oW6iZcNbfDNZdQZAAYg8DwzDk112QRBompZNGYnGDCGkDESpjDiiRLCUzCzLKreleD4I3Kmh62zChAyWZZxOp+qit5FMjKF82xyXRQUKY0l58pamaUHgiVLOrTvDPK/jBOs6hMnNTPgKSZJ0vTXStBGP8h0cx8kOEoK18Oj6EryeHbMGCzK5cn9Ga/VgnldkFVmzi0AQXHhzluONKfnLoDD2OJmGEFLKgu4017VjKxOtG7VHVDGWJCCbfgBAote6iRlyOwtB2k+NdspAXdYcfoFwwiCuL57OgVww919MBB0IIUHQoQM+OuQwhsLHqkR8sEmSRNO0KApyWDOiEnc6nSYxIzC5WStEQ5w3I1AdHiMIwNDRG4JOmXTrZlqDBBF1HsyTL7RSUuaC7pH9oOyda+EteJpWYmMYxhztJloWjNcv96kzhDEigh3PCwi5nJpSFHL5/tDjZhzH6aqhgiKANgTcETU8YCrNTAQdLMuqDBcheCNNZmYAWJIw2UMRRUFmZQTajcXref0yuZkJP+BNddY8p5CuuGwqzUw0BHS3t8lII746gqXU0rpkJNA6tiJH0ZrfvDRhIkAoVWeEjyGERFGkKCRJoszKwP1Lm4PWDBhch6Kb3TxhGEa722Lqxk00BLSTQh5p9V+/5BMQGGOiWxZFj4iFxHJS1zVx85uXjYRmx8381fl4S+8txFDrRiO0mud57WYeTVOiqPYS4SNIvF3d92i1WnQj8PqYra7HIdMapJnAfSzEQ4iSjw63LA/RuqazRNqjKJdbYYSAZdl6Dj+tS0Z3WeoNTtkaiqZ9CnVoIigw16/6QNtqb/3g9qUhEm4mSbUh7N3czCOlDEEQvCij6vCXKC9DnpbbAIAsFlb25q+ExWLhON7HMCGq/AGQm3B6wPcMtTnLaCmG5T7WXNl1mm5sKOj6m1GuXwbOYBoBfr10iqK1CxPPCxhLxO+iPA4FQUce86WryUM0TSME7tDSsjINtI4ZzfWr2XEzE80c5Oy1dueeZdnAtlXI5NTOQCLvBmx8rOuYIWC/jiaCBYSQ7iEK913XCX45/JcgtIA4J1qXMw2hntW6ZCTQOmaUCSH5fX2ubSZaMYhUhxCSpLbpD9wGO1bvKJVDVEfcPCor5pev884BKARH+QfH6fhTpWna2/rl/v5YrazTybuyIgZaEH7zqKyYo9/tKwUkCKJSSCXHsH2Zerr5WywW7QckMN/iyqoe/jq/DFxF+JtP46POmiu7zsGRg80hym4MepU065fML5RpSJQUqgnXL79eOkWpXQZgLO8t1i5kkoQFgQy/8G6jRsUe/jqvDOlmq9tklmWJTaPqrtaPsbl+gcnNWgHqc7ossN1Zslup2r9HiGwTBlIZmezJk5AYbrk/BH5D13DF9M3atCAxEvxaLikKWSwsWSeasxpNS5nkkUZ8T1EUkle7wKA7pMGLYwDlabQgHgc1YSLoMF6/DO5ijC0W1qVEwrUXXaKfW++uFRxFUZQkHf2zLj1zy5ExfcYMt+1fvaPUlafLxRGWMGDeyYFm/UIIiEs6g9Z5y99qtWo1ZrpB532BsqryEthyuJnXmnt03b5VuaUAEJN27wjlawpiZeT1C2PJdzmCWAM2/vrl10tnGFrVInkXgPyXrF88z7tbIWEMWHL1gy/9bLFY5Dem5Gbm+uUNJjczEQiUQcZkEHoWgAtUQvYYhmYYWj7PFhiV0vVfB0F1xmUiAHjT+fgChIBlGeJdN7i1Cgp04zQoV+J6VpsY/ere0j0DoI2xW2eUCxMmWjpkTZrrZAtg90WXiSOxNyNyJAliofwikevkiBeujQ6C3JZpVlsoMcxCSkUJuSmJogCYpmmaZuT1i+N4QRAUBpbI7UxcWagr0iZFufJHCDEMi7HkDkDigsq3OEVRysaCIjCJKgRlbYdIrnSSO7YkuYVr/yT3a+sm/0nSkEIVdUCkS1V9qKyMcduVb6QeNbfaQsnrRgAhYaGuorBeYrnaSugp4morQK6wLEvTlCSJ2kqCBqo0GGOaphBCsuGr3LcIuQYY+a19VlkrZQKDt0Dc4biylbAyB91siWJKZalLvOyQsohjfc83JedGZpk2b4/eIHso2mTm+mUAk5u1Kmj1YA3ns5EEXNLTnrEBqPIFQRBFRNM0QojYaPlL8AyM5QLecTRRf3hjy8TqT/bUJCdGxJCfolSPUBQKjPk3NIyPQNQT3lwyEuiyPm11WsQeuQkT/tpxIFQrZytkfZcWTZKYhP4jhiRH0iDWlB3ZsePYJQFjjOkbumVkpCbaaBDtxbtyD15wiZ7g3gYKbd/3tj4dbrDQAGJVWUHOtovt78poDwAZDw3OXZ1bqijdXRNRlHBElyEZqQk2GkT7idyt+8/zCKGwG2/N6N9RkdXJCqys1S87dhy7LIbffKc7//w1u8s92xjZ+bbbUhJsNIgVxbty9px14PBud96dePGQ2C4lMZQWK4p2bNxTxgOgqK5DhpB2VRTtyN5XrmxXbVURQsqUxbu37T4tdRkxMmL/ugNXEFBJtz84AHZ/vb1ExDimz7197Bu2nLR2k9OfyN26r9wJEd3vzIi54IhNbhNamvf1QXbQsLTEULrmwt7srUV2IkyH3zRgcD+Dtuu+ET9qXrQje28Z28P1asYPzv3xcmpGB9drWpV7FqjoOqqde1p/85eK7irXp3jXtoJyHkV0HT6y7aVfpMQebUNo0V68a+v+cg5jiOySMbhXgrs++89z8hKGEGBb8gjlUyfzN+4p5cJvvuue2EMrd5YCYBze/a67Yg+u3GHvftfdcaV76aS0hFBwlBVsOwS9bk9LDIWasoLsbUV2Va20zTm786sC6KccbNu2F1cAyOFtVEuSzO1tN/Yf1PfGaPJU+aGdeSWV4V2zRrapHWAndmzcW8YDsAn9RmR0iaTFiqJDF93vhMw4bzDXr4ChH5nXRAtCwAO3/iNeEARdL+HEFM1isej6SPAGjLEgCDzP+8vraJpmWdZi0dfMkMikvudmIoigKMpiURMzUZQ4juc4jlh6qLYYic80juM4jpckj2FAmL+3eOJNBe08UlU7YDAMY7CweXOToy29ufWYCRMyGm79Qon9M9tf3PbV6lWr1h+G1AFdbQghRHfMyEqBIz+tXrnqq82lNwy6vWek53yxdkkfEH0x9/tvvlnz9YZCMbF/z8TKYz/llgKU5q7OLdXOOAwIEH1jRlYKdmcbO3R470gJQrpmDIouz/521arVX5GsEoBqV1urQ9B7QNdwmq4u3LDzHMC5vG92lbk4iWtqU+1vu6O7O9tz0YOybo0jCqI28WFHN3y16qsNhWKXgX3bIkR3HHKn3K5zMbcP7x2lOQjlrqoyZXT6qAHxjtLi6sQ2kQgBimsTCxAbHwuAcMyNHatKSrkbh9yZAr/8SNLHDh3RJwoDAER2iC3LXrnyqx3nO6f3DyncsGrVj6dC+g/obMWSJKHQboPTbzBou5c34mvNV28qjbl9eJ9o+28/5p4FOJu7akep/eiPuaWu36DqEI9ql+esWvX1Tg0xIzSDvEry4Nebz90waFS/ePJRjY8LO7Z57TdrNp0QOvXvFSOIuN3gUbdgRc1TIyVRFBXrF8hPrd1SJHa+tV8iQ9Na8kH+17599G8bv169dtfl2P6jBtgOr/969brdV2L7pySAR61030LexS4Zg6LLt66ROzwlAZSKSi0wxhDSddDA6Au5369Zs2btliIpIa1HG9JYxQBLHti3DaDQLrcPjb+4bd2qVWvyuU5dIqFOnzTm+lUfXI9tbjUgA9tiYa1WC/mnTSPf0v4jhlL13N+XJInjeN1MEAKGoa1Wi8ViYVmWxAatPyEkm1JuPmaxWi0MQ+uyMoyB43jzjFlTQbtnRt6Ij9wbY8zzvHZ0sSzTrD7Weo5AApxUZGAzDEOGt65LRgIDrzba69fnvqOJZo4grV/e55oocqEJXZLjo1m+ZPvqH49WAgDVMSmx6uTBU9UYIenqob3HqQ4dIj3EQWfRljVbjlyTADDYT5VVAcPQrjmudMnnAYRuTEqsKpKz3XeM6tgpFtcc37hq4+GrEgBIV4tLq4CiAUSJC01ITm4TEyKd3fnNpiIHTeuvX5KExYQbEyqOHigh2R7ed0zs1KUtAAD8XnL0ohMh6WrJ6QqLhUVUR88KHKc6dooFrRYCA9WxU6Iqz+QER+lpsVO7CEAx7RPsx4/bE9rFAES0SXScOcd1TEqsKjpwqkbZNFKH06crEJKsHTrecKmoxA5gP/zTqs1FDgAA3bZjoe434rXmXjpZlUh+keoOUVT7zOkKAFHXSA4r+gcoClX+WnBCuikpHiEEcLXk2KVqUeKvFPvS5xhjUZIwXC05dolDSLxacsZuYVmgKQoAgdtA0dU05HqnDsDOa5cdcLmo8JoE2HH1sgNoGhm0/ffTpysARLHm+IaVGw8pOpymoE76BI7CrWu2HrkmYYzFqyXnqoBCZDJ4DjALZevUJa7st4KLTgDp6uEDxXr2WOb6FUSYNo0tGIIg+OtcQYV6+idwZ4I5jjPw9ECc71GUjg7NRyHW3zY2f+8RrR4IIRUxC8yylIwulfUsyzIBB1doBChNNIm7tjqHorHthwqqo5jEBFQ2A2623QKehsctxQmniQZCUNYvUaypqgEbADnURC5aaJBEgIt7f97Zd1DvIaP60GLN5RO7tx0o520hNrAl3vlg99pcSkN4/rJy/aLCE7t0aR8VFhEfHRESAucQuCysKYplPRzTSQyFgKIoKjIsHGyJdz7YozbbczaGucZEtu+S3D5azoqi6SsFW3b3vjUlY0QfWnRcKd634/AF9VdRXr8irGFgr7ADkKZxDh7CaYQAoLqiGsmSNwbsbpeiAqUhoLfChlnDoKI2T97Jg43CNadLxIz4kFMQK17YfRK1vzU6JILtJBZvqbF1soEt8a6HVDljgGp7NcKAWZYFh6MGk2NItbWiItp163ZjdFhEmxsiQ0LgLABc3Lshr296at1vRKfmGIeH6raRpMMKA1cMAF46BKu6ToswaxjYKyoRMAyNMeZqeAijAQBD1TW7iH3uc/cYqbpmF0WKktVlGGMEnmEeXB/t6opqcGu6HA6HR9sNmmN3N4eKaNetW8cbbK4OLwWfoBntpBtJLwFNIwSAAVOYBol3L2M1dgcoabG5fgUdzY6bebM4N+PAaCFJkuokZWOeN9OtjL+++IK+IWKysmYCVQwDbWRJvyAIAsYeMZcDjtkQdOgdpXOZ+JOtfZqmjJvvLWqZLlRebeRFkaYpwlf19h19zLthoYqaTSyfA3ML3mxhrl++o57rl3uWVVZUQ4SFwtg1ihAdG237/UIFRghqzu7ffHY/UKHxqRnD0vuUrtlj53m4vHfd5pMOACIHY7dbR7J+0W1vvev2uAuHjpw6deSgnek6fESEXKQiqrXHLEMgCDxcKVifXewEQAiRyY7i+909NN4jK4QQwtVnD2wrPYhRaFzPgbffmlq2fv9FRf5EpUCOA1U7qyAiMgLOVRAdYwir0PdgxX+B99IuNUiekbV5slYWJIminGdKqFtv7IgiLh6ttOMLEd27JoXA6TynOmdXthEylUI8z0NoaAiAA0Pt6ab4W++9o015weGS4ksH7Jauo0ZFACCEq07v23zGpzeiBc/p1QTagftBcFFDBIB5nofL+9a51Hjqarvpk1Y35+rzKPpiFfmGh7LEM0bgfQ5YkkQA5fefCrHQwIkYY5ZW1kRVH+QuDgt1vQVoc+tY0uElrg6P1O1Ez8biuP533dFGM9pdrWBZBoBCCBAgEUSgLBRgCRAZNXJtzfWrIYprRqZBJoIFQRAD9j5fT5AVjuN4UZQac/sDYxAEkZxiMolZk0PFz7WRkQOAKHqMaoSAYZrd1pISSltHAyNMmqZ9X9i0Hod9LKXxwTAMsWcmr4k4YgUAQRCdTs7p5MjbZBhadpHnNlFu1q/VREPDr/ULY0dp8eXEPoM6RVIAgOjIpMF9Ei8VnaqhQjpnPnRnz2gKg+SwX63ieI4HcJwuKotNvTXJRgGCkPg+I+8f3iVEETsYW6IjLRVnfjtxpvyqGHlL/5ttQLEUxhzPAVBevd45zpwsj0np1zGMAsCW2NTh4zI7WcNioi32s8dOnj1/rTYra6ch949MiUQYizX2q9Ucz3EYY8xzHGAs8Lwgi6cYY/FUSVlk9z5JNhoBfUOvfjfTp0suyKUTcuqqgGG7lP3lJU+oKTsTmnJLzMWyCxiuXLwS26UzXXzODsh5xjPnUf9veJcQBUvBjtLTv8d27hQJyHJjxn3jbksAALDFRlsqzhwtOl1+VYpIGdDDBrSFtnbOHH9XL7/eiGcn69ZEfjUIgOfcv51nispiexlUu7ZHFHyA9Hl5ZPfeN4VRACjylrRk6nTxeUkKoM9rHdVgDLUHqyvtdohp185KUUxox9Rkm0dKT4Ue+Y0AkJe2yzpDnQ6nLFRt8XqNBQBbXLTFXqoaoq6jju7VBAEAhapLii4l9km/MQQAhXVO6RTqysFcvxpo/TJXwdYGJY/XRthsHBCvHuQ35UZDqMgkN4KctYl6QBX7Lohh5VSB9WiaEkUdj8PNBJIkAdCK3/rwfZLqehyWJEnukOYzEeRobCQMK0VZyGtSfp3ID4ahGYZRHuQh6ZuJUtREI8P3fWhZeeU8mb0BBt46/L4BFhpArCgt+GlLUQ1G+EReTvTtmff1sNAgVpUX5By8hhDwxbk/sxkZdz4wgAbRcblox7aTQcN+pgAAIABJREFUToUMjatOHC5KGjzy/u4g1pQf2VNQdnuPyEiAK2fLHIMH3D+04IecEqfscNw9yBHwp/I3swMHjhzXnwbRcflk3s4SjmePnEwaOHzczSA6yn/bd7B88M1RUY5Du3ZEZQwZc7OrVtsOXOIxwPlTpTVD0x+8g3Vrekgb8dm8Tbb0dFLbiuKdG3adE1GkrGNx204DAr54xwZ28GCv7artOOlM3qaw2jzzNu4ukwAA7GdPO1Lbl10EwGL5Wbsl4lJ5BQDCXImyxy6dyN1W5IAId8kA4CjcsbvN8FEPpdJixYkdm84jAFxddKioU8aoB2q7sXtUlONAfk70EH/fiPy+MVesUxNwni6tGTpo/B171m4+eYn8Hr533eYivcSk2hgAEMbh3e+6O+7Qqh3nPBYRCkr3bI34/+y9fXxT130//j56sGjTaGlT0SRWOmRBEtQ1iZoOK9/6IfsG3AxQWsBJME4KqL81eL/x0A3jtmB34yEdtpu1sNWEbjZO6+C0NmQzOJ2x29rQVYZ0jp1NYCfyVRKJplX6a6auaSRZOr8/zr1X5149WPgJQ/R+EcW6OvdzzudzPud8zuc8fM6fLlv+ufu0iP3O5+51X56Ynsyl3baizrw18tLbD9y3qnxZLOR95Y1Q/gKFr8iPk+Rdj2l4l2ohHk8tcLzNFBTx+A1LV6qZZdo+bvnMg5+/g1dRBNmv8cTiDaUkPH6211jyZw8/en8s5H3lzdCtC0Apzdmv2bJfZNEiyzRJZMZM7dmY7T0hc7b3b1ah1Wp5w6b6etVBOMhfuV8ViXlrwk8lypibMudwpeAvDkrZHU8T/C3M8+HSs+RboeUefNLzZqptEpmR7oidar9+Ms3ZqIUMYFtc5Krh9SG5m5U7cFX6eXLvRc5+zSVUBuvVWz625K1fZUgve0fy9VDSYwDy2SfR1rD7muR3uRcVtoa7j0t8i10hxZks3n4xkySeqabSHVCStZKJs22TCRMm5ZWiVPytAOz/MqcSfXZ7VeL8En9nV0q+pLvaEnxKpU1Ij5WEL4y0a1R8l/0Sj8vZJehpNBr5sB97lYmHF6NE+cpqJLnkckquJAohpBRIymJrP15UGP+Z+7JYcYxHnU4vB/MASDQamSmZs7fYRUFEvKaMP/AvHpljROTPeJwmSymZHanu1HorJ9B8/DOO+H/wzELcfqKXd6KyGonF4vF4jJFk1yFIt/wRvhIppczWZBmrY5bs16S9xJVintiv3LrZdQWVJzavHDMozVIO1w1kYwPJ/Mg/zcbwemJiQj52rNEQNmsFSbvmg87LtopfQE6J7HdxsHvg0vyk8P2uelQrNg8q+8zRaDQbD0SVXqvVzAPXLIc5xRQaL79MIblV8vPEdczg1tn4USxPgaNJ2eBZfpdfalD5cvyvzEWh3MXHlFLJb5FuUlaUQZEjwA/KE6Nn+VMqbVzyFdlPJB4XSyUXQMWX7B/KufM0IS6SgE/ATYaKnqdMmQ9rKQ/WVetFsieZLEaJWlY1oio5L2T2K+9hcj5GCoEkB2e/dWFEGAILH8264ng8zrvZbN/aNGXOyyoep4RQnU4jcS3mLosiFovxpHhNUPGezI5K4Ew4smrdujAqDCElZFWU7jSX9TBx0yyvrXJ15OyXjBm3XznfTG7z/KyPiKQZtflxJlG5RYGbrqPK6cO0r8gvzlKR2IOkg62ZcuSnErneYU4FnjTFpUmarpsvCnCl4EXKi3o6NNPEfUl8j8fppLsUkidEJ633eFxhJrn9k2zbt5bObTwYfleGWA7ON0tOr5wEzbYKrqiyVKPAmbpvbfpIXti/ioW5uuDrCGnqV+kSTEVtrm8Qol5R4R+zgaNKzgyyxYTCgEI5eShaIrZwIS2VUOWQQCaoMMQyNammFKRUxZCTyWspqqIqf6KEEDYklrrKxNAlJV+qsTWfklMw8PYuWaoqyjJBSTiJlGylha+OdLxPWiPJJU8WMvvUaMQ1H1U1ZSi2VqsNvjJM9Hk6sSrZr9IhK0KY/ZopmctpYrGYfGsCpZRbIyKEENl+yd5ySt6T2VEJXB4NyiPDy7+4oLL+TErS9AE/a6AhJC7bYkLkdsHzeGUjtOmkTOfUzT3m0n7No7N3VwVSrX/h+LAgCILPp/gnCMLoSG974wabIvF8gbnyUN/IJUEY9/kE4fS+DKWTSt7Q5xN8I8ddyrnAmQIhBK7jIz7B19fA2q2rfdjnE/oas26Wjb2CMC6/PrPFywxRGrYNh9sPVUoPr7T88xbMfDb2CYIw3tc4AwT1er1eP0lAzuzPjajUZtJXMlMmBHq9ThUocvaQ3I5kuwuAEFf7iODzDbe7yHSsTvYpxXXLLzz70tjY2Evf+4Lozc5d3xWLxcEF6mR/sPx1Oq1sz+S9K+wnVfpY6vuHrhOI1WFe/bVn/+lr/JOkNPS2x57uvvDK2Njo6Ojo6At/m8rTeD+DcOAmhkgikoE0gmdrI/IyhfwQ3HCQIyW/S/h1FaIEQACRsIose5qSlCplyneTWJOyEWkSboOZ/IsmJV9ZFjWZu5QS476qOZKT8a9MynuGGsmm5KpMGSPcKffUxc7Ly9PptKp1LRVZ5uxNX+bJb0kLXESjhPSQ5OXp9fo87vVsa4Hjgn9F/kk915xcFxqNRtqmmIlZ+Vc508y4YvvFYY7Poc0T+/V+980mhcFodZQfaG93mQlh8wdXu0RyGbYcrnNajQb2MBQaBzdPkxKJX6VtADNesIRtVMxo0mwaMJ+GpJ4QnS1Iee3v6z7gtJkMhMxxAWYbynl3kmV/mg55eXkpL0tVIcsuNXkReNJXsvH6NBqSlzcXAcozLI6pxJxu/D3lXNLlC6URnmNNnpiYoBQaDWF3BDNViUQSga3YcznsFTtLwKenM3Hv4jwHIRtaTx7eWFhwY8ba+dI/7F7F9/K5FbMccpgemP1SOTPJyWbPJbha9ov1NCpmJ93ckZHgbNmvqeUyI5gn9uua2dM4q/fASCvC3g7Lil28A7a0pGrHge1lZqNjy4F1zRs7Zq8IVwxCmMX2d21dv+3U5eQZoIwvs/9mVeP5PY2Jk8RpS0QUrt0sly0dDFLmYu7N6+9pvpLl+PmNhKvM7wm8UiSHvpD2flDmAWo0GnaU9gqINlfc3QxciagZC7FYYqu6NLnHe/jIy5v1iH8pTbi0sUcxQ5Hy3SwDEGc5UJB3p8jZ0rldNGOQrwunFPG4eCo6FovF43F2dyfbSyPf3RkOJ64XnydRQGYWvP2Sdtl9cIEBmTs6SqnlRgMA/6ntj3+5+zKZ7qxKDjm8zyHZr0Q7isfFU1VTt19Xjrm0X5k7jXT2KxsHcpbs19TenUHMB/t1zfhmcwXF2g8uDhzZUvHRU70um8nmdKKjK+UcP1N9VdAhZL0IoNpuPmliKSUAIOQfOnWZRRBiA7KUzVDaA62mkyqZxHvGBQ0V75MVm0LcmJ6JL6X0xG/yBmt5t5sqL5J0MjvrLBTPFT8RgCaey7urZQr8GYAMOUosJHE1WTlV6TNWRPIhSYJEVRKOa06xpfGh6sXkrFWl0uv17E9pfJk42SXrcCwWi0bl7eyKeFbJGXF73BOcqhgEt7NfzigSiaSsBUKIXq/ny67T6dg53QzCz1yPKTVHFi+AWCzOJmJlOhqNhhDViylmQ+LxOHs3ZV6yTNjoQc5XpVF84VPaNsr7aqn0Npk7OYHc+vgX5TIQ7giEfCJCr1dEZ2FbdJiUotGoPAZipPh7S9kTrVaj0egzW7h03RFfpOSOAlA3lkl5lBWSr5SU65+TNu10jYvVDSfJ5FYQCrx8OgDx2AfXwEky8WT2+crKXMIccri+oTIN7B5kvmFSSuPx+MTErDcW1hOqHrJLYtjonz0hBHq9frZjEbOoj/yTLEN8x+Px5HdT0s/Sv0o+wTX3h6V5k0QItFqNVpsHyelS1UXyvdss/fQ9tNyeRhWYSUvEHqXUv8/jB2AwfFTem2erPNR9YZgd9PL5hs+f/nbFXSxi6ZaTo4LPd/qAGeDMp6t9uK8xX5FP+bELPsHXvd+cTHB0uK+11mlOGGBX+7DP19tYur97RHj9dd/ro31nfy74fOVWAEZHnTDuG2l3gX7zx77XXx9pd4EbRohnXZ7/4uRdjdhTlNQe6x2+JIwLwrhv5Gx7XSkbN8ueZzLvG5amGAmlJm5eXXP09IWRS/KJvtGR892HN5ildTM5/dItLWeHxwVh3Oe7NNz77Q1LxQTisMnsrGvtHRlNnAlsrVttlsaChDT0+YSRdper9eyoT/D5hJGTuwDA7EyXO0BpwxlBkEUq+PoaWMXJB7TEEc/SikOnB0fE44jjIxdOH65cyvEonuirEo8CCoIg+EbOttc5zdntk5QTmCU5C8L46Ejv4cp8ZYJ8Z90xlkWyzoiOWUnVM70vj/oEQRj3jfQe2pCfnJFSksnsKKDVasmm710YHe3+RtHf/etLY2Njr776yplvL0+hGKPDvcf2MJ7j8cLD5wSf79LJKqKkXNvtE15/vfup2wlcx4eFcaG3nvt1aeXh0xdGmAhZFTtvJ4QQFB466/MJ54+tlb13AMTc0Ddy3EUIpTQSicRicUpv+9sXRkdHz/3LOpL5zG42yglAOhR3yFl3/JxYMFY1S+VlQwC3Pfa3z/ddGBsbFQRh9Nzx2tJJqjsajVKa/9jTL5y7MDo6Ojo29sqF7qcfu43KVQlg4mMPpVR4JOYU8ysPnDg3IoyNjY6Ojvz4e18rlrOIJwb0GfqZFLpBXO0jgiCcaUBpXfvZEUmRmCraqp7pGxESLTRfLIxerydLK/7+ey++9Moro6OjY6xAF7q/+9UirVZjMOTp9bq/eH5YEMb7/ulzf/v82f987dXRUZbk6cfupGxsBEBz+6qvfrc7XXWI0wGS9grCuM833He40tzYKwjjI+2bMyuSWXTG6KQ8didVCsuaUnrnY0+fZHU2Ojr2ykvd3/3qyvyE9L7x4ujo6IVn/+Kxb3ZfGGFpxl768fe+xtLEn3j2pbHdhUYA1nWvvjr20ve+kDQrgb9/cWxsbJ0VgLFwz2uvvvqL728EIQT5K7/2zy++9Ao7gcZk++dmru4a+wRh+DmX69g5pjDDJ2qymkHLYYqQ2qn4b/bkTCXMEv3rG3IEDgZ5qihl4tkWcoZ8o9Eof1qJhd2f1cIkO06EZBuDMRqNTiqqLH1LTapbcOd40SwvLy/dSiCzX6p/GRJPc0vqrPtm11o3krhFRFqDMtfazABCoYvMcytt7D15wGkzGaVXjCab86kX+uqLKSFH2txBwObYYYY0HQtscdqNVkeNg9O7qkqHCeGhrj1+Sh/4Zp+CoMFoLXU1ttazQZ3Uhg32ukobS0JC77ybXHLFBkKkOOuSkW32SmlD71FXqXy8wWh2uA4d35wvz+Om5P3Ayd6GEkY9XR7seWlja2NVmc0kkQdgMJpszgOtjYWK5Kay9ppSs1FKYmVZSF6HefPxk4e4UjKBHT7Z7jJzk8QwbdhRamZJQv5+oOSbz6bL3ZGy0HzfJK7blNT3peK/r7FE0dUa7TsOJI4Cwmh2uBoO78rPvrs3u453c/kYjFZnXWtjqeza5bvaTx5OIYLnXGZpoFDS0Ht0V1miKq3OAydKjRI3oj+z+Xi3QpJGk815oL3dpZxHkCBbCMM9X6tYKtIKeXpoeh0uoRRwtw35AYOtrJqfITAfcNgAeNy7/clZlTSmoNfQ2lgCkMH6fg9gspdvlk5uAyiscViNducWcW12YmIi/qd/U7wU8J8/eoJmsG2SSEsyKyeV19PNZY0uh5krmPPA0aaiGIB4PH7bF579170V98q6a3a4ntlilbJKzpoQAPmPP/vC3lVLudpetfuf/76IMkeFRkyV6RQ+X1yWzHe1dx+otCeyLdzU9GSBmIvkS6gbb+p+RgQ3V2IwHz+U4NhoddYd3b/leHtNmZVXz6O1+ZTqdDrN7Ru/9/29awutRgMvSWvJpn949guKLMzLD24q5AW5au93/tERjoTDkffec3zjnw8+uWJpyuqQq6yhtYHvrazO2lZ7QsVZmtSK1FBMFTFLs+Fx1e7vfO02SUrFf//iD/euUtAt2fT33/1GkdRVUgrAeO/Wvav5jqBw08Gn/zo/5cHgLA943PaF7/3gW5tKFMpQsulbrPfjHANTJd/9XWtm+FoE/dBdDz36mdu4Ff6ZJC6q1IIF+lmh/34AbwXYitlVLExmTExM8OtFs+2bpVwi0+my3VUXiUTS6SOlV3D1Ysoc5/JSHBZ3Oh6n4XBE/pf1tizwb7FtYtnLMBmz7pvNh+uGJgXXDAhvs5eWVO4/fqLSZgD8Q81ugMLRWFduNQAhT8e+imKLpahiX4cnBBisjzx12EHQ0eT2A1bHLofYgRLUOe0GwGx3Fcqb+naV2QwIutuaKC1sqCu3GhDydtVvXFlgsRSv39nmDoYN1vIDh3mPxWy1htwHVy5aZCl6cOvDyy0WS4cXQMi9r6Dgjz+5vlnJESFk0rMuyaitcVoNCAf7m9YXW4rWN7lDgNHh2lXIBhxiUVPwXn7g0P1kkmzIX+5wWg0IDbXtXF9ksVgsBas21ff4wwCs9nJFAzAaDUF3286VFkvx+r1d3hBgsDpram8nhBCyuXGHwwSE/f1N1SstloJV1U39/jBgcuw6XAXZRzVarQZv19aigkWLitYfdKMqbe6LP1VOKbBzuSzSvZaCRQ9W84WnlGo0XN3vrSiyWIo5/v/xfj72g8EQ8nbtqyiyWFZVtw2FABjspZsJmWQAJtXX6roqhxEIeTp2riywrNzZ5Q3DYHXu2CJWpYsTwaoCi2XlTkkENYe3ANBozPtryq0GIDjUVr2qoKBg5c62oaDJZJLqQpakEeGgu21nRXFBgWXlpvoubwhGR83hqqSJdv5mFVEXLZZFRQ9ubYLUKFLo8FP/6ADgPtjvAQz20v0Jpy9/h8MGhIe69gL8ZQsUPL2Dm1ZaCixFFXKbOFRI4d/TNRSG0e7cIs8ir65ymAGDrWyXNKWCT2+81wx4zjacz2YWML16qJXTYIConEXr97IkZrtrdTxOgbV/96VCIxD2n9lf+cCSJQ9U7Ovxw5Rw5VPUOIhTqu3O6tXWxc5dp7xhGKyr/uovKJvZzazwlII8cqDKIWVbunjJA5X7z3DZstKnryNlPyND9qPNDkd4qK16pUXqEgy2yhoHvF37KooLClbt7vGHAYOtdAeg0ZBP//XGQiPC/p6DG1daLBartaRy13NDIQDGpQ8+EQ5HotGJGOUFWWApqtgnCfKLDxMA5C93rLYaEHr5uV2V6apDZCgcdLdVr7RYiiv2dXnDVitTcbHoGRTpsGJCJj2PG0qXLHm49ow/DBiWFv8VpQDin37qa2utBoS8pxo2OxcvWfJA5a7nBoNhg3Xt3/3DMn5lw2AIeU/tryxdvNgpSsFgL9lIKVqfuG/J/sEQAG/n4sVL7nv82eQa+MqfL1mypNMLIDS4f/GSJfc93oqNB7cVmoCwf+DILufixUserjkyoOj9xGoTu79ii8VStL7enVYBc5gZTNq3TweSOn3k3ocf/vTC3MbUqUC1JjPbuwSnD76E2a9iTRnJWwevKFMWKoMnEo9TOU5GNkizaDancxCqm82QxltL/pfsiTEiWR7GS4m58M3m+RQPpYixwQKs5SwevbhhT+hu3V/pMBmAYH/LX/2cAuT+LzqsAPxdW1ftanYHgMvu5l2rn+zwAjA7qlZLs/pme6WDKdptBxw2+L1+mO1Vq9nA0Xyg1G6A393UATCCwZ5tK7YfOXsJgP/8idoNazs8gNlR5eTKGR5qqzhyiRDy5pt+XqSUqgyDuIRF1WddMkiAvbLLbjUAwf6dm+oH/Qicr69oGwoDZvvjt0OjmYT3Lasz5UIIQdPauywWyz1ra0+cDwAA9fQf2eL2A4DBcDt/4is81Lx2w57Oi0BgsGX7im09fsBgc7gIAXY57UYg5K6v2FTfcRGgns76TcUH3SHA8ClnHZenv3/3tlMBSqk/ECBoWnvnosy5K0QChWfCXFOXyP+21dUtgwEQv7ulepXIf+GW1dyJvmD/vhXbmt2XCfF01K5tGwoDMBgpnXwZmRBCHE6bCQh7Or5U3XkRuHhi2+5+P2CwlnxRQwBSI4lg/ab6Dg+Ai531m0rq3SHAYHfWQXJ84O3YunZPx0VKcbFzz9qtHV5FVrucdiPCnrY1G2pPDPopyKWBpm3L9/YHYbA7a9UFVXTT4aG2Dc9cBOAPBEgWOuzf4/YAsNmrROeMOGocViA01NUkyTchAYeL0du6YtuRgYugCLg792xY0+EBzPf/pRNAU5s7CIOtjLmQIOXlNlPY6w0a7KV14or3uiq7GeGh03WBFOVXyxzkSNbKCU/Hmg21Jy4Rcvn8sS07+9mGZ1MsNoGNa+81AaHBhgeqWs8HgMBLz/6/rF4yoFCq7SerOz00/t8dUm0XPxGLxSZR+IfrALjK7VK2x85fJgicP1b1QMMgy1ZcQs+mn+FdcXFeCQAQ7Nm5VmyNDYxfhIealm9vdvsp9Tz3ZAtzOv7ofgC48Nf/12IpuKt4y5GBiwA0ml+eP/n1U55EYRIrkJ6ONRWMrrv5yeoBUZDQaMS+Ysl9j3z9ZOrq0GgclQ4rAE/H2g21Yk+xbfnWHnENlmajSNK6ZUYef/4GpZ7jVcdeDgEwGJdRAMs2FVqB4Jkdn93xzLlLhFL/+ZNfryzv9ADmZV9axVVucGD/Q19uPX+ZkEsn6x55jnUEN6rWPbLY7Sz5eztX3WsEQoMNj7saT1wiBBdPNLoeOCg2/VqeCOv+AAQCATmfDFlci5A3dMi7CtmeWH7vH3siXyOR+ae4BBVxcFVGUyERcIcQIl1ezBdGUv44y0QuKpejbLjjPAsyCFnwoQ9AbkRpip3IlGMtwfL7Fnz/f63cz6Hc2Ti7Y/WUq4h6/RUs+8RisWg0Krsr0Wj0ihZmUuZ11dc2k721lJi+J5aMuYgFEolEkmO7zRNQikgkkt5ohUNBr7vjyN76LrZBsdRkAuAfqh9InMog1L1ryFtutZpMdtCuN3d3DZXb7PbKQrjdbJTs79rXHzpWaSsvJ6c6xYGzp/+gGyBlZjMAU9mx8fGkzE3mBwhOSd+C/rZkO8GYwEzsHSUOq8kAhLzuATloQf2aO+tllyMz7ws/BZyapBCUgpgdy+33lpbZTCar1Ww2s21ERtMKSuWlv9DQqYYAx1p/i8dfZjabbZvj8LBCes60BOSxI6Vo6fHscDiMC61O4BR7HPK7B4lSOBT596fMvQxozhhJkhAi83+wn2XK0g9WD3nLrdaFC+2Q6yrk7e/gMg2Gw4DBaHISdE1WTZRSImbk2ReQCjS4pdhCqRiZQKwnT09LQJQAoZSiucez3eEwmhY/DGoyMwrfPp8QERFLyjIBedhmNgCwuc6Nu5KKYbZVAm28QNi6mfgl6G+TuQOy0GG6t2uo0ma3ObabUe0HCivtZiA41NksEeEg0WsdF1LQK6W0i3Q0uXeUOm0rtuBIE+jmcrsp7Gk5EtrcUOrYfxt2B7C53G5CsP+570puVcbDzVIoi/TK2UKkUvq9TQG5xHQwFAZgNJopReyujxqB0MUzz3LHGsixXs92hyP90plU2/v9EtHBJ4stIJTGKQW5P6PCm6xOwGZi2bYSQuQLZI+dubitsFDONnMdlWbSzJDXPSBtKEAgHGZCOCKVhBD2ptFoI/iF9NLSktX2wlKHeeHttvx8k9lkBGA02cRha0KQrIUSQBaktH+YgpgLH7znnqIH70pRHSg1mwB4PXsCVDwYTAkZ2DvkZ5wqmE6jSEBXNjxOTMSk+VCjcSnig/EV+WYAphXNr72WTDe/GDglNv7Q+MAJNlqnlBLydoR1BCspuhV9jSr6S8q/CSFYVmAysKoOSGM1Eo1GeGU4Lb4U8rvPM9ler4NyyRTqbrnvwaLFRi1if/jlf//sZ6NvT1BKqfbDdxQV3X3rDVrEQq+d+8kv3grfuuzzS375bwNvsilLw5IVD37w/Omh30Jz0x3FxYmU//mrCP3QnQ+tvCU4ErvtE7d+QBsLeX/W+9JbUc7qAfhQQdGf2W/9gPYPv37ppz/x/k7W6psLiu+z3/IBbSz02s96f/FWBPjg7X9a9OmPfzhPC8R+/8uh/oHx3xnvfKjo5l+/d/PihR/w/0fHEO7jEwycFUKgN1qLRfoXfvJT4X8pvfHOh4ryARQ9+plzPzjnVxf7F2+FceNdDxV9RCL7r68t/LNiTiy/iTEHb16Ow2YfvG8z93H/pgY+CuJs+2ZsfiE5qsccRCIBdzkYDzZBMdtZz1vMUZzGSCSi1WpVEUKvLljoM+VwzdthWa7YyiYNHah0ezo7/xAOiytXck/nCYZgNRqMAAg50uZ22Uvtmx3EjRqHFf6utv6mcm9luc25jnT6axxWBPub9wQ0AOXOU6QApZDuqUc4fFkOy6ESI51GSPQEEZtRHskxqwflIYjJeCcATVcKSikh5srDrTVOa8phKiHgFv8U03yEuENh8U9IhZQMs1SSFn+wDkaDwaSMYscRMW84dCxd7kCKOJZKM0aJxH8AlOUpDkxl/omaoMLrMBhM4luTGUiTQimoMnqbRiPXkzhPKyU4lhABQzjsVxx+IKykolabDBlVzyAxKH5XfJWVAIQQkoUOE9rUNVRld1gdNQ6ybXBVlcMMBD0dncmqOxk9ln7wYI+nzGUr24Uj9VVOuzHs6WnqiJTUljrsVWbscTrtRnjadnfKXVwGkUvKmVY9CL9fNRwOSG9B9pYMRqhX/8Qq02haA8E9MAKp4jQSQpS1LVcWZZurJ1d4KC4VTPzR6g/uKWQdEigmkSlVh39MIwSqfkYUk0SEEEqLao/vrXSY02SYcBXC4csyW3LtGIysceVvOJSxr2BiCwU9imkpIrpVYrJsFCkrHmMxbtc7ITdOIkz1XYJSv82eiB1QW9FNAAAgAElEQVRBsrRVHlryuIQuVXTRLKYzrwwLU/R+CXfiugS59b7S/OBPOv49GDcsKn542RL/i5f+F5rbiz77CZz/0Q+F35MP3/1g2fJ7f3Tq5THffcusH/C/9gdKyYfvugNjve9Ao/t48UOKlPf86NTLcQALTR/8SU/H2eiH736wzGF/44XzvxZzpJRiwZL7P73g1Rd/eAmffOjPlxX4e8fDTHny8z/80zOdZyM3ffLBMof9jZPnf3dH0f+56a2eF868E9fc9Mmysk//yS3j7ncJjOabhRef/8nvNQusyz9301v/fvLM/1CW4BMfG//5Owr6lkDfePh3l14899HHiui5H/wsAKJVF/teVmyZ7C3LHskP/viHP3qbLlhU/PCyJYEXL/3uKlbTVQffAq4h30z+ew5acDQaTb6qSqMhOp1uVtev+LiUqvLMXqbzH3MXQz/JEZou5Gu5MyDLY4hKKygPoYj8yWYtKaXBUBgwGAz5hASkdQxAnLpGOMTmgDt397jOVdqrVjvCdjP8XW2DJOAf8paX28s3lYcdZvi7mk7wMfc9zZbV+4k0TEkEQY4D3OCHQhESPTNH2fCtAPGEQoBs+4kYQhrSxDay4z0NcULMdUfrnFYDEPJ7g0G/xx8Kec6csW0/5mSxEgjvSSkHsqvFozNhSryJQsrjVEopcZlNAMLhYOohF8mvfWay3DPJhlKa4B8kkCgrSfCvcDO4GNYJOpPUiri1iWWkepjARa6e5IVBSjgREHboxmDIBwJy3pTKoQsIIYQNYoP9W5dtOsXpPDdGV428J0EGHUacEtLSMVTlKDXbKwthLreZAL/7mW4ibtEWBUe0Wq205c3TXLB6v1RySYpshQSEILCvxe1sKC3dA9hthrCn5xmA9ni2OxyOHbb9NrshPNS1J0DZfFzmJpOdeqj2+yUTSV27hFSYTal+EJsY5Ws7sRwtZ+GZROHf1qr7cFHsj+WzbGk8jsn6GWkMnxbJykw5LZFzppSu/ZeDLocJCAe9/mDQO/727/yDZ+iq+ipx6VDVSyT7q4QQ/PHXJ+0r2DKbyaYsZj434SAVcBJFuiIeaTw2MSGWOK3Cx6nccmg8FonIRCj3cEKjmbxxRaNR6ZWJSATkv/4nBBhB4xMT0dS9n1rTr2OvTEQsHvnALdbFpqjwG9/ZHwpsAuvji279/fiPXn+XEkLfGfnF6B9/puCjLw9dGsODd/7Rqy+/g48tWRS6+K9hQsjti279vVeR0nLzy14Av/VdCoYJwTu+N0N33axPNEpCsCD/4x/+zfjZ3wF45Uc/EFsYpQB+67sYfA/AO743QnfdnEfw3ljP86+yWoi/IwR+f9eNWjHlG2+EAMT+MNbz/KsACCEsgVGLBfkf//DbXkb/xefjyRNYmo+nLTYjG4/FIh+4ZfHihRO+3/jO/tA3V7XxvoJGo0l3H9e14v6pMDERSx5Ua7UaYLbcs+QY9HJJZiO7bMAc1OxDmKSjgOltZ7uGY+jHYrGZqr+kITWh3M02DMziDgSDAMz2mhLJNBJCiKPBbgUQDA6Jl4wF9pwaCptsldttZviH2gYBBL495IXRVr7ZZoKn/+AgZWcf+/1BADbH/tskL4grgLqcWazwsklZ9o9gXYlVscaSEYP+EACj1VEiSYWYD3QLPp9wupYSgv7JeE+fCwHgctgMgL+r+N6SFcvXbtq+ffueI0MFpsS4lVJxVGS0rdjMc72u3Ma2fT1HqNsbDANGW9nmfFZrbEi0ucxmBBD0nlK0B3nOmEq5l2TIHYr3eFBCQBT8yzP9yxL8J51YSxoXpZgsV7zDfvaEQgDMttp89oQC61ovCK+/fqHVCcqLAPKwj2DzClEEXaA9flbUuhIqM0PM+23WREa0zeMHYLKVr0sUT5KDrPV82RRSEg96EQLQSXWYjWs6m4b8gNm+2eW0mQCv++AgiFar0WiIPGum0Wi02rMivX35kkwUrqMk3s4mtx82x/FSmyHs6TkCgLT0eEKwOhodNgTdbUdSrqCqq4SAU4+0yglOKdINd4knGAKM967+m3zudMqa5QVieNXkzpYQQqTa3pOIk7Ku5YJPeP1CqxPAZArfTXDxbZbtznyRU0op1qywStlqgCvrZ5LLmcx1SiHE4ytXLTUBocH9f7Js+fJVFU9++ctfaTweFrcjgijjVlG9Xpc8U0spNi2zGQD/qQc+9cBn07TWHr8fgNXGhZehtKTObuYo9WdQpGSfMDseCaVXJMyU/QAoRTyeSJvN1h1CyKTK0KWgRLOkfE2D/vqlnp+/dcOS4rI169Y5/++9t+gB3LDgBtxw10OPPPLoo488+uijy+/8wAduMADvvXYxZLbcRMgtH88Pet+Mx+PxGxbcgBuWKlJ+aAEhAN4NvauakYEkc+jz9HjvD++JQfMTvjzwbuhdqN7SGm+7675CR/Hyhx8uW3oDS02Bd3/3rvii5sbb7rrPISegbItX+D1GnxDVrjYK0JTFVpANvvTv//HWB+9IiOX699IzYjbaAbulOvnfbOw/nJt2HIvFUobf0Go10wk5mA7pHDP+Ps+5ROaDiCxofuYnKkzHRb+GfTPMqHsmIRFDnxB5xUwEpdTd7PYCMDsP9x1yOfIpva1wc/3po+VWAH53k3w4DE1t7qDJ4TDDP9TG9v37Ozx+GG02U3ioqzYAcYb1VJPbD8BWefLEvnWF+ZTS/MJ1+48PXhLGfReOlV9J0UNhAAZ75Yn965ZSml+4+du9daVppuxTYp/bEwZMpY0tNY58YOm6hmecNgCel1swOe9dGSbfKYBwOAzAZN2+bikAclfxlkO9p+uUB3HE142OmrNHXA4zIWaH61BfXamJRfSjFKjvGgoBRkfNyeP7y20ExFa+69hAjcMoJ1HZIDZsioi5b8uQuwij2W5LNmSE47/30GZHPojZsbmB53/SYa7S41F7PzJOdQwFAYOt/Gh9uQ3IL6xprXGYgKCnqwuU0oOcCNYtJYTY1u1qOSuLABT+b/V7woC57HDvoc2FZgJb+f7jJ8ulRQaW6b5TQ2HAVHrg7DNbSpYCwNKSLd/uHR4XhEvddeow+klryzILyKzDj0jtiLqbh/yA2bHdbgI87m9dTpYypRQ4fXSQ0TvRuW9tYT6A/MJ1+4+fvygI4+fFNkEopYMH+z2wOWyGsOfMEcZXS783DLPNCr+7qZPINpIqocwRAMlGOTODUkqbWcXdu+kH3/u7NXdRetuyjf/wo90lYuhAQlTHnVlhErXdsM4GmB27jrHavtjVBUyi8KefIoQc63xZzvbzd1LkL3vi6RcTTZ/lMnP9TAbEYr8KhwEYC1b8TWE+AfKXrd3b9tMjTvOkryrwHquOgq1r7oynqY5B1hpt5SfaD6yzEcC27sDJxjJFRqeOuNMq0oXWqTE9M8LkNN9k3ii6jpn9KDp577cvufe77kFI/N03/7Pv9IkfdJwaeFN75/33mthuqN+89G8/YPjh88//oP1sAKDxN8d+nb/kttuX5Ae8fgpCSDQaxW9+wad8/txluYfmPoHEwjWikSgWfMBAwe8fkZdk5U8CgoXLHv5z+02hy77//lnPi30Xf88oJJaasXDZ51baP/y7RAICTESjWLCAp6/RaLTaxEaelMXmumUA9A/+//yxJJY7HPeIq+jXu6+eDjzjs312a6ZwVcqZbiehVqtJeSpsytDr9emCZ1yt3YwTExMz2D4onVYsk2tDRzNgFtyztCAEGKze2+ENsytw2s/5fOfa68ptRiDs7di9zc3F3+9k9ts/1DbI5i8x2DbkB8QJfUrFPTDubbs7vGHAZK9sbD/n8wnn2hsrHSYDgu6m3Z3kCma79nW4QwCM9srGbp/vXHud0wq32zvpeyIoxb6DXd4wDKbSqvZzgnC6sdxmRNjbcXC3H4QQMli9vzM17511f/0LvV6v1+vEFRCi0+n4b3q97vnzF8OAwVbecHpcEMa7W3cljpMYDCbOBIY8npC5rK79rCCcba9zWo1AyH1waxOzPc07v+UOAgaTo7KhWxCE7oaqUrMBCLnr/+o7IiMqaDSa9slyp5Syo3OA2dk97rtw1MmJnlKqrPvj54Rxru73/NXPsxIyIYR8sX1YGBeEM40JyooEwOm97PoCW3ljtyCca68qNRkQcjft6WRTBs07vy2JoLF7XBBON0oiOLi1iVIQEtj3peahkFRVgtDdWOkw+r1BMROWc9NWFuDNXFZzrFsQBOE0O+IT9nYd3BdQFjyTUZ9Uh8WFRzJ40O0FjEYj4HHvkXLgVZz9PbijlqMnCMJZVZsQ17RZMH2EPT1N0gT2kR5PGICnv36Qs230G91jY6O+keOuNCd52tyeLJUzQ80CnZvru/xhGEyFFQf/bWzsJ9/fvcoKrz+USGMw5Kkvqzm1T6rthm4fV9u7O9nvLekUfrDhy0cJpZSc/GLjKUW2dU4+W1ZHWyftZ2ZiZn3w+2w5tnBL+7lxQTjXdrCiUD56ZjCmjNafDKm1rstQHe6dezu8YbERCIKvu7HSrpqJou5tezIo0pSZzEaYk1CgFOgJhgAYC/f8dOyVF3an0UwZjGhaZXDXb2UhT99PY29CyIKCBx596E9u0lDE3/vdO7+PRCNR4L03vL+8+e4/XXSDBgQLTPaydcutCwCi0/3m8tsLl91nfEP4TV6eXq/XTVwW3rr5k8sKjHk6ne6Gj33qs+uWL/mgTksIiE6vl20a0eny8vR5eXlarZZSvHf5zd/eXGAxguTdXrTm84W3sOLIk26Q3aQbbr4pL/TGJe8bb70Tv/ETy5beAE2eVqplSghL8KYigV7zh8Abv73ZKtN33KbVajUTE+FIBNBQgITf9P7y5k/KDN5btu5B6wLZLdRoyAKrSixR7p6mFFNU1z2udd9sLjdJRiKpXSONJpX9unJotVqDIS9d7Il0uc8Nsg/6nwxVk5oOKVwHvhmm7Z6pDGmGLostjAxUr1i7p4uN4gEgHAp6unavWV49wG/0ItR9sN8T9g+1ucWDDQSDz3n88LuPdHBZEEIGqlc8Wd+TIIhwyNvfvHVNRctl5UJUYteNqpCilrds2Nrc75XiZoS8XbtXbvAnSp7sAyT9PbBr+Zd4EsGhtp0bq88yY6PT6c595aFHak8peT9V+8hDXzkrEiFKmtJXAiDQ+EjVsUE/x2XQ6+7Y1+YJAwar3cWlD3VsPNjvlwrhH2rbs2pDs19knwRaNqzdxpVSlNfKipbkS4wJIexc4uVvPvqlZnf63NnTlqYuMdo3DEazckKUEGCgevma3eq637N2efVA0qkwUQ34J1R1VjBV18SsZqBlw0oun3DI23OwoqIlIC38+Jsr1m5NEsE2SUqUUgQa1q7n1DTk7dq7aSgkF40AoP6WDav2tLl5MqIu9ye1ArbHgNcantNJdZi1ncC33B4ACA917ed1O2mp82z18pT0NrQEEjIk7K73sKfniKzh5IjbEw4Pde3xQ4ppq9qamXLfWqB+XWb1SO4WkpdnKaW0Y/v6nYmKCfsHW7YfDyhf0Om0eXl5nN31t1SsUtf2+oqWgNQwUyn8QMv2hx9vDUj2+8SXH685NpDI1t287TkpnLyoddn3M6JsObmJNZiM5GT9X1pfeypRVIRD/qEzR44MBAGYC9aaVYfNRGiVp+Ym6ytYnfZXb6zmxBIO+d3NYhB9cXcupf3pFKnZTzUaTdIOwKx4vBJhEomGggghhFL/wWaplzMYbrw781hZ0paMvZ/Sll3/K2iU0j943QPBWx5Y8+ijj5av+oR2pH/4fwhBVDj37/+NTzxU/ugjj65y3Bz82VkhkpenJwS/eu2X0Xe9Y/8j7YiZeMPddxFLV3x+7dq1Dy37SPDn/+FLHbeZTYvpdFqdTof3xn52/t0lZY8+umbZjW+4h37F737kZvRA3/WOeHFHWfmjj65ZsfS9kaFf4qY/+iNZK+JxlmCJIsGHbyLhV88NSvTfHPyv32gJIZQG3wz8wfx/HnvQuoBGlAz++tyA9z25APE4/cNrP1eIZWD4HQC48a4/f/Qzt81ehcxf8HvktFrN/N/hSQjhl5Xmco8fpTQaTbvgk2S/rgAajSYvLy9DnIhodGJezRqwXY6TLhiyBDPrP5NFiywzSO4qImVokEnP81FK5eAH7PAM93eKxIB46ldKkDi9kM6u8z8lj+CTCEIeJRACdsiNy4uLMEHAfaWU8lHOU5RN3qiZiguZNSIdkBDPuMtZ6PV6jYaotuRB2vOZQcJ8SiodZorFYqJ7IAWIkyOjSD6dwtSxamI7oZOmWxJnSCgVDwDIeWm1WtbBxeM0Fkt0N8m5s+fyBYjxeFy2skQMi0K5ja7y8ZXksikkjIQuUTk74jx2/rC5f9HyneATJGSFFBqYqES+ppSnHVjJ+TSJ55JMxDJTSjUaolS8RGJeY+Xs8/Ly+ATRaDSdOvE6zOu7KoFWq0vhPgHxeDzVzm++lhMEqRSDQXoiptHrdbL9iMfpxFdfEMpDe++uaE7iSynPxK8q9ZBUnXJVrKg4TqSMiIY3roTXHqlULNQeI6BqdCqlIoQwzZdZ5llgD5n9ZkSU1R2nFEnVra4jJUFILSuxnpM0jaVIJncOeXl6iFfTEELAz7MSQqLRqFQMplFI1NHEhEyBUipvCElTHSCJI3ys1WNdy2BDqcnfVVy09U2WS6reSeGGyZNI2fAIyQBnEKbUaavIqonw6gRQjUa0X3wtRCLR5HyVvCj6ARY9KjNH1xBeveVjS976VbpfVd0sAEIIH2EL0nwIpWB9l3p2jCMl6Zj6Dx7yk3A4IvcYUttRO/ac5iS6RxZjWTKDIk15kCCXn/UkADQa0X7FYvFYLMa0S6KQYJB7mGIAQ6TL1mQLm2GQcx2Dv8kpHqfT3ziX7rhULBaffuQMNuJif1M63UWYKUCj0WS+34xKoWIn9aYIIRqNRqvVZta4aHRiCu5N5l5iClDFAlFdAMb7FPxhM76Oph9NBNfHuhnDlFfPZBObzTq/NH5SjCbZi9KATOxsZUdISVMx6y99Eo4glX9UzemqRqXyUphcJIDfTUGlv8UOWzIA6lf4wkiDOdUULxsGKVIy7jQaDT/cTNfX86NS9hab24vHKUDls6eS5waJWfCilkdaHI9ydjLLlH9FdtcJIbFYDGL4R0IpVLkrB9miHLiHiSpjv6ocVE6F1JXCOUhE4m7pFpfdFPT3Z+ynqAS5VBJZzgIrnHBRaLKopdcJT4FPLymtrHhUYkEip6xQ5tyyhxoNkSeTstNh8AlomrN5Uo48m1TJYKK+iHQ0VNnGCKBwzADEb33oUJkNfk8zUkDONJ16QCF5xQCOqyjRueKkEZ+YiKlaCg+Nhuh02rw8fV6eXqvVsahfLK1Go9FotHq9Pk+EXqfTMiIyNblZsa+xWIyVnJVXvpkWCf3Mqo6kmkoIUxZRSn6Tk3EeEWUuFl9a3rPmsqPRaFSqbrlS0lYHgMY+nyCMD5/Yt64wHyDEXLh2X+euUhMQ9Pb4eQ8HaRRJqscr5jGzMPlun1MVNRG5dbP/p7RfPB2mz5l7P66TSe1dXH9QdVa8YHnJy9YZCRud2nKpXlfZawY2DcpbqJR3MUmzCVR+m7MgfDJFAtnMsVATLE0sFpOGGYS1BZVqJe64TtBUFzv56/sKvL/E2695CN4xw1W6gjkej2feXkgIW0PTGwx5er1ep9NJF2VpmCem0+n0er3BINqvzKoXiUTnZ3DLLL3iGXee5y6G/hyATRtPGlifB9+V8w8zJOaf8IaBt4XM5kqdrKrL5sYmqQgSbgqfo5D2LeVIUR6tynkpFhakeUS1Q8KRTQz6+aKxO21V9izZhqmGROm+IiF5hUxowoeEKgueTX5IxAtDZT6ZJmg0mlgsMbXD2Uh17uBMmmR6aboyyKR4jpLpKAlSAOT2cqc11P+t3VzkegURvnL57GS+pIoGIK/68gIhUGoFX7NJk6Zq7UrJDkMsFtdotEQ6mKTRkLy8vImJCdV2C2lUoZXH5UmiUDOuUgx5QgEJJVQzCM4lVpHS6fR8LcfjNL5snd3oadu9L9kVSRJ44iGfNTfEl8dbiTJQmpjMptJSPHseiUT51aHk0jJSKedflcpG5AE6D41GE49T2TDw7Mi6kaxFyf1Mcql41VW9KPGYkIn0K+94JEgl60DKLlceuXIvAknVwUreMeR1Wq1Ge2Vje2UjRyrkPrL7VIpMVYqUJJMseVSznCxMSKtqqneTuwKuVADAdhPw9otIK/ZI6ueTe7+Ur+D6RXKHnFQv6ksmUzoqKY1UOs9Nbhp8VnIPINFhhlv02eRUVHT7E1NLyph48mo5WyAVI+OxvCi3zUHOnWdQpglxGS2xH+H6VoPsEY/H+euVZfuV7BIQQnQ6HeWW7ucMrN55PY3H6dVyWiil4XBEtXCUEmxzx1RzuQqrgvMf18+eRhn85sZprirmICNzqNArRSQSnVWDkWE5fmrr5jMClX+Y0qWc/0juqSmFvLGBzSbI9i9zRU9/TwghiWCMRFxQUiTg9q7I8xSYshWZMrK5jHFqmJiY4Xsjp4/MfUW6PSGZU6pAKQXynXUHdpQ7zEbxUrNwyOvu+Nbufafk6wevrZbFkLNfMmZwt1LOfuXAcG3Zr3nit8xn+zVLexrTYUbsVza4rtbNGKawejbfoNfrs9wMnX3K+YnMg6ep2b95btj4NcyUKz/zHJFIRLXjgpDUyz4A8vL0szqO0ev1GeQnLyhJK8ni+snci5zty9fpdOmCU00B/AGt9xWk5YLLXXs3ndoHtgwrNSt5L7F6gfRaQc5+XUN4H9qvax3Xlv2aJ60jZ7/mHtehb4Zr3LyxeZ1sjBbrYvLy8ubDzMrUwMIGZMAUjtXG43F5xoLvhScmYlfXsKl2gV67vVI0Gk03ZZiMvDz9bAwpCCGZDZtKc1RbPecelFIWPWX6Fm6eW7V084XpZhmnNL9I2Ry39FU+hkqlTX3X3qyHjJz9ulbwvrJf1w2uRft11ZGzXzNqvybH9embYW5Djs4g5AV3jYbodLoMjVNuIYTgmjZvmaHVaoBMcsgM3rDNB5VIOlh1rWJiYmJiQn1kOR30et3MdseZLSs/3ZjyhMlVBLNwAKRj01dQHnbwYD6o8dWF6giutP6sWCi76hU9TVyjtZyzXypcZ/brusG1Yr/mG3L2a85w3fpmuAbNm2ondIZuXdW2r2/zNuWbItlZauQM26yBddNy2EBIkVrY/gdeRTUakpenpxRSOL5swXbhy+uNKe2BFKNMzHoGGJt9xGKiTvLRF8EFmJGP+7OzENcKX3ODJJc78Xnd4JrrsnL2KyVy9mveIme/poyc/ZptXM++2bWFlAvcWq0mFktxqXHypEuW20iuRUx5yMWklDNss42U3e7ExASl6gPELMbjldq2zJu75tvejyvF+81ozWxUhhzmCXL2Kx1y9mueI2e/poOc/ZolXD/3m13TSLe2PjERS+4IKKUpb3Kb51d2zDHYLE7OsF1FxGKxSCSqjBM9k6AU0ejENW3YcsjhOkDOfs04cvbrqiNnv3K4isitm119pDtbmaFfTndYfNJd/u8f6HS6nGG76mDb09l1ZzMb4olFjpopgjnMAd7nEeGvV+Ts12wgZ7/mA3L2KwcZc2y/cr7ZVUaGKzIy98vsotLkd6d5+Dgd+Esbpw8+XOFsgBCSO3U6fxCPx+ULVa/UIFFKY7G4vJNEJpVDDjlcdeTs12wgZ7/mFXL2K4e5R843u5rQarXTubtwYmICSGEatVoNpdqZ7dknJiYyh3zNHtGoyJpWO4tBonOTr/MQUzBLlNJcVeaQwzxEzn7NALk0yHV68xA5+5XDnCHnm101pLtqnUVrzZLIxMQEISn2+jPKM2jeKKWRSESj0bB98CkvsJ+056KUykVKOWk6U5i3V2fkkEMOOVwHmAP7NYPI2a8ccsjhGkLON7s60Gg06QzblcaqikajKY9i63TaGQ9dKq/I6/V6fkfHlRabXbw4gwXLIYcccshhbjA39mvq5UuDnP3KIYccrgnkfLOrAEKIXp9C8uz2jCkQjEajqrtlGPR6XSRyZddxTAFXFASWzVzO+IyjzCPb2C1dRzsDW1iSpTd9sslBpadJcAbBS4+X6rRpXtkd0CkTyOVhBOVTH6rjH/yv2ec4BaRsWTmtuypI4g7x+BVrXTaUp0wnC5oUmLGOa/YwZ/YLyDZk+a13f+RPN97xUavR8KGcy5RDDvMX4f+Nvu0NXWgd++XI/3e1yzKvkYuhP9cghOTlpbAflGI6l29GIpGUJiwvTz+rln5iIpbsmBFCDIa8lP/0+tRnx2cEpLFXEMZ9fQ0z7Zg19PkE38hxl3Q95QzQtG043H6ocvpFnGkQQihFY58gCON9jTNAkPGr1y/6/N8eP/p1XV6eXv6XThO0Wg2fjP1Lnqh2tQ/7fIIw/JzLnMhI9Wtf4+wOcwkhxHV8ZObUA7OqdebVde3P1AGEXIf7pgghYHXR1xCPU7ZvzVZ5qP3whinTnMW6wNLKw6cvjFzy+QSfTxCEi8O9x2pX50O6AHc6Wcwe5qH9+vQTSz73TUf+PTfn3aCDJN7cZ+4z9zkPPw0f0t9290c+//T99z2xGDmkR27dbE4xS4aNIRKJpJx9zMvTz9LqWTQ6MX+CDvEmXFo9m5lxeYLMtGUo1cL+vu5Ka8g9xMbI0ytqlpchZqkDMyg3GYTgke8+f6DU5D0xRQqZGojRsaNxc8/6Fn/qwqdYQ5tBUEr5/NiS44xgBrVOIrjh2MkDpSZvx4yQm3/ga5lFuiNPye1MXJWaGmahByhp7DtabjVwvxiM1lLX4W6baeX65sA0c5klzEP7devdH7nvicWUgtI4QHKfuc/c5zXx+ekn7rg8/Jtfjvx2mv3G9YrcutmcIt0m9ekbtsx0ZmNzfCQSTeeYUTqTg+FYLHUuPJLWAWZ2LL5ruaXAcs+G5hkjKI3JZkJM0ehE5gMyvMwAACAASURBVH/sptcrWkGtXl5gsRQsr55+6UQYDAZgivxOOvIzOnY0srWzFCCU0jnaI0YpMIM5zZjWSRJYwCphJss439Bccfciy6IHqwEQQojYzthi13ToznAPYD5QU241IBx0t+1cX1RgsRRXVLe5g2HA6Kg6UA4AmL0JhSljHtqv+x5fDOaY5T5zn7nPa+rzvseXzEi/cV0it24GJE24sq8k1fYVeV6c8FOpNF1iwj/R6/UAlU9ByHP8ExMxOVny6DmzhVZlQQiJRie0Wk0yHZ1OF41GVfP60usJFpJzl05pKxiMRCI8y4SADYJlFsLhsMFgSCaZ5YBDFk4sFo/FJoCUxea/IvP4m5dwyr8zFIOJiL3BvQtKU1DghZCSvkLO0mx+PB6Xn2dzVkqWD1sf4IukSsBIxWIxvV6n1+ui0QkWakx6HckCkOuUSZXSSRQ76WuijfB8AQCNUUrkMqdb3uSfTOqYBf1+k9nsqDlU07O2PpCsYGwrBXh3nZFXaRQma7/JX2VS8qNkZUh5eG+OtY5SSohG+QSYqtZR5XE+WUOSF675t/jEHHHKf03X2fI0Vd2OSuFT0mG/Q5wzoixSnyyx7OuC0afKmaeUcstQToYdDhsAT8eaij2XAQB+d0ftoDt8qtdlM5kdwDxc20wXg55N/cwUJiZiyVFACIFer095mO0jBR+K0zgAyqo495n7zH1eI58fKfgQckiD3LpZYuhgqzzUfWFYEMZ9PsHnGz5/+tsblnIhBxp7fT5h+LjL7Dp2bkQQhHFBuDjce2RLCZE2plEAxOysa+0dGWVHCMZHLpw+XLmU5RKJRCj9xotjY6MXnv2Lx55+8aVXRkdHR0dHvUM/ba9zmiXDryqbiqbPJ4yOnO8+vIEtE8ijK7nwXu9rY2MvnXvh6cfupDKF+BPP/uLVMdVBLP50lkajcbUP+3y9jaX7u0cEn0/wjfYeWkEB0JLaY73Dl4RxQRj3jZxtrytlY5R4PM6Im51iAl5uAMLhcCQS5Rdw5K+LH3mqtfvCyMiohJEL3d/9ahGVwKTU6ipv/Pf//C9BEARB8I2claUkeSMlVUd7R0YFQRj3+YZ7D23IT1/FAAhxtY8IgnCmkZQc6B4e9QmMo5MHNpgh1iAhDX0+YaTd5Wo9O+oTXn/dN3JyF9DQ5/P5RtpdAKpOjr3u8507VEh5ysTZet7nEy60riOEEGJ21jzTfUGWieAbHb7QfWhDPqWU0oYzglBuBWB01AmCr69BHi8qNHB0uK+11mlOMdZkX/Pyvtg+PD4+3vNN/Z891f3yJWF8fHxcGB44+dTjFvGAlk7//xwf8Ql9jSX7T788NjY2Ojpy5lCZRqMBzM66Y30jlwRBSJlXY58gCAI7b5ZZsSHd+kJIKUsgCILPN3yuvbZELPbm48NCncMIwFo+Pjb20rNPUEopveuxp18499LYWEIDvlbMMwhM7pgBCLl39/gBg911eFc+ROckpQJIJ3yYQgmjI72tokZN3n6RuNwmv/LACdYD+HyXzh6vLUlfNu7w3svtrnxX69kRpnWjw31Hq0rnSusIIXTzc8NCrVgJguAbOb5Z8jqy1DqJHdrYJwjDz7lcx84xKQ2fqGE/m1enEx0AdhJM6G1A6f7ukUuCMC4I48NnTxyoFE9YiVqkkD+ro9VyXweALq04dHpwxMcnKJW9Jmx+blgY9/U1gOmw2M5qBUHoa5S8SgUFRTkz14UwfHxzOnvByW3ScgK0enmBxWJZtecyRB2AwuOblwub0Wg0pRs7swEVU1Kj6aOM5N2gk6WX+8x95j6voc+8G3KRe9Ii55sBAKW0tLH35AGnzWSUnhlNNueBk70NJUpzZFzdXldqFlMZjNaymqNnGkrEyVRi3ny8+5Cr1Go08FTa212i1xCNxgHAeO/Wvau4RGaHq+HwrnxKUwzBgcKG1gaepoEVrXVdpsIvXbX3hy9+o0h0z2ISZdWqoOohYLDXVdoYGRq6eAaaBxr7jnKZG80O16HjmxNFNbuOdx9O5vg422IWT4XbNrUd37/OYTUaEqctDEZryaZ/+N4XKAUQi1EAMNp3HHAmS0l2zBr7jtaUJUpmdR44WSpLQA1u06PBeuJopS3Bkb3yQHe7y8xPb5s27Cg1swQhf780xQ9KqeaZHk8YMNtdDp78unKbCQh6OjoBlDa2NlaV2UxGnj+TzfnUs42Klzj5x+NxdSUajNZSV2NrfSnLXKkb4mIFABgsz3+nYmmCnXsr9r7Q+rgpHIlEImw3KFepCF3s1ek+/sXnTx5WqpS11HX45HNJGwMJyzaDYksFK2nofUalKIfbN9+eaqY9HotQuvH739+3amlCZQ1Ga8nGf3rhq7fJyWi2h1jObtnDeWdpXFmgpLEvWcANrQ3FzE5MyiYhBMh3tXcfqLTLPYDZ4TpaZU1XMsotGRmdqp5j19G+BqlyAVwFraOUPvDNFEJJp3XcV1MlV9afUkpud7Wn6ghY10flU3kG68kUjS8/If+Th1IoZrsrX9yWubm9XdHTGYzWUtczp2vTTcsoig+AljT0pero+xpLFMymrAsA4kJoUpcryU2ej0hXTkopWwiVxihSz2yufKa90mZAyN32rfkaqjGtg5SX1ZHXSZGOTobwj5RSGo/nPnOfuc9r8XNG+o3rEu9334wy0+hoqCu3GoCQp2NfRbHFUlSxr8MTAgzW8gOH7tcklrOMNrs55O3aW1FkKVi5U0zjrNlzu0ZDCNncuMNhZIcIKooLCiwrN9V3eUMwOmoO/6XC1hoMIe+p/ZWlixc7dz03FAJgsJd+kZBUG/McLofVAPi7dq4vslgsllXVbZ4QYLKXu9hoo1AufOf+ygcWLy6t3N/JCrb2755exg6GJUYdzDFTjbrkv81Wa8h9cKXFUlC0fGsTUFvjtBoQDvY3rS+2FK1vcocAo8O1q5Ayr4/jeH1xQUHByo0yx1sANTuEEEIcNS6HEWF/T/3GlZaCgoKC4oqdbUMhAMalKzZSmjgdZDCEvF37KoosllXVbZKUNjMpiQc2EBxqq15pKShYVd02FDSZTOmrWh7tmO12BN1tO1cWFBRXNPWzQx5bDpRDFonRajV4u7YWFSxaVLT+oFsiAKIhwDNt7iBgtleVyxTp5nV2E+B3N3WBkKodTqsBoaG26vVFloKCAsvKTQd7/GEAVns5gJ3LLZYOL4CQe6+lgJ2NgaOxrtxqQMjbVb9xZYHFUrx+Z5s7GDZYyw8cLkzJjlxlGdhhPrnZag2561daLIuKHtz6nRg2HtzhMAFhf39T9aoCi2XlzqZ+fxgwJdcaBaDRZKHYdbKiVBRZimVFqXFQSpsr7rHsdYcAeDsKFi26p6KFTPzNqnuNQGjoyGbn4sWLF5dW7j/jBwxLi7eyUXbWjhkA0P4npbWzQzVmcWlClSYh4IObVloKLEUVCQE7ROXIzCalFOUHqhxGIOzv2be+yFJQXLG3xw+TKe2UgCTDRM+xvthiSfQcX/l6whueXa1rrrjHsk+sBEvBorsrmjEFrZNakVjWYovFUrS+fpAQ12QaIs3lMG2tXmkpKFovaWvVgUcIEftPSTFXWiwFq6olxdx1uAqEENQ47UYgNNS0caXFYrEUVezt8QMGW+l2M1SbY+nOB+V2tm/RIsuDO0GI45tflzr6vRVFFksx19H/4/2JY2mp60KsTZJBbk/9oyOLciZJtbT2RPf+MrMh7O3YWnEsMC8dM4i7P1K4SYTMgHuWLox+5iBGNE5p7jP3mfu8Nj9zSIf3u28GgBA4XA4rAH/X1lW7mt0B4LK7edfqJzu8AMyOLasoIURSI3/PthXbWtwB0Iudu1ZvYybX4QIFdjntRoQ9bWs21J4Y9FOQSwNN25bv7Q/CYHfWsR1EjEhwYP9ndxwbvEzIpZNff+S5oTAAw406nT5ZW4lJXF4ymBYYQQBPx57V91gslnsqmkEIIfd/kRX+1I7PfaX1fICQy+dbv/K5qk4vAHPhX3w2hSnN0CbCQ20VRy5RSt98009pjd1qAIL9OzfVD/oROF9f0TYUBsz2x28HISBfETleu6G2czBAKS4ONG1fsU/kGKBUPfUODG4rtlgsS4ufbBq4CADUP3ii9pQnJLLLpQz271uxrdl9mRBPR+3aNiYlI6UAzOzAhrdj29o9nRdBqadjz9ptHd60fFFKZeLhoeY1FXs6L1LqH2zYvLZ5KAyYPvGwkxvb+ft3bzsVoJT6AwGS4IBSSmlnhycImGyr11FKCAghVU67EfC6D7pBKf3OmjstFss9a/d0DAZAKXCx/8iTbj8AGBbcri4X+2SVGOzZtmL7kbOXAPjPn6jdsLbDA5gdVc4ECzw7cpUl2PnmF8tbEuwkGD7+xHdHNVoSCASAnavvNQIhd/36TfUdHgAXO+s3ldS7QxBrLUl0kyg2AElRqjfVD14mgcH6DaKiVJo5tWf8UgBEjA1iMJqMZkIQGDxW9cAdd9yx5KGaAK7MMWMYeFJeO6tWrqFQAISwJh7s2bpi25GBi6AIuDv3bFgjCng1gMnaLwghrnK7CQi564ufbD5/mVC/u+XJ4np3KKsi+nu2Lt/eMhgg5FJn9aqtUs8xB1pnMCdEAcjt4Iq1jicilzUQ8GfR9cmvh4ea11bs6bwIGhhs2LSGNT6b00kI2cUcGnd9xab6josA9XTWbyo+6A4Bhk856+JxClltFv6RmRAE3C1PFlssBYserPYrS6ny08T/yx39ttXVLYMBEL+7pXqV2NEXblk9eV1kIbfVNFM5A4SIk1TyeUVHQ+9Rl92IkKftS8t3DaRmYb5gltyzqTlmrDxXfe4/95n7zH1O7XPKPcZ1j1wsEFCKUpMJgH+ofkAaixBCqHvXkLfcajUt/BRol7Qnxz+0bwAQg79R2t/i8ZeZzWbbZoqgzWwAYHOdG3cl5WK2VQLPieYn5O3voESr0Wg08Xgcb0fCgMFoWkVwWq9XXRdGu7o8daWlJnNZzbGyGoRD3qH+no625zrcfkopIVLhX248xxlzev4rL3vXWa0mk52i6wqkEfS3UUpFIdxvNRmAkNc9IC9E1K+5s56Iwwusljg+m47jtmRpi9PbS0tW2x2lDrPJbDObTWaTEYDxo3dNUCrpZMjb3yG7kRTBMJPSwwRdKDObAPg93xqU6gvAYPWQt9yadoOZhNBQV30AciiCQL3b47LbTeZSQk5JSfzuQZFlxcCALTh2NblrSp1me7kLnS2E0ifLbAbA4/5WQBr2UuD2whX32kvLbCaT1Wo2m9lmNqOpjKA5xVCjzGwGYCo7Nj6e9JvJXErQlXZ8omCHkMvfPH9xs/1ek7kUOCVNBfjb4lSr1cRiE4Q4Cj5qAEKenhbpLUIpRXOPZ7vDYTQtfhiUUxhKKXk4s2I/TshrkqL0AyQep4Sgfu1d9SDxeFyj4Ye2hI2m0Oz2VNpsRtuG+rYN9eFQ0Pty7+ljx4+eu0ToFd9gSykFIQNP7u4521pmtruO1j63ap9qrC4JuHVcSHrfZC6ltGsyNjcAz9lMRiDkOdPCOKIUhEiSm6yU/qG9UvdCADLQLPYcLoIWlmIWtY7Sf0kRCH46Wud3nweoWN2TiK4SaBMzDw2daghIoqMINEiNL06DTIk8Z1oCCfeRoqXHs8PhMC60OoHTktpUNhyvbAiHgt6hnlPNbU0DF0nGAbwUnEPq6A/2M+KU7zcWLrQDp6QuOk1dZCG3BwhOpS+noliEUEqr2JKzp7li9f7/5pvKvPTNAFBKo9GJ5OunM0TsyIx0UUaQYmogVQI+bFHuM/eZ+7yGPnNIg9y6GQgh7IxGOOyXHTP2kycYAmAwEiTWXMJvxilns92hsEgGJu78VAooghZSGo/HxbzkHXwmQKMhOp3C5hHSuWlns9svZmMwWh3Oqsb2sxdO1j5AAJCFYuEDcuEZUhQ+sxxE/i4TeVbXZpRHnFQ6wUnEGHeU0iw4VrY9NhiiJXuOn73Y3Xr4QFW501lqt1q5MzI0Fpug3DKLen+awWBKRJwLhwNyPDQAUoVlwSsVAUpFr09mE8q/Cb/RlLKB9eBBtxcw2p1VAEid024APO7dfpFHc+Xh3uGz7UcP11Q6nWUOm9XMnQGCch1JfGbMKEhM0okl2AEIxw7llDYOcUAsV6qsxkyGx/xBMPmqyU9SzXkczcSQmrlhGo0mHue5FcdaJLDvS3u7vGJtGYwmW0lFdfO//deP/+mxhZGIzEyWEIUzsGV3lx8w2Cqfqc1XDYInETAhk7JpSOihojoIWvzBLAoZDl8W36YUoBiUeg46B1pHVFpHCKatdWKfAG5tPw0M4NowpeD6TyppK5F7GyYfBkIk8RoMCwmoX602pZW7WrsvnX2mIp+9lciFVyGxG5E7+kBiazcAmujoyWR1QcikcqM0hXrz5aR8c/3/2fv2+Kiqa/+1zpkzk0ySCSEPEjIEQpRHBDGoEDWIKFB5tVag9XHrq/ZBe6X91fdV6aeA1/por9X+LtZfC9JWUfHVImjRyitAQAQReaiEQMgD8s5MMsnMeezfH/ucM/uceWQSEpIJ5/vhs5mcs8/ea6+9zll77b322nj39AIHQH3ZqpVHSFD1DFjDjEJRlLDhGTkOu3teiyAIWihgA2IM/0ioKrVSK7XSOEy79a24oHChr5vRgX29xw/gcDhyEasJ44ZH93L7Pebw0AAA6raB+epeE782LK3fdt+Uu97Xg6MDjQKnmiVszTSUOc8HzWNCCCBS84xZPUOybcWt01bA+EUP3TO/uKiwwJ3pckBm0T0PP7m6dNmZBq9OfI1mqBBJksdrxIc1zcLEsgv+r04z4xGPB8AVfIQ2RKcU/GyLtWJJhFG1dn3R2ufuKc4E8NeXV9XXl5fXe6rKNsOC55YUu4AGn1BjgdC2a6Wxhm3QnM1FYI9pLYy+84ctAYMUuV2xPaW2AhGrny87sqigsHDWT+Gf7uJCAP+BDSvV4tzLXl62oMAB4Kkqr6+vOlLl8Rz96KPxv3hlQQEAZW9ogfT3kdX581fSMbQhWLk2mo1IlD6+IYQQd4oLAAAFQSDMoEftUzzKdKq+MkAQ73FnAoDfX2+WdjR0s0GwFXV+oVgvkxiGxxD0BTazEapeXTrztaXu4nt+evesokJqSjjcs5Y+uejVO9/qriO62vbtSx/fUPTKAnfh7S8//jRjpmtEHVk9ev5Knbjg2ikARGum9v7qryp9Vuuj292Zxmoig8mgfzmw66mT3pC60AI5jSk9kzoAbSYIumKdcecp+4VA7eUj7NdGM4qQEBIUTEAAqHr1vjBiM/uX/734tShig4iKQlD/0ANWB7sLgx/6Lmdyg2ITnm8KfSUUEonOJxet0+kkhGjfLE/9+0G+DHDDjILqr9CwiiH6KxpsNlskw4yW3yVYObVSK7XS+Ep7jChDzcGBC33djA7LttfXA4C76GEalFFdNyp+tqgAAOrrDzBCUFC4MpcEn712QQF1rnsVyKtHqgAgs3DRQr14fUmHEEKIYYKcAICiyAqzqqCrZJ7n6OoZIjN2P/rWMw/edfPMKZPGTXusrB4A3AXf4nlOJf6yB2gIegBQFEKmPK0TH3wLHC5mg//wlYXh3f+Cjd1T5QEAV0HxtTqB7ic3VZw8WbFpGSDCa8EWI/XUYoa8YGyvhvnzCzMBPGXLx02ZOXPerT9ZuvTBZ1/zu93hzSMCEDpaQkI2V9EeWzaNecdzI7XICFfBdHq4Ky039yHKqaptxrrCvfaa6QvVT2w74AdH4ewnlhQVAngObHhJ7Sbuh8WFDoCqDSWTps2cufCupUuXPr5q/+hglBIDT7SZ8m1V9QBQWLxyOKFVq5wMz8MwzQky4YHLCgCgvnq7KZ9mt+850eAHcBXOvjtXewoR4e5ZhS4AqC/fYFhgIYTEINhluqBou2gwd+XGkycrKjY+EXagqV3EqrI1j//k1nnTLissmP9qOQBkuovDnHgWHYQQUMfH25Zqa2da9ERalMbgFXogx6AJQVvBSnNoMwGAEOVIvQfAVbTgoVyt8Yi4cHaBZupGI7ugcIW+EY4Q5ssR8lkwow+kjud5AHIOUqfzpGvWEXZFy1UwfSFje+Q+qL18SMrK6zXB1BfnEfHu2ZpgBpkTFJtx+XN1sYniH6B+RbexH3p9imdK8ENvnDYJU1Bsb2uoeLN0MotjgPjQzPz8UaOCx7zHhWFGIcuyLIeZ+db1V3TYbDZ2apIpVonRMAMAQohCiJUyqdRR72uq9jZXe5vq/SJ7vdrbVO3t6Ox3CiOknX5vtbep2ttc7Qv0UpkBj08r09tU7zO2XfKY6uqUfB5J++1rqvY210sm3nqrvU3VLFcjpTSnL4acF3Qa42tuAs/35rkdAxMXlm2GiDzPC4LgcNjpP0EQOI4rW11WDgDuBS/++4V7inMJGT717mc2vryoAGgYNG10BgBQuOjddSsXjkPMLb7nhY9fnO0G8JS9tRwAYMWGA36AzOlP7vjTT68dDwAw/tqf/uHjgycqKo5tWmYOT04hSVJY8eR5jud5QgAffudYxYmKg++sXFhMrcLxC3+6qDATAOqrP1YUZe8re8oBwD3/+Q//584puZKUfcUdTxmJR9VzyD39uT/dXexGLFy4ct27iwq7ZNiKsiN+gMzpz615uDgXYPzCZ/+0oBAAjny+BhWFMC1+6afXjlNb/MJHBysqKo5tDNtilRJXweyHinMBIHfqwpWv7Xh5QXjuhAcBqH5+2xE/gHv2ix+/cE+xG7Bw4cp178TQIgCAzOlPfPzCXVNzAQsXPvn6u/cUOQDKt63aENuQVKXhmc1H/OAoXLSgEKD+wFtrdJvW7/cDQGbBLxcWAlCGfLxpmb4fiRl4udxFhaph8P6qsioAKLz93XdWLJyaSwjJnbpw5bo9xypOnPz0lUVdNefD399xRbYij7npN397867LaHPel2WF/fbpY77n3v/cA+AqfvjddSsXjkfEwoUPrdnxcLELwH/g/eVhhqQr3o8g2CdPfvXBr90AsFwVlGdfeWiqG2H8wmdepoJyYDUwAfQy3XePQETEKS9tP3my4pgqNgiQe+WdS6e7AcBTf0RzaGN820hXHRNc7t7+C2qdadET6YPvv6Qy+J23V9w8VZO8dXuPVlSc+HTtIgAgJGIzKyqObXwiFwBXv3WgHsBRdM+7r69cOB7BPfXuFz5aNj1KdFAGhYveXbdyUSGAe+o9L+pfjhXQhU1naGWPpY4Z8We6fzgCkVOUc5I6I6Kxzvjpy5y+7OMX7p7iRihctHId8/IBPLPhgC6YiwoRsHDRQ69sVwVzw3JCoPjlHSdPnmTFZurdv9TFxgS9xS53USG1JIMf+o9fuLs4F9BdfPez7Leyyy8A6eJtPbVv7SKAqX+KkU7VqNOW3brgclj9xfN8P5pzkiRFMs+ij594no9kmMW45kZBSDfPVBrsaaLjx/dP/+uLc9e/MHf9i9P/5+7Uy5LVu/c+MHf9i3PXPzB6QNAZkqZfNuKZlXPXvzh3/Qtz/3qf+5zL7PTblIU/KPrL02qZ61+c8Zf78xeO9kpqnoxH/3vu+hfm/uVHGfSp0ZOGP/7IFQ8UEwKEFI//y4tz178w/dGr2DIzHn1y7voX5z67sMva1Zx/uTdjIPB24Kaxv+nGTwdPevRsHOEC8mkM69fOcchxvPLZoyvfLnppYYGrYMGy15lQdf7ytx5bupswQxuPx59ZfPtzm25/TsvjKXv+gdX056r7np6+aVmxS43bwRSz4ZkVVZGmdWUlvJBRdxHlmec3L1i7wF10+3PrgpUCgGfPuoerERH2PvLk25etWljgKpj/2N/nPxZCPMch2bBq2y+nLypwuGcve332MvV22YHM4qIo7nyEwIqnN0x/eVFB5vQlr5cuCZb79GNVdJmCafHakBZXY+jcM+559UjVbLc7s3jJOr1EHQ7XVMQ9Xbx0BAghVct/vLpo05IiV8GCJ15f8IRaaXl9QUGXA2W/x+Mw9rO//K0VD5RFeyZIP2prgy+9f2BJUbHLRQ+YItruVni17Mg9RUWOwkXPbVz0nOlphyMTCCEcd7TeAwUu94JNJxbUb77vyp9sKLvvsbcKX15UkFl0+3Ovs/1cX7bqsbcRESItC9DmPPGqygQA8Je//eQDu2XKKyPxAACw9uE/zFz/RHGmSZDBU/b0fasIAc48ZCKr7nv62giC/fTyKkIAl+uCss4gKI9XU85srvcsA5ereFnpyYePrB43d8WGA1ctKTKLDfjLNz+/GgghiPe8/sWyYheUv5V/wwNROsQMQsj2pY9tKFqrmftUCEnZ0sffKvxTJAZ32cxnVlYTQvCtu56evuPJBW6WdZ7yKk9BhHVfBhG+HOp6S3T0itQhap3wxPbjDx1ZPXbe8p5LnQGEQDTWsXFZwr58yx/cgwgEVj/w/Ox3lxVnZhbf/uym258Nsq7smf/8X0DEsuUbDhRHEhvD10Z1YjyivWcnF9Rvvu/KH7//wPK3il5eVOAqWLBsnfFD//h/7o7VSCZR+fYOx0EU8V5jcsV59uOKRQVQ/taomQ9CmA+mjij6C4BXFNKDIBy9AkmSEMPQRvVX2BUwnufDnjGtKKRbhhmoxnL/RzQYKGnCPfeMKRmms1bIujh/yfcqH/pLQ7Nu+yNHFKW/6QyTfrtkeK5TpVvs7FCH7j0tTc7LfebuEW7D3kc+aVjW/LvTRv3j0LN7CQTd7amZ4L5nYVYuiEcJIQpjNRCFEKZkeg0IUbqiQS98QHJ7oKTdBf10iGL3vhLxiAti3YzjOIfDHtavnQIRSx+5cfET7wdjSfg99Uc2PPbdmQ9upzKkSVH95qV6YA6/p3zb6vvm3rqmmtpuCFVrbpv3+Ktl5do2/2AxWwmYDH31EQahMwE2Gw+wY+kt963eFiwT/J7yPeue+PZ/rFVDdsCOqMQrigKw58E7H9+g5/BXla3+yayP/BAGCABBXm1/aOaPmco9afd2gwAAIABJREFU9QdefeDOB3cQzZmnes2tcx8L0+IbHtgWgdk7fnLL4xsMrak6sHnVqm3US3PRcKVrLnEcAlQ/c/MtjwWb5CnfsOLOA7GEAvEf+cMKfZ++zikSvoPMnw99Rx/AmrcP1AMAVJWtel+13RERqp9d+JPV1MlPY0h52VsrXj3iB3AUFN0NAACrV204okcKyCUEALc9MPMnz2xmoplQ8frurWtqovpmm5vz/hOL5jxaSsLNSRHV4apm9a03G0TK7ynftnrpvNtWm6IbgipgJKpgAwDA9gfDCcp2dZSsVD+9Zpv62jgcrsug6pnv0t7T5cBTf2Tz0z+e+VBsNrKBSFDdw/QgNjuWPvZWuVG6Cdn2YHgG37amWhX4aM3UxPLtpbc8EGynv6ps9dLXqvQ6oqxghHw5ls699ZXTIX3UR1KHiABVzzKdkHIZQeyx1IHGdpWGGCSEXj3y/HLTyzfrwe1qaVC15rabl4YI5n1zb11TRZtZpb304cSGZZr6Lq95iXnP3IiI2x+c+V3ms0HJfPzmmQ9uD93AELkvcPuDs8Ly7ZbV1QAk+HEKoXMPUxRh18owzPefokv9BQAchw6HnQuZVjk/EEVRCTfDaLOFWdNDxEiGWQ/MS0UhAMRKaTph+KXZPADUf3HiV/91+I0TEgDY8zO/P1IhAC899c+bf77h5qeO6fklX523pcbbVOeXQPJVeVtqvL4OAkACrd6WGm9TqwR+v6dKzxOu3g5fS423qU4KlhmuHMnra6ryttR4Pa1SGMr9/qYq6kAUqDrxk599+F9vt9DrGoVV3javxOT3NVV5Wxr8gVafSqepzJT7bxnhFgBE8eieiscf++yOZ776+xed7QAAwoTr86cAEOXsykc23Pyzf971pzqidPha/FSAZV+Vt80fNM1MJdPrJKSlDFWSIacodTZ4m6q8LQ2+wACQkIGWdutl1+d0LoQgIjhqVH5/09C34DguNNovC6oRCVHtL1lWCKEdr4aLoNe53/2bzm+OnvWQbpnoskU1Ew0XbtRGhgx07EgL1KcNtPxEEOzBwRYAIYQ6eISqN47jeJ5jBxOKQrQZShJKvDaE0gZShM0WzKM9zkTgQLWNqMZ5C94l2khUS9m5EKIToBPPlAlanACix1SgVLH1RuKSXj4tRytQfxZ1Ik1VI96z7uATxS5P2fLLbl0DLAFsD+oNRARFITrr2Iscx5n4TC0QhiF6yWyqCxtwHKeTrcsG00zQ8odyQC3Ebr/3r/seMzWHBnhARDr9rI3VCCInCDa/P8BxnDbtFBQARmxok+G5f59cVOApWz7pltXB3o8i2ExdbAbUXyvKWEYKQOt3s+FtklijKAazGRkVjGCh59HvU7nSzDYTVCbQb33091dzPKPl6McV6vUG5ZPtKUR9ZSR/5oOslYUAoCiK1u19KHW0Ro7jbTaeyhvd6cq8QV1LHcN2wn43dG5HZR0AXQf1lC2fdOuaYB61HEZIWOj0Uz4Q5n2PIjbBT58mdQZiQ74/ajfF+AWgRYWIiso3VgDC0mlsIJuHhDIcYtBfJoii1F8Dl9AzyiI5KIbuNCPhjjT8JnvYxWfORq/01jevCSv0F2Z6zdiX5ruSQK74pPTBD/nEiy75/Y/TMkE5vu2z33wI9/7yyunDAM6e/cHzlYAgJyT84sfjpmYLAHLd4a+/zhhfot9dWPi3K5IAfHs+8eUXZ2Q5AUCs2vf1M+/4ms01jnlpfmoSiEfe//ypXQDEWItWzv598tgrUpIAwOfbv/nL5/Yibygn77dPDWOOpaSl+YdNGPXzecPyUwUAAJ/vy7KvX/pAbBUArlYrrTotZo1w2qHjs3VfPn+IoWraxX+ZO8QO0tH3D/z3ruD1+T8qmp/cXrb99CufdQAOe/TxvEIntJdX/vRo6kvzU5P0+n2tf/8EvmtsFyAAGfboE3mFTqje9+kjb5v5qVN15P3Pn9qp5mw/XVvhzJqQzgPI7acrX17TsL9zAMjJwElf/97OLj8sFLphZvqqxPKViEfEt08jInIcpw93aFxOU4ZQxaYoak7t8WBmQojNxosiAdCVvTqS1oYNVNmrfhT0ij5S1C6aRkWG2vUxRKhFJIoie9KLEsbBQx2pKIqMiDyvjjL0nCHWCOiDA8ZkUn/QEQkd1mjDPnZcog6sTaNJ0PbQs4NsANDGA8ERjG7XsexlKKHsImCOIELYcWEol7RRlMpkRFAUdTKbDuD0MTREBK00yCimvSpt7EDfdBGDm0MMvDLWiMYuCDYzpFjDc8zw10RFFOjcC5rN1FLSqA3Sz1ALrDAA26Hue7TIg0HhiSTYUbnN8lanQbdz6C1Cgk4OwUJMwhO14WjqRNBeW3NuQ98By7Qu31/6IGM80GPckP6gDYEuvBPV74bexZoE6tMEfSd1QA0z+pQsSwxJQc50KXVG9hqDOnb16cNwP02fKU0G2ELoD/VzwXF6XWHEhvlSBSVfp0pnss5YlgZaTixfAL3fqY4I4Zuh+VHEm1FA56S/TAatINhCz2vusqJeQSAQYM2zKDvHJEkCCJpnYQ2zGKFQu5qAlSJCqa9hvisJ+PzrS/7fxXWfbPn8p/9ps6ck8MxwBVR9nfiLn0+Ymk4v8FmXjB0iMndV4XBOvV7zMgTBfcW4/zz72fJSY43sMEAJqUUrZ/IV2lWnc/JNlz7Y+cXvDrLl8Eb1gQgwZPK43yzKCNpLTueE6yc+knjowX8EtEVXwT2C+iwq9V9oQzKFAOLsMUl2AGhqeWen4fqGl/dv0F5GUNhvgLl+bX4elI4ab7P+Cico2gMETPxk3ifm5UoakTNB/cknjcj/+Y8Tfvv86a/7XU4GThojWC/o7ro9xyni1TZDxHAHVvKEgCQFJw5NZ60oIV4TWiBgNZIv1V6CIFBVQWdhHQ4bO8ygfhqEgCiKplEvM/g2az7T4JXR+npOAgCBQMDhcIBmmOkGkrEwQilHRJ7nTI1ipofZQac+hNKHLMF1Bgy605g1OtMW4/BdWyfRh2WhA7rQIXs4q8Bctf7pjMIl41y+oWpE3bqLYp7p1rXZemSJp21kG2W0WoFahqEyQAnQuac3Qh+isX1Ko8ybqDXRFtXOBADkeZ7jMHSJI3TQw1jvZvoBgJDc331SukiNcFh1ZI3h0bCCrXPJ2AV6XYTe1To0yAHdHGJS06sEkULws00w88JgKpgXf5jRuf5sTO8vGITBPHYPFYPINBPjg2E+C70udYicbpjp65yhpl2XUqe9WUH7hy0qCusMphlTDvt10ltBs4Bmt+vQBEnng0FsTOA4pCuNpi5TFEX/cAGYBwexfAFY+QzLty7ppGrFbrezH0BEDoAHwB7oL9NWNF1/UWJsNltYRSmKZhPu3KGbZ+EmFg3Qd6mdi2EGAEDohiC0UoUQPPX6vtT/c0WiHfi0ETkL78hZ8J3WPe/v/+Mhpy0YF4oQRSHXjihKBwCoP1zx+7+1DJ9/0T0lKXb9rsbc9sra1esqay4d//gcVxLwmQVpZHuToUa9HxRFAfaKsZzymt+/ddp38cW/WjA0U0i4ZGo2OVDLlFP+wCPlP/k/U6cPg/bjp3705zNIhjzwXxlJAOD1/PO18tdbkn9wa/6cPJv7qjE/P3RolVZwoK7+f35X5bwi+biiKAxVeSkCAIAoHVEUgoBKp9/TJBIgCEiAYLLTlRJ8YQhRdh79cenIZ57OzgXx8Ib9/10KpGTszQAAwoTF33lvcQSpY1uKgBpVhL0rdux+9/iLFQmUfnt22oJLK5872O9yMmDSWF5x6uyjiVnvTyoNTMSlbRYp9i4AIIIg2OiMHbsmBlHd2SVJYtUbIvA8rygKrSiMcaT595umBvV1iZ63DSAQCAiCoJMapTSq3kRRDFlwMP82ERbyI2IVocZVlAyxND9c/uh1xgRjscGUzcAaeKwFG3vJsVQXvYFaZhNXI/E5LH/CNAe0AV8ohXqnsFdC6dcGiAvUFTN//YFXn1lhHKZH4VVoi8I+GJZL0RGp+VEKCW1dzHV1t5ndqihoMZ5PqTM5xfE88rx6drLJ/y0WqevqVgzsZhbcTMSH+7zEWkvoRXa6jbnIdVlplyVHyBBkTnRuMPorTLYe6C/qcMHqL47jdP0VgWaw24XuBkWMBSb9FQWU7HMMYaIQggAKWClND64/+OvKgh+UpBVm2QDAnpo67fZr0t7e/997gzwjQMbnCXYAED27/3r2FIFTG45fenHR9GHqXe273/H5a6d2NwFsbTo53XWJE+w2gQAx1EiCZapXmFq0u23bX648SgCavv7g0svvuEiwD3NdDzX/NtGvP6cQclnmqFQAEA9vOfL6CQDi/9trrvGPDBsFzvzLCDlDc8qnDpcfBIBP/WDkA4KJqjF/WJXN+Ey2b3340MuMcaVKkfpX2Dk/I4wjQrUWw131r+byqhc/awfS/rfX0i5/JCMLErIuIuRg/8vJQEm7hEl/0YE3/d2P/tvnAfFnm0XRNzp4nkM0zDjSacIoj4iiyPpj0DCdjLZDeHTOmEe130xFALGesxk7YldX/RWbq7/A83zsR98YQRBfuXXSGtC8UnuZsvMNwnF/u+2yNXS9AlGJuk4YO166ddKfmJXSQcCofgc+OHP0gwD0y6EvIZ4fRNmtdL4V25rbJq0BAGqeXrhC1S/6K0pF8a6/iLZKbqWEEKnJ1+7/ckvnit12Mjzr1lnDZ05wJoF9wlQ3KasMzuUpSl4iXVlSWhRFAUTSccITmD7MTu9qORWxkd5lV4QUQ41socQ4Y6iX4wucVWshm5r8d4AAAIJ2RS8t+BwhmIR2AIDOuh2ar0Wjr80H4AQSXI9WAh66QmXmwzdt0vRhNkjgpihKGSCSkBdOURhjiiiEsA7MJOjyKx7+x6crSrVVfsh+/Df5lziNK2NqS9FUAv3Z7mlQKWxsrvNlZFH6w9F8oaZRMYD013lHnMVpRMRQxaYoJHShk+OQ1UyxDOjZPKbH2YpM8kRjcsRCvIVzhM1mCxvgKxZonYaxOJ4NfDAyqLpFyRFgelBRlEAg4njI6PFocDK00ANojm30o2H+dJwHKIri9wfoP/YjKUny+VRsmggRCHGNvqAwEPSX6WK86y91lcNKCQGY85/f+ufLCzesLLxCAqiuW7d2zzsnZAAAmz24FkQIAWiRFAAAgSRL6oJ+XrI9yE89a/CKxm9TvbqqUNRyVA3NluMURqTQK/7ZQ+wAAIiBsK3Qy/dCAADAkTG1U72Sgk4nAIBxJ3F4Pnx8rCMAAKnpN84UZUIIHL//gV23PLhl8VsNbcGnQlqk/sm2i2kLMdfLqRTL9K4kyexdiiFD0iSVfmcmS/8AkJYBkUbHANFf/YI4s81M/veyrPj9AVEURVH0+wPMy2FGd3WbCZIkBwKiLMuSJImiaDpt00SVhb5ALPPNkcDuZiHqsYddfxcGLPSxFMchIkd9FLmoYM+BDdt2ZheNrnPjmEUDBERbJcPg3HO/QR+sS1IYo71PEfrqxbU90GP0o/5iKxpM+otooU2sVFE2VvsBAFLTv3erLaOlJnN8wXUjeAAAWSLMUJYoys7yQAAAhLRr7nBktLQUzR47NSd4NzgKVkvWPl6h9Yr0q2LPvZiWM6YoI7SclKm3ZxTxNZnjC2bl2wEgUNf8UQj9uj2oEEIOtNaLAGCfOGvCwqxmL8/devvw0QAAnSc/DWomEokbn1QebAIAftz1U5+YL+Rz1d6W9jHF+U9c50oGAECkNQJTo0IHF4IztcWZrKQHbTW2ZAMfVJe89KQ7Lmr2piT8anpacpAqNWdy/ohfXdrm5cWF388cptPf33IygNLY3/R+1F/9gnjyaTRukwkTBkoL7NHDpZVIkGVFMQSqDsbh0AgDjGF91kKPcS6GGcUgGwtSe8xm6833N3RXmIVzBLtBq38lUBeV86/YBtmr12P0l/4K7XFTmMS41l9EIYhWqqbvVX9+2djLXPyIKVP+OGWKxiPp8KflrNMgAYB/n/r8qglThsKwosv/+GcAUAIigKDdNXMYDM+yNe5qqv5O6hgB0ibQcow5NSQXjHn46THqH6Jv14enCZjpN9ZY9dqBrP+a4rSnZi5+cJ4WjEOp/vT4H44rMFzPqoSWQxCBND37Vu0zP8gZlZhw6XVXXnrdlSxlgSbfYTBOPhKFoPoyjr5u7urr2re+p4anMbbXUO/Wms7rhiWAMGTuT+bNNbCMWeERkq76weyNetXVja8dHwByMnDSGNGP+qu/EE/rZqYDlMJ6ycuy3LsqhpDw85Gm2vvr0M94ASLyPG+z2Ww2W3d5de6G2aCEvtYf+7/+JtlCv4G+QReOYhuAsPRXX2AgzP0PoPTsk89/U1odaNfY0+5p27n+4K+3EaIo2pkhHFEUhdSueOHgvgYqGlLFzsOlDcxdpOLA6etm2vwShNR4+vn36qo7aG1S88mavU1sLfS6b8/ONpWkDt/O9w798VgY+kGtgq5iKV+u2/fY+roKjyanHZ2Ht3315GtNCiFBb4Qo3Dj6zQPPHt141NfcofFClJrPtmx59+AvVhzdqih6CHetxvL39/o0IuW2YBWGdbNgxYry5V+/2Xi8k2rVQIdv735Pe5AqNWd7dcPhJtoEpb265v/+pfzsgJCTAZPG+JpfgPoLR43K728aYgU7RlciB60KO5SPZWCKiHa72bsjSiQrNjRWXwS8Ghygu9JDJ0gUhUiS1OVkbWhvWjaGBQvdAt1RfUEptgEIS391F7GcKvudVyafH2IGGaZPWvvdIUkAbeUHH37yWNvYSx+5b/x4J7Qf//rOP9b2Wi23XP5WcTJA2ye//Ox/e61QC4MI/7hrf5d5ousv6+zp+EYs8f3id+5wwMJ08A4LjkO7XYg+XrRWzCxYOHfYbJZhFt+w9FckEEIgeFi5lcaabm2qnj9kjADJBZP+7+pJGjelii9q6M6v3qpL7yZlILTaSgde2jUuTP0VT7YZu8YSZQ9DWBVls3Wt28I6+ketKHgrTp31+xRRDDMdlOdhu8YyzCxYOHcgoqIoF5piG4Cw9FdfQKPcSruZnvrdq8J9C7LHpAv0tKiAr/3w3uMrtqqC0Du1qNKnxSbs/1Zb6YBLu8AFq7/iyTZTFAVAVT+I4acSTfutWUQ/5jJSrCqOw7D7pNnAdxptFoKw2WyhhhnloqmDbDaeOh+bHo98aqrh+fgdVViwcH4wAN3VLkBY+qsvQAjdf4RW2s20bt/Xj3/2Td/W8vc93/1b/7fUSgduGss7fmHqr3halyDE0JU2G2+aYsQQh3s2P8eh3W7HENWHiHa73TiJaMhgtwumpziOYycpaWzo7jVmsMNkWdEgzhSmoyogZGARfcXMbhfYfw6H3eGwC4JgGm1YsGABrMmLAQNLf/UFCFGs1EqtNE7TLhG/n6ZzRDytmwGAJEnsMeGCYCNEDSXEcZxpoYbub3Y47PoVRLDbBf0RROQ4LnSeMhAImMwDu11QFEIj6Yc+cmGa9VFgMpNCT3AXRZH1eGSDOPfMlZHjkON4m42PMcRInIIKLQABAG0RsguvUQsWLAwQWPqr10EIEKIgopVaqZXGXdrf34+Bi3haNwMARVFMSy6IwPOczcabFBshqsoJBMx+IPojPM8hAjGCRsSSJEk/gZeCPsVxaFJsVOf1flNjBgmHHhRCS2IL7DEZHMfpJUTij8k/h04hn/seMxpiJMrBX+fOq0hF9UohkcrRhBABpqTMfWXo8OBp0YqigOa6HVYYQso3/OgZ2RYsnAvocjf770JY9+4L/WUCza/rLx0ch2Ef6Xf9dY4gimKlVmqlcZrGKc6D/oqzdTMIWXIJC0IgENDODiQkEBAFQQi7wKCNTa9InPXjtJTKM6//ml5BxEAgoD2l3q1/e4WIqA2RAaKGQj4/0KidmjJ3SbrL17jx515vT1aBEZEQkjDtlRw3eHfc1VDVE2IQkST/Kmf+xISaj2vK3qQXoyh+QoJ7zxCxF4N/8DzHcXZdBpgatXWnpDuThx7yVnYdvzUSNCaPcxTOIEdWiQisYMReSJf06L2JyYtTikpSc1JtPMC1ryQ11zbv+3Nb4wlEVBQl8dpXctyR6vE1bvyZ14t04pyQccmzHskMlJ7a/mfrnGkL/QtFCU4J9Tct5wO9q79MT4miqLMxEAjY7fboT/W7/jp3qOtmgFZqpVYad2l/fz/OFX2nv+Js3YxCFEVJihi2RZYV06CcEBIIBGQ5mpGgMdbAX/qUGqRXK0q/K0nyQFBsJu3bMxGhRgJjKPVkyE4IQYTYn2RJRcTejQGNGH5/PCGEZC8fuWBGcpKAPWyoXsXk5BsfGT4p51zojpWelPtzFsxLd6fq+0T4tJyMWY+k546mFlfUdvjkAMNtrsSZAb7qUiWe95lYGByQNMT16k230Ov6S3/K9DpHf2qA6K9zhEIUIFZqpVYal2m8o+/0V/ytm1HIsqwoCq96GQIAUC98WZYjDTclSZIk4KhfPyJdKVIUhRBFUeSEyBXJssyW2GVF5x3IEHIuJOnPEnZFq0cl6Q54sQZxpiztcqK3W+A4tNlspt0UiAA8oGbT9qyl1AoFEJDXyuwpotOjr84lF090AMi1pWd2lyfMvNP+5aOt/NKcqTkpU2/znF4uInbsuOskIvXRBXUhdHRCySPZbvDuWOXzB29BTp4TGhqqj9FXoOekW7BgoUfoLf1FVViUYYEkSbKM3aoozkBAAQUBrdRKrTTu0v7+fAxcxJltRnVMWIcQ6oVvcoqjeogdnZs0mTaQDT5is9n0Koi6Y0qrTx04E45DjlNZJ8sKIYSNhmwa8rJ/6r/D+r/po2pq1Oh/6jf1LUYazeqAmylJDxQRzMOWo9erPYUMJcgWwhoJxuaYolBEVPH0Bsep5wyamoPIsaygu9sDAb8gdGGeseVE4qEORlSIopCQpTnavwpEZXuEKtBoRAGE61YSEitWZ6CWmc3P9h17fXJCBkCgvG7bX0SYkgAAyhmp8oXGvKeycvKcmdjSQLSKgvXyBUuGuQW5anNzzQmGAGfi6Dz0HOrsAAKKVjvR+1SXHPYKdbykEhi2LcwVy0nSQjdwQU0Q9Lr+CgXVX1HeQlNFdL9Z/B4f5G8P2J1Cvw8xrdRKrbS7qeSL18+Ojr7TX3Fjm3EcZ7PZujvw0/SQPcZjxXmbTYnsWafZK1c6Z/14SEpl/dt/J0U/HzYyledBaa9t2fdWa81nAKD6mOE4+5g7h07ISbADkVu9e9Y2yTeNmpbX+fmq2qN7EFEo/F/3pIYzbx9KmDUv1QUkUFP3j0d9IkDSbSmTp7qyUumZkEQW/bWHGsteECW1ZACApMWuK2cMyXFyAGLtofrdpQYiqaWROC/5itlpOak8D0T2dZzY07h/rUQYs02YkTT5pqF5qTwPiqeyfttvo4hYcC9Z1eaKMnHoDbNT0gQOQKw91vDpC53tPoOJyKybkcTvpU69MjnT0JymvX8khCeEAHx/yMKZSd4vq7fWp5SUpKQJCKC017bu+3tH4zcaqU5Ivyt10gTnEAEBSMDnr/q0+cDfFY0wU9sJIeD8D9eUK5PSnZxe454XAyIQQhKnvZLtBgBwTFoyatISz3Z1cx0m35ZSFIbtAZEQAhx3e/ots+0H/1wfmJc1OcfOQ+B4DblouAMAIC/7llfAc+j0xt9JRvNMpQenJI6/aciYDEeiQG9IzbXNn/65vekEIcRRsiaHoce74+6GKnM/ILaSAIDdyXNEnWkiBOCMb9vdJ9Va0Gh7ExDuHXplBgZqG/asUwhrdM1wZoFY8YUEBKA4Zd6SDFflmdfXyuPvzZqYI/Ageyobtv22o92HafdmXF3idAEnix2nSuv3rJVBl0AnP+zeoUUTk9Joj7S2f7m56etNMtPvFizEAj1uYYyf6DjFedBfPM+HPX66K8KQ43ie5+PUrdR7OpB2MY+IClGs1EqtNI7S1srO/v5+nCv6Tn/Fx34znucFoduKjYXNxjsc9kiw2bqx1UmLbSfYL/1l1uhUGp2FS8oZOv2+4ZdMoyYKIaMTSu4fPjknwQ4AgHyq6+ol6fnOkMKcSVNnD3EBAnCBVkkCdN2f8+3Z6W7VQgAA5IUE9+Tc2ffbtNoh5f7h3543NMdJaRZyJg6fv9ipKmVtWJ9yf85NizPcKnnIO50Xz3DPvl/Q4lKCcFv6gjsz8zX6XXnDFixPTTIWYmy1tpcsb8icealpglb7uJxvP5WSYm6aujSUtDRjzsy0XHNzhs/6FcduoHSMzV4ww5Wmmi5cUk7a9J8npSWotk3W/cOmFyUNUe+i3Zkwenr2dT8isiLLSpgNFck/y5wzPSVd5Y9a44LHBYVofWcGuu7PXhCd7QAAkD4788ocOw8AIHrbzIWEOxQbscQ1e0n2pJwEzTADAFtaTubs+5OSzSduhwUiErLFW+EDyMmctzwpI49jBmCsYaZfIcTpmDw1CaDj4GsdItHBcRykT3TaRV/VR/oKIYBgH790+GU5Ag8AwLvyhn3rfseQ+3NuLEl2AQcAvJA4ekZu8TxCCMchgFMofGrE9ZOT0/QeSU2evHjEt+4TMNhwCxZigSwrkiRLkhyPhkGM6Gv9ZbfbHQ57DwwzHYggCLZ4DJVZvqke6K4zK7VSK42rtOKDRohz9J3+ioN1M9NBmeeCSNqxu4NJQgAgJ/VisePQ283ffKAo2fxFv8y6LMNx6XdSTpR6fQrnvjPLLUCgobF0rbfuEPIlCVNuyxqZEUJDRoq7tenDZZ4WD0Ai4PCkyy9NALF9z9qGU6VAECCby7wz6/pxDleBI5mIXiRkQso1Ex0AUlXpmd2vyQpA8m3p15ckJ1HCaEumuq6d6ADRd/C9xq+2KKSD2K5JvOK2rJEThxXNOP3ZJxyX5Jg8I8UOpPnYme2rAp0e4pjrmr54aFqXrQZwj0sLNDR+stZb9yVw1yVfd1tGVmp68Z3tm/9XYTgpyzLHuRMmTXCA6Pv0b42TujLPAAAgAElEQVSVO5EgQDZm/EfGdeMcKaMdycTXBkANQbvAtVee3baqw1OLifNc1y5OS3Om5E9va/qQkGEJF+XxILbv/VPTqQMAIAs3pl2/ODV9QoJT9nppXZwex4wQwo+eYAfwH3u97vBHoABwVydcfUdmTkGK2xmo7ujccddJ9/JR0/L8B1fVHt0LgIg5zskR2Z6QApJX7TOHO0+u2nJqx1qCTgAffj01ec6SdFflmdd/HWn+B/PmDU0Dubb0zK71otgK4MSkGa6SxWlpzhR3sfdImb/0rpO5LD1hGI/oEw/8uS5pSaY7L3NmHgCQSU9JSaXtx7dIio8YQ3ogIiTcm5YvQPuxpvIvdTdXRCSECFl5tkBlex1B5DRhzBk6obXpk9956g4BN8M1686haQXZN4J4akvV3vWyIvCjHsmZmsPnT03Y/X6nQsD108xJqQhi+/71TeUfybKLT79t6PSpSWmTs4pmVO/fYi2bWYgdg2fjUwScB/3VW7DZeLqBrW+r6VW0Hu88vrF+9Nx0QgjQLbVWaqVWOuDTEx80thzv6O/vx7mi7/SXapvZ7fZIOUz+7ucfprOqCFE3Uofm7EUtaALlvSzJAZAR1RNqxK/W1x35mOM4xDPy8d/UOZ/OGZORPKKw7esm58UjORA9u5e11XcAACg7O3bX1tufyMoxlyx9tdHT4gEAQnwAvvatd1VoOhgRCDmj1G9p84xzuIADBAB0fSslDcBz6EzpnyUAAATvXxq3pApzJzq0MjHj+lQXSMfX1x/7SBUbsbSzrLXRdX9G/jWOzz4JkJuS8wUIVJ796Ld+BQEAOjd6PkoVbpqdYqfVh5E2bWTga96+zNvQAUBA2dr2icAvuC0toyAxEdsNBgoRxSrY+aNquuYG9OEzSv3Wdtoc1QeP1tTa+PGvOzoIIpKOTa37JqbMGmezJSsKQUxFAQAA+UTgAAlC56bmTRubwbC3ShRFu12NysjR/wUbB4kEO4Hs9m3feZJEGXDU+rbddRJ1GyYM2zWGNDTuWqsAAeIzbLVCgAgxD0nlf52qBKaEDvBtaq+cl5bm5OwCIhICUUZcGOyLA77SH51Kui3l0qmpI1Ntrpy0yYvTJt/UtmdV/Yn9LDGEJCZMmpgA0PnVRpHZ8IYIhExNzHeSunI/IFGC3ru+fS946k4AAChbPUdnD706B9uP1e/+qwQEAKSKja0T7h2a5LTZEGUQLh7vAPAfWVv/dSkAArTKjasaPnba5k505Jc49m8JRNhOacFCH8HSX9ERaVqX4zie503brUOPHhngOPVhc8s3Hflz0pOGC/YkG1EIIlqplVrpAEylDtlbFTj5YVNredw7NPYWwuovVW1E3Trcn2Ms07bm6Oex9IpiCzus1INiMNd83uObCUFZlm02HqBDrjotjRmbmH0ZflMvDAGAWl9tBx2xE0IQy30VtZBjNs46G0v1MT2tGhFBGGtzTRaSUu25eQlpGQkuAHAKLiAegq5UB0Cgao8UHNIT4ilt80x0uNSAFnxahg0ALrpt5EW3hbQvw5EMAS7bDgB15X7CRDlRXmuvm53i7moZsb28vbFDfQQJwEe+qsVpYzMS0kl7tSGjoiiiKNlsNhDG8imXCUmpwvAR9lS1ObYUkFs0p772ys4OvVoCAVEGsCUMIbKEtq/8pxpIeobz8h86L/+h0tnq+2q/p3Kzv60WtQAVlHWyrNAAZoFTlfKoAkfBotyCRSTg85/+sqV8Y2fTKUUx9yx9ONjjwriwbAev9ha01wYUVN0GCQQdYQnRZST8+8KN4BLH2dNzbOkFCekZiWlOALC78mj0ERM9JuhsQQRof62trBzSliSUv+ZLmTf0otTkqfcGmn/maUHd2RZxXlKuAFDrOX6IFq41EzBxstMFvqNbjBX5OhrKabRPRABZBABorhS12hFFIgOAk3MC8WQLKQKAr71ip0Y5EkJAlcBUIRH8/ToXpr5BxmgxeqeEebWNnxdJknTmmA7cC+0c9s0NTftoOm2QgeM4ajacC7ss/RUdNhvv94fZC0GjELPnrSEGeySO0Fre+fkfq7vO131ECR0sy12b/aGP+/3hTd8ox3sO7q2YFlhY+iu+0Hf6a6D7NLIe8IRAFMUWepgVjaAYvXwtA11VSeUTiOxTAJDj1EhWhBDEDFswxD4zktZ27IiiJAgCiKIMYAPguAxbIoCnVTK8D6iOek0EyB30fVMUheOQ2GanXLt4aJYQ2lmIwHHq+hMRRYZ4QNwjepaAS62Os4dubNNhBw4RkQAAiLphQ4uRGn3gdupecOEhq9EEQTPPSKcIINCn2NCOiEhss5zXLk4L1xwgJHjyoAwA1EBi6rU7kYAkSXz5n+qEe4YW5gg8cAmpyZNmJE+aQZqP1fz7twGGo4qicBxPCIH658+WPZh+ZZ6DB7Q7EwqmZBdMIR219R+vaG9rZ9epELFLtlPCVBap+hE1ag3ZIOTTSXceOgqXZE3KCPumEQKEKFwwPxs203BRz682tu2j9q82dzQ+N2JqxpCx8zx7NgaXznInpthBqdjvU/QeUZf+MKcgERrqamrD0UI/EMR8DdkrhONG8sm0tarMaATvFT1LwOXkBISOPv+mYxj0QrEch3a7QAdPDod5Kiu0CqbWaNXT2RkTeoHcQQGbjQfgYZAOQPtaf0UCIpoG+oIgRKpdFEXWhOB5Pu5ss76DoiiRTKZYxDWWE8C7rKh/5xcs9Dos/TVo0Hf6a6DbZqzMRmk5IrKBiQmBGB0ztJHlHtHzU3A50aHIXkKH7JKk6kuC2bwdoN0jqyuzwaf1pRtFUbiERAGAyIDoIQEAV6oNgFGGBPgwRyEDEADUwt9NTLrutvQMIB0NbXWt/jOVUket2Cg6Z9051KW2iw6J0azIJwtJwT8UIgJAx6e/PVt+TOePYY0ohV42FEIIsQ2JYtSZ8uq/kXcJtNaQbBOTrrttaAaQzob2ulb/mdNyZ63YJCZef0eaSy8oWE7Q1DRWJEnf4FdPnDmWwg2dmzBigjM7I8ElYNq4nMsXnypbbwr0j4gAnUrV8vqqRJI8PXF4kTMvL2GIwCXmZJXcW/nhH1iDWasxGtsRqfNkT76dhIDtoiU5kzJQ9nXUNgQaKzvbfXLjHnLR/bnjKatjnDvQzbbgHQBQGmoDkOEQUllOOtw5CNBWtRG0owsQab877bkZ0LCnozPa2QMYeiWYFwEq5TYAF82GmolOEKcKLgDwKSJjyvYNQrVO78LkhHbuQKQMN/A80vT5hQZJktn52kGGvtZfUSBJhkUb6lMQicma94eZZgvnjhjNs0Ep/xZCYemvwYS+018D3zYL/o7SeFOAqW4pNmquiI2t4E5NHX+Ht/SvslZRIBCw2wVu9AQnAGmpVTgOia5fnUk5E71eNdYCIQ7b8BwOoKP+AEBrZ+MiV06OMzuxo9an1VKQlB+y28zUroSSlAyA9kPVG36nuUogCHfYE7TfQNDb6gdwjCwRvtgZbGRCSRITxkNpalAgNfGi2Xz5V3KwCnUkrSgEPbUBmJjgnugUiE8zHxEXO8MTaIQrLyEBpE5dzc9KyBIAGjqbQ1bbtObUbnpe1lQ+sf2HPfw53/peL/YirYVIksTzXtL8RkfzG979MibdN2zB5IT0PAFRJMS0iqUNQTqw7cPOrz/s/BoUuDnt23NT0jIEAJMPCiJGZ3uI0IV3Owwf/hHHJeRnIPia/vVzj4doFY5OSAlrpWv0hFwhQx/OnT1OqCut/OQv2oQ2AhAuI8cOoIitTPYSR5YA0NBR69MXtbT0pmQ3+A/uJwhEUbkNTGkm5of0BW1pregVAZxJ+SWeL0qDNKeUJLsAAq2MYMQrQg7Bs9CHoAcb9jcVfYXzoL+iIBAIsANBGig/bE7DZJtlmvU2Yl89s2DhHGHpr/OJvtNfg6QXWXEME1Q9MvShsFxxrAOAc8/IvuqHjmTNRhFKbBOfyrosFUBsO/5PRI6Q4IA1YfKS9LxrEAD5ifZxyzMvdkKg0nvyK8SzHccrFRBcVy93DZuICMBNTJi8NLMry4f4RQUAhJzENJo1h8/6VdbcGcn0xC0Kz2ZPA0DSuOzrf5WQmIro5Fx3ps+anKA2BwghUFfa0g6QNjmn5IeC4AIA4PKEvN8Mv+WV/IXLEhAA3muvEAEyMm9cnpiSgwiQMC/l+tkuVY9HF7XU9FnLE5KztacWpyWBUrXf16l6OQYRCKjNGZKDiADZmPGL9BuvS+rOtBHit4Z8d+2oW/6QnH6peombYB9T4AAgnloxzFuR7bj6ZfeiVUNHXQMc7d9sPq/IaadepkHvAXv6OJWp/kAUtkcmTP+Z4XA59SiR9JK2xtVKRAAQEnOvQ0AAJybNTZ7xSJZbCC0nSI/RZ4AQgk2HfAGArJLsq+6w0VAnfLYtb3n21AwEsa1iC9GPrePHOZIAPHRfHBgKGVaQBKKvbq+6r6xHIISI3xzzAzgK78waP4/nEDGVG/rTzFkTHQBiRWknUVj6+8v/gRB6qC7RQ9yKoiSKUiAg0n9+f4D9FwiI+ncDMcgfSZLDZqb/aJm0fFlWaI2D19Cw0Ffosf7qEmxp1qCtHxEIBKwvg4UYYekvCwN93awH6K5wqQsLnS/V78jJnZZnH1kyfGSJKY//0N88DZ1afvq/6G8WUq6+N+Xqe7VcYtunf/MrgAhK1dq6qkey3Rnp19+fHjslZEt7bUlSTkb6t54KfYqz53DcGUIO+XZuaZ8zIylrYs5Nf1Cb3FzZBnnJSfo+zk88WycnzZvocJfkutm2iJ6y1/yAAD7/nvXNWbelJeUNm/eUejNQ6a3LS8mKGKdRRUdrQMjLnv9U8Eqgsm7PujAPKFvba6cl5WSkzVoZGpyfE7IBYtm9vdm7f0baNTlp1y81FtLaePA1MG7HAgCAM51Hvwpkj3VecbfziruZ66J3/2syIlEU9LQGAOzuGfm3zmj/9Km64yqdkdiOWBtuBQkADkkeAJdz6Lz/HRoor3lnpZ8Q44axM52VDSQnI3HSnSMn3WkugndyyMmKAq0qPaNumeH79Ldnjx9jcyEiwMbWPVOTpuXZR85wj5wBAHD1U9QvVTq1paWOCb6RluEAAE+tZJ4LRyE3jwtUdjaqxPfAc0n1bfCuqj/4VO6kVOekxc5Ji4MMaT509sAWQoDjkCTfnz1/YgJU1q5b1hn0HO4TsN7wPZ7EIoRIkqQonH6UJACIYvjTeFnLM0qZiMhRT7Le21Ew+MBxnO4TYo0LoLd9YyyWDhwEAoHQXYUWLnBY+iuu0Xf6a5BMpMXoOhIWen6lelnVhs2NVa2S5lFCZDHQUN6w+Zn6r3YBALslAEBs273qbEUrlX2xobx+40OtZ05qIny8s/R3NQdqO2lRshioPVSzL2wMBmToP+Hb9sLZilZ9Y4LUXNu8Z231gQYC4HTPoK8u6fhr/ab1DVVqNrH2UO0nG/3BMBUAgOD9Xe2GjY1aHpDFQEP52Q0PNFaXgypGm1s3rjp7vEGUAQAUT+XZf/22nVJLzCw1QKys/9cWjwcIAJF9Hce3VL33606Rbm0KMhUAAMp9216oY5vTUtuy96+1nzcQgMTc60wdFeLTrNo5SuWK05/sb2sW1c+MLHZWHTqz4VGPB7SdVEZam56r/2Cbp9Gn1ys2ltd/+NvGM7VqX3vfazyudpxNyEDsku1GP0vUu8zXcXBPO7WMeIHD4H4wbZcaKBXLqnZVdmoSpXS0tn9VWv2v/R0AkJNnp9FQWHrsGaEfQkJAqf511YYtzbWtkkak0t7QumtV1e7XFM2QRkRIcNoAAp5K0/eXkCkJOYJSvd+v+X/qFOr9Ffa9YbNpGqRdOvoo7RGiNapt//rTm38vEv2pMEX1Bfz+QIBOAErSuZ80YtJk5xgRgRAiy7IkSaIoBgIBy0E/LGw2XhBsgmC7kFd1zkV/RYflrDigECUYjIULEJb+inf0nf7CUaPyIer2xOhhf/saLGGRpgFizxYWzJ4cegFVz0D1N/K8OnlACPH7AxxXnDJ3SbrL17jx516vbh5wNBstIhAQmeE1oWVyY54fUZTatutn9afaIehcx8YCAT1iqr5DTN2mRVRSCSEcp4U7B9Dz0BE4ACjqViLUC6SZtQxIiKIZhDoBalO1SoNs0X8DALruz5k30eE5VLXpd8yuBQRmzoAKKK2CksrzPLPlyWBHSZJEF3DU8rUNTjphOs3MRWCZw+ZHREGwhZ0TUhSiKDJtO13Y0cjWWRGR7Xo5UejUidG4jSwBWqREoj+hd5beQGNRBmiSidqWvKnJc5bYv7i7qRrYmRqiHsCg/2mmme1Z2jU6VcEuNtuEbNXBcDIcx2liwwq5ymr9ZWGL6sVpN/Zl73WFEb+Fxxd0VuhHb53LuORC1l/RwXGGqfRIUhdjtvOMb7KHXXzmbP/SECW0fSAg9qIhjYj6EZ0mxBKs30K8IH5VzMDUX/3ylTgP+msQ+jR2F6zlAACIRFEMlgBrEBuHmOxikcGSSZj2So4b/F+trzu4RVY6ELO5zDszL00FaOio87GPAxgsFnbUjqgPiA02EuOQRowrHroxRrS7oGl5faxMEDlFUfSlWNQ8GI1bnLrgmSkrtUn0MpkoFKplSAk2TS1oQ/1gLzAcJqzlwPJWs0vDE2kqR+Ot/hT7myCqBCta+M1IbGftMZP5xzA8/NKTVqaZZqb5+vkBYQxjnZ9a7TojzA2n/5sI1igE3XyigQdkWTYajUhtNuOD+pyFPgVA9PI1anWyTT3YD7DZbN2qnbqCDITCL1gM7lggFixY6F3o+qu/Cel9WPor7tB3+qt7ttmAnZ48R5im+dnxPcv2EMnWB/qoL33QUXXgeKXsznOMXTxi7GL2Af/B99o7kRkBmys1DnkNVhYA0BUzYAbfGqk6taxZohpFJtGh6x766J+xSw2LQtHBEmAsBHRSFYVQd2XdJAtdi9MXAMOtdxFTyTSnbmuF9kjo0py+pKaXbFzVCa6JsauIIXfNdBotNANnGKs+TB72or7aydi0YWwbkzWIuMezcQ+aYyoGrSb9GisVen46DUyrYNQba5ezj5jKNGQDMIlxWCE8f9ZalBnuyEAAWywaqE8Lt3B+MFj11yDGN9nD+psECxYsWDjfiKd1M5vN4LHWu4Oe0AGx/oM1J1hrDTmO55EB6NmU2t9Wf3Lv0KKJiS6BhkeWmmtbDqxtqzsGRoMhEg1anlA6zb9DnwpbbJQGxlIICxLioBj2Ebo9j2WNqRbGJomIELK7oDESByI1P+zjUXumixJiISaUsOjksXYOhcl/MmxdIV0MPM/rpxgJgg0RI80+RhK/cLSFLSB85j6FJEmy3O3qYpz06tPCL2TwPK+tXQ/yBbQ+1V89oyf6B7zf0e8OjWD5NA4ksPoL4va0+iiegT14DU0S2F+FX7DoO/010G0zwsT71l3jIOiq1w8UIe71btrjBbTZePrVDl1PQ+yQz77Q8C8wOoOhttoT09rUgIP397WvAwDtknhsQHxDlyLqIXnuIkT1XDyqt0jo08H94LYc+gv6wFeSBpUoUgw8/RUEGg+81mGJuYW4gKW/Bk7hFyz6Tn8NdNtMUZTuuxIZwJ6SHmXyKcZs7LYlCAnbQEG3BjIGGzXJUPcBIz2KYN6/YFz+VIdJC+cfWi9EXNSKBNZHn516HGTqjef5boVL6lN/fUVRBg1j+w69G/pioGGg6a9YMIi7w0KcwtJfYWHpr35H3+mvQW6bISL7eBQxZrPJsnmPll4adDX9gIjs4iYawiQayokvhG46isdWXJhgXUEGsXozebzEhj7cb8Zxg4SxfYrBPZs7oPRXjLBsMwsDCpb+igxLf/Uz+k5/xYFtxrqF9DvCbhZiQYg5yJ62K+y80Nc3sMyw+AX7xWfVWPfVwECHoiii2O0PZYzfVlmWezBmHdyGh4UuMdD0V5cgxLLNLAwgWPorOiz9NVgx0G0zABBFMdIe2QGI8xnsK0rYsSiI0x20FnqA0Km4UPU2aOSBngEQj4X3KTiO4ziOjVdE548IIYqi9PtAXI+QEZYY1lXPBEJIXMitpb8i4dz1l8k/BRjf+x5sHAg5EwXpb9NkqzGkMCHGIzq1W92rXY+IawplzLjqED1EM2hxtnpQUY/BshqMkYdjfxZCYmIT9aRNQ5lEO8SV53meNwQMo3/SlSKqv0RR0s6DUQtBc9jtMKGzBiB6oGLYmM+9XvgAwQWrv+LANiOEBALxod56N3BTH2HQ+ABYiI5IPhImARhMkkAPOo89f7fG931aeF8gkh+LFpRC9Zfr3yhwzEHwYb6cUfxwFCU+bDNLf/Uu9M+XRurwa75f4tZvy4Hmyv2leyt9xiNbYgdJHjdn7tCDr++sThk7Z176l2/vrQspihACyRffeFPaF2/srGatteRxc+amf/HGzhrsSe1JF90wa2TlR2WkeFb64XfLaggBIe3iK68cPyyJpy37bCdtmZI0du68jB5X1GPYcy6/4ZoCF9+47x//Lu+M6ZGgRDlHXH7VJXlpLjsPcsBTd/SzPUfrOgFoWw6+XlqDQEhCgtDZKYKiDJ92Swm35709tXpJyRfdMHPo4Xf3ngmjv3TOs92RMu7GufknN5VCCXNrIJtnsasYzZi3C5yvU4ypXZb+6gv0nf6KA9sMAAghfn/AbrdHEi1jOKzefPeMX+QoFEIg0D9BRbsVzJTy0DLPBj2iO68PSgHokb8+QGx86NH5ZrEW3utgWaEo6vyiafaaU4E8z/G8vb+WT+PCHjhHWPorCnqsv+iAjDawqvTNXTUIAJAw7Mobri0ZU7f569hMByNQHWghAID32KbXQRCE0G+KGio3FN5jH7wB2vPdqxcRJEkEX2d7gBOBLqAljLr6upGtOz54t94nypg69voZs4v9/yg7SyvSCT1vSBhRWABff/jGFx7sbqzmlHGz547rPLD9gy1NnQrwrrwp186Y6/rknT312HZs0+sAAAjpRd+ZmfTZm6VVhOc5VMe7wVVE/YfNxsty8AAYrdeCoAHbJFGE9s52kYuLcO+x6y8t6PeQiXOuS9z/dulpS38NQv0VH7YZRZR91ey0Ac/zvdhJNECQXksU2nqrxj5FIBCwzLNBjx5bKXGNnvnrx154vPjrC4JA3YSiTCjSOVHNtdXG85zNxvM8318D9AsBlv46d7D6S5vXJ7o7GwBC59lvKtuvG5IC0Kl5QFFvQwz7mwV1+6IHlKDmJRnqDKZ6HtI/NAuFEP2kHPon6EeAskYFe5qlye8OAPytzU3JXsXPeVucXgBC0oYN9Z7aV98pE0IItH61t7xgzkU5ZWdr9BJMvoV6P+oV6U1miQnxAFT03+xTelGEEEQAsNvt4G30sFyhd/X81BeR5RUiIiaMnnopf/SDHd+0UZbJnsqy7c4b54zP21dfKeucSUhKBADC87zNxpmYFqQY1Bq1W6rLZ7DZ6lPQ0dLY6PIonby3OckDYRBJNthQ22wDWbc63Tpl+WDsUNQZxfY7+66xrKNueqznqn7KqCmSnPaIPTEBWCkN9RfVm6Z/7bVQ4WZnSBrEjq2FJe98LjZa+osinmyzKFAUhUaVAQBE4DiuV5QNx3GsTA5kBRb7sYCWeTa4EYthNmj2mLEIHUX1Igbyu68DEQVBoNo3di0lSZIkqRrRbreL4uBfyBposPRXj/WXbozQDwAmZo5Kb9xbWk8Ijrj2OznfvLeXOsWljL2xWNmy+Wu/Nuikw83k0SUzinIS+Y66fVu3lHsRkeiBiF3j58wd+uXbe88CJI266tpLsxP4zvoDO0pPtiHqFggCJOZfO/sy+bNNpZWdKePmzkv/4o1d1Snj5szNrv9CHn5JTiIve47v/GhfrQggZF8+s6TAxcsdVeX1aWO4A2/urAbQxvek6YttTQBAPvukARGBdHYGUvInuM/sq27skAGI99CmN+go3DWeOl7WIIYp0zN2ztycYO3lOz/ed0YM53tZDUBI8rg5c9IPvrHTO27O3PTqffZRV2Qlyh21X+wo/bpFUYWTA0gZd+ONl7oASr73/arSN3bWcEMunjbt0pwkHmRPxZ5te093QMrYG0vS6zrTL8pKrN79dmklNQYQEobnp585tqVNZRm1W7zf/Gv9MUVBkjx23vz0L974wjWnxA0AJd+/Zvc7ZbVE40vQcFKtkKQxM2enGYj/4s1dXgSA9NHTL6fEf7lz19FGqfHzjxsBAD79qCHyqbLciGnfzjbKySf/+sqPyA25uKQkpIFz0794Y5eh6hrQI8ARQpLyrrzm8rw0Ow8gt9ce2Lb9hAcI20cNaWP4g2/vaR87s3jo2Y60i7ISq3a9tctToDOzfOfWfbWdAACui9iLn53xA4AsyxyHhKSMn3N1LgBcs+ia0jdLq4AbMkbL7D312a4DNR3I+LsqihK9OQApQTEI6cTzA0t/sRgktpksy+x4VBBs5z76DB3jDuThbLc8QyzzbLDigjXMKOim4djzE0JiH7D2aeG9AqrYeuZ/L4oinYAUBOF8zj7qu6V7FklscMDSXz3QXwBgs/GSxAFAbsni7+m3O+o8CYAiqa5ovGJENp45CwApuaPkk1v92vIR0OF+wsVXXZHwzQfrj8HEG+dMGV318Qm/VghqQS8URXFcPKUo4fhH734Dl8ycdfmomq0nA/p3wJFXohpmAY6uquhrF1mZzi2b39ohpl16w+ziyZXv7vUWXDs9s37LPz+sDwyZOHO2G6q1cCNqndrqiubB1fz51gPTrp0y89sgBzwtZ04e/eLrqjZFW72hPpyjTWVWqeUYai+qfG9vndayEA9AAN2T012Q+9nmt7Z2Joy+ZvZ1V7dv2FlDKSEAnmMffgA3zhn6xZu7agC4EdNuvAT2fri+oh3TLr1h9remfPLe3k4Elzv95Idvbm1HogsbgSFZ6e3NexUAwwKjTF15tQO92o5+UJr+/RLc9XbZGZWHw6+6+btGMmsAZIWY3ClRNVJmBOUAACAASURBVG5zC3LKPnxzW8CZf83sa6d6/7GrxryeaW40AiFKVUXj5QY52RLgEHBEybeMDdzy3t4OM+O0qkGXqGuuSjuz+b2PWhRuyMTZs6+YkH1id4u532uobZ8yPP3EB29ubUfMnbb4EtjzwduVHTjk0utn3VC0+YODXve0Gy+BTze/fbIdh0y8ftYNRR99eLBVDw/u+3rzrvRFV5PSN3dWA/J5tDveq/LjkAnTr58xuXTT7mqd4QDciGnfYkv71tSt//y0kwNA5DgeEYBDAOR4juPA5c449a/129pBOa9fDEt/GUruxbL6F5JkUG82G2+z8T2zn6mIhJZ/DtT1OUJjXsU++ziQdbaF2HGBG2Y98+SMkSF9Wniv4FwUG4UkSQA2nufsdvt5U2+sU835qXFgwtJfpitd6i/aTOr+VL1z/c5qAgDApYy+5oYrpoyu+rjcX32y8YoR2Z+ePQMpw0fJJ7d2skYJIiTk5qU1ntjhBYBDH75JFIU57YAEfdUcw91Dmip2tQHA4Y/f1YP+EQAh/5obcxMO//PfpztBdYZU/SEBAJpPHqv3I0LLyUrPuAw7l5ibn1F7bGu9HwBaDh2oKJghACEhx58C+y60nyz9oJJLHpIzLL+g4JKS+Zc07//X5m+81F5CjksILVP1HgjWftozLl0IWihEN20QIegxSP9vL/+83KcA+E4cPnnJzLxMqDkbynxCgBs5Ksdz7IOTPoJIWg599tXImQXD9h4GgObTlR4AUIKFIuGCgo2Iw69ZXJKr/llV+kZpq3qDQ84ktjW73ymrVZ8iJGnMrNlpRFEUoprOjLsjIgDUfr77dCcQ8J04XHHJzLxhpPoMGN1NTR8ZlSE1JxuvyAvKyZZOQjBMA0cP23vYUDVqpOlFQec3H715nBautFRUt49z8Wjqo5MFM+xq7pbKSg8AQt6onPbyf53uRJ4H7+ED34y8anT64ZZR2e0Vm093IM+B9/CB4yOvyk//8lCz3gpFUU15QhQ+T6NWsCktX35+PO+6UZm7q6v1Zgoj87O9X39U1cnZeOI9fOD4yBkFOZ8dAQTkbdTvmeMQEJHnEKGlqrrdZkNZ5sHSX1HRd/pr8NhmsizTrYHsxZ6xK/SpgR8TrFvzjhSBQKBnUYwtDEBc4IYZABBCejAAjdH/oU8LP3fwPM9xqCjkHCNWSZKEKHAc9u6upygYNC4o5whLf3X3kXD6C0FpO3H45CUzszP+f3vvHhzHced5/n5ZVY3GGxQAkuCbhPhaihQlkRQpUrJlyRQlzWj8kGnPRmzYE7e7t+O7tffWE3F7Ebe7sXMbcRNxM7OxM3Gj2Z2JGO9e7NimNH5ox7ZMSZbEh0RRpCiR0poUCQIEiQcJgAQbBNDo6srf/ZFd2dnVD3QD/QR+n2A0G9VVmVmZVfWtX+Yvf4lXb3j9Pbf2dK84MzyxYr137a1poKThBETghByITkd9SyVlNMaw0kKhEESj0cTUKfNVbGmnc2u8vXtj0+WPzflMiTG3qchUMk0Csh0HZEwmrIXoRBTajZlgZuJ+CdWxMh4Z7btzq+8iNW8/9OwDWzsvfzDi7+E4DnjJNCNR6Egkk5I7gDYpzUAmlIxAk7Auxscm1F/gRl1oFL5hA0k3TiIAbAw3QqRnQp0ZQCzqQpMFQOn5AhDcGbvT2NkuaEIiAAyefPkIEEDL5kOH2iFp4ljWLJe71PPKUgvv15WMycQJujMuNAmjpbK+OiMiedd7RvZ0r/hAXSe/ngZAagw3wkT6CWbMOiVB0bxi06bVbQ3NS5e0hMNwA8gJtPsMtCcKPDUxhQTUFG6Exq5nXtyaTGWgLjzVAI3LD35ls7ExFI97xokkHD0RQTeHigYbi7rQkPIy0FDXAJHIXU+ZzBSdikE9SiICkp4aHZOSgIjiniSYjNyTHmQdbyw6rF/pLBzbDIxhzeImW9kYnQwzK2yYQYmn01S5u52/1I8Lhtd+QRAlZMZ13bq6EA+nlx/WrzngB2cA0O5bABBzY0SIMNA3tG/9iuaxhEMjpgTkADfmQri+jiCqk8iUg+u6EA7XAcSCvS0DZ98+eXfHoUP7tlz91W/uZTiW9CcCeOCBcASQRARwwg7MEmdx5aNf3jH19i8vjPp5TvQNTm5tsA2LSqIEK5BmhtwTf6econAQgJCIVCRKRABoa2+GgQghohMOgSd16Itk3arxtegktLQ0w2CEAABCYQc8adq9kIyiATjd13dnx5ZtLb3nI5i6zpg+E6Ev+1RTSpmsRCSlWfz0wiMACL9xzcLnRjXoQO9wynWCOBmdhObgCWbKOmVQjjp2vfCFpcPnLvT1jn40Edp48GALgMSUdq93gt0nruvC2NlXE6sSqNQo3L0Zxs68+ubVqF9PabFGlGlGidK2tDTDYBQAEUNhB/w131Rt34tOQnNTo/TU6Th1DnhxKQlAWORJQiJpWwCUkDkpyaNkQJRSw/qVTpFloOLE43HPK+ZbVK0IW11dSP0zv6f/qTcyCwY2zDSIaBVCQcIjhChd4vMhsMClFjYpScqU17EcWxDBcVLe7HKsm8mUCNYvmId+IQKIxg3b1lkD10bUtKqBq/2d2/auk33Xo5D6dksE0cHrd9o3rG8BDK0+8OUvPbo8Y6o0M3h9/L71a5sAnJV7f+u3Hl6ajDnkAUxc+OCz0I5H7w9jciJXMlYhJewyIICpvp7Rrq0PdYYBsG37I5vqc1UIEeFw3w1x/+7dK5sFEBGIlnU7Nzi9V4YhkSYQTPZeMdPcXJ8592DK9yIT0L5yZRgA69fsuL9R/9jYvWN1PaJo2LBtnejtuUkUHBdSacj+3qGWLTvXNVoI1pLtj2y2+vtu+dWSMqyEiADRy6fOe1u/8OTWzgaBiCgalqzb/dgDLZORKRBCYKKQrhsDEBlGLz0vESaXAGAiEslc+JVbH+oMA4m27Y9sEr09w2bhjaan9PCDONiTep3IDCfYexMmJsysuxuD1dvY0RaKXL/Y0z88Lpu37dnaCMIRk70p7X5/OKUmASDa3zPUvn33ukYLUdQvfeiZrz59f33sRs9w+44965tsIUT90ocOfuXpjfVaXISwEOOquohA9vep0goAbPkHO+8X1/tH9OkTkXetb7hly0Prmx3Lcu7b8chmq79vREzem4D2VavrhbAa1u64vxEAE9GDCp1cPR9YvzJS26VnNKZPSMA/ZA7uIkytwIaZRgjhOIU+0KxSzjezXDdehgG3wEiLFjbVDalDEs+6JaDFliXK8FavBVXHRGYWIXPTL/3CnYwF4sXu9J89+sEtSEynGr4+sHd9y/nj0WQUEAUiQvSzk6c7nzp4eIflRa6cfOOm4YxnzMqi6JVTZzo//9RXHrC8id5T79wyffaQaOzjM/2/87k9a68d6/PH7yDNTxIBcebqsXfann7ihcOWF+m50BNZEgbKMXRG3s0P3ji+8ZGdT/7OnkTYv0/f/eVv1ChaYmQKoilpXoksCYN+4KT4FupRFAAAGDp3euSpR184/JgX6bnQH1lZn/jp1vXJTc8f3md5kd7Tr38wYh6eEhwf6cZ7bzTt23foxT0WeJHed4++P+hhizZNTRuYEBEmLr3+6tjGRx46+OU2dS5jfZ++8bPeuzPCatV7jt0Yiu5/9Kuf+/Dv3+lL5hWPe9IYNUMc/Ci18OHElTAwHN3x/OF2y4sOnH5dxz7xy5CIrNhx/sjJweAiAQDmdSIREWkgeIJDUoihc++PPO1nfd3PGv3A9JNXLvSs23/wxS3gTQ9/+sG5oSe2LGnDa71mG12dWBJO5o4AAG7vyaOhA/sPfXWPBV507Op7716LW3Dj1Jt1e/c+85XdFnjR272n3r0WNzWIaHxgKLr/sa8/9cHP3rx6/b03GvbtO/Q7eyzwJq6dfuvsTWkGQbFw8IO3mnfvOfiV3WqHX58ZAcu6eeHM6Od3//aLe72J3k9vTKwMJ2wyFJZwLBGPe5TJNC8urF8ZwXXr1kOmmbgaff7571YiTH+PHNnlcAvJ8ZTPdmo5+h31JZJ7t9KhyqxOKlD+mZkMc8nMjeZRJTXecjRHcZftQ8RQyMn4U610HhfK4jTMsoXbVktRFpoaUcpUnGyJz20cLLAqWv6BwvPHtEj1TR1IXOmH+cBM32IeqMtZOttSZ6H7QTPGuSquMLF+mdS6fhFRKOQgokohxbWMiIjU2dVt/OIB77hyDdPedKmhEZOxHAJhOYhIzYTJOGfJdeOpcSaSsdTV0druUoWRkow5ZZ27v7TPPfbquTHtxJfUL3O5KjXG43lx/RMkojsm/kxNc6977L+fG0vJPXBe/gw38zQBAKB5y7PPqZjwicPTnOj8GU6QrA3fMqFE2A+SOl+zqn1XxpQcEVE9u9JtOT0Nzx8xIwCQMr0azTonf+iS/AlyyetB7SxW739Unjw1mBKuUx2rrxNdw9qT0D9Boc9F10rgBcY/KlEAtfyAlNKYR9q550v73JM/v3AHASAWc/WlhQhKv9QJptd8JgEiz5O6/hDRti2doH6/QgQhrEB7Gc0UHF3UKQRWfGb9MvNSX0qnXzU8bpbtPay4Q7GIOIcXvvKTfqtkvHl4DG3BsDgNsxzMbXnoPKnaaszxdNICpjUgx5ZsiZd63C8ejy/OWCCsXyZz0y9Mib+X8n4PiVf5lk3d0P/2TPolpi0o88U0sBsRpQdoMY8xTDsdBTFozyikJOza9/V91nuvvXs9ig0btq6E4VO31SHB8C2B8T2VZjLKopnJ8n1ffywlzffG9Ju6WWAjEIhvjZinkxaGBBCNlZ1TCpm0PcxcVJWnn0t6AZQRJYSwLOGfGqmrNGAyeZ7UD15EZS1Q+vLW6n8ATB8qDDRo19JY77ngsUSE2GxcJ2iYZ+B/oh4fS8s6cKbKdDTMwuX7DhtttAKGT99OWEam3QiAnucFriIhRMZ8AgaVtiRT2zFZBs/TQUQorUUSe5vuguZ8v/RzLCKsX9moVdtMCBSiHIUvW0bzRPdBBr4o0kfMmJqGDbOMoNmhmgd64kHFE58zGYtk3vuO4wRcQdK3ZOveK9uUg8UG61eAOehX6lhWcugA9ChNy9ZDz23zzr9+dDpoe6S+E6dsFEL/hP735I2vTUFEBAh6fBlPCEwd7iAAoKEz7/Q/ue/5r+2zwJscPv/22aHsjwfDiALz7TxQSBo+c+z6F/bqNN86O0SplZA6MAipyRkmBwVudX+IzBz+SpgcUiYT8Qf3wLe4zLMG83BtBhCBZQnbtvQQmU5NW2jguzIGqgSSJgQahdeWRnIYMzAEpP4cOPtBhqZv3pLxOgkMu/mnoKNWpphqRj0kNhBRIo3hlHb/5PhHt/yzNtooMbhqXmn+d20lBob7wCyY2Vi6BdMve0z6pqoKTxZDGDP9Mt4gpYD1Kxu16tM4N+bgE5InFfcJqVQKs5Kj1Yo74pxjutEC82lc5IZZDp/GwuebBS/CiiQ+H9QqhWaa5haFepsxu//TtwAAEahlYXQ59Zaio7PI7di8UH0a5wbrV54pmINpAfe2QrMoin5pH8KA56RZsEL1K5808ymbkVT6LKySUBH9MszRjBU13+skW6bpbaQccZWVFYslnzmsX6xfJjXQo8bkQ7ZexowbyzZ0Zk5pyPSrXaxHcO7HvWUJRKfU715lQ51pxnkaigVsmOVA+cDM4aiKJz4f0nNwXTcQgzj9HszkppXBM6QM3Y56js3ivGgZRSn0K2BpzGEcoIj6ZQ6wgB94XVsCc9Ov3GnmU6rUpMrkWlxZ/TLHV/0tJRwvSm8j/Wf6oBbrF7B++bBttkDIJ7ZVmb0ZcwubQj2m53lN59MPJwTqofCFzaJ9xy3pWddQlRJRiToLS4GUvkfOopx1xihKql9zM1eKqF96nETZTgEDYG76lTvNOWDOHKugM1iJ9CufMyruoBlkaaNs6bN+KVi/FLVkm8XjBbtdYPbYfTkobvzA8mD2Kc7aBwmlt9Ns287YtwFpnRm2bQXCARUEIqYLW8aMhEDbtheScyOk9T4uWsOMqVEWTywQ1q8cFFe/5v96XXT9Sp0dl/JlzvqVLc1CSRvAmVsyc6Gy+lWWcaFgG9X0JCgmAMcCYWah2tY3C/joB565gS5Jx3Hm3FMSWHAwMG8k0CVZniUvKgUbZgzD1CLz0S8zskWxypO/fhGRbduxWMycWZR/YWbVL7MkKgRIeV7uyQjnmO4HmO0QmMf4Wyn0SxdJx3dJjdEyxzQDo5QZBy3NGCcF5ZVeZt/dtAiFz5Fpoc3NlJQaiK7L5ENdXcj8l75FbyxDYSwrpSPQdeOBZ67ruqkBW+f4IAh0QqVP6Pc8z3VTrLFA2WqXQMuyYVYQmEoRd2YKguuTgbnqlz+9aotwEn8WpTBz0C9rxb9e8bXvr/vGHzeGC8ioAP1q+k7HV/51CMCyrDIMivpZNG0+dPixFYWNpFHT95Z/4w/ryLQuMlBO/aKm73X97h/WEVDzv1z+jX83a9lmT5BozYHDLzzUrg2wzj1f+vrXH18n9EBZ+87f/sKGQi6GtDJvefbr+1cQQPNm9YVUaxjGf7H0az7NvcgpnX7xuNkCoarWNzPXrJCSMgazcl3XFFohxBwezYHFMTJOJ5NSqkVR5pNRlcOGmUm6FOVjUklJAZ8zRMzo2hSAjBVpKJV5nERxQMTAvGoTNX+6suXU0cP4Gl7MzEG//DvumdYvfdU583ujN4p2GReqX0Qb67d106W/7v34hB58KDQjyK1f9/5s9MeJQ8pzm+iHBqbG35+diT8Z+kHiwDwp6b2PqIqCAACRPxn8WyhKB9utobH6da1hGJsGQGzpaHcnJ7tWdeG1QQAACLe1uwNXpoNLouVXYEREnLp89BVAx7EtC0HYISfk+F8y+UbOR798tbIFAgoLkcoWGCY3i1m/kulm28M88zx3Y8pP/uvDQOkttNRop1mjA5Gx7uGcx83M1LIhpRTCSi9bjcIr1GmEWhGmGGNaara9uSWHKpjoxWfUX4Ff1Vzh8phq6dMpc58CYgZ3Ytsua4ed5yXm6mR8UBRXmFi/qpZ56FerUw+QXAA6sWSWeccJgXqYCxPrg4n0FjfcBUnKxHfzfSvgxiYl+fm2WCGIjZ1QgyhmaoHQ7aZHovpiXPaovuuhGL2nlBL8lYXTB3wCaQYKmVZsAEAiCaCWtBKBclJyBS1ATK6QbKaDqSEudCWbiUDqYmX6KCKano7qTjM99pkq5cHDzRNJrVWknGuaJRInSsRITPagmVU4e46QxszIQGRX133QO4gA4c6VzsC5T9sfWXofDI4BAHQubxj6zQSomob0GjZzDOiXrlVSIfiTPqIZrlhzu23b+hZQf6qrJVt16Y0AiVj/CIBCOI75/kbqdjBLFWgL/T3V5bJg90jWLxPbzyAvg4/7NasWLVfpXzL+WQ1QUV3n+e1qETKHNVtyELgYi3JtCmGoa4mxLGFZGZyWMwaHQMRQyEEsk59zNjwvuIBv4Nc8Eynibkz5KVS/KLH27q6Gg083A8Dj36dj3xq9AdD2naWfe6ShEcC7e/f4X9wZugTN31v+REt0uqtlWWjyw4vOw62TH0Dzw10hmJr88OU7cHDpw10hmLp39r+N9JwE6K7b9Z3lG1sFgDt87s6pl+LpOtX2naVPPKyyuPfB/xcZCDUe/KdLWgAe/37zjaN9J36g3q4RkWhD3a7vLNvYagG4Qx/eOv7nM3EiIlzy3WQK7/3nu8OXsPlfdOxrmZ5e3rIsFL3lysv/5ta1QUQEeKDxmX9mnf7nU/C/dT7TEnnlD2PY4Gz8d8seXhGy3MkP/stIz8lEbRhpRo6/dGf4EqS+QDeu2b3/kTVLQhaANzl07tjx3kjzpkPPdY2c91Zs66q3vMiVk6+fGXIBnOWPPH2gu8XyIj3nRxLnbLzNN39v+W91TH3gNO/ucLypex8duXXpLWz53vInWo1Krr/9t/837v3z5sF/M9I/lDyR9//X8dv19tr/Y+nuNeEQAEBs8NStY//JhXr7/v9Tn9StKycAuuqf+MP6z747NjQFAND8L7sec2++9mfSbIhgSV6+denXAECt/3yZfw1ETn3/zvWP9PMFW/6g67da7vzg385gg9VdeI4qEbVhYmwstrHzPhoYA+xc3j7SMzgS3bGpsxnGJhA6l7cN994GQGvJxgMHdnQ1WuBFek6+fXZ4BpLvKnX3f+HJ5guvnb9NINY89juPwIevvtcvidp2PPfgxKnB+z9/3yc/PjWUzDfFqvcTcZbufGLv+mYLvOjN37z//pXbHhCRaO3e9+i2ZY0WeBO9p45/dGsGmjY+9cVlo5/Irq3LwpY30Xvq7XM3XQBn6c7P7V3fbHkTVz8ZgQBi9f5nl/X8/MNbAADQtPGp3fL4r6/MAIi25Hn1vv/O6evT0Lz50HPt53/07gAAUdOWZ59tP3/k3cEChg1Zv0wW13wzy7JEJhbAHKQ8nfXNP0uHea3msL7mP4Rl3hU5UstzeI1hGKZqYf0y/yQCxDOTv3p9AiBy7FtjA4DWt5Y+twM+eanvB9+69np/+PPfbW4lAICWteGh/3rtB98dHXQBuhrbjg+//O1rp+7W7/5mZ+PRoZe/3f/+3fo9B+uIsOuby1eNjvz4nwz83f8zAQ+1de8yIlsQIqD1zaXPbodPXur7wbcHfn09tPd/bu345N6v/nIsAhPHf6/vxN+mDN10fbNr1ejNI7/X98M/GoeH2zftRkS0vuWn8K3rb/aHDvwvTa1AANCyRhXy5tme0D940VaDG23Pt8LFyfFk7450vtWxu3HitW/3/fyivftL9SEJAGaa117vD3/+O82tydESIoLwxv37lgy//dMjR15+5ehlr2vXtmXK4Fza2XDx6CtHXjl62bt/78NLAeu7n/hc58ixV48c+cmp2PruFgi4tyECQlfbqp6bR77V94sLsP0fdqxagYiqkvt/qCoZAKaiF4MnMnFbYv0/7tzfOvXr7/b98NvXXrsoV+xtWU4Q/sfmSTWGgWhwunekYc3zajjJXtVNvW/J4IBPoCS/27l6hbD1NfDt/tf76/b//n1L65P7+wNTMvQ/zSFHvz7Vv5GBkfqOtjAAdC7vHBq+BRO3x8IrO8MI0Hxf2/jACIBYfeCZbfDpay//6Mgrbw7e98RTD7aSkU508NrU0o4mAID7OpYALGlfQkSwZPWqqWuDsURRc7z6ExF1Pri/a/Tdn/3kJz/51afwwMMbGogIxMq9X9gCF9/46Y9//LN3hpbs/9z2FpVMZ0fDpTd/9uOf/brHW797RwdA3frH9neMvvuLH//4v592125oThlVJPIGr91evrJT/dm4fI3X1z8DAGKleV5tjz2zZymkd0EW7A3LGAQ8gopDpU8qK7ZtOY6d/m/W1UWqn5mZmP4X+DPjxpIWxhzeDQS80gRc7XO4PuYg8NgKpJmxDHPLiGGqk3zELxRy0l925xCcvRSkeaVWnkpXSVZYv3LrF659oOnexTt9pxERxv9k9JLd2v0MACDcvdd/HGAcAADu3vvNLyRM0fioC6ORz94mmJJ3Rl01C0m6UN/VuOEZyx6aPvlPRj77wLR7iQDXbm+MXLzTe1qIKI3/hzuXoXHDb5tFSCmQdKm+q3njc44zNPnO7w395rQqZONkopB0509vf+Y0rX1KFWzy+knEuzD+83HY0tBKAA2hTd2xT19GSyTv8hVr6kcvTk5Mw8SfDv3wDyajEEgTxv9k9JLTuuEgmCP/0cuvH3n9wrgEADneOzAJwlKPjjt9F0dmEOV4X38kFAqJxvXdHUO/OTcyAyDHL3zUm7mmp8Y/fCkuASZfGu+FprVP6komGle2HKJIPxGJSNN/NvyD70bGIwDTNH5i8h6gBWJVykndmyYAoBuXZlZtqQMA2BNe797rvzBrSRrXPIlrtzdFLt7pPY04TeN/OnoJm7q/pJtPPS2FQGv12rnm6Lc0wu2hsfalbYjtK5dPDAwTwK2BkfaVyxFE+9LowDCiWLOua7Ln42tThCjHz5/9TKxZ3256GM4M3fDWLG8CWNK17N6VK/eWdbURNXYsi14fjOZp1kgvFl66bl17ix3rf/cnr392DxFx5Zplk70fX5uUAN74J+cuW6vWLAEAgPFrn43GEL3xvusTIceBhrXr7xu+9PFIFEDe/fT8tbTmlkPX7nSt6iQiauxa6127MUNEYtXarsjFj/rUeV04e8lbv2EZAAEkzF//MYraHs4G61c27FKcYRW6zzHlREppmkOhUCjgEyyECHijzc1kChzlOLbrxgMbQ6FQjkOYxUm6JOSYcJzPbpWiuI7BAcxgdCXCti2A6jItWL+qH/QHNPyLnwDACjdC0/ZVX/+b5H43OgCI4K47iYhAQAB33Ul9G0950ZRk6eZ/HDj53Y6dLy7b+SJERyNn/vPkrb5QKKSjdIi6BogMeYi2bRGRnHaxIZE9Eani6CcG3fyzwXe/0/7g11Y89DWYHr3z/kt3h3qscCM0phZyoIOIAO56UQEgAS5M/Y+7Xd1fuHeuo2nV0NTZUXPGEToNEL0r/aDqapjDTk/zRgekPrtE84pNm1a3NTQvXdISDsNAog6mIlPJ4CUEJMgC6foaOT0RhfaUalf/j8YmVO5A065oBCKzkvXOn0z9j7srNjw5ca6jadXQxPtDRADQgM1fbt6yJdTYWt/WKurhHoFIOylEJO/IxK2XmlbWz0QONHs9N6eBwJxZl7EkJOrqITIU9y8Jmo6JxuQ141cjWKGCczQqIXHtTd8aiGxbfl94oh3G+qMAAMMDwwdWdonYyvCtcx7J5nAjNHYd+tpWo63DABHdmjBzo9/b2xG6Bvd5I2euQteutrome5137Z0oOOpyzex55AegAhj56Nent+/etv+pBy0verv37MnzN92GukZoXH7wK5uTBwyGiQBg6t60sQwDkQALpOtHLIlOzMB9gTOVA72jj6zv+vDWRNdar//YDABAFzycHwAAIABJREFUfV0DTEQm/EqORV1o0s9wMsvrzzdLPwO9A+tXlpRLkShTTirrbpsRKWVqnA+oqwt5npRSIqIQIuB/mGPG5KzE457Zbew4toqsRURCiMCoHRHbZgsTHWwqfb5ynhMRs91H+ay8h35noflpfMnzJOZCPB4vXQ/iAluonalC5qxfqfc1ApB0p2D0Qv8bL6n4C4kdmr/n7w+JoH3BG1Jbd4QYiff/Xzevo+U8UrfjH3Xu+Ubs7/8oBhQKOUq/KDYFLSvqbMsDQERR75AHUgKmmov+l7vx/n9/sx9APFT34DeXPfa70b/7925qIRFBCAHN/wISgfUsIqCBczM7D9TfbmgcPBdBPxYHAADK2BSEW5FAJsoMiBA48UDlICJ17HrhC0uHz13o6x39aCK08eDBFqMijU/wwAMREkASEMCpc3T9mHSEmmE6QoiI9SHykpEPzTYhIuj/cPrBA+GxhoYbH44SCCFkx/dWP71i6sP3J3sv3Im0Nj7zzRACucGTIiKAqemr/cs2fOnuWLe8+pJExAyv8oGSoJyZhpYuG8hVVkF9SKa9XCBCejXmnWMiBQDEe7fHrIe37V7ZPHx6jAgR5K1bd3aufshrvnVpElTgzbEzr755NWq0i35cIyLRzI1+8fCqVdA0emniHow0be5eU0f9709LzyIAIinduCSQXtxTX+JuPJYSYQUifWff7Dtrh5o7Htj7xO4dg39/NuLG4Pa5n7/dOwMQj/sTopq3EFA8sSZDXBJI6c14cUDLc+OEAGCHHCAizyM0dGvw2s3da7sab6/1rh2bAUDEqegkNLc0w2CEAABCYQc89VolHAQgJCLHgoTFm1N/Wb+ysbjmmzFlIz0csGUJ5X4TMMyI5jVH3/O8wL0vBCrnn3R3yoxBipnaggg8T8bjnuvGYzFX+TjFYjHXdeMqkK16jfJjS+WZrOvG/YkEyX+BxfGyF4mISGWqChCPx13XdV03Fov5JdQFlEX0wieimZlYsdMEz5MzMzGOr8NUOUR3KQYo6gGQ+i/e63i4ff2jAAjh51oPfX/Z/du17WEGUUydQ5UYPEEUovuP1z7/rxxR77mX4+NT5LrSfzW3LGHblrjxyVTL5pa1uwHqqeW7SzbCZN/bMtPNh4ii+4/XPve/O6IeZE98fIpirgSQ11IK2Xzwbzo2PJA8BhERLOtX0ZGujkdaJ678xExTenE50D/dsaWppQFD3+z86l+1dzUQgbx2cdI88Wf+Ztn9202DorGjLRS5frGnf3hcNm/bs7URRCi5TpoyJNX3qb6e0a6d+1aHAbBhw7b19RlrvaH1wW9aiND4z9rW00TPT/3nrB4z0Xn/Ymqkq3NXa+SzVwCAiOyOTivSH7nyX6J3XOeBLy1pAnS6vBupJ7WiEdT0sMELE0sf7VzvTl6/AJl72VJKErnyU9l3/l7LliXrH0VsEEu+17GZJnvfChxDBMFqzJKj0ZNLppqorkCAW4MjLV1djWMjY4mwk1O3Rrw13cvHBm4jEcxc7xlq37F7XaMAhHDnzi9+5anuMEBCv+LxeDwevzfQH9669b6RwZueN3rr9n0bNli9AxHSHYsZ6z8BIoY3fP7woQfaBHnuZGR8KubGYkQzN3qH79v2yJoG8iSEO3ce/OpT3eHk6GiG5q4jwvr1W9eFE4s2qLIpCYtfv9LfsWXPGq/v2rTnSc/zvOv9Qy1bdq5rtBCsJdsf2Wz1996EiYkItK9cGQbA+jU7uhshk1UfhPUrG/bC9t9QDV/pUpSKaj41InLd+Kxh9IjyGpfITSwWC4VCs45OuG68pu9VRjH/CyYjUsoSpawoyFAslJrrIKzmZ1f1wPqVA/9uOjM18MLSAy9ZH/zRzSt/NfLLhqVP/P7aR38fvampK38/cuUCNH8RAABQSjIkwlQL7epG8ct/dbPt28u/+heWBXJyaPzE/+ul6grSf7vz644lj/7TFbsAvLv3Tv2n0YEBgFWJX1O8uci78tc3l/y+Tm30rT+PI4IbLOStzz4WS76oj0JEgOnY5euybWr6rh/3XOc//dcjp/5V16G/aLcgevnnY8PTQiC5fzXyWkPn44k0p6/8fKTnk6RrJdHklQs96/YffHELeNPDn35wbuiJLa2tMIr+6fuDMIA4c/X4Gy1PPPnC4X1epOfC9UhXGIgSizXrkxu9N/nwqm88id7dyKm/vH1zEpohvZKJCGBy5lK/bJuaHE8MoXhXTtzd8PyKw99Hb2ryk7fGBp9fsmQ79qWc1O3haT/C/s8nBw62NH94M2p44qWQWpJbkwD/dexoR8f+31/7KIB3N3LyL8cGB7FFjyX6A5vT+eaI2LLl0KH280dODKRfgzg2NAYrYWCYfEehOwPDsU2hgRGVS6z35NHQ/v2HXtxjgRcd6zl57OpMLOmLS0QAkYH+6I6VQyMA5A3fmAg1jw5HpITE+gV+mZNfDBuViKZ7Th1b8vjnv7w1ZIE3OXzunXO3PaR4z/FfWQcOfPGruyzwoqNXThzrieo2yrO5/UsaAYavD+xd33K+P0qelIiI8tp7b4T37VPnFel99+j7Q1KIoXPvjzz96AuHH1NJrQz7EXRmhfUrHVy3bn2p82AWLZhz6UDPk0W8J207w0CZgqpgjUKGYRimWPivfQhAUpIQqB/wSnGMjep1MzlVSRsb+lNNTcHEukxJ5+TA6r3mazERxeNx9AOaI6I/u0b7NIJRJFQu/TqpQCEty8qhX54XV34AYLhJ68k86uz0e3CaKQW6otSeUkpdM6ZpagRp136eKStiIQI0f6/r+dY7P/y30ZT6SKlkNJa9UouIaPdyf02RZEkwseJccjIYolqBDRFBbPyPnfKlmz0X9U/JomYtSbI2fIsuWflmKA6jujLnKCX5AcZIN655JQQsdyP95FWUsV387YFpkykpm9Z1Ns/4gq6xgppbfwJQ3cYvHvCOv3k1Sv6kSn2yfiWLtApJWYYuY+GZHPB8M6aEEFEsFtOxnvVzRHmdFddYisfjnoc6orTKS/oUMSOGYRimGtCvtlImIhoIIfQbshkMwJgMpv4Mfhr7JG0A13WVpqhkAQAAlX7585TMF+7AhKvEF9NigeRk1JRCxuNxKbVQJkxE5SOtDRgzmoXGXFZbp5kurf4oULIS0q0Lc8DEmIWVdcqu8bqv8w3uqdM0zVqzJH5Vm2ek9JoQH2/aCJO/vjTrm4LRCtooMgspzdx1PGed7BxyBEheJJBoenOMCE1TJ1u7mKWCVJs29UJK/hGwcwq6xqCQ5tafiM2buqH/7RmVsGGegf+pLeHMZWbmANtmTMkpm3VERGq2TxnyYhiGYSqF+Ubov9QCJAcZksMR6r2ZaJY1MP2XTjTfTSER2ipoovg2XuIolbL5oqxNqYzmTcZCAiT1Sx/rWzLJc0wdGEnJyEzT3G4WnIhSx7gSFahrKTWFoLUZqEG1PyIKEaxkP9nk6AykmByJ9PW7gbknEWHLH3T91nb6+K+HpjOMGmUsSaqZpC+JRPFU2kJkr8acOaaTOmiY/ASjswCyt0tg6AzSLjBIzoRMqaHU8cNCr7ECmhsAoHnLoee2eedfP5paJ6YxCf41pm6KrEkxhcA+jQzDMAzDMExW/HEhTDMhip+Rn7J+409x/Ct6SWbNcRHCdVJZeNyMYRiGYRiGyYUeZilLXoFRysCgUPFLkjvHxQnXSaVg24xhGIZhGIaZBXMeV3mGULIN15SuJDxAlA7XSZlh24xhGIZhGIbJSuC9vHRv6bMaAEUvCZsc6XCdVBa2zRiGYRiGYQpGe3nl+S4biI6Ybcwnz2TNeA9+rMiivVKboTXMspRtxCwHeVZj/ulU4Tkyi5nM62kwDMMwDMMwGfHDnYfDTuLPAo5t2nLo8P4VmeLO55+s/1PT5kOHH1tRqoEsatry7Nf3ryCA5s2HDj+WscyVQlejYVzNMR11jtRUdefILE7YNmMYhmEYhskX/8X9vp0vvLBraWFWEWJWO6rQZHU6mGlNs+IwcfEXPzw5mIiGX2VDSRMXf/mjkwPzS8NvDsTqPEdmUcI+jQzDMAzD1BipQeTAXwQ5uHoVGCtBZdtoLvurF+XyQ4dLMJzc9J6ICBBuqge1gpY+XJdHr7ilEEIQ+cVLW9JKlx8AdLKQssRZysJrerkwRNArAGeqlpSCqTJkDLhnJmsWRq8aB0Q6NKJZ7IAvZcbIfhkjSeTRKKDb1DSZ9ChZ+gJus56vsbyYThyMU0ueY1pVczAMpnywbcYwDMMwTC2h37kb1+ze/8iaJSELwJscOnfseG8EqLn78Scf6qq3pm+defutngn1jm5ufPvqPZWItWTTgQM7uhot8CK9779z+vo0NG8+9Fz7+R+9OwBA1LTl2Wfbzx85Gdn87HNdI+e9Fdu66i0v0nPyjTP3up89sBIADhzef+LlE+bwTfOWQwfab0Xvu39p/Y13X3k30v3444ksrpx468ObMVKWDyICNKzefWBXsvzvHBtZmUz2yIkbINo2mYefHZ4BAGf5I08f6G6xvEjP+ZFErugv/AUAINo26vNKHNW85dBz7QNnrHUPLa+H6NC5Y+dh+xMPddXD9NCHbx3vnUyvzHeOXY00b37ueVUb2ixxlu966vH7Wyzwpoc+PXny0phHAUPLzL33/Xc+uBEFoKYNszSK2iilbFq7J1gMspfvejqZ6YmLox5R0+bnnu/4+IcnBhGxdaOuJZUjNW06ZDbZlZNvnB2OpVX4seO9kUT96UEzseaJF5Z/9tPTw6o1Nx/aK986+tkMG2ZMuWCfRoZhGIZhagwigvDG/fuWDL/90yNHXn7l6GWva9e2ZQThjft2hS8fffnIL6+Fd+3ZUEdSSqpL2bg+JAEArTUHntkGn7728o+OvPLmYNtjz+xZCpm82tS4zdLOhotHXzny8q8+87r3PrT03sVfnhgAGDjx8omBlGEoRICWle1Dbx858sp7AysfP7QNPvmlyqL9c08/2OoPzhBBeOOBx9pU+V/+1Wde164Huu5deu3EAMCNE0dODgBaax4/lCxh++ee3tlKEN7wxOc6R469euTIT07F1ne3gDmihQhorTbPK3EUAMDKlW2/ef3vXv7Z+2Ptuw7uabzw8797+dXTt9t3P7BUSghv3L+vzazMB7pACDQqAQAAux75/MqRY6+8fOTIzy/Ajj0bm8wWSc+97bFndneQDM3eKGoj1m8KtOkDy0Gs2JWS6aYm3wUREBHEarOWVI5mk71y9LJ3/96HOgnrN+kKT1wwy9NbXN7oHVu5ZpnKonnlOq+vf4ZX92LKCNtmDMMwDMPUINHLrx95/cK4BAA53jswCZYF4ZVrloz29E0ATFx47cibPVFAxPpVa5aMXTU3EpFYs64rcvGjvilClOMXzl7y1m9YlrDE9Hs/6P/v9F0cmUGU4339kVDIQcQc6x+P9/dHACSsWdc12fPRtWlClOPnz14Sa9a3m+U/+qPU8gsgSiYr1qzrmuz5+NpU8vANHQ3rujuGfnNuZAZAjl/4qDcWyBpx9bquyaspRyUyvdN3cSQKNHN3LApjPZfvSqDo+FgULBsxvTBC+D6K5pCRJ2P1y7vv72xz3L7jL7926Z6ZNxGINeuDtXr/8vpVeTUKAND0Z4E2FRZQ3DMz/eXFe5RwRKRELQVy7F6mz1c3mRNCiH6WXuHpy1jTYN/YyjXLAQCaV6zz+q5Hs7Yzw5QA9mlkGIZhGKYmEc0rNm1a3dbQvHRJSzgMNwAcx4GZaDTxwp2YsOQ4DkSnzY2I0BhuhImeCQD1dh6LutBk+Qkn/QP9/6ciU+pAPbdK/UR62hUkp2BNTkwhATWFG6Gx69nDW5MlHggHyr958xpd/gFdPiAAaAw3QmPXoa8Zh9+os6Yt8FyZ+Ht6IgqGtQdE1FyvjtqSmikBTEWm9AlFo6kWBxFZLStTC2MOKPlnfevMr9596LEHHz+40/Kmx3o+OP7RsGuOKTXUNcBEJKVWG4XjOBCdvVF0nQTaFEbOHH3v4X07EpleOX3s45txnWVjuBEiwXZETDaZcY5gt67YtClY4Skgkne959ae7hVnhidWrPeuvTUNBBlmxzFMiWDbjGEYhmGYGgMRqWPXC19YOnzuQl/v6EcToY0HD7YAxF0XwuE6AjUMo/Z0XRfC9eZGAJyMTkJzSzMMRggAIBR2wFMmj3AQgJCIHMvMkwKfaohN5xJYdwsAXNeFsbOvJsaEfL+45s3qBKBj1+8Ey0/+cBwCUKbDqWHLNrBCAkgCAjh1DgS88txYxkyVqRYwMDBxLgjYuSetMBmrXU5dP/vmjQ9B1HfuOPDk3gcHfnrmlhEtY2omrValjLsu1M/eKIhInbsDbdoMgEiT/WffvO5num/n4E/P3PILNDUzCS0Z2zGlsRAQlgYTz3CORAAw0De0b/2K5rF1Xt/bM2oVuUzBSximFLBPI8MwDMMwtUdjR1socv1iT//wuGzetmdrIwhHTA/032nvXt8CGFp94MtfenQ5EFF0oP9O+wZzIwDJ/t6hli071zVaCNaS7Y9stvp7b8LERATaV64MA2D9mh33NwIkAyuq9/aEoyNAzI0BCVLBHfX6xTooIABE+3uG2rfvXtcoACHcufPgV5/qDqeWvz+l/CGLKObGAAQB4Mz1tMM3hKev9Yx27dy3OgyADRu2ra8PVks0/ajusDF8ZLrw6TErzFSYtFdExPCGz3/92e1tgkBGJ8YnY67rmskRedf60ms170aBxvZgm1ohqy6Yacw1ssyQY98tIzajbjKV+GznqBi42t+5be86qRwapUwae4GYnAxTdHjcjGEYhmGYGoOIJq9c6Fm3/+CLW8CbHv70g3NDT2xZ0obXLp94f+nTBw/vUNH5bqIQQNHLJ08vfcrYCEAgb7z3RtO+fYde3GOBF+l99+j7Q1KIoXPvjzz96AuHH/MiPRf6IyvDydDqSQc5AgIYuz4w/cRjh79wxh+jSgkijwAAbu/Jo6H9+1UW0dErJ471RKE5sevklfNX1h04+OLWZPlbWwFu9w9Mf+6xrz915tU3e3pP/Mo5cCB5+PHeGNHV42+0PPHkC4f3eZGeC9cjXWFQKwf4cf9jfVkz1QULfM9WmFF/PQE/fsnUlffeaXvi81/eGrLAmxw+d+zj8dR2Qbrx3huNZq2eHibEfBtlqud8z/oDKW3a2hr96NQ7bY8nM33n4zumcSSvv/dGQ0o7DnrYok3oZJP5iec8xwTD1wf2rm85fzyK/jIGLVsOHWo/f+TEPJdUY5jZwHXr1le6DAzDMAzDMPlieA8mVqlCRCmlGr/S0QXNhcSEEOaaXdqSAT/AIBEhioBfojFAklxlS2WRNscMdJGMNdASvo4qQSkTBwbWE9PlV78iJvc0kgUp9Sw4fxU2ID96fsCjMkOm/lJsOkfQeeUojD5xo8yJLelLpenczVrV9aYXjsvWKCpl34Uw2aZm/Zsb0xep89sRAdTadMkm86+WXOdophne9MUD3vE3r0b9OhS62Lq6GKYUsE8jwzAMwzA1iXr1R38BZn+ZZkislpzcIfG6r00JKZOeafpwc4kwnb5eMzp1O+g4gcrC0du1DaOP1EtF63zN1ZDN8uscEVFKUn+Zh5un4Oee/DTOPWOmyUQCnxkLo9LRBdYZZTROzJo3a9X/KaXwGRtFp5ylTlIy1bVkVmZqK8j0JtO2YrZzVL6LRATQvKkb+gdnUiucYcoB+zQyDMMwDFNL+C/lyQ3KrNLzgvRLvFrOWL2FBw43xprQNDz8wSU9DhMcU9Kv+P4AGqUmnviSOi6XDBkCAP5RethHl5/00J9pq6jDdWp6oy5hOumZZhvp0RaOWRg9cuUfiKpI5uS6oMFqZG3UKqpGSVmcOlOjqI1mucw6CSQOqSafWSF6hFANdJlNpkYIc5xjIsGmLc8+/4B3/vWj0xz/g6kA7NPIMAzDMAzDLHa0VanNNmMLw5QJHjcrDEQMhZz5pOC68dSeIYZhGIYpOaxfDJMPKQOyaXPqGKbUsG1WbhzHjsc9z/MqXZBZED7aZ0D6VLpoc4cfstmozppBRNu21bR+KSkej1dhIRlm8cD6VUGq8yldDZSuZuYzaMb6xcwZ9mksGD9WT8FYlqWDR1WzvAkhbNvO9iwigni8JrtOLcuSUvLDMR3btuPxeKVLEcSyLNu2Ahur+cZhmOqH9Yv1a4HB+sUsPMoxbiaEsCzLn4sJACCl9DyvRp8yc36sSykdx1Hypm7aKrxLbdu2LAGZNExrnuPYnier8GmYA8uyLMuqwgqvOLZtV4MnvbrwVPd2PB5HRHWPaDFTUmfbiRcU27ZVp3jNXYpMbcH6pQ9k/aoUrF/ZYP1iFiSlHTfL3YNVK4O8c+5oVAS0UIsHVF8nii5bjkkFujeohp4pqsw8UyId9bIVi7mVvQ1DoZD5lFBBjYXAwA2i2lHF7ArsH4vFylheZlHA+gWsX1UA61c2WL+YhUoJx83Mh3hGhMBQyKn+J47jzKuWiMB1k8+OeDwOkKiZqup9FEKoUuV+0nmeJ6UMhRzLElKKKm87MMS4+otaZpSw6dV4KoV6/ZWSXNfVpVLaFbg1PM+zbUu775v7V6dbC1O7sH4pWL8qC+tXNli/mAVMqdaenlXYNI5TFUPS+aCXs8zznwIRHMcxzzEej3te4jlr25ZlBZ2SK4Jt2wDgurP3BBNRPO7pQ6oZs5e00mWpLrR7UsUlwe/qdtWf+ktuAvvn+bRhmHxg/WL9qgZYv7LB+sUsbErybLIsK+Ol5i/rHtweCjkzM9U+pDuH/lFEdBwHMSFvgd5HosRj17Yr5keuplLoGd7KWzqfAz3PsywLEerqQgAgJan+yBKWtXDMybgVf4JXFVrYoLq7YwNTLKrkLZBZ2LB+KVi/KgvrVzZYv5gFT0mM9YzRaWZmYoqZmZixNLs+pNp7sOYAEcViMa3ooVBK76Pnear3rlI4juM4tn7GQYHeKebOQqDj2I4zr5VziosQQl+H6dfbYsYUtmrojlVl0BeP+qLuGrNXXr+pqJ8C+1fDiTALA9YvBetXBWH9ygbrF7MYKH4sECFEwME9o/93utNI1XY9qq61+cwrMKeKmrWh66r85659tXUwKyEKdr7Xh+hJ81UyqzX9ItRU//yQkmIKG1TNTReYSw0AMzOxHDGI1S2pqZKrjlkAsH6lw/pVZli/ssH6xSwSrLa2JcVNMRDSNB7P7CogpVROBRoiqs6YV3ombo7iqYioCkhdVB4MDwrwVylR2xFRCXyZfUJUn5x6IuiizqHyzWP1OVa8HVnYshEQNimpSmrD8zxEVC9bUkrlgk9EUkpEgZiY8K2bT+8PAJ4n83TxZ5hZYf0C1i/Wr6qE9YtZPBTfEyMwMTrHU1tFrcl2YA2hJUqR8ckei8X0k6Xi8xPUOHvRXdjj8bjj2KZ4VwQppa5e82me7TVrkRAQNqiaOQzmEAQiWJawrBD4Qa4DupU+XqH2r6GI2Ew1w/rF+sX6VYWwfjGLilLYZsnvubufAhowZ23TB1Znt6XGdV39fEHECpbWj+Ja5Ae97x9SRe8oprBVSaznipAubBUPPaxI9wbRaJHLB8sSQoQq6xmSezksDctwNcP6lQ3Wr/LD+qVg/SoDrF9VRfFtM6KkvBWkVoXeaZZlBbxKoOrXA3VdN+BqXOWYpa0S3+780RP0WdjSXziq4fEaWBlGkUPtTAI++tWwSkw+wgYAtbKw0uKE9SsHrF/lhPVLwfpVHli/qopS2GZk9iDm6GBTru3mgXlmkXGSpZ8mhkJO4G5hAkhJQuAcJk/nRjVo9QSVUs4DLGzpwpZ/sOmSElgZBrKoXTrpSqbeGi1LVFCy1WMv9yug8mmpXf+3BQ/rV/XD+rV4YP0qG6xfVUVJbDOAZMvZtp3xMg34uEPeLgr5rAoqBIZCpR0gztF9aNsp0psxzFdl8TxPCNu27eJWkernqxIhUULLwpbRRacahC0j6WqXkWpQsvkghFjMl2U1w/rF+lXENOcM6xewflUrrF9loPi2med5pvYIgWrZSnMftailuSXPzqpsq4KmgwillrfaRUqpXHdCoZAZg1gIMbchdTMGcZU8N23bZmHLNneiGhxCFiq5V0lSPY5CYF1dKJ8pE9Xs4bYgYf2qfli/FgOsXxWB9atKKMm4mXI50FtUQ3peIoavEGJu3sOImO4Koh+mOiapsT9U1n+3mtFxtwLheoms/PUg4JxTPct0IKKUkoUt40/V47SzIMk/lgDi7AEkHMepkntqkcD6VROwfi1sWL8qBetXlVB82wwAXNdNnxCZo79Qy15u9NRYI6Pgch+BfGt31LgMuK4rhLAsyw97RUKgbVtqwDp39yEi2ratb2MpadZDysxifqfJIWxQfTWj3KvmM1NfO2gtvB46duwvP6xfNQHr10KF9WvBwPo1Z0pim0FC3nKNjWpUZKp89gzcrhnXYYzFYmnyVkBHWv54XjLrQJdnwC+imod0pZRmUZWvjhAohJ3tWROYqFCdq2FWc52XmtzCViWhhxWeJ3O88qZr3qwqWIWXIlOLsH4Zf1bL4yId1q+FB+sXw0DpbDMimpkJykw6+S+VEAiKlWNJeLWCpHlgKbTNLDYimkLuebXqJk5EsVjMsqxAbWfas4ZPcwGTW9igyjod4/G4EHlFHM4Houo6u4x4XvJtUgiR5+wjpsywfhU9xzLA+lXrsH4VJ62SwfpVNkplmylisViOeFD59zhC2sqeOZ6qAc3jcJ+Fklu0am6VmMXDrMJWPTPdNbkfEbkJ9J/WhF97oKefta2aYf2qRVi/ahTWryIUqMSwfpWNmqnZgiTKvOhZ2pjFwKzCBlUTHjoHytUqd6govUO16TTDZIP1i2FywPrFMCalHTcrIgEn49xSZ/5YNc7JNUO2pVF1/9Aij+1bheQjbAAgxOyrRgY6xsqM8hJRkfGy7aN+qgkPEIZRsH6VDdavmoP1i2H3rPRQAAAMdElEQVQCZLbNlJ99wJnetm3lxl2RsdeAtuXwwg/4mpdh5igRxWKu+WepcywpqmIzyhuwsFUfeQobJKIR5NozxzSYspGnl0hNeIAozDh+5sOBiOLxxK2UvpYxM2dYvwqC9YupIKxfVQ7rV5lR+pXZNiMiVdeWFbzIKvXcDtxyQqAQIuN9GAhVXJ57tdb1LEA2eWNhqzbyF7ZZkZICa+wyRcHzvIzPByLSdxNrWxFh/SoU1i+mIrB+VT+sX2VG6Vdm28x13WymfwXN/UDEUsexA49aIYRt24FB7xI9i2eNBKWpeEfO3EiXNxa2amMhCVuhM6rnPAObWfCwfs0K6xdTcVi/GCYdpV+ZbTPLyuwPACVbbiUf4vF4oB/Uti3bttQ68YgZXJH1kGvRMcMc5yYWc2u0V9KUNxa2amMhCRvDFBHWr1lh/WIqC+sXw2RE6Vct2WYA4LrxdFHJdodLSfw4nie6Arkmq4qFJGx5rhI76/5VixBCv92m+bYlhi84VHoRYf1iFKxf1QnrVw3B+lVmctlmOeq5sk0gpYzHvWzTfFP35K6U4sCqVm2oZ6Xn5erMRsR8xI9vkzJgPq9cN26u3Zn/8AWTP6xfjIb1q9pg/aotWL/KjBKp2qtZNTEx3S8/dR/J8UmZhUo+YYItyxJilldAFjaGKTOsX8wih/WLYWYlWyyQDK4X+qdSlicvpJQqkkm2HcogbGbQ4dzUqLM+U9PkcOtS1Iqw8ZxpplBYv2aF9YupZli/mEWL0q/MAialnJmJWZZlWZZSECLwPJ5Nm6QoiiWlrIZ3BWaBIYTI7btVK8K28DDfyNlHv0Swfs0K6xdTtbB+VS2sX2VA6ZcNqSt12raNiOq6zyZmjuMQkdq5Uqt5LpjLokYjFDPVjJ2lz0VRK8JWc3Om80GF5qt0KRYUrF8VhPWLKTqsX1UL61fRyaZfNmRaqbOuLqSCRJlPXiGEZVn+BE0UIqS7JMtPDmkrUXnyXxCGYSpIxmDcmloRNobJE9avfGD9YmoC1i9mUZFNv2wAcF3XdP9QCIFC2OBb/+les4hApAJPldurIbfMlMg/3rIEL3zOVD85Oh1Z2JiFB+tXPrB+MTUB6xezqMimX4nbQLl/FLToRAXvk9zzRNnLglnM5FguiYWNWZCwfjHMwoD1i1lsZNSvlC6KgpzgK+UxP+vCF0XXtgXpN8wsSLJ1OrKwlQF+UFQW1q+M8GXJ1AqsXxWEHxSVJSBJIvW3ghIqSnkKxnGcHL8SccxfZvGS0V2KhY1ZDLB+MUxNw/rFLFoCkpTopVDzpAtNy3EcKWU5AxM7jjNbcFV2CGEWKRlDD7OwMQse1i+GqXVYv5jFSUb9SsbQn1OKKIRl21Ys5pa6tw8RZxU2AOAVbJhFS7pDCAsbs+Bh/WKYBQDrF7MIyaZftvJx1MKUv8iVwfMCfQIxTLIhJbFDCLM4SQ89zMLGLHhYvxhmAcD6xSxCcuiXTUR65U3LKmBduWwre84N4TOfaQDlj4bMMFVCoNORhY1ZDLB+McwCgPWLWYTk0K+U+8HzvIK0bf4lS10PdF54nuROR2bRYt5ELGzMIoT1i2FqFNYvZpET0K+gg6/nyXxWqPS8IkxZ1suDzh8i7nSsJNp7R3+HtJCg6i/12LVtW11mgbcR9XZCRPoLT47PB7PTkYWNWbSwfjFzgPWrsrB+MQyk6ldQWtJXfcm4DkylFofJBt/MFaSuLpT/zkKgucRe4Dryr6vg1cUrb+RG388sbMycUTOj5umYlw2iIrsRZoT1iykU1q+Kw/rFzJ8Fpl8ptlnGgCGhUIb1WITAUCikHSUrSxmibDH5oBbnMfG3J76oYGVCIBG4rmtu119SKf9J1B56TRgWNmbOCCEcpzijQBlBBNu2bNty3XiJBhNYv5j5wPpVEVi/mPmz8PQreTLa3PQ86XlexoC/6pEkhLBtCxEsy6pszN/AI5KpIPl0DRKR8qn1PM9stXQV1BTUqbk4UQ4hLGzMnEHEkgqbiePYpRhGYP1i5gPrV6Vg/WLmyYLUr5TzMYftYrGYGh9Uw/dSkl6mUz2Y0hejKDOeJ9lHv9pQ10zGnzI+eR0nQ682AJR5TdjaRfXOsrAx86HMD3Pbtkvx6Gb9YuYJ61eZYf1i5s+C1C9zCqYM+HjkcK9M37mcSEnxeJy7G6sQz/MKGvDNdolz4+aJbdv8ksfMk6JEGiwku9nDdRQK6xczf1i/ygzrFzN/FqR+VbjvsCCUWSklxxquXlRQ6fTtRJTx+WtZVkav/EI1ctGSrWKrHNu2A35BxUJNCK7FOlk8LM55OKxf1Q/rV5lh/QrA+lX9lEe/hA72WiWfUpKUFI97niddNx6Pe7GYG4u50ehMLBZT3Y3VUE7+zPipHrWe5wU+9RtJ4FNKmXF/buV8PhFRuYJUvCQFfVqWZVlC+SEUPX01Wd+27Wo4U/5cbJ+sXzX9SaxfZfxk/Ur/ZP3iT/VptbW1QSnJfzFQ5XOsHFGklOppqD5VcZnqRHU0xuMeACCiECItXBUioupHVDNA1PQP8Psd09GNrq4f9t3PSC3eF3ppIEQQosjBGHSkI/OSY2Yl/6d0saiVO5r1a8HD+lUpavG+YP2qQhakfpXWpzEUyjdIEccRXjAU9EDhp8+iQvU46j8RoYihzAMhaC1LEFU4EB9T07B+LUJYv5hssH4xZaNUthkiZlxYJiMsbAsGIipoomS2JWBY8xYelmWl928VS94yrm3FndbM3GD9WpywfjHZYP1iyknx440ossWWzUjG2bdMLVKs5TZ52c4FhlpUKuNPiIU9LtLJuJiVwrazBsVmmGywfi1OWL+YjLB+MWWmJONmjuMAEAASkfK9RkTP81TfolpkTW8nIssSnofc9VijqHZU36WU2eJcZfueUcbMfke+MGodIYTj2ObTIPCpZj/PLTiVFrZs6du2FY8v/J5sNVVGCJGjns3PQG3neVSxPitVS/nA+rWoYP1icsP6VQZYvwJYra2tiEAExfvEQAeDlBSLxYjU9GippkrrZbB1w3ieV+yS8Gc5PvXIO1HWmML+BU3qDlRXAgBm6xNSE2ERkxO1q+FM+XMOnwAYWOM+W4sDIJEs8Nqz81nbRAjheZKIKl4bJfp0HMe2LSEQERDz+jTvqfKP/FTxHc36tbg+Wb/4M8cn61cZPlm/0j+t1tYix2kMXG3ZVnwPdFApbStuSRYeiOg4jm3btm0hiioJAKa0TcW50gFAA+gYxKprREWazr2/mThfGzUKFjJvRwgEKCA4lQ6ZlQ+WZUkpq+F+KTqhUGgOi2+a99SCjHM1N1i/SgfrF1NbsH6VAdavjKT0BxRltC7Q7ZRtnJeIPE+al6bqjppn7guYwFRUITAUcuJxr6qe+9n6HSHRMZlydSFitg4PftdZGBTqiJ+/exgi5i9sujDFiqlVPViWleWGW3SwflUzrF9MzcH6VWpYvzQB/UraZsouL0oG5p85LlMpZWpAUm6iJKpPhQjU6pba00aLmZI621a9KWTbtnKz8TxZwUXlCxKkdKdhZiGRMfZUbuLx4AtQNogoHvcK6jDDooY8rhI4EIWC9auqYP1iah3WrzLA+qVI1y+hf7AsqygeBojmQP8sO+s91YGMwhjkJcsSyg9E3cxaPDzPU24YlmWp/VXNq/3LXODcLY0+eW7PP2WmagmFQgBZ17zP+KnW7c0/C7XMb/7pK3/98t8dJcV83hb0aTK3FObzWVxYv6oK1q88U2aqFtav8sD6BVn0ywYAIYRliXg8g1f9HJCSdHWrizs3swphYL2/UkAEGScVVATbtgBISlItYs5/CNz5nudZlhAC0/e3rPKtWui/miRUSk2PzqZZROoRk9WNW+2g0lQdCSxvNYcf6a6Ah93cvJvi8biOMlyQvFXP/T5PiiUwtStvrF+sX/OB9YsJwPpVNli/sumXrddtKJavPKVGlRVCSJn5kg2MZkopM2phqYUNABBzlbPMqBtVN1U87oZCIf/HrNdEYH/LEp5XVneLfGIZgd+7nGPqpwrCA4CQ0vQsbzWDbWddrSUbUtKcL9d4PG7bTkGTiRHBtu1ivc3XLJW9p4qTuxAW6xfr1/xh/WIUrF81wgLXL9uPI1S0CDBSSiGSomXbViwm0w3N9CmAlZ1IjYhV1b2VsTBCpPQmmi8H6ftXz+nokgRaXG3P5zlYPefC5MZxCpMZyB4KL39c1y00XyHQthdO7+McqOw9VZTcdXgJ1i/Wr9LB+rV4YP2qFRa8fv3/k+mCmHO59u0AAAAASUVORK5CYII="/>
          <p:cNvSpPr>
            <a:spLocks noChangeAspect="1" noChangeArrowheads="1"/>
          </p:cNvSpPr>
          <p:nvPr/>
        </p:nvSpPr>
        <p:spPr bwMode="auto">
          <a:xfrm>
            <a:off x="152400" y="152400"/>
            <a:ext cx="5657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3" descr="data:image/png;base64,iVBORw0KGgoAAAANSUhEUgAABIkAAAIjCAIAAAAIh9y9AAAABmJLR0QA/wD/AP+gvaeTAAAACXBIWXMAAA7EAAAOxAGVKw4bAAAgAElEQVR4nOzde3wU1d0/8O+Z2Z0gJAiJwkYrCZcgTRSD1BAqtwJSwArSBwTqvbZFrAh9UDG11lvbYJFHlCrye1RaqQJC5WIBq0K5KSFWSJXkQRIwiWLCJSmaBMjuzpzfH7M7mZ2d3Ww2e9/P+5XXQmZnzpwzO5nvnplzYefOnSNGRMQ4EWPEORERI84ZY5xzYoxx4owTJyLmfk/7lxEjIk6cERFnnBFx7lpKREScM0acGOOcM1LXY4yIEydi6ou6nrpjxkndNTFXukxdR/ufuiUjLXfqNqTuwZUhTqSljaKhaCgaioaioWgoGoqGoqFoKBqKFuNFY+fPnycAAAAAAACIKsvbb7/tqliqtTvXv+4aKXEiUmt4pK2ne8P1nvoWc1dYtY1IqxWqK5FaxWXMXSd1pcHbEtG2V9dy1WxdVVxXRrT9MFIrzcQYa6ulavnjKBqKhqKhaCgaioaioWgoGoqGoqFocVE0VldXRwAAAAAAABBVlv9X9v+inQcIVJ+efYZeMfTqy66OdkYAAAAAACDEmENxRDsPEKgT/znxz8p/3jXsrmhnBAAAAAAAQsxyXsZYIHGjV49etf+pjXYuAAAAAAAg9CwOxc7bXw2ij0U7AwAAAAAAED4WmSuGRbXHa/9d+u+G0w3nz52/qOtFGZdmDL5ucFb/rKjkD/RErw/rwCY2+uvi3fc9MiwqGQqZ+rWzMmfTmrq1s2xmb5csZsOLivfzRwo7nnTJYja8zGfKAAAAAAAhUVpaWlZWJsuyYbkoivn5+QUFBe2mYFHI4+v+F0e/KP1n6dixY3v37i1Jkt1uP3ny5M4PdjplZ9+BfYPO6MGttmnNL3888+ZeQScRpcRjiuJVN2tPyZKXhn+aV7d6tM33kpA5svaJtUcGzXpi1qD2FrYH9SkAAAAAiDMHDx7knBPR3LlztYUrVqyQZfnQoUP+62abNm2qq6uzGL7uHyo5NHbs2NTU1BUrVqhL7rjjjh/84Af7SvZl5bT76OyTFa/d9EftN9s7X0weSkREp75sJiKFc8W0bnH6w7kFn+e9/dP7h3ilVnFl2fLr26lzcfKXuKlD2y77cT0REaW+VHrLzZcGvGH7Kv/Ud+8fiFzFP7Ttsh+TdhxUp955K/+BVN1CbRNdfk5/OLfg881E9CPdEeCsg3WzM9WftrskZI6UHaFLxo8f1P5Cb7ZZa/ks7bf66rIw5A8AAAAAIHzUipkppb2aijqxmYWTRxKNpxu7dOny+uuvz547u1taNyJ65Y+v/OQnP2k83WhY0+D0h3OHfb7loZEnjue4F1X+qe82fnzyUKJLf3TLiR+pGSYi+mTFa1No5Im57jU5cSLOyVAa9Vfuf7/knuvNa3N/8ief+Nu2y/+r+aUDt0y9pCMbBoBT6ksHbpl6aVuWDEXwWHj6w7nDPs/7209PuOqllX964MOTL1zf65LrXzp+/RPvvDXkfd3mSmhzGlJn9n1whC4ZP+iSdhcCAAAAACQw7SlXRwmyInv8OGWn00lEKV1T1CVE5HQ6ZadsXFP/c3T5sM/5c1Nqf9Fft7D/3MqJ+WbrK5yIc90S4kRcMV2N/O5XkWVFVoiIlHZXC8lW7f9wrk/WdC+6hR+v/3zLjVf+12DdQXtueIZ+Tf0R4D7bNJYseYl1UX82laiLDmxiXd6avZ5ofXlml5fY7bvrvZe4Vlu9tv7M2tu9UjCkrK5PdGbfn5544k/7znhk4MyRsjM0aPyIS/wuLFnM3GatLVk7i7FZa+uJiOq1/5csZixz9jqidbMzmfa+9/aLtUzW69LRLVmsL4Vrmde23nTreaSp27VnAiWLGWOLS3TbLS7xTMff7gAAAAAAXASFK/ofImKMEREnblhiWFP3c/KdQ4snD/zt5J6+VlAObu+Ts37zSa6c/OiXOX+++VmiZ/f1yflzn/kfnVS4onAi9+50P5wTca4u/+TltpU9EnRtzrnSsHn+n/vkqD/bP/GdW+2HyJX4yXfW98nZ/snJj37p2vzPLx70WPOTl7WU23bq64e7kzXsRVeutoWcE209+6WvpDjXjoCicEUm07pZ0eiXdo26j1+4j18YW0xfD1crUcNu5hduWTODaEZe3YX7+OrRNu8lrgSaZme/VX2/msIta2Z8PdxdPStZ8tLwxy7bf+E+fuE+voR2HfB1Hh354IMzNCh/kL+FJYvZ8KKZa+o455zzBdXDZ68zSanwEc7r1swkUtfUdTkrGs52jVE33l9MRcM9q21+rZudmVm9QN22bs3MouHm9aX6tbNY5uz8/eqKfBntKnHnnA0vc+ec7y8uGm6oNBYNX0DLXKlT0XDGmHt/dWtmdiirAAAAABCfJEkK4i09QSZZ/XFw+yu7/vhFdsniA7/6Irvkib/NVX+0Ja/s+qOD27X1234aP3q/ha68NN3kLfeP60kRyenDl1XcueFXRL+6/ljFnceeHa5upRApitlW3Oz/+gRd/2+ZN2KnsujOYxV3Hqu46flJJ6ct2F/vJz8mKZyc9nt6tOLOYxV3bvgVPTPz3X+51qx68cq/TKsYWFKhJj5WKanyl6xaFs+9mO5a/f/g7/UmOjntSm13vo+ATLKPNqwzX7/FPU7joLteT6P1tbs6WBXQpXDJrCV5M+nrXQfI1Tnt6UGuwRFto2cNIyK6ZMT9Tzxxv8cTsgC6mtWvXVZExfu1ulbhI/uLO5jJNXXucRoL71ozk9ZtCryYum1ts5atmUlFu7wqZ/VrF8xep1uRbLNmFZrkXM36utl/1qUwc80y9W3brAXFRETF+13J2Mbc3LGsAgAAAEBc+t73vicIgvdyQRC+973vBZKCReuX1uq88OXpLxbd9mArb/FeL4V1e+avz7Y6LqRYLjK+1/DldrpxbA8tpbJXVs9Y5nrvwTdun3MNqY97FO5ahavPybQecZwT0ZLZf1nivd+JXFEURV2Fu/5P5Jmgou7ox5Mz1Ld7TF6U896YoxtuGzbnGt8l16WgcCLq9tyiYWoC10zNufG5ypJDyjXX0OntZUuo9/olrreIekye2MNvXz7OdSVV98I9N1C4buHVEyp3lSwYUzk99y9EvdcfnpBvWNOj1ILpjvOz2upJtqw0oibf2TOVdvMoXU3L1jufystqztCwS7IHEz22c/GoQX7H6A+kq1n9rk3raObN2bo1srNndiiX+dltozbasvOJAh8wZObNY3QjPqobV9dToccwkNXV62jmmjHGoSFNck6FY4o9U9DlLTt7JlH+GG20/w5mFQAAAADi0zXXXHPNNdeQZ38z/ZiN7Wpr0+iUHYqinHJU19mPev+cclQriuKUHSZN73pcNtGjReLgn972+ae3fb4zZ7LaJlHh7tqIex1XlUP7IU608K+3ff6px8+6+UREbZto/zckyImo22WZugTTLxlEVPFVg7/Ghx5ZIqLUy9I98sM5V5SGkh0tNL/f4ABaSOraNHqWVJ/ttt3pFqYP+59Pb/v8r72JTs64avX8rQ0+11Q6PIZ+0NbVnCGiwoduWTODika/xLq8NOutM+arBtbVjMizdhVt66qrPRfUV5f5zqHZcq8UAAAAAACIqINVMiLKzMwkIovMXZOjOblTkRWHw2FXWr3XtgoORVac3Kmt36ZnZg5t23l00YRhHmPRu0bF4LJMJHPS/k+kKETEZZmbrKmjPi+TZS57/l/dhHwkTkREXCHiim4X3nRbyQoRcUWXuDs/XOFE/tMx4oo+MzInavnyJL9aV0cx7k6VN77iEJ1+d9PoRduutN3688HuNfWljmDdbKbrWdwls1bfN2v1mbW3vzX7jreIbll7i3HMRbVXmbE9o9nCmDIzO9tkqffTNN/LzVMAAAAAAOiom2++mYgEhcttP2rdzIzD4VBkxWPltp+rfjRg4j+qNv7bsNz19ElWuOx+fOR6Sx2A0XRN/Q8n4q6tbJnd6B/ffql/S0uQE1HLVyd0G/77+HPU7QfX9jTNrXcK6tMts/z0tOUQfX7mpJ90jD/E9SW1dZ9oyJvCvzzRQvf3u8ps8/QJVy/QHQpFdwTUxMNTN2vatEf3TOzAkSJDK0e6ZNbqW9bMoHXvlHt1mwpwVjNbdj55dvKq37XJbCyQjrNl53s+xPJO2bO/V8muIkMrRyLfHcPU5Z7PyEp2FcXWU0AAAAAAiGdqM0hB5orrhxRFUex2e6sZu92uKIpMStv6up+e1z30u27L7nrzwe2NbQu/+vZdIu5OnNSWfjJX1BEtPj9zSltTrQt5JcvVmonMFZmn9+5GdOrjMvWtY6/cdUqXIBHRsrs+KJN17/7yqh/25IrMlbIPrh6qvaX/0WVJ7RVmlp+rbxzww/eqfvDaMUVL/LVjiszLXnvTR7LuNo3uI3PrL2nZXZu3nXItObV9821/6vbMjX3VX8te8zhop7Z/tox6Dc1ty4l2BBSZu2uRgbskezDR+v9U+1tCRLTuju3ukQSPLB79NT193SwbEZ1Zu2S3u6pypno9zbwpz+Y5hr7aqyzfrKuZYWHhXWtmUtFw9/iI9WsXmA7TSEQmtS3/CscUExUtc5XANOV1sxe4C1iyeHgRFS9Qh+7Qj79vm7WgmNbNztSGcKxfu7bEvVw/1qKawn5tzBAAAAAAgOCpFbMVK1ZYlLb2crIiKw67w+6we2/gUNqem5kl2HP8TQfHf7Gq8N1rftO2cN4rs+7M4+pgg+R6mkRElHf7sHmFB8a9X0Xj+7/3u+suUdTxM1zvamR1GjR1j3lj33v6nQn3rHmeiKjXn1/pRT9rcSXIiahb8StpqwvWvKdued+wg7f3lRVORGe+bqHxtt6GbB/eee3PThHRoklblK03DdWem7kPRVt+en6vuCRjYOGBa15Ux4/v9eeSsbLCe9u6eWyio+hKSkR5t896z/bOhElrFrkW9PpzydjBpB2KWbNfX3tNgXvj8f3fK7nuEneyHkeAiGQyPfh+FD40tvixncO7vEQz8upWj7aZLSFKW1N9XXX2S0zd5umx/CH1idcls0b9h3V5SV0883XvBo1qr7JZZl3NDAuJbLPW1hFlDmdFRERUvL9uDWXO9pHtR/YXFw0fzopo5po63TD6vkr5SN2asszZmetm+0h55pq6BdWZzFXA4v3cvF5V+Aivy56lZXHmmrq1+uWZbLaWHG83UwAAAAAAgZg7d+6KFSvmzp3LPjnzibronKNp2drHfj79rmZHo/cGqdb0/93w5wWznu5qTYtsVjvps9Xr3rRNKL6hZ6R2+MWq7x++7J2bfpgRgrTOvP/OD/dm/uOp77mqOanW1LUfrf3txN+GIG23A5vY6KY11bcHU9c4svaJtUcGzXpi1qD2FpqpXzsrc3a+r3oSAAAAAEBc0sZp/M53vnPTTTcFvolFG16Cc35pj94r33rN1wa90m3qPMidzm0EffHxiq6jN/dQOtoYMHjaOI0hSKttQEt32hErRiAC7GrmQ/2uTeuoeAEqZgAAAACQUPr3719TU+N0OgsLA/2uq47raNGGl2BMmPKD2y44zpnWvgQmdLF2ZUwI13AUYdL3jj19yTUyZIRwOvfo1LcepUtf3fODq4JOpeFfv5l2/H0iGktcO+YxdvAHzXriicAWEhGVLGbLsrUGiiWLM2evm7lmGapmAAAAAJBYJkyYENyGbc/NBEHsJl18kTWVk8nDGUZMYKIgiHH23Czysm/flX27+t/OHKueQ5/aNfQpQzqmH028KHyEL1jM3H2+/PT6AgAAAABIRmz/qf0x1lIOzDHGHK2OYyeO3TXsrmjnBQAAAAAAQszy3ifvRTsPEKg+PfsMvWJotHMBAAAAAAChx5xOZ7TzAAAAAAAAkOwsnxz8hIgYJ85c05CR9h8VY8Q5I+bR2YmRayvX+oyIq2vqtmfEOOPqiuSRetsmhn2R5/qMMU5EnOvWY4y5WmEyZtYFS80qY+7coWgoGoqGoqFoKBqKhqKhaCgaioaixXzR2DfffEMAAAAAAAAQVZbmpiZ3NdFVWVTriaq2xURqZZPIs1qpX09dh2ljizAiaqtHaqmQV4W3jcebxi28K8Fe/9Fvz9qyiqKhaCgaioaioWgoGoqGoqFoKBqKFtNFExQi4pw455yIE3GuuP/PSZ1ImXPirnWI1PU5J3VmZDWfrtK5N3cVldwpqku0PbiXa1u6lpF7X0TqzhRXMor6hnZ4tT241qa2J5MK5+TKPUfRUDQUDUVD0VA0FA1FQ9FQNBQNRYuXorGvvvrS/S5pLTWJ3PVMxoiTZ62xrcrIuKsayblXtc+1YluDTo96pqGa6WrDqd/enYK+wuteql/oWc8lfboeq6FoKBqKhqKhaCgaioaioWgoGoqGosVw0SwffVRCAAAAAAAAEFWspaUl2nkAAAAAAABIdkK0MwAAAAAAAAComwEAAAAAAMQA1M0AAAAAAACiD3UzAAAAAACA6EPdDAAAAAAAIPpQNwMAAAAAAIg+1M0AAAAAAACiD3UzAAAAAACA6EPdDAAAAAAAIPpQNwMAAAAAAIg+1M0AAAAAAACizxLtDAAAAAAA+NNib/p75Zr9X35w3nku2nkJpYssXYdfMX5m3i/8rCPL8tmzZ5ubmznnEctYmDDGUlNTMzIyop2R2IW6GQAAAADEtL8ffbPkzI6+V2WJosAY45wnxqssKyVVH9BhPvOqOb7KfvbsWYfD0b9/f1EUI3nMw0GW5a+++qqhoQHVM19YS0tLtPMAAAAAAODTgndvycq9wmKJ+8qJN6dTrqn4ctnEt3ytUFNT069fvwSomKlkWT5+/HhWVla0MxKj8NzMRFPNgZ3rN28uK6uqbXYtktIH9ElP7ZM/buSkghE5mSkh2EtrU5Nd+0VKS/NOs/01QrSjYDmdzjNnznzzzTeKooQsUQBIRIIgXHzxxTabLdoZAYC4dN55ThQEzjlxIkaJ9CoKgv+GmpzzhKmYEZEoignQODN8UDfz0FqzfemTS9+tshvfsDdWVTVSVVXZzg1EBY9vfHac+0lsU82BndsP1WUOmTR2WFZawHtq2P7otOJS7dfpK/Y8kGdYpXzljXM3aL/lLlz38tTMDpXGbEcFRRufnRSqp8hnzpw5f/583759LRacSADgj9PpPHHiRH19PapnABAczjnnnBFLvNcAix8LjTBD8hruUyWu4St1m7q9f3jo0Xdr211PGmBzV25ay1+YO3dDLRHRm2+un77i1QfyQvdUylOqJIUp5eB98803/fr1S0lJEQQM+AkA/lgslu985zvHjx9H3QwAgqNwhYhxSsjXdqgPmhLpFXxB3cyltfyFgCpmRDRxyADX/xr2rdrQtknthlX7bm17oObRlDC0bQljhaIoKSkpkiShbgYA/qktn9H+GQCCxhXOiTOixHsNqPgx8LwLz80iAHUzVeWG4g3eFTMpfUBufn6ujeorymqbyV5fVdtMBXkDtFqWse2j7veGnU+212gxEQiCgIoZALQL1woA6CSFc0akECXea7tioUIVwtewnyvxDHUzIqLWQ5tXedbMpAETFxbNm5Rj7EDW2lDXnKp118rIH5lLpRXuX3NH5mM8UAAAAIDQ41zhnIhR4r0GQlEUxlhivIb5TIlvqJsRUWvZji0eT8D6TH9+hXnPsZQMjzEaM6cueVVauXx9RXNqn6lzFgYzVgcAAAAAtIcrnIhIfeiSeK9+Rf1JF56bRQzqZkRUdehd/a+26UVzAh7SIy1n0oMvTApDpsKstampubG21p4+oE9mAvaEAwAAgMTCOQ+4AiCfP32+1UGck7X7Rd1SRcYY587WuvPnrRf1vNQS9cqJ4TWQ4sfC8y48N4sA1M2IGmo9xsyXRowLuGZWs/mBJze750Cj1KmPvzA1i1rrKsvKynZsLtOv+W7xT8vUgRYH3L3k1yODbvtYvv6nS7drv3mm1bD3Dw+tqjLkxqCxct8bO1atKm3UTXmWXnD340W3DkF7TACIXeUvjNLNKqIKZlKQ8hdGzd0Q0tlEOrBfz0Xx3A85VB9HiHIS9l0byyul505c+PiDIzOjd0Ylo8C/+nft8qsHRg/JsBIRnT9XXnr82Q8cCmM/XzhpZC/H/207/ExJtCsnhtd2y96Byt7Xu5994tlt5Y12KT130r2/mX9jH4kzVr7s+jnrhz26eemkSzpVjQxNOmE/V+IZ6mZE9ZWl+l9HDOkT8KbNNWVVVW2/1jQTNWx/dGZxqfeate4V05u93iSqWP/yy3uN+aowWZHqqnR7NKTV3Kh/s8ZsR1UbllYZFtkbS1fOn3moaPWzk0LXJlNuOLK3pPz0OYVIsF58ef71hdndQpY4nSrZUkKFUwp7+dv/hx8fOd3kUIhI6HppznXfH9xL0m14omRLZY8pYwbRkR3rT1w+Y9wgbVOvBR3cNQCETbx/A+5c/lvrDm1Y3zjxgXGxcgQ6WJyYy39HtZW36dAL98x/9KGs1X+d4XULFMKHc64onDFq73XWbQOGZPD/23p48fHexfMuzRvdb9b7R95UFGKkdvHickDpRO41wOIH8Fr91sJfb8r89fp9kzPLV0yf84f/zszZcFuOuzbU+eHvQ5MO+IG6GbU2e462mJ7eNgBIa+WOVTsqTTbKGXf3uJwQNgWs2PmmaU0sYuylxU9uzg9qdmsz1R/uKpdzxk0d3EOSv60u2fXxrk963Di0R2gSb9+p0q27v+6Sc93EsZd3k+QL9eUfluzeqUyemN+rcMoUdZWmllY5YvkBAOi08pUz528oKJoY7XwEK0z5z3tgz54HQpxmu9KGjBtBGzaU1zahbhZJ7soMtfPau0+6SHSu4eNvnI7WR35dQ4wR58TYy8VbnmtNuejiDJExUhS5pe68g5O1uyResLc6pG6ZkpXJ574635oidZPklmaZczHt8otE417UdVzp2E81t3humyLJrT63NX9tV6BPpRrLS2qJhmXaOKe8uev33ut+N++BvXvnq8+sOvXcLDTphP9kiWOom1FzY73+14Ic3byozVXb33zT+yEYUUHWjJDWzSJKSh/QJ51cUwK0qdhcWjPVuxVkME6dOqukDczrIRGR2D27MK96U/nRU0MLelHLsT07yk62KiR0vWzomOuzuxGR/UTpro+//MahEAkpvfPHjerfjU6VbCn5tht909iafvXUMT3K3v2w5pxiTetXeMNQm0hERBeO79qy+3QrCV2zrp9Y4FpIRETysYov6YqRE/LVZ1tiF9vgMdc6PjzbQtSiPvXqd3zLZ41Ejeu3nB090HcpdI/IPB6X2Y/v2rT7tIOsF/crHDdUv2sAiLzKN267Z2XtiMe3/mFc8/YHZxaXFRStfnZS4wuj5m7Inz6nT8UbWyrs6WPnPV80Ncvrqt1Uvnnp8lX7KhrtqblT5i2co47OW65uO13asqF07O+3/rqgcfvy4uVbKppT+4y4u6hoRp5xCN/OaK0xSbzh0BvFT64qbbSTlF4wZ8nvZ6TvfHDuBiIqLZ42akfRxrsrp2nt6Bq2PzituFRtIBlQzuv2Pvvk0ncrGu26hnkhpObhJ0XDqlauKm1OLZiz5Pczcpq3e+T/2bHN3hkzZH7qoRtNP0Gz1dxPtEyLZnqEO6fp0I59JI0dl++VlPkZRa2V6x99aGVpo5Q75dbc2pUbyuK5QWv0qP3NiFg7r3aHk4i6jnj4KvuGgy8esnbtkqK++4tFU0b3dlT8vaz4Q+7MvuQPt3+vb1cix4Xqb8XsDOuJjz9+5G3XOl8dc/bsf1E3opYva1946WSF51706UyYM+72/h7bnjqh9Lg8RSL6zxfHXnqp8YglgDwHWPz2X62paUS0vmie7dk/3JKX1vbu4RdG3ru+oGjT0skZnLdWvvXrB1eWNkq5U2/Nq1m5vmzGy3sfyFPXyb+1aFil64/32T/ckpPiuRd9OoGsj+dmHYbZZkItY+zjW7du3br11YX5+sVTlmx1eXxsNJtzjHh83fsfbHrttddee+2v29YtLNC/V7W3qiE0e+mVbUv55rOtO0rKjp349oIs9h/zX1MKehGd/WTXwbO9rrvpxzOmFmY0fPzhpxeI6MTHH38pDrrhxzNmTP2+jU6Wl59SE2k9Zx089cdTR+acLin50po3+cc/vIKOf1p+wfVuw7fpo6bOmPp9m1zzSdlZ/d6rv2yw2vp5NDoU+wwdNbhtSa/CKVenU/rVM4Jqm9h6+mza96fOmDr6CqW6pORExxMAgCCVFk8b1ebB7Q1ERDnTi37Sh/atXLV989KlpVLBwoVa++yyCpr6/LY96+YN2Ln0nuWHWg3JVb4xd+7S+pG/37hnz9YlI6uK75n7RltDibLanIUf7Nnz65G0t/ie4tLc32/ds+fVGfblcx/aXBe6EjWZJd60Y+n8lTRn9Z49e1bPSS9d/uiGyoxJz66YTkQFRRv3tNeO0H/OG3YsfXRL860r9uzZ8/zExi2PPhl8cUw/Dlcequxjn9208fdjG0uXr9zXQJ75l3wfUi3zaq3H1ydoWE1lWjTTI9zZ8t44f0N97vSpucaqmY8zqvXQ8rnLSwfMW7dn25JxDaVlZolDALiicB7Aa8Pfj563E1HXi8fe8YPXF2UP737B9W5bOin3T+/bt6uzavtn89e3SN2tRESkrWPtaT39u2eq/vUtdbsic8pQr73o8+PStm0Pdva5Rw6vrXX27Nv/57OlgPIcsmOUVjDj1j5EzWXL7508ad5fD5l9r2s9tPze5aUD5r21d/uz4xoPGE7Iskr7uKWbN/1hXGPp8pf3tv+9sKPrQ3tQNzMqq6lvfyV/UtLS0tLS0tIlSb9USk1zi+rjNptNNwlA5sQZU/RvlpZ3suyaXgUTR1/TSzxbW/bRP955+29bdh1pkIlOHT1xLn3gdX26iCRdXph3adPXRy4QXX79zf81blB3kUi6PKNb2xyMQo/LsyVRkprqzzp6ZA/qJnYfOnHGhMFdXO9m9B/cQyLp8pxeKbLDo1mqQ1a6dXfXuY7sWJLChjoAACAASURBVO+ypeSUj9w2frZe57PGdgqXcnn+0F4SSb2G5tqo4YSvVAEg5AqKNu5p466jpOTdvXC6rX5D8dJS0tfMiPKnjs1JIcocMamA7Fv2eva2bT2weWUtTbl7el4aUVre9LunUO3KzQfcX/8HjMzNJCJqKtux004jxg1JI8ocMa6AKjaX1gSZf31l5sHtDb4STxv3h/fXzZFKX37214+uqiKqb7C3n3abdnJuJ6LalQ89+MJ2mrp6z55OtGU3/zjUt8aNyCRKyx1SYBJa/B1Sd+ZdfH2ChtVcTIoWyo+vrbzvry4qqHpz/syXy/Xv+zyjqvZusVPBpBGZRGlDps4YEOT+gXOuKEoAr+Vv/ft/9n572kFE1M32nfvmDxrXg3NF4e5kuNIrK4PoXPPuXS2nyyr/9bXsese1jqO67OuahjMVpxxE1h5ZxvR16Wi1s7ZtK//1xb+V5i3/am4h6nVZ74DyHEjZAyPlznl1ddHEARJRc9nKB25ZuO1r7n7g6Eqncs9mOxVMGmHjPDV/yowBuuSJqGDcCBvnqd/NLyAqLa/z3oM+P4GsbyZEZ0RiQptGyujTh6it3aLdrouBUrptwAD1KtpYW9XYoejYIWatG8yGwQqxlAF5BbRF12gzdCWUeg0s7DWQiOQL9cdKS/+9tyTt5hyFqPGzt9d/pu2/y7dEXeRvT3z2WeXZlpazTecclOIeM8TaRb0jaXfIKd28uoa53zUhEF1oOUvUg4ho0LgZg8jVJtGX9KuNY4G0Uzj3LY0uokChu9kFAMFKGTJpRp8Ny2upYFKB/iu7ROpNsgxbH6LS2toG0l1o1QbtUqrrflVKqkRE9Y3upt7pUioREdmbm4low9xRbddj05GWAuE1eEaDaeINOx6c+WTZgOkL582blGO/falZy3o//Od86tg587ZXLC8r3VBcuqE4NX/e80tmRLiJvr9D6s68i69P0LCaKsOkaOkh/PjapGRNunVKcemGqtoGahs+zNcZ1dBYS0R9bOonnyqld3r/yUrhnBEpRAG8/vud8gf2dp80ud9/5V/UreulN4ytek87BzjnI7r0JKJvL3ygcGJ01qEQiR51Bt3/Xcv16ftaR798/4X//Ji6de8ykfj2dvMcUilZk3792ti7D6168qE3K0qXbi6fdK/+K2ZDLU7ImIa6GVFq1gCittupZbU1NMTV6ypt2IOvDSMicjXoj0b2Iqm2voGo800uL5S9+0697aaJ+V2ISOxiGzhq4JfrTzQRCWS9bNjN13sMhCkf2/t+2QVb/8v65+TbGj7ZVm1MTbKKrWfPEgXc+rDPpRf/+8ujZ6kgFGN9uK6YF2SFRONCarrgoK4h2AkAdE7d9pXLayVJsu8rXr634AmtoZvddcOpob6WiPr0ySBqe4STmm4jIntzK1EKucaFkmw2r+/8ElH4xrs3S7xh+6pSO02f98CkPKqrbfeWWbPd18N+HznPmfHCthlNNeWlpW+sWr5v+aMb8t+6NSfYAgTFPGPlJmv6/QS9pHgXbYXNdF8hkpqqbyHj64zKkPoQldbWN1Behr/PC9rDFc6JE7F2Xltbv2l0WtK7Ksq2vx6UuxXcnWNlTOGKNsqgwve0np1C3bpbxnDln7y1myC4luvXUbRor3DFYy/u7ChcoTTjtlxxnOdKCi+w9CCiptZtitJ+ntsve0efNUm2/Dm/+++qHy8utXOuHjc1GZ5xRR+i0tq6Mzw3g6iptdH9hm4dTrrnY54Z0a8TwPrQYWjTSGSz5ep/rdpbkbStZT3DTNC6DOqX3nJsV8mxs3Yisp899uHRxq49bNQr2yZ8XVZSe0Em+dvqPVv+tuuYTA0N31LaZVdfPTg77WxZdSN53UDqYethPVt9pIVajrz3N98NE3W7H5yfRV/ueu+TWnX/LSc+3VXyZavUxVA4x4UWv+lIVrH11LETdrKf/bSy3qEtbz1RfuRbmewnSspPW23ZGE0fIMrqti8tLpUKil59/id97DufXLq3yf1O2RvrDzUR1e3bXkq26eM825Kl5E/6SR/asmpDeRNRU/mGVVuoz91ThxgfIWUUTB0r0b4dh5qI6rY/OGrULS+UGzuuBc00cSk1lYjq6xuotXz9G1pfkPScfKLG5mYi1z3F2sraVqKa0u3GmVH85rzyjdtGjXpwc3NW3rgZd08dQNQnPTK3zdvy34FD6vcTNDIrWpg+voYdm7d4DQbi84waMHKKRKXb99URNR3avN7H5wXtUrjCefuv11yz6n+nv7P0mkmpXzeJYv+eViL76Squ6yfGFX6qupGoa/fRhS0XDRpUeIXoXq5fp63yYdjL2fMKkfXSy+WmHlfkG7eVrhyZO1RsmTT04lSiEzWnAspzqA5R097iG0aPdvWqbKqtqiVpbL5xaqgBI6ZIVPquekJu2YATMsbguZl3w77SN96tnBThm4gxQj9/QGd0GThmjLK3pOz9zQdJneDsujFDexDR0DHXfLjr43fePkBkvTircEx/kSgv79IdZf94+3OyXnzFoCu6fvbtWZls+tQuLyy84t0Pt63/TOiadf11gVSFehVMvKH6k48/27H5gDq/WfoV1/1waHZ3aqvY2S69+Mjn27Zc8DNOY4/8of1Ol3y0eT2l9M66NEWryKVkdKnd+fZnDiGl9zVjhqJqBhA5pcXTRhXrfp++Ys8D6duXLi2lgqKF47IyRyycvnP+hieXjtv4RDoRUf7UvKpHJ88vsw+YWLRkTp6h2pWSd++KFZlLlz86bWUjpedOLFo9b5LJULVpI4teLVpe/OiNo5ql9Nwpjz//gDGhTjBPfM7vJ9Y++eS08em5E2dMyV25payihvKy8qeOTS9efvuo7fNWvzalaN6O+cvn37izYM68cQVUYdqswzzxW5csaVi+/J5RS5sptc+IOc8vDHrGNbOPw/fTqUx9/gM9pP4/QYMc06KF7uPTlze1z4h5K4pGesZMX2dUypB5K+bVP7R85vhVBXfPGZFPb2I4kKC4uiox8v96sPzFPoN/XpBx1xMz7iKi8xfKd1f+vpQT8bb5zZT/LFtfd9kdmYOmT1h1/lx5o+Py3lZinCv6dbg68xhjasWrbS9v/OPkNXdk9i0YtfXq5kOnnHS5xb0OEdlPNKXe98yEbqScqvrqz2vOcgogzwEWv93h6VNH/Pcrj0iL/98do//HTlJ67sRHXrl/RFrbvGRERFzKv/+l++sf/tOsG/5ccNcvtBPSYx3ua7++1ulYPgP7wJMUa2nx/+wgKdRtvnfmUv38YqkjFq543GO4ZUObRlenAUOXMH1cMmxgDFntvE1k7G9mukfbnFd1TVFM0/S/o0MvjJrfltyAhatf68gg+v/3f/939dVXS1JIHrYBQIKz2+2fffbZd7/73YjsrfyFUW1Dq0McStRPsGH7g9OK7UXrXpgU2rkLEt6cv/8oo3cIn/HKLfUXZMnaPV0imnTf8HsGssMbP3pid6fSvO+R0WNt9sMb93c4nYaTjSt/9Hdf71ZXV/fpY3z6FSKN7z7848X2R9Yum2hrf+WQqa2tzc7OjuAO4wnaNBIRZY6dMcJjQfO+pbff+NMnXt5+4NChQ4cOHdqxedWO2k7toqIi2IGh/Knf25Zsa11Feft5rK+q0Vr7UN32N7bo38y1RfIPEwAAIAk07Hhw1KhRt7xcTkRNFYdKSRrQBxWzIHCuKIoSmlfb08/P3P7atBennm+yWL7bWyKyn/q0sylrXa46vG1gxQ9gfrNAXht2PDxmzJiZKyuIeFN5WSlZ+19hC2H6mN+sc9CmkYiI0sbNWbh+n8ejM7JX7XyzeOebwSap9gnWVCy/ffwbA/qkEw24e8mvRwZ9F9AwcEnF0tsnrx9gkwIeRnLf0ttvXJraZ4BN8pp7mkYMyY3X6bQBAABiVMa4hb8/9OTSDXNHvUmUmjul6NU5mHc6GIrCGSNFoRC8fv3C9kt+Nynjih9M/McPiBznD++qWn6msym7m0AqnDq4bbtCWTVKH/urp8ue+p8N941ZQ9TtuzcteuUXuZGsmKF65h/qZi5ZU3+/pHL+Q1s693RMJyV32FjaslO3xN5YVdVIlN6p0XuzcsfZqEo/TFVzbVVHu3GabiJNmToiNL3NAACiLu+BPXseiHYmoBMS6hPMHPngyyMfjHYu4h7naocwForXk/8s+8U/OSfGSPfauTSff3rHC67UOrhtgMVvtx9XgK+2Ef/94vW/0i8hCk3KAb6G+1SJa2jTqMkY9qB7tr72pOYPG2AytYqntJFzigpC3xMrZ/rj0323OZb8jrTop7Vy6oiiu4fhqRkAAADEJnV254R8bb/sEaw4ReA1AmdL/MJzM72UrEm/fm3SnPLt69dvfndfhbGRoJQ+oGDsjFtnjM3LdNVi0nNGDBigPcSy5Xh2Us2c9Ow62/rlK1ftrGh7VpaaqtbqUtPds1oTUWqWWVUvU7cGpbvXSMl7YMWrOSuXLt+iS5Wk9NwRt86ZMyW3ftXc5aW6NHXTZ+fe/fyDubWbVy1f9a6+bKm5U+YtnDMpBw/NAAAAIFZxzjnnTK2oJNZrIBRFYYwlxmt4T5Q4h3Ea/WhtamqrwUhpacE/VnKn1KlEfKYaVLqhyBLGaQSAwEV2nEYASChz/v6jbt27EiPXXM2J9dry7Tn/4zRefvnlsfC8K1SvJ06cwDiNvuC5mR8pIatJhS6lkKUaiiwJguB0OlE3A4BAOJ1OQUBDegAIkvu5GUu81wCLnzCv4AfCJATv4osvrqmpsdsDGSASAJKa3W6vqanp2bNntDMCAPFK4QrxBH1tTyxUqFA9iww8N4Pg2Wy2+vr68vJyJZDxXwEgiQmC0LNnz169ekU7IwAQr7jCOXEiSrzXgIofAxUqVMwiAHUz6BSbzWbDjNUAAAAQTl0sXWW5lSViu2iuKF0sXf2swBiTZVkURR7tfmIheZVlGcOB+JGApzgAAAAAJJLvf2ecwy7LTplzrihKwrzKTtlhl8f1neKn7KmpqY2NjbIsU7Sfd3X+VZblxsbG7t27h+rESDwYpxEAAAAAYt26wys/+mrHBee5aGcklLpYuo7rO2XKlbf5X62hoaG5uTkBGgQyxrp3746+x36gbgYAAAAAABB9aNMIAAAAAAAQfaibAQAAAAAARB/qZgAAAAAAANGHuhkAAAAAAED0oW4GAAAAAAAQfaibAQAAAAAARB/qZgAAAAAAANGHuhkAAAAAAED0oW4GAAAAAAAQfaibAQAAAAAARB/qZgAAAAAAANFnOXv2bLTzAAAAAAAAkOxYdnbfaOchWVitVkFg3sudTlmW5VDtRRRFi0X0Xq4o3OFwhGovgZAkiZkUt2NkWXE6naHITqJhgR1czrm6siRZicjhcCqKEt6c+dXRs4JzstvtYcsOAAQE8SsIiF++IH4B+IG6WUT5+sNubQ3ZX29KiuS9MFoXCMZYu5dgQRBE0aNtLeekxrPoXoVjnOkH7U37csAYs1qtjMVTeENgA4gdiF/eEL+Cg/gF4Icl2hlILg6HQ739YyBJUkj+hiXJ/HoX4TuOGs65et/LD0VROPe4V8o5R1QLRLt3rK1WqygKRBan08k5t9vtkiRZrZYQfpcKgpqNdsMbAhtATEH88ob4FTTELwBfMBZIRHHO7XaTMMOYz7AUOF/XC7vd0W6AiS5Zlh0ONPzosHY/VofDoShcFAWLxXUXJkYa2Njtdv95R2ADiDWIX6YQv4KD+AXgC+pmkRam8Ba/gU2lKIrd7oiHnMY0q5u2RAtv+oWxwE94Q2ADiE2IX6YQv0IC8QtAhbpZFHDOTW+zMUbBXYDUdtjeHA5nXAQ2ldpoIX7yG4sYY4LADF32HQ6HLCum/fijy/TjRmADiGWIX6YQvzoP8QtAhbpZdCiK4nSatLQWBNbR8OZn+Kx4bPVut9vjMdsxLoQDqYWWIbwhsAHEPsQvXxC/wgHxC5INxgKJGvVy4z1esCAwi8USYLtqi8USgXGNIyx+cx4t3t9v1FGw4iJUaF2r4yK3CYMxFkcPJSDWIH75Er85jxbEL+iohI9feG4WTbIsy7LJPTZ951c/LBaLYfRed7IKwgPEEbvdrigcgS1iRNFkCimADkH8AiDEr4hLhviVXM/NGGOCi+smjaJwRVEURYlWFdzpdBKZhChRFDgX/YQoURR9BbYYGcsIIkZRFM4ZEWmnhOl3plgWrWGyk5AoiqLo79oCsQnxCxIS4hcELkniVxLVzUzbtQsCEwSRSFQUHq2/LqfTyZhJ3tTmIqanoCiK3o1JiEhROAJbEtJOEkFwDXeG0wBMqZcODPkddxC/IFEhfkGAkid+JUWbRkEQUlIk/+P8CAJLSZEEIToHRB0o1nu5xSIyrxGsGGO+Ahtu3gCAL9p3YgxXEEcQvwAAkip+JX7dTBAEqzXQx4NWqyWK4c27WYosmzRW4Zx7P/HnHE/VgZxOp9Mpmw6hBklOC2xx114omSF+QfJA/AJfki1+xXebRrX9vXpnjnPu3eyeMeYd2NQ2+pxzd/N9jxt7VqvFe77LdncUEtqAPyo/Le8NrfwxQBBoJ6d6Zmq/RjlbEBv0rcjQXihGIH6pvyJ+AeIX+JGE8Ste62aMMbMJK0XOyel0ak88DXOteLeaUBs6G5ryW61WLVQIgmCxWEx35HAYQ2DnaeGt3Zb3Wit/BDbwNUcQzg0g10XMFdhM255BhCF+IX6BBvEL/EjO+BWXbRotFoskeQc2IiLGyGq1qAP4CoKgX8dPc3ZDc3nGSG0ZYrFYrFbvwOZaR5KsgYwU3FHqeKyBNPBQs42LFwD4YmgUp3ZMUn+i1f4tySF+qRC/AMC/pI1f8ffczNekKHqiKDDmccex3ebsDodD3x5DHabTf/drcg35Gug8m4ELvOV9srXRT4axU4Mgy7KitHOuQhLy01vJ4XAmQ4/qWIP4FdyaiQHxyxTiF5hK5vgVZ3Uzxph3YFNvGRrikOHXQC6IsixrT05No5rpjkRRkOUEn6E8RqhfaxDbvAV+kVIUxW5Pru9DyUxRlNZW13MJfcMhp1NO7MAWmxC/khnily+IX2AqmeNXnNXNDO3vDb2Nfc2aQh2PbQZOp6xPwXDvU9++H8IkkPvNySbwZ/r6NfE9LDnpAxu+IEYF4lfSQvzyhvgFgUu2+BVPdTPGPOZK8R4GSv3AfMWnoHmfCoZhphgjxnDrMYwQ2EyJooDDAoHQehYlSWCLQYhfSQvxyxTiFwQoCeNXPNXNDHdZTFvJy7IsiqJp7+fgcG5+z9LpdIqipM9bkpwxwdEP4qwoSoeeRyOwmdKe9QO0S/0LSp7AFoMQv+IX4lfIIX5B4JIwfsVT3Ux/19HPSJqKogR3KWRmIdHPVVhRuPaY1XRbIHevdP3hUT8ddZDldm/WIrABdJJaK0iqwBaDEL/iEeIXQHQlZ/xKlquGKLbfUCSxR+SMCqvVarGY3wYWBCZJVv+fCwIbQOdZLJZkC2wJBvErKhC/AKIuOeNXPF049Peo/NznMw1RgTTiN13H747a3kJjfW++JpTUs1hEX+ENgQ2g8xhjiqIkW2CLQYhf8QXxCyDqkjZ+xdO1Q988gzHzW4mG/tZ6hjGyAnxXEMxTNOw94Qf07CiLxeId2Dgn7+8AFovofYT9BDbmKUT5BUhYIZ/ACoKA+BVHEL8AYkRyxq946m/GOeectKuZxSJyzj0DHpMk45Sd2vqCwCRJcjgchnuEjDGr1aq/SOq3IiJJstrtHlsJgqC/Sck57jsaGSKT4ZG04ZakYRBn/3ccDR+xSlF4ct5cAfAPl6YYgfgVRxC/AGJB0l6aWHZ232jnoQO8pwnnnBRF4ZwLguA1X6fidDpTUiTPNNo2cQ++ZNxLa6vd+/KqXj1NN0n4Gco7yjBRj+nxMYQ37dtDJ5uCBNhFGwAgwhC/4gLiFwBEVzw9NyPX8LVcf01kzHiLS8W560mo3e4w3KnytYlKnXXe6XQKgqSPYYLABMGkFYoa8zpckoSmbzDj6/g4HA791w51EOfOt9FXu2h7zx0EALHDu8qRDL29Eb/iAuIXAPgRgfgVT/3NVA6Hw88AxCrOSWtjwDm32x2B3IfinPRtP+x2e7tbKQp3OBztJ51k9N8J/AR+/eFljIWw87QoCpJk/OMBgFijKFyWFVlWkuRZAeJX7EP8AoBAhC9+iT169AxtihGgXi59DRksy4p3vJFlmTHmZ9ilILZyOmXc3DKlbxCiKNzXWavN5qn7NWR5YIwEQcAtYYAYpF0i1AZjaiO96GYpYhC/YhziFwD4EYH4FWdtGjWyLCuKIoqidkFUW+HLsuzrGDmdTqeTBLVdP2OMMc652hvbzxXQ6XTKMuvQjkDfGT3AQZzVQypJUgjDmyAwi8WC7x8AEFMQv2IZ4hcARFec1c3UGGN6I1BthW9oVKDGIf3VzX8kI9fguf5ugBl2hBGWvCmKoh0fURRMg4vhtrH6RcFut4c2vPnaOwDEArWOEe1cRAjiV1xA/AKAQIQvfsVNm0ZBEKxWqygKHZoShDH15pNIAYzFKYqiJFmFju2B1JGvRFFU72J2YMuEpv+SIYqiIfZ7j1emff+QZVkUxZA2DmFoGQIQU7Q2IaIoWCxigJfo+IX4FV8QvwDAlwjEr/h4bmYY0zYI6uHzc+g6eTFljKxWSzIMNRYIRVE8m4VQSooky4o2iLPhzrHT6XHQ/N99lGWPQOW/Gwb57tcBAFGn9aJO4C+giF/xBfELAAIRvvgVB3Uzw0SZnRHCu1mmvKcTTVoOh3HoZ+8WOypF4d5fCPyEN+/2996zr3q+m1ztpgDiSMJ3fEL8ikeIXwDQrvDFL1fdzM+ArYb27pFnsRgn61Q7UnuvGcIoaOB0+tyjoQGDxWLRhj9OZurQz4bwZrYa+RrEOfC2+5xz71Cqh9gGkMAQv/xD/OooxC8AiAzT+OUKG367Dof5Zp1fhm7N/udjCVNgU1NubTVp7CHLsizLVqtVa5aAoW81nPPW1nZad/j/2tSh8CbLiq/pZaJ7DkMkqUPYkftD17+S2ZlguLw4nU7ta5BhwiLvb0famup/DK/4OhUI7WrZmcOF+OUf4lcQEL8g8hC/4kv44lest2kUxbZw5eceFRFZrcbbTp2ZD44xZrhQWq1WX3t3OBz6S7AoiohtGv2YVwaB9G0IPLz52RFiW4JhJkKQrCAwSbK2ttqJKCXFeCvLexe6vfrbPeeuUKcXguwmBItFJBKJKCE7OyF+xTvELwg5xK+EEb74Fet1M/0566fkhg61nFPnG2Y4naS/qqqTyvg6KWVZ1u564koaWgGGN1wvkoR31AktQyO0zlN7jBjinxpBwemU9fdrEwziFyB+gR7iVyIJX/yK9SGA9Fc0P4XX354kCkFgM03HsBc9fd4Q2kLObrcjckFkqNP7RjsXyUJxS8jvpohfQIhfEEGIX5EUvvgV68/NAqQ/Fw1j1HaSvhU4zvgoCvm0npDA1GYYpGs3b7i5ZbiSMsZEUVT/0vXnmDqIgvfK+v9or7r/hKlYkJgQvxIe4hcEDvELEqRuphfa+mtC3s2NU3a73btXBiQ5fWv4oG9fcc6dTqeieEwp63A4TTve+AqQBupUSKHtUZB4BEFA73M9xK9EhfgF3hC/4lr44leC1M0CbDoSBDT2iCl+OtNDEgptq3dDJOvkiAicGyc+CndPg3ikdXNKyLFAAoT4lSQQv0AP8SvehS9+JUjdDAAA4o429Rae8AAAQBwJX/xC3QwguahDAiTkMwqLxdKhthdqU5BYSDxpJeooIAAQDohfGsSvqAtf/OpY3czPM03/s2oCQCwQRVF7Cp9g4c0w1WZgGJElkAgU1sQhMhC/AOIa4pcnxK+EFU/PzSwWi74XY9RPGv19CPSUhNinD2zqfxIpvDmdTlnu8J9hgDe9wpp4MhNFUT1KCf8ADfELoDMQv7whfkVX+OJXrNfNOG/rweyeAo+IqHO9HEPDMGGoBuczxIXEC29hjSUIVOGg3c11OhPqVFQhfgGECeJX7CSetMIXv2K9bqYoSscfxXrQz5Lu51ZlgKsFopPD4wCEnL6NvnbrkRIuvImi2KFJnMLaXl9RlIQ5sOHja6DnxID4BdB5iF+mEL+iLnzxK8HrZowx/eZ+TmP9arLMOnOPAbENYop3G/2EDG/6YgYsjO31BSFBDmxYJfbdXMQvgE5C/PIN8SvKwhe/4qBupm8WEvs4R2yDGOKrjX7Hw0CsUxTF4ejwhTLAa6ssy0H8XSd2xQPahfgF0BmIX/4hfiWqWK+bEZHD4ZAka7RzEahIDvYV3FSAyTzHa7LxvhXnHd4S5nzgnIcvloQ18bASBEEQBOZCRMS5qziKokT9i7g2QoZpZvRN9Qy8p0aNTYhfviB+gX+IX3GReFglbfyKg7oZ59xuj4/wZrc7Yv8PIGHaAIB/vtpIGE6ARDoTRFHs6BQugRc/rImHg692LO5BKVzt5WRZieKYgYLAiBj5uEfrpx2OosRH3QzxK7QQv5IE4le7EL8oceNXHNTNiIhz3tpqlyTJ16nlORxWKFuQ6FPzE7Y4J7vdHsL9Bq61tQP7VY8hwlvC8994PSFPgKDa6xMFdhyCmh8m0MRDTn8oFMV1f1EfPBhjggsTRUEUpWjdfo6L+kAnIX75gfgF3hC/Aof4lZDxKz7qZio//ao551oQEkUxhB+SOkCQthc/eQvVHsPKbrcjvCW8oK/ycS249vqBJx4v7fWtVqs6NrqfG4rqPVF30yCLKAoWiyiKYrS+oCcDxK/OQ/xKBohf4Ugc8Su+xFPdzA9FUdRRZYiIMRIEISTBRhAE/U3MWA5g+rb7/u9EIrwltkACW8K00dcLa5P6WP7b1zDGrFYrYx17DOJ0Op1OV0SUJMnhSPwHWbEG8QvxC1SIX+EQy3/7GsQvvQSpm8myrP97tlotnf/r9b5GxPLloEMtQxDeElXSBjaV2mk48PXV1+edEwAAIABJREFU/sSxkHhIqIEtuPb3DodDvQFptVojefdR6y0d3EhiiQHxC/ELCPEL8QvxS0s5hGlFl9PpEd4sFtFiEYOrP6uniHf6nchd2HmPeRX43cdEvdIlmyQPbMG1hAnwgIQ18ZDoTGBTOZ1OIosoCpIkRSy8aV8XQtvPKu4gfhmWIH4lG8QvxC/EL03i1M1kWVa7BuoXBne4vLeK/THBOnTfUWW324MbxRhiUJIHNiLinAfxBTTA9g9hTbzzRFEUBKYovJMjVjmdTsasgsBC2+vJj4RpgtJJiF8d3QTxK5EgfiF+IX7pJU7djHSPNUObbHTH6ARoFwIbhblJfYw3t1M/fXVyKq3Vfodw7gozDocjJUXC44jIQ/yC5IT4RYhfiF+eEqpuRrrHmqFKMF4Cm3YHsbXVbuhX3dHmIhBfENg06tC6ga9vGJnXv4621+9Q4p1hmOBSC2yKwsk1AYuWJZ9LGCNDS32LxRIXl75EgviF+JVsEL80iF+E+OWWaHWzpKUPV4bQhUiWwBDYNIIgWK0dvaCJ4WyvLzoczgjcsDR8ldcCm3obUhuSuN0lhsAtikIEQpvV6pqUWRsTGZIQ4ldyQvzSIH6pEL9UqJslCMPNRV+3G/W3JyOUMwgbBDYDWQ5jIAlr4kEzvc+q/+t2OBxq/FDDmK8lZDYeQ6gGc/dDuzWLXmfJDPErCSF+GSB+qRC/KK7rZr4e/oZ2vJSOPmWOFu9YZRq9ENISBgKbQXDTawYoZg+jn6uTFsC0GOZnia/Ewx3bnE5nctbKEL/0EL+SDeKXAeKXQZLHr3itmwkCE4RIZD5iO+ok9Z6BdmfRT6t9hLcEgMBmijHW0SlcAr+whjXxoJlmSf+3b7VaDU1BvJf4Gu8uyce1Dx/ELwPEr6SC+GUK8UuF+EXxWzcDAy1ief/H9NdYwBgL4R9/XP8ddggCm6mg2utTgE3qw5p4Z3if9px7jKIuCEy9uah1ofZeom3YbuIA4YD4lTx/a4hfphC/VIhfKtTNEkQgY1tF/tajdmPDx7uWUF2C/V/uRVFgzOrrwXfcUUuqfoimd4ySMLAREWMsiCb1AV6+w5p4Z3jvQW2ObwhvhnW8l6hjELebeMhJkqsvdXKetKBC/EL80iTnpQDxS4X4pULdLEEEcpcxwrce/Qc2lXqZ7uQ5Hch9OPVeS8KENz+SM7BRmJvUx9Eh5ZzrhxKOcYriajmTnL3OQIX45X8dxK+Eh/ilQvxSxVPdzOns8HQFjDGtXhs4uz1cU32HT4fmh6HwxzmLxWJ6b4O8bmZYLGJnZtJgjHkHNtMdCQKL9ykvvBnuPiZtYIM4lTxjgSB++WEavw737Bm9HAFAfMipPxmtXWMsEGhHrM0PY5izwlBnMNySNEwa2CHa/BIqbcoLdzY8bklGZsqLaEHFDADika/45f9blzZwSMjzY7ih6T9+cU5Bxy9JkvT3EP3HL4rJfncd5f2pqUuSJH4Zbp0neeKdT7PS1jskOYk1qJsliMDnh4nAxV0UPcKJd49StUmxFt4YC7JftWHkIUNgIyJZljnn+l6woigmRgDw/+0B/DO0pPd/7nVoZeiQ0A6oAHHKV/zybgOC+JUY13nEr85A/IoR4YtfqJsliJiaH0Y/Z4WicNOhfhwOh/7qLAhCEJdmw+QYps3xFUVRFK4b5CeYHcU4BDY95om8vgOZUhRuaHPGGDNtmmugXpm1Rud6nShEaDDGDP2q9dT+09HNp/a9E+dwMvMVv6LSBgTxK8Lwt6+H+KUJJH5FNkdG4Ytfben6WkP/CQW4GkRe4PPDUPgjnP5y4GcMVv1gqcGNCKTfys8JqCiKIIjeeYtTCdCsJVQEQfAKZEEnxQztY/1EBT11Hfe+jRuofYUjE+q8u1P6LwJjJs2JLZaI3rCTZVdfU9MLRWgDE+JXzPIVv3yFs7BmBvErrBC/NIhfesHFL+9EwpE3X8IXvyzuHQRU4cO9jZgVj/PDcM5DOEgrvl0loSDmbPHDcDKG5NwUBOYd8MJEFAVRNBn4x3RwCHWcCcZ8TtwZGWqrLT/vBphICFeDyPMVv3yFs1iA+AWdhPilF1z8It9zT0dA+OJXcrVpFEXR9DjG9RR1qg7ND0NhDnUB3lDs/C1A/afpJ7UAb08CAMSsJIxffsYfDl9mEL8AILos4bisx+wdoHZnEYlfMTU/jKIo2jiNvoZGNDS1D276ecOZJgiCaTr6QSPDPc89QCTpv0f6EsQ47BHj6282ihC/Is9X/PIz/nD4IH4BRAbily+WcBQ7BpsfQCTpYxsRSZJk6NMiCILhaX5w57dhK6vV4j2mliRJfjaB5OT99dtPh+NAVouW0DasMlCUCPQxEIliq8qB+JXkEL8gxiF+BSKu41dytWlMSNHtLmJKURTPZiGUkiLJsqIoCmNMEARD+w0/PSbb5XTK+tvJVqtFHVmLcy4IgmGaNc4R2xIT56Tvsuz92i5ff0eBzFykjaalfw18iK3OcDqd4butmGATtUMM8h+/ohLdEL8gwhC/wpR4mFKOANTNICwcDofhT04UjZFGxXmn+ujLsiyKov7yIQhMG9XKO1dB7whihPoFJeRD/TocTu8hngK8uAcSRPWjcRkaRHUG57y11W6xWARBCFUQVY9wXAc2gM5A/IIwQfwy7Brxy5QlsdtvqB98tHMRLrFcNM65w+FsdxgizgO6r+Of3W6XJKndP2yHwxmzPUkgcJ0/YUwpihKmlFVhHYY47uJQLF+7YgfiV7SKj/gFYYL45a2T8SvyV4kI7BHPzSBcFEWx2x1+ZqiQ5ZDd27Db7RaLxfS+JsXGHLsAABAOw4YNW7Bgfm5ubvfu3aOdFwDw6dtvv62oqFi27PkDBw5EOy8xjWVn9412HiDBCW6MuXqmyrKsPtYP7Y7Up+2iKBKRui/FLbQ7AgCAsKq09c6pP9nuavPnz5837/7m5mZc5wFinyAIqampy5f/6fnnn+98agFeJeIOnptB2EWsdsQ5l2UZM8wCACSDYcOGzZt3/zfffGOxWKxWawJM9QaQwDjniqJ888038+bdX1JSgqdnvqBuBgAAAPFnwYIF586dkyTJPZwA6mYAsUutmwmCcO7cuQULFsyePTvaOYpRIRtuBQAAACBicnO/yzm3WCyiKKJiBhDjGGOiKFosFs55bu53o52d2IW6GQAAAMSf7t27q52Zo50RAAiU+jeLkXv8wBUNAAAA4hIL9/y4ABBS+JttF+pmAAAAAAAA0Ye6GQAAAAAAQPShbgYAAAAAABB9qJsBAAAAAABEH+pmAAAAAAAA0Ye6GQAAAAAAQPShbgYAAAAAABB9qJsBAAAAAABEH+pmAAAAAJ3RWvLM6AVbG7TfG7YuGD582eEo5ggA4hPqZgAAAABBa63euGjRJnu0swEAicAS7QwAQERxzrX/M0a639p+1f2HRTh7AADxpOno1mW//d0HdVK0MwIAiQHPzdrw0PFOLdqF88dHEcwzr75l2FCfUviy5+sjCvkeE5V2rH74wwkrV768f/9HFRUVX3xxvLr6i+rqL44dqzp8+PD+/R+tX//WnDlzoptVAIDOOvr6tOGP7W5y/dZa8sxw3a9HX582/JmSViKi1uqtz/zsxtHDhw+/YdaiZSV1RETUtPux4dNeP+pOq3rjHbpfm3Y/NvyOjdVE1LD1sTuX1U1+8e3npvnJSevhZbOGz1p20LXzpsMbH/vZDcOHDx9948+e2VrdGrISA0Rf86evHVr+WXO0sxHP8NzM6JlnFs+cOTPozTnnFy5csNvtp06dqq6u3rfvw3/84x8nT9arX4xj9ikEY+xXv1pw7733SlLbvb/m5ubHHvvtxo0bOedazhljnPP33/9HTk6OPoXKysobbpgQ8gKq1Ylp06Y9/fRTqamp+rfWrVu3aNEjod1dAlOPZH5+/sKF/11YWGixGP/2RVHs1q1bt27dMjMzjx8/brq5JmbPZAAAl4FXjaYVJeW/GV2YQkSVJduI7Icqnx59LRFVl39QP/6evBSio6/feee2vKdefO+G7JSmoxsf+/msBQ+vXXZj5sDCIfXryqvvGJhNRA3luyupPrWy7o6BmUSt5SUf2Mbfnk1EqYWL3ns/M43o8B5f2Wg9vOzOn5fkLX5uwbVp6q8//3nJkOfW7i/MoIaSZ345+86Gv6y9Y2BEDglAeDV/+trnjxzmdPhzuvvKeVentr8FeMNzMw+d/8bJGLvooosuvvjinJycG2644cknn9i9e9fbb789YcIEdYXYfM7DOScKqOz6epqBWm0Lab7agRpCgNRPbcyY0X/60/IRI0Z4V8z07Hb76dOn9duqH6vNZnviicfHjv1B5D9oAICOyxkynrYdrCQioqMHdxeOGkUHa6qJ1LrWsMKr0qhp9+oVNZMXPHxDdgoRpQ2c9vRvCg/88fWDrZSZU2ir3F3ZQETUdLikZtSoIYcO17QSEVWWbJNGXzuQiCglIzPNXxZaqzcu+uXWrKeee2x0JhER1W1btq517lOLCjOIiDIKFz01t3XFau1xHkD8clfMVE58TQgW6mZtGAtLxSklJWXIkCEvvvjiX/+6un///hSr1TOtpaKej8qPr/yHq1y+6mCcc9TO2qWebwMGDFi06JHLL7+83fUdDkdt7ZfqMdfO1Xvvvffvf39n+vTpPXr0CGtuAQBCJO2qwmH2kspqIqqrLMkadc/k8Wptq+lwyYFhNxRmENWU76Fh1+ak6LYZNcRecriGaOC1o6UDBytbiajy0J7Rt99TaFMrekcP7qZp468KIAPVryy6848HRv3mNzdkupY0HN5dTqOv0j0lyxpYSB8cqglZoQGiQl8xY5PuvnLeEL93LcAP1M3ahLXGZLFYRowY8frrf5kwYUKYKoGdZl4Ni3rlR60j+Ho3Fg9kTLr33jlXXhlQq5mWlpa6uq8VRVF/nTnzln/+c+eiRQ9fcskl7lVw0AHiD2MsJUXqzI8gxNl3hoy80TmVu8sbqOloSfPovIFZ1+YcKK+h1vKSD3JG52UQEdntlJ2VodtGIonqG+1ElFM4mbaVVBIdPbx7cmFO1sBC++GaOqou/6B+cmGO+R49HThE4ydnfbBi9WGtT5mdiNb9cnibMb/aRNTajE5nEGf0/cq8KmZozdgZ6G8WUZdddtlTTz3pcDh27drlp3Fg7BAEwd0DjSmKoiiKLMtRzlMnJGFjPLW8gwcPHjZsWIDfq5qamg4ePEhEQ4YMMeucxohYZKpnjDGLxSIIjIgUhTudzmT7+ABiitVqcTrleIoC2XnjbX88XNmUUbLn2hufpuzmQun1w0fHN26zjZ+WTUREkkRHaxroKq16Zic75WSlElFKXuF4+6uV1dX0QdZVN6ak0LXDDu05epR2V46flpfiY48eJj/zzGNDytNm/fJ368a3dSmTbv/f3fcF8tgNIFbp+5X1Hf3xF6iYhVKc3QNLADab7eGHH+rXrx/FXONG8zaNaiYZI1EUrFaLJEmMxeVpI4pitLMQHYyx/Pz89PR077fOnDnzyiuv3HrrbX379u3bt9+ECRPmz1+wYsWKlpZzgsBmzZrpo3NaJM5bURQlyapWzIhIEJgkWZP2QwToPM65w+EM7kdRXH/1FosYV3+GA68dLW0rebVkm/qkKytvVP3B1et2k6u7GGXljSJXw0VV0+E9h6S8rEwitU1k5e5Nm3bT6LwMooysa217Pli958CwwqsCa66VlppCKdfes2B83YqXttYREWXkXGuzH6ysbluneuPPhv9sY12IygsQEdw9mx/fvuo4KmYhFonnZoIgiKLIGNMmTVIfv8RYzcSfdevWPfKIOiSgvyddAwb0z8vLS01Nzc/Pz8vL69evX0qKyb21gQMH3n33XY8//kRM3X187rllzz23TBAE7WGeonCtYRtjTBAEi8XCGFkscRSYXURRFEUxpg54xHDOr7jiO/oROFVffPHFL34x54svjmuPwiorK48eVfvNk/ZVzDu9cGTSYrGIosA5KYridDoZY+pppt2kF0XRYhEtFlFRFM65xWJRz1VZVpxOZziyBEAJEb/0tEt6EBtara57JerfZrxcTnMKJ9t/tW7d+MX3pBBRWta1OQf++IE0839dz63SRt8+N+vOZX8sXPywa5zG35UMe3jttWrozsgbnfO7P66zzf1LNhFR1sBC+4pNe4b95uEM852ZSxu94OFhP/rjM+8XLrshY+C0BZNX//Z3L2U9c9+1GdR0dOOyZf+fvTOPi9p4H/9MNrsLLnihFapVUFEERNEq4AFaUetREdtqP5/Wq7bVag+qVtt+ar3ab2svUT9ae2gPta1+ftVqD+8qXoAoeF8oeBY8sCqHbHaT+f0xbBiSbMguu7DgvF+8dDc7SSaTSZ7nmXnmebKHLxgcUPlhKBTPwffR59t/REb+oIaZC3GvbSZq8yL4s07H6HRMrXJSghDCSiMZ5uTkXLiQAwD48cefAEBt27adNm1av379JDMPOp0uPj5+27Zt+/cf4HneEzwbIYQAIJ1OxzAMQojnBXnqMEEQOI5jGEanq2XzZlitt1geXA2+fv36kk5otVp37NiRm5vLMIytZXA/LLvp1dktDQYDPhuenmUYA+57pPcU/sCyOpZlsaKMweU5jlM8MoXiNHVDflVxhRhpy1ksFjyGAmqVeWYMi44HvxZEt8MzXYHB0QaQTS4Xazfm+5/8kt+fMuC925xPq9jRC9eP6SKaXoFh8f4g2xa7wxjcJQr8ertspZoD+A2Z/PKqse9/kxY7M9o3btbPC39OXvZMzMkiYDuhJg9JCsWT8IkoN8+oYeZS3GibiS9xe2AnJYvF6vRIXrXBMBAPnaoXI5czIYRyc3NfeeWVBQsWJCQkSJxAHnrooQEDBqSlpYEqDGS6EIQQHh4GAFgsVkn8Q/LCeZ73hAprBxtmwDPauaaQ+yXev3//1KlTeBRcrl9W52JIrP4KArJYLAAAPDaPzy7R/HieZ1mduPyMLM+yLJ09o7iQOiO/9PoqSXmEgMViEV8RVqsVgNpmnvnGzU9NLf8aPjkldXLFEsbAITO/GTJTce92YzakjhG/+fVPTu2vfJrwJPIsAPgNSU4dQh7n5/Lj+HV5Zv43z8zXegUUioeCzbPslG7B1DBzJe6yzSoVbCJ6PctxFs8ffcTzZuoKqyRLGC47b968li1bPfpoV7IkwzChoaEAAJbV8TysWfGGL0qv10MI8BQK3mL/Wj39ZomIhhnPe7T+5FYghP7+/pKNxcXFt27dghBaLNaanbnFLwpsaOEPRqPU/VKOpLxOx1DTjOIq6p78Ao6HtBWnsvV6fa03zygUipvwiXg+MqKmK1HXcIttptPpFAUbfrfL9UCDQW82e7pLktXKC4KgXYvFMw96vb64uPiPP34PDe1Qr149skBAQMCjjz56+PBhnY6pKdmG58rEcAt4tU+N1MQdiIYZKNMnHlBUFEeEkEO9upqRLBGsVREIKLWVOim/nJjfw/ILQmXzDKGytyvL1tg63loX0J9CoVC04JZXmzxWhNXKm80cxmzm5GEGlGLB1W6wfyPHcRDCffv23bhxQ1LAx8enWbNmNVI3jF6v1+tZ0TADVR7+1Ok86CYyDCP2Q/thLR4I7JleEEJPaBk8panX6/FX/AErgWREONHSxj9Jyj/I86IU10LlFwbLL9EiNRj0Eud2q7Ump8uw/KrBClAoFIqbcP2rTT6UJXf5IJcUY+qkS5LNPLNcvHjp9u3bgYGBkl9x4I0ambXAq3QQAlZr2XgqwzBVnDRjGGgwGERnMxXE/oB9J+1N7DjdMgzDkGKbYaDoJqd9/BjfGjGFgKSOOHqKuLGKN9HeWcSDk03kwg7jCdOJVquVYQzkPQIAcBwnBmYkdWUcHcRorFAed2NHz2trcyj5QCL/teqNb1vMWb7Sz6H7W1Nd5QGByi8JHMeJoXoMBj3ZGjXoySnKLwqFQql7uN42k/gdWa3KsYaxQkZqDlW3DWoQctwU52gmf7VaLaWlpYo7ypUnLQJPi8pF2j+SQ+Lg4wgBHN0Ol5RMmpF7adTwEAIMU8l9xIophKBt2+ARIxJ79erVsmVLk8mEG9Bqtd65c+f48RM///zz1q1bnVvYJjHMSLQYZqK1bDKZEhOHDxgwIDg4uGHDhl5eXmI7lJaWms3mv//OO3bs6ObNm1NS9hCt7Zg2LDZIs2b+w4cn9OvXLygoyGQyiafjeb60tLSgoODs2bN//fXXTz/9rH4uuepvD9wUhDZflqBEvcIQQoTEvZC8PK6UbbhdU0c1m81Y2RUEhBDChpbVauV5XlTC8HZcVbOZE5Vjq5WXG2YqvZdsk+Dg4Pj4+J49e7Rs2bJx48Z6vYG0D61Wa2lp6e3bty9fvrx3776NGzdev34dVBYohTTp5eD9EhMTx44d265dO29vbwBAaWnp33//vX379m+//S4/P9+eEYiPDCFs1qxZQkJCfLxCVykpKblx48axY8c2bty4e3eK093ygYXKL7n8UjHPagSGYfA7gUZnpVAodRLX22YSJUDFTQ5HXbO3Yy0CQkiOocrGrRHWZSV7FRUVYT1M/hOE8I03kiZNmkTmpOI4bvny5QsXJmuRi7hMYmLi/PnzfHzKo+fggyxZ8l9Qcc5E8YxFRUWzZr23YcMGjZN7PM8zDKvT6RR1FLHasbGxkydPjoyMlGfcYlm2SZMmffv26dMn7uTJk5988klKyp5KrQUJgiCIyz/EhDzAtmJQZUdxRiIqKmrixInR0VFYdZbj5eXl5eXVoEGDDh1CRo4cWVBQsHPnzm++WZGdna19dkVs1QEDBkyaNCksLEzeIAAAnU5nMplMJlPLli379+//zjvv/PXXX//973/Pn7+geC5sGGzfvjU4OFh+NBF/f//Vq1dLNt6+fRsAoJilGuPj4/PZZ5999tln4paioqI7d+62aNGcLJafnz916tQDB1Ir7Tk4U1mfPnEfffRRkyZNxI2//PLLW2+9ZbXykmlYeZAGnY7R6QzPPz/h9ddf8/LyErffunVr+vTp2D4R64BbzGQyjRkzesSIEa1bt1ZZw8ayrI+Pj4+PT8uWLXv16pWU9Prhw4e/+urrPXv2VHqX16xZ3bNnT/Erfu4+/3yhyWRatGhRXFwcqQ17eXm1bt164sSJ//73v3/55ZdPP/2sqKhI0kr4Q+/evV966cWuXbsq9kydTufr6+vr69umTZvhw4dfvnx59eo133zzDc6HUXtfsNUJlV+K8oXjOPFdWuPr6/Az6wlz/hQKheIOXL/ejJRQ6kaERAY4LdugDed2dzcIAR8fn4ceekiy/datW6mpafamPuwYJHbH4x0B2qKQlxsq9s/oAAhh30h7VwRMJtO8eXO//PLLqKgoRTukvIoQhoeHL126dPr0aVUJC0kaZuqr6cS0AbNnz/nuu2/79u1jzzCTV7VJkyajRo1av/6XWbNmgbJJm0rqjAt07tx59epVS5cuVbRUFfH19U1ISFi/fv2sWe+Sh6p4IdX6LFy6dEli9DZs2DAiIkJLNQwGg07HREZGNmjQQNwIIezUqZOvr6/RaJD82YueFx4eRhpmAICcnJzdu1PEr2IrPffcs1u2bJkxY0ZwcLBDwUW8vb179er19ddfJScvNJlMQNbyDMMYDAaj0SBZmYPR6XSNGjVcvnz5Y489Zm95kq+vb2JiYr9+j5EHxx8CAgIWL1789ddf9erVS0vPhBC2atXqnXfe/u23TXFxsbhP1opwgjULlV/2sFgs4kK7mq2tXH5RKBRKXcL1thkpsBx6gTuqN+h0OlETwn9Go0GvV9CKahB8UYMGPS6xzQRBOHr0qPqumjfaxU5T2FPRFDayrA43rJaw5vbAp2vbtu3KlStGjx4t0aFV8PHxefHFF+fOnevceUUNWIthBgAwmXxWrlwxevRz2mtI4uvrO27c2JUrV5hMPsB+fxZV5MTExGXLlvbq1cuJQAK+vr7jx49fu/bntm3bKp2rWlXw3NycwsJCcouXl1fXrl0BqMRKtGU2Ezp06CDG9sA0bdq0d+/eKuYEQsBs5kpLzWYz17x5i/DwcPJXi8WSmZlJTpdBCOrVq7dw4edz5sx55JEWTr8ljEZjQkLCF18sw9PRZPXEPMWKdUYIvfrqq1FRUeqnvnLlysaNmyrWHMbERH///XdPPDHUaHQsQy0e41i8ePFLL00UD+jQER40qPxSQctaYgqFQqFUEXfYZlpHEyWrrrXLNp1OZzQaWFYnPzbOByrR82oK8YqGDx/u6+tL/nTjxo0//vgTf7bTRNo3KgMhsKOjl02+yVa921u8pPWkEDJAFhRRNMz+7/8+6N69u6Oah9FoHDVqVI8ePRzaCyOuR6o0/iSu1dy5c+Li4qoSqF2n08XFxc2dO6fSkhMnTpw3b25AQIDT54IQdu/efcmSxdh3sQZ17pMnT169elWyMTg4ODAwSH2uBo9/h4aGtWvXTvKTj49Px44dLRaL2czJ/wQBQVhme0MIevfu3bRpU3L3goKCPXv2il/xGrl58+YOGzas6iH1IIQ9e/bEc6QVtwMAgNnM4eztkl/9/PxGjBih/mqyWCz79u2TmJRxcbGff/55u3btnNbaGzRo8MYbSdOmTfVkvd9DoPLL88EihgbQp1AodRW322b2NCGJjzvQ7KLAsqw8xrEEHDBQy9GchvSzMhgqiFKW1eGN+Nd58+Y++uijZAGe57dt256aesCtNVQBBxx3edxnbNWQhpAYvSAp6fVu3bo5pxoajcaBAwc6ekOx5NZimGH7Ydy4cYMGDap6Bi2dTtevX79hw54ASuoa3vLss89OmTJZYq47AYQwJCRk8eJFNWuemc3mI0eOSJ5fPz+/Rx/tquWOd+7cSb7CjWXZTp062dsFj9/bXiCwW7dHJckDT506lZqaSjZIUlLS0KFDXZUhTafT9ev3WJ8+fVTCfkjo27dvw4bmODG1AAAgAElEQVQN1cvcvXs3LS2NnNmOi4v78MMPq2LDY7y8vMaOHfvss/8GdOpMFSq/sPwS/zzQnsev9DqZt4BCoVCAO2KB8DxPCi2GgThtJVkGJ7Ukt2jMs2QvK6gcCIHBYKjmOE4SuR4REZGUlBQVFUVKEYRQWlraJ598jJBjPjMuRBAEHFPRYDDgaHjAQQceRXBwPImOghCaPPnl+Ph4RRnPcdyZM2e2bt26b9/+Y8eO+vj49O3bt2/fvr179/bz8xN3ccKMYVlWi2GG8fExDR06RKLfAwB4ns/JyUlNTc3MzDx16lR29nl8TX37Pta1a5fevXuHhITItaiGDRsOHz5806bfFCME9unT55VXptSvX1+xJoWFhUePHt21a9fevXuzs7MBAH379u3ePapPn7i2bdvK1RFsnr3++muvvvqalit1BwiBgwcPDh06lFwz5uPj061bt//97/9Vunu3bt3kLQ8AaNmyZUxMjEpAEdyeQUGBEodGs9l86NAhAACEQBAQhDAysvOTT45QdAi8f//+mTNnDhw4cPbs2YyMjPz86wAAk6le7969w8PDe/ToERISori+q3HjxvHx8bt375Zsx56NkgobDAZ/f3/xa1FR0b59+9at+19KSkrHjuFDhz4xePCggICA48eP79+/n2X1+JLr1av3yiuvKBpmCKF//vknIyMjJSXl0KFD2dnnAUAxMT0iIzsPHDhQsVvWr19/ypQpV69e2717Nw0NYo8HWX7VFrD8wk1U03WhUCgU1+N62wwhJAiIDAiBMxHxvCC60snDRWiJuQQhlI84isYAhFByWOz15NpoTqL1pThKCiGMi4vz8/Pr1KlTp06d2rRpIxEeCKEzZ868//77RUXF4i4urJ52cFhkhoF6PcuyOpfoaggBi4WTxMQLCgp66qmn5Cu4EEI4EqPN9wwBAIuKin/77ffffvvNx8dn+vTpI0aMcG5yCUIoCIIWwwxXsl+/fvKohnl5eYsWLVq3bh1hcZdFmd+1669du/769NPPYmN7v/vuu23btpW0XmhoaI8eMampaWTDYtv1+efHk2q6SGlp6fr165csWYLNA+Jcu3bt2rVgwUexsbFvvvlmWFiYPDDjY489Nnbs2O+++07cNmjQIHJK54cffpD4hebn50+bNu3AgVRbOwhEPXHiIPTRRx+NGjWK3KuoqGj27Nnr16/HPZdwWYQvvviiJJ5HaGio/DLLmxIhAECrVq3sFcMBRcQaKgIh6N07VrKY8+bNm/v370dlyQkgAGD48OEPP/ywZF+e5/fv3z9//vwLFy6IV4Gbvbi4ZMuWLVu2bIXws2bN/N955235zC3DMJ07d1JKUFHJc3T+/PnZs2cfPHgQFz558uTJkyf/+98lL7/88rVr1/A8M47s+vrrrylOHt6+ffu777779ttvi4uLbVF8EAAwNfVAamrqF1980blz56lTp0ZHR0uMeX9//+eff3737t3ULrNH3ZZfdQYxbmRhYSEdZaBQah0IoXv37tV0LTwXt3gFWCwWMR2KiMp4oSj21JFPGsjTVUnO66qUoE8//fTTTz9dxYPwPJ+amvrBBx9cuHDBBXWqMhaLhWEYnU5h2YNzWK0KK8VHjhz5yCOPSDbyPL9t27Y333yzuLgYlOfCKjd9i4qK5syZu3///rlznVyUpV2ngRB27dpVYgTeunVrzpy527ZtE9fsEfmygG3NHtqzZ++UKVMWLVrUoUMHcne5XYEvbfTo0V27Knj6Xb9+fcGCBRs2bBD1bCLvQlmmsj179hw+fPi9994bPny4xE6oV6/e008/9b///Q+3J8vq8L7YPFMJp0GsSISiGYlXc9kDR4/H/qri2kUIQWZmZmhoKLkIpEWLFkOGDP7jjz9VLP/IyEh5CFOMl5dXeHi4mKvNDrBr1y6Sea3Tp88cO3bMVlXg42OKjo6WeDPyPL9x48Zp06aXXROqkEycuMUwPz/vtddemz59+gsvvCCZefPz8+vWrdvBgxnahzauX7/+4YcfHjx4sKIljEpKSsTMBPhoERERAwcOlMzP4MGd//znP1lZWbaOAYiYK2W3IyvryJgxY2bMmDFu3DhyWARC2LVrl9GjR69atarSSC0PLHVPftVJsPw6ffp0eHg4nQemUGoRCCGGYU6cOFnTFfFc3LWaVntAJ0FAGtVoybCiYh5hjuMkUtJVK0yqAkLo5s2bn3766ZgxYy5cuECqZTVbMUEQcLgFjrNodMvBwcQ0Ht/Hxyc2trdcv0xNTX3zzRnFxcUIlds8FfUbCADYvn37O++8k5eXp/F05Ck0lsQGYUDAw5KV5dnZ2du3b8N2jVhJ25wGshkkEACUnX3+p59+wkaRiJeXV3BwMHl/8b59+/bB4ddJ8vLyZs58CxtmtmMjYFsIh8FzKcXFxTNnzvz999/lU4Jt27YdO3YshJBlWYZhxKjcEEL7i+bLroO8BfgzeV8UW0y0TvFZEELp6Qclw2A+Pj6dO3dW6eM8z3fq1Il0aJSkaO/YsSMZUISMF0o6NJLtXFJSsm/fPlSeHRsMGjRIbt5fuHDhiy+WE1Ezy65dcottVwq++OKL8+fPSw7i7e3dtGlT7U+xIAg7d+7cs2cPJAC29wC5BSGUmJgor/bZs2dff/31rKwscYtYnqhz2YYFCxasWLHCbDaTRzCZTH379hFPRFGkzssvnhfEP1n0pgq/evLqREEQPv98oZeXl0bfdQqF4gnwPO/l5ZWcnFzTFfFc3GWbIYTMZqmYkcPzgkYpKNEvBQHZW3stkZSeEM0JLx3p2bNn7969yY01WCV3I/oKtmjRQvLT1atXP//8c2yYYWBFQLmuCXbvTtmwYYP71l1gdbxePemCIkEQyGQ+pC4rfhXdydavX3/lypWioqKcnJx9+/Z9++23L7/88uzZs0W1BpsxcXFxERERkhOZzeZ169alpKQgRJqUkiYRvRMhAPC992anp6dLjmM0Gvv0iWNZnU7HiHtV1vnLmlosDmG5UWe/xRA2zyCEZD3//PNPSbRGlmVDQ0NVZr2sVj4iopNYSYvFkpGRQd7rSgOK9OzZq1mzZuSW/Pz8vXv34j3wjh07dpTYwxaL5a+//jp//ry8Byp9RRDC4uKSw4cPS945LMsajUbtyuvt27d37NjJ87zVylssVrwWjjTPgO12BAYGRkdHS27fnTt3li1blp2dTRiTCCg/PmWm9aeffoqX3pFERETExcXZz6VBqfvyy1oR8iee5+395IGkp6cvXrzEaDQKgkAznlEoHg5+To1G4+LFS+RqDEXEvZGOOI5TyYulfcQRyCwZlXEyyQvaQ0wgk8nUq1ev6Ojo9PT05OTkw4cza6kgMZs57S3atWsXia+gIAh79uzJzMwi9WDJXqJ5BgAAAC1b9kVcXFxYWFiV6m0fRQ21ffv2AwcO2Lp1m8qO2GSCEBYVFeP1XbYDKp4F9OzZQx6p7/jx419//TV5TJVzYXfH4uLin3/+OTQ0VHK01q1bx8XF7d27t6Y8fORujW3atImJicYhE8kq4TYfMmRIixbNxY13795NSUnp2LGj6LFZr169zp072wsoghCQRGhECJ04cSI3N1c8BYRgwYKP09LSwsLCQkJCgoKCHnrooTt37mzbtk287yptJTY7hKCgoMBqtcrCD5CWcyVcvnx59+7dglA23ygIAvaUk1egR48eEpsTO7X+9tvvNofSSrtKWT/csmVr586dSeu0YcOGPXv2kEcxoUig8qtWsGjRorS0tKSkpNDQDvZiLFEoFE/g3r17p06dTk5OpoaZOrUmCq1DIooMgehRoo1l2Z49e4aEhCQnJ69atVp0V6vperkFCEFYWJhk3Pf27dvbt28Xc69VqhZjR769e/e2a9fOTWl/IATy9FxNmjSZM2dOw4aN1q5dq6LES/RgbDuVfSL0dRwxon37EMmaE7PZ/NdfuzQGhiHMM/Dbb78NHz78scceIwvUr1+/Y8eO2GWu8st2HbY7hfbs2TN48OAmTZqIP6nE84AQdO7cCWdwxuTn5+/atWv06NGizckwjGIwDNwTvL29Q0JCyIstKirau3cv2fa4//z55+bNmzfbqgrIvH+VtpU4UnDlylUcQafi78hOFkEFLl68qKUYQigsLEwSu1Jyadq6CgAA7N+/7+bN50nbzDaf6VnvxrpN3ZBfHkt6evq//vUv+XbStDabadBLzwVHdlEvoz3wcnWC+xjuXSzL6nSMICCLxUJul5TEF8vzAh7ckZesEVTGoURIT2yGYfT6yi2IGr+uWkrN+/tpRDIyXZlqQu7opho5j5+f34wZMyZOnFjTFXEMMeNNpW422O0tIiJCMvYPALh06VJKyh7sc6VRX0EIHTp0+O7du07WWwO5ubmSlU4AgICAgI8++vDAgf0LF34+aNDjoOICMLKkqL7b/BIrOJsBABACJpOpeXNpqEAcUVC73kZOzR06dFiylMhgMDzyyCPaj8YwDCvDaR8qCMGOHTsvXbpEbhTjeSjWqlOnTqKxihA6depUTk7u5cuXyTL+/v7x8fGAeAMYjQZs6/bv31+yIisvL2/z5s3YPCYmZvHxAeE1qrWJyNvt6+tTFQczjuP+/vtvW5UqqUCbNm0kZQoKCg4fzgREp1JHLJObm2vL/VBO8+bNW7du7YHvxrpKXZJfHg5O7U2uTcWIGz1hCTqFRIthBuwILFfJL5dgtVoRKovsaq+M0WhgGIiQA+HKKA8gylYvjhYlmvVlRW39vkaSrkhkG8Mw9kZQJA+nS9ZUrFu37q233rKtL1JAlKZt2rQNDQ1t0qRJ165dQkNDW7RooZgi09fX9+WXJ+Xl5W3duqV2rfqwWnlt3pgwMDCQDKqOuXjxovZ5BpvTINi5c+etW7fICRkXghDYtm3byJEjW7duLa/Aww8/nJiYmJiYiHXrEydO7Nq1e8uWLZLgHxJlq6J2hQAAXbpEyvMBXLly5dixY6Ihp6W24pTI8ePH7969Kwly+PDDD2ufiWUYKPGpU1kGUynY2M7MzCQtLgBAeHh4YGAQ9jMkvVVjYmJatmwpFrt///7Jk6cAAGfOnImJiRGPUL9+/YiIjjt37pQ8JhzHde/ejZx2EwQhIyOjuLhYfEjJ02FzTpw0IxekEZdQYT4Nf42IiBgwYEDPnj3atWunmIdNIxzH5ebmkncHIWS18uLpxEiAgYGBfn5+kt0LCgpyc3PEJYIOnfrmzZuSXuHj4xMUFJSTk1Mn5+2p/HIIhBDHWciv7j6jW7FlplY2wDxz7uVBRqNhBsqi6aiVrIr8chXqjtBksWqojEsgAwKRLwd78otSRbD8UrbNsMDW6RidTtrJauq9LXnkGAYyDKP4HEpsIZc+q9CeXSE2y/nz58+fzwYArFy5AgAQHBz82muv9e/fX573tmHDhi+88MK+fXtxkqJaoSFhwaaxpgEBARIvRNvUAXQofjfWp2/cuBESEuJgfTUBIczJyd23b1+rVq1UhlQNBkNgYGBgYODQoUM//PD/rl69mpqaunbtuuPHj2tZudS06UNyzf7y5cvOaUIQwn379sptM2y+OtedsCeGE5UBhL9lenp6YmIiaUXjeB4XL16UXGl0dEzjxo3Fr7dv3z5y5AgA4Ny5c6WlpaLRZTAYunbtik10ElsQyPKthYWFBw9moAox5cvqZvsgqTUizTb8a6dOEe3btw8P79ihQ0iLFi0aNWokT83nHKWlpXfv3iPtcISQqCbi9y2eo3v44Yfl2a67du2K7VuX4O3tLTf/6gxUfjlKbbfHJNgzz6hh5mloN8wqpSryi6ICz/OK7we5/KreetVZsPxSts1EZ1k5NWju87xA3n69npW8avGUt0QDc8m7GEIIAESoXEyqTp1DaMtIe/78hVdffS0xcfjMmTPlDn4hIe0nTJiwePHiqtewGnBIsCGE6tUzSVrJarXeunXLIctBjLfhRCR9jWC9/+OPP+7cubM8jqIiBoOhdevWrVu3/ve//11QUJCWlvb//t8vKSkp9ow0CMFDDzWVaF0cx12/fl28QMfrDG/duiVJma3X6wMDAyWOhVpwkWCDO3fuvHTpEmmb+fj4dOvWjYzngZ+ODh1CyLVbly9fPn36lF7PHjly5MaNG+SEWKtWrTp16oQnGMXprCFDBkvSSV+5cmXTpk3q9SNljL+/f1xcbLdu3dq0aevv36x+/fpeXl7u83eyWq0lJcWVFoMQNm3atCoTdFrQ6/VkFJY6BpVflaLd9avGJyKcQ26eUcPM06hLhpmWubKqlKc8OGD5pWybqSgoOp2upl5wVqtVMg7KsjqW1eFY54qrMMQpV1chnsNgUI5LIR9g4DjLhg2/1qtXb8aMGZIoUgaDoU+fPosWLXJtJV2IeDlOCLaGDRvIx4ALCwuds0Zu3rypFImhqhARR0rmzJnzwQcfSMJLVLp7kyZNhg4dOmTIkGvX/t60aePSpcvkE6EIAbmlSh7EiTqzLCvvbEaj0d/fH8ec0H5YVwk2XB+JWyOEEEeeEMtACDt1iiCzdVut1tOnT+PCly5dOn36NOlf2rhx486dOx09epQ8yKOPPkrGt7BarampChFHJHUDAJhMpilTJj/++OMtW7ZU9Dd2J541N649wmTtgsqvStGyiB/DcZZa2klI84waZp5GXTLMKBQXguWXsrKoLtvcVSMNWCwKqycZBjKMgmATBFT9r2NIQGxGa9b8iIObS8o3b9788cfL4kxUYzW1gl2KHRVsOPaD0WhUtEYcvVLckO4evkUIZWUdef75CSkpKU4s0oUQtmjRfPLkyTt2bB81aiQgsxqXXYLcaOfw6jsnbr1er7dneTlq97pKsMGyPF1g//79d+7cIX+SxPNACHXu3Il0aCwqKsrMzLRYLBxn4TjL8ePHydAs3t7eXbuWZzkzmzmDwRgaGkpe5p07d9LT0+0F/xRbeNq0qSkpuydPnty6detqN8wUKsYQ4C0IoRYtWrh8DEKCXq9v0qRpbXGldhQqvygYnEuQGmaeRl0yzMxmTvHPVeVrHLmQ0vITxWnUbDMVeV2zolwQBI1DiTX+xIIKEdUgQmjbtu337t2TlKlXr167du2qv27aEQTnBJtde8PRLmQLr+eunkeqRXl5eePHPz9hwoR9+/bdv3/fiaMFBATMnTt32rRpknkzO/WHTpjkDMMgVJ4aWwJCgOft/irBDY8JTElJycnJITc1bNgwKqo7se4LduvWjXTbu3HjRkrKHmDzLz127Bhp3UEIQ0JC8CwZtrL69XtMktM8Jydn586dio2Md2nbtu2GDetfeeUVN0WU0YJOV0GG4RjE+E90voIQVoP9gJcHQGh3AW2thsovigjPU8PMs2AYBiHE84LKX83JL4oUltWJcqpS+UWpOlhI1T5jl+d5i8WqrtHyvOA5T6w4n7Bp0yb5oimDwdCsWbO6OHgNzGZzbVmrIMZmwF5ee/bsHT16TL9+/T755NPTp09LQtVXipeX19ixY5599t9AdZIQBxdxorZYw1NcoYsQ4jiO561aWh4h1ws2PFmIJ8HEjWJCLYzJVGE8AiF05syZ4uIifDUIgdTUtGvXrpGHfeihh+LiYsXr7d69Oxn00mKxZGZmEiHyK9QHABAcHLxkyZLIyEgnpok4jsvLy9u6dWtycnJRUZGjuzsBTnLt1lMIgmA2m9065EFRpNbJLwrFtQiCYK0MLfKLGmaUOoy9WCBWe/7oil4Z1YwgCOreONWQOIIMOqwO9m3Dyn9BQYG8AOnc5UIQAizL1pDPEgQA3Llzx2q1kt5ZDMP4+vo6OlOE7SVvby+3zpvL197k5eUtW7Z02bKlJpNPYuLwAQMGdOjQwc/PT0uT1q9f//nnn9+//wAOm84wsKSkWEneIDFsjKO1BQDJQwgWFRVlZBwEQNPcC8+72HIWVxKmpaU/9dRT5AxVmzZtYmKiDxxIhRA+/vggMi/Z/fv3Dx8+TAZBRQidPHkyMjJSvOM+Pj5dunTZvn07AMBkMnXu3JnsDAUFBXv27JWvY8TPnclkmj37vZCQ9louobS0tKSk5ObNm1evXj1z5syBAwcOHEjFKcVfe+1Vd7sa4joXFhZKugrHccuXf7lw4UIyublzQCjOQiPnVn56PlR+VYpD8sutNaFQ5FQqv2qLYUZjflAcBcsvZQEmCILZzOl0Op1OJ2Zupb4BJA5JLHUdyNvbWyU6f1Vo0eIRSRT76gE3TkHBbYltxrJs06ZNHY9AgCAE9evXd/cCIVm2Kzy5DIuLi1avXrN69WoIYZs2bfv3j+/Ro0dISEijRo1UREiLFi0SE4cvXLgQp9W6ceOmROXCU6aOhwLBdUM+Pj4NGzaUbOd5Hue+dJU3v3OkpOzOyckhbbOGDRt27BiRmpqGEIqI6EiG8bh9+/aRI2VxPsSMdpmZmQkJCWJ+PJZlcewQhFCfPn2aN68QY/DUqVOpqal24vyCMWPGPProo4qtbLVab968eerUqTNnzpw4cXLv3r04bZ3NYEbkg+kSV0PF4P4SsO5ObtHr9U2b4sas6otCPLCY6q3uQeVXpbjE4hIEwRNsXQBAVFRUUtLroaGhkmhbFArFo7h3796pU6eSkxelp6fXdF08FCy/WFAxUyeeacEDEvaEmV6vRwjhwjWVzbPWjfWqLO3Iy8tzh5IEIXD3XJM6t27d4jiOXFYkevE5dPdwUmMyT7FbIRMWE/pr2STD+fPZ589nL1++HADQrJl/QsKwwYMHh4SEyGdUDAZD586RoCwyCrh582ZJSQkZGh4AgC/K0bkLXD46Olqe2rugoABCWP1RLkjEaI2RkZHi0IDRaGzTpjVuxuDgYLJbXrp06dixo6SuiBDYsWPn5MmTyQts2bJlhw6hx44d7dy5E9mMZrP50KFDoNygqoDJZBoyZIh8gpHjuG3bti1evPj8+fNAZqhgc5ocRHDV+waH5lO/3Xl5eUVFRaTTJoRQNEddNI1Rd6wyKr9qEE/wWn/99ddfffWVoqIinuf/+eefmq4OhUJRo0OHDmvWrF6y5L+eHKK82rAnv1iglKnTaDTgIFHkm5dhGJ1OZxuPhwxjEIckqx8V0eam+kAIGcVwWtrASp483ytCyGw2u3zeDFczICCgBtX006dP3blzRzK3065du3r16hUXF2tsSDyLEhgYSHrBuRYyATGGjFphq4M484nEAB75+XlffvnVl19+FR0dNXfu3ODgYEn3CAjwB7YOmZWVVVhYKEkV/cgjj3Ts2FHM3OVQrSMiIuSDxFevXlUMxl1tiA21Z8/e4cOH+/v7i9tDQ0MBgB07dnzkkUfE8lar9dSpUxKXUghhUVHRuXPnyGVpjRs37tSp09GjR7t06UL26lu3bqWlpeF+InFoBAAMGjRIbtWbzeZvvvnms88+s50Sir6CZAo14qIAAKBJkyaKs9CufeFACA8dOnTv3j1Jh2/ZsmVQUCBOP11nNHuXQOWXFupqILWoqKhXX33l7t27LMvq9Xr6aFAongxCSBCEu3fvvvrqK2lpaXT2zJ78YgEAFouFdP/AMAxkGBYAgIN7yr1msS6Ll3VWzzUQdVMTM27yj8dhzZx79eMq9enTp2nTppKfzGbz5cuXgYaBeYZhvL29gDbNDLeBc6EmXAKEMDf34rVr1yR1aNasWXx8/KZNm7RbIwiBXr16ypuu6uA6mEym2NjY7t27tWzZMigoqGnTpkVFRTNmzNi7dx8uYIvmAm1WHLJNqgAIEQAgLS39rbfeWrJkicTXztfXNyYmZv/+Awih4uKia9f+btOmDVmgadOmvXr1OnbsmBOVj46OkkzWcRz3999/e4IShhBKTU29cOGCaJsBAPz9/fv1e6xxY79GjRqJG4uKio4cOQJss6OAcGs8ceJEfHy8OOXl7e0dEhLSo0eMzKHxdFZWlu0IFaoBIWzfvp23t7ekeocOHfr0089sq0DLTme7uRAoG+egffv2kh5rMBgCA4OcbiV7QAivXr3avn2FBXIBAQGPPz5o2bJlDh1KYmpKphbrhiJL5ZcWdDqGzHxdZ0hKSiopKTEYDHgWtG50aQqlroJtM4ZhSkpKkpKS/vWvf9V0jWoYu/ILf+J5nuM4jXFLMYKAOI6rfsEGKlv44QleFooMHDiQ1EoxRUVFZ86cBUCiMwF56AiWZRs3biwqkSrgAvHx/UjNuJrBdTh+/LhkwW79+vX79+8PNOuFuFTfvn3JFUouBCG0YMFHX3yxbPz48f369WvdurWvr2+jRo3CwsLkNbTZaVDUd8Xg+FlZR3DGZ/kVYFUMIXD27BnJ82I0Gh97rC/20NOok+Fiw4YlSHR3AMC9e/dOnjzpMRoYyszMJL3F6tevHxHRKTw8jDSWbNHzJfNUEACFSPrt27eLiYkhY+eUlJTs27dPtOskB0EINW7cWDJ1zHFcVlYW9q4E5Q6l0N7IC27wAQP6t2rVSvEyXagOioc6ffq0xNHOia4CbJE/1q1be+bM6YyMjPXrN3z++ecTJkzo0SPGoeN4OFR+PbCEhnZACLEsq9NV4ipMoVBqHJwkhmVZhFBoaIearo5HoCi/KqhxDr3aauo9CGElcQ7cIdsEQeA4i72kgep/paVms5l7+umn4+Pj5SOmOTk5KSkpEiVJMXQEACAkJKRevcpNFKxlDho0yE0RILVVACCE0tLS7969K/mpd+9eTz/9FJma2R64yMiRT3ft2tV9tc3JyZHowV5eXt27d1evHrSBELLnj1paWpqfnwdsD8v+/QckSZkBAB07dnzhhRc0VhVXyWQyjRo1Ur7Y7NKlS7t3765xhdt290Fqatrt27fF7QaDoXXroLCwMPIpOHfunBg9XwTf99TUNDylLNK8efPIyEhytjA/P3/v3r34VSQL5YIAAIrDEza7GikadfKSJpNp9OjRcodkfLni3cfPO8dZLBar4l2wWvlKXxc4+/aBAwfIpsM41FVslYfjxo0LD4uZsIcAACAASURBVA/38vJq2rRJZGTnESMSZ816d9myZYMHDwZ1yDwDVH7ZwTmxpf7nOd2mfv36NPUthVK7wM8sjdxDIhFJEtvMoQO5pD4Oox54UDHHUU0hmh99+vSZMmWKvCOazebdu3fLd4QQ3Lt3r7S0VLI9KCho5MingapGhU/67LP/7t+/fw1KLFzBlJQUucNegwYNxo9/Pjg4GFR2IQCA4ODg8ePHy+0QF3Ls2HF5TvBu3bo999xzmkNKwsjIznIP0oKCgpycXLEbKLaG0WgcNWrkgAH9QWWKsrikat68eVFRUZJfLRZLRkYGhApePVrMYNeCz4bdGsntoaFhzZo1E7+WlpaeOHECf1bSldHRo0fJEQo/P79HH32UOAs6ceIEXoKleIEQwvz8fMlGvV7fqlUrXFyLYebjY/rgg/djYmLsFXZt0+KTHjiQeurUKclP2rsKsPWWuLjYiRNfIuPxYM6dO7d582bX1dojoPLrwcTptQYUCqVGoM+sHEl7lOnuDMM4EWxdr9e7JK60Q2dUv6Ge4BCCbAAATCbTnDlzlixZrBjKIjc3d8uWrUphDEBOTo480W29evVGjhzVtm1bRZtBPGliYuKrr75a42MSeOps48ZNkqkzAEBISPvFixdFRkbiMorXAiGMjIxcvHhRSEiIW+u5c+fOnJwcyUZfX98pUyb37x8PVG0bvL1evXpTp059+OGHyZ8EQThz5gwsBwAAdu3ajaO0kwQEBMyfP3/48OHkMRVPZDL5LFjw0RNPDJU/d1evXl2/fr18BkkQkNXqstDhEEKWZbVoj7gKErfGli0fIVvpzp072FiVvKbFr0eOHCGfAr1eT0ZcLCkpycjIULFTEELFxVLfYAhhVFRUnz59gP098R2HEHTpErlixcqEhITqfNHhy9+0SeHB0dhVcOUjIyPfeust+ZvH3pBQ7YXKLwqFQqHURhTlFwMAMBgMej3rREIkhoEsqzMaDdVgAUMIDQZDpZV0dwYbpAEfH59BgwZNnz79xx9/TEtLHTduLBkOW6SkpGTt2rW5uTk4qoSE3Nyc7Ozz8r1CQtp/8cWy2NjekuoAACAE/v7+8+bNnT9/Hjk7USPgNTwAgE2bNmVkHJIokRDCDh06fP31V5MmTcJbJG0IABg58ully5Z26NDB/b0LpaSkmM1mydaAgIBPPvnklVdeEU0rsW5kPSMjI1euXNmzZ09JPe/du5eeno7Liq2xevXqzMxMuUrdrFmzBQs+WrJkse3GSTsVhDA2Nvbnn396+umn5fH6zWbzpk2bcnNzJXUQBOTcihoc9//GjRsSb09vb+9OnTqJrWF/97ICu3btunnzprhdjFqOuXz5cmpqmr25AoRASsqeGzdu2DvLtWvXNmzYgBtWcb0ZAODChRz5/HOzZs0+/PD/Ro0aCSreSvKzv7//3Llzv/3226io7vZ6oMFgaNbsIcWzO414qF9/3Yij0cgrr95VcLFJkyZ99dVXiuMaOTk5eEjItTWvKaj8olAoFEptxJ78Ym1aVNl37UKqGjwvxBkHSQwTewgCUlTyqs6oUaNGjRrlwgPyPL9ly5bvvvtOngFWnBM7fPhQ7969JKmZIITBwcFfffVVZmbm1q1bt2zZev369TZt2nTv3q1v375RUdH165fbgQih69ev11REEFHfXblyRWhoB8m0EgCgSZMmM2bMeO6553bv3r1z585du3YBAGNiYmJjY+Pj+7Vp06bi/I/gchdN3NQIgc2btwwdOhRnNyZp0KDBtGlTn39+fEZGxp49e48fP378+HFsfvfu3TssLKxnzx4hISHySIAIocOHD//22+/ieiRRFV6xYmXbtm3lsxlGo/GJJ57o06fP0aNHd+3alZFx6Pjx4wCAvn37du/ePS4uNjg4WDEjAkIoIyPj66+/kRtmkkAsDrUNUnqYGIZJSEgQBPT9999fuHBBbnITtQIAgKysI2fPnpVEVsRYrdajR4+qp44oLpZG0hcRBCEjI6OoqNi+qyECAOzdu3fs2DGtW7eW/BoQEPDBBx+MGzc+JSXl4MGDu3btwgZw3759u3TpYu+2KoLfoNhEdAliq65cuaJTpwgy5QAGd5X4+Phjx46lpKQcOXIkNTUNANCmTZtu3br17NkzOjrKz89PsWUKCwvXrFmDzXg3vS2rEyq/KBQKhVIbUZFfLEJIHBrX6XQsq9XHw15mT+dgbFRlBLNGgm45AUIoNTX1vfdmyxNqkV9Xr149ePDgiIgI+RGMRmNMTExMTMycOXNUTnTx4sWsrKwRI0a4quYOYbsolJqaumzZshkzZsjdLCGEzZs3f/bZZ5999lmVQ5WWlh45ciQ6OtpN9czNzV2zZo29GjZu3HjgwIEDBw7Ufsy8vLwVK1aQmhaEEE9xpKSkLF26VPFcAABfX99evXr16tVL+7nOnj07d+680tJSHKERN3vVDLMyn9KLF3M5jpNM0/n4+Iwe/dzo0c/hrxzHLV26dPHixXKtEt//Q4cO9ezZ02g0Sn4Vo+cDO7NeuPUkkfRFCgsLDx7MgOV55xSAEObm5vz111+PPPKI3GeAZdkOHUI6dAiZNGmivXYguXbtmiAIEkupRYsWQCl8f1UQLycrK+vLL7+011W8vb2joqLkKw9V4Hl+27Zta9b8WGdsACq/KBQKhVIbUZFfFSYiHJJVLhFs2M/SaDTo9axOVyXBxvNCrVA4eJ5PSUl5880ZeN2R4ppIfCHFxSXr1q2Th6nQyL1791asWFEVBb3qiO6Wa9as+f77H+TeZRoPkpGRcenSJVfXrvz4CKE1a37ctGmTxIXPOe7du7ds2bLU1FS8jFC8v2L3XLNmzcqVK+XrCZ3g/Pnzc+fOPX/+PDknXkXDTOTq1WuFhYXqZfR6fbNmzZQMszK3xrS0tFu3bsl3xNHzVR5ZfISDBw8WFBTIf71y5QrOkqdSN/zrjz/+eP68gnuwdhBC586dmz59uiRuJACgefPmQUFBWjJbOHpG/OysWfPjwoULnX4JkGDDbPbs2eJcZR1waCSh8otCoVAotRGJSJI6ifG8prXIGoupwzDQuXUCchCqBYOOCKGbN29++umn48ePz8/PI13dFAsDgFavXrNq1Sr5UqhKuXPnzscff7xmzZqqVtoRGIbBmSv0er1erzcYDEaj0WAw4K+LFy9atGiRPLyBOgihM2fOzJs33011JtXTWbPeW79+fRXNszt37ixcuHDNmh8RkkZdI5ZpwUWLFn/00QJFo0UjCKH09PSXX345NTVNzO0DIXSVYQYAyMjIOHnypLrKCCFs2rSpopZvc2vMOnv2rPxXHD1f5cjYOMnMzJInjhMEITMzU73yordAbu7Fjz/++Nq1a+rl7WG1WlNSUsaOHZeWlnb58mVJazRq1Khjx44udGjEEPY8+u677z/44ANy2Z4TcBz3yy+/vPnmjKKiYi0xKmspVH5RKBQKpTZCCibp8hV7S+q1bKxBanZ2qFKsVmtOTs6GDRtWrVpt00ehylp8cR0UAODTTz8tLCx8+eWXtceRv3z58sKFC3/9daPLVUZ1sIUg98/E1ggA4Jtvvjl79uzbb7+NQ01WekCE0MGDB2fPnl3FeQ91bK2NIIRvv/32pUuXJkyY0KRJE0ePgxA6efLkBx98kJaWpuKtKir3a9asPnXq5NSpU6OjoxUXkqlw69atFStWLF/+JQAAQoAVRNcaZrhB1qxZExYWphhlVCQgIMCe/YYvX+7WWFn0fHF3AAA4depUVFQU2US3b9/eu3ev9mgWu3enTJ8+fe7cucHBwQ69u4h2RgCA06dPl5SUkGnQfX19u3fvvnHjJu3H1Agsz2+O1q1bl52d7VxXAQDcvHlz8eLFa9asEQSksswMr4yqomOePRBysRuhIlR+USgUygNIHZNfFebNFANJGQx6g0EW3pGB8mBxNQXHWVziDeKqO8rzfHFx8e3bt0+fPvPnn3/OmTOnd+/YgQMHLl/+ZXFxMQBQjA+hqpWWR5/78suvxo8fv2XLlvv376ufuqioaMOGDaNGPfPrrxuR3ZzI9tpKcbtCDEl7FUYICALiecFq5S0WK86iK+bs5jiL1crv2bP3qaeeWr58+c2bN9XvWmFh4apVqyZOnJiTk6MaElBT9TTUv2yiZvnyL5944on//e9/d+7c0diveJ4/e/bs7Nmzhw0blpaWRhzTbpgKfOSsrCOjR4+ZMWPm0aNHtczXIYRu3br13XffDxs2bPnyL20mJYNNYscNM7WVWvjD7t0pU6dOPXfunEpT+Pj4tG4dZEctRgCg/fv3S6Z9bNHzFRx6yd3x3KMkkj4AICcnZ8eOnZVq2OTsU1pa+ogRT65cuVKe01mO2M5PPPHE8uXLbaE+4L59+69fv06WZBgmJiYmKCio0mPiAztkFRCFIe4qU6a8kpWVpXFqF0/UL1u2rG/fx1avXiMIFWLSSAozDGMw6KvomKcChAAHRXRf0sUHXH5RKBTKg0ndk18wMLBMq2AYRq9nAQA8L/A8r5iJBSFgsVgYhsFL1qzWyu1Io9GNIhDXx1WCDU8U2EILOBN4DbeYOE1EHKTsg9zDTb0+xGEhAMjf3z8hIaF///5BQUH169fHI+jYFLx06dLevXtXrVqNk+2K12I7Ef5a4cik5kp+Ja6CDCBTXljSPjodAyG0Wq14MtCOexuyFdbpdAzP84KAEhKGDRo0KCIiolGjRjjYA0KouLg4Ly9v165d3377XX5+Pu6THGcRI4vYLFtY8X5VFeJo5Vc8bNiw+Pj+wcFt/f39jUYjGZGitLS0pKTkypUrBw4cWL9+/fnzF8jbjVDleY2J00EIQZs2bYcNG9ajR0xQUFC9evXEc/E8X1JScuPGjdOnz/z++29bt24lpj4gAEivNzCMXcOMbCUI8Q0V+wZUqWrF7gfGjRs3bNiw1q1bm0wm3PEQQvfv37979+7Ro0cXLPj44sWL8ntBbCnvY0TlgfrtI+oAyW6pvZ1ldYAmU73hwxMHDhzQtm3bhg0benl5ibW6f//+rVu3Tp8+vXnz5o0bN5LtTNYEVHxGbF2xwhU50eAaGqFsi79/QELCsH79+rVo0aJBgwbe3t7iATmOu3//fl5e3tGjRzdv3pySskf+8lG0ouUGjPswm12wqlMClV91j2z/ZsH519XL5ObmFBcXq1naJ5JjXgRfpyaFg4I/koZu7/978hA/YqNGCi+m/bHihz8zT2bf5gAwNA4O6zJ4zIQh0YEK6XEAAODihhf+dSmp/AQnkmNevPju78lD/LSekUKpy3AcZzKZgoKkIZQdJdu/WbvrN+qg/CJtM5ZlyWk7PD+ILTlBQIIgiD/JC9vDfbKN5wXX+uhX1F2clpflmqioiklLaNbMJDtX1AvLP4jFSSVMYpuJ9cEfSJ2YMLfEMmqWZEVbDuEIeBxnAbIEViRYC8GxaLBWBCHU6Rgyxh1p1gqCgFBZ/8EPQ8X7IlWXq46dA5abteRmXG3xX6BgD1d+OvEIBFCyseLdVLgvRqNBZcaMvLm2w1boBiq1lRlOZU1BjkGIYTAUVzHZjk+eWrlX26uAYhntjSw5DijvReKABRJtM1gx06D80ZU/JvJnpCoNrlL/igMHFapU8Vku+588naSGcvR6vUvWTWnE5a9uQOVXXcTVtlllG+2Rt33+G+9nB788eUL/yEA/IwAAmAsuZv3x8awVRbHzFsyKk3p8F6QtmPLGr5dGfU1tMwpFGRfaZqEFt+ue/CpfuiAIgsRVRkV0yQtXJzijrvuGG6t2ZGTnszMmBDnPICphovqFkKgLlhUna46IcrL6SC9QVqaCFigxzORKNiyb10BWq1Vlzpc8Di6P1z6SmxESpDVSqKTCJVQdsbVFiwJ7smHTAwCAUAXV3GaSkf86MIlHTigRcyn4tiLbubAthOugMN2h1+u1vCmIKVMg3txK7QTS1CQtT9zxcH2wp5w4N6t4BNFEIRpW2ZazVwHRjhV3cWjKlJgBE69bYuRXuNHi1Ym723aT2DwVzDAS5xpcpf6Sg1c0xsSak/2zwmCB+nmrU7ABANzhFkLlF8Ut5P2R9MyqwIW//9CFnCEz+gVGj1m2vf8fSc+8kbz0+6RwcS1tQeaymW+sygae4jJLodR16qT8cpfrpDtACFitPMdZ3OQHAt1MFSsmqoOgzH4otyIULSXt9bHzq3LN8U/kjgzD2MpAHKdRjk6nk5wL1x2X1+lYnQ1cHkJG+7U43bAqrQ3LFjshWyOLXwH5wba9fEcnTkfcvrKpGOIU5Qa2CHnhCCF1wwzaLBnJzRW3aWkN0f4nLh8RtoracAZxxvLPLKsnuk3lFSA7JHlRiuUVo2WQt5XYEUkeJdsFAkk7g/I7VaE98S8ASIo53+DqTQEAlPQIomsAcVQBbwRA4So8AU+qS/XhbvlFqYyCP5Jikv6QJuSQbj2RHFP+/eKGWR/7zvs6qYsvAAWZPyQNiYuJG5L0Q2bBuR8SYyb/AYYsWBC5Ydbac+U7D30jrdWMn76fEalSkbw/kuLikv7Is31NS04aEhcTE9P/mZk/ZCokDAEAAFB44ueyUi8s+OMiEbq5IPOHmc/0j4mJiRvywqwNJypJekKhuJ+iYyuzlhx3QZIgT6R65JfH2WbIFk8Ch5QQo0qYzRzHcTzPP7BSTa7jShRET1DCEEK8EoIgDVotKv1CGQj7HWEAcNLUcSGSFoZKAKmaXqVzKd5c+dnJvarHLcp+x5P3w8phWVanY+TJoF2CXq/X6RiVYIZke8rr78TlVDOSmsv7C1HKc6+irkLlV13CnLk22WdGUpwvAAXbk0a8kdn/m5TUlJ8nG36Y+fGefEN4qwBgjB6V5Lviz7KYs6DV6PXbfpg1xN4qNADwRNzHRRO+XjAkwPZ15sW4hb+npqaunxed+caIWSkK5lXehjde/DVw/u+pqak/DMl7f2xyJrbOClNmjXhjT9i761NTU1N+eMFn7YsvJp9wOOcOheI6io6tPPvWCX7zt2frrHlWDXiQbSYIiOMsHMdZLBar1WrFa5J4XhBoUs5aA4SQsYNieXuFqU6phdr4XGDDDAAAIXB5rDyDwYA7jrp5RqG4HCq/6hyFaRt+jU2M9QOgMCX5/azBC7A55dsu8ZngkydBbFgrAAAIDO7CXbxUNtvl6xdgVDkiV5C24I2Pb49aunRMO7xuLfOHj9Oj352f2M4XH3n+u9E7kjeck+54bvsPJ2MnTOjiCwAISExOTZnZxQgAAOc2JO9o9fK7Y8J9AQDAL3rmvJfNa5P/zJPuT6FUD9gws73wrPTN5yzutc20617U06POINih6oUptR0cpVP86lrzTDTMbOdiRE9aCsUJqPx6sLmUtSMyup0vAAV7NuxoPCEx2mZ2GX2MAAR3aaUyO6bE7e0LprzxK3j53cni8rTstD+5yNjw8gP5BkcH52dmSxwbC7Iz8w2tAmTnK7iUmQ+6hAeWb2kXHgdOZp6jjo2UGoA0zOCg8e1fjXTwEaGIuGtoGToSlJkmeKkzIIQcWihpb36Mmmd1DxyiU7IRm2dVD8wgMcww+HTuzhdJqXtQ+UUBBXkXQbvYAADM2SfSQfQzrSr+HBaAwzOai8xAW+SP7PT8wYOjdnyxbHv/5P5l8Ro5DmS9PyLm/QoFg7lCAKQBHSNbScNBAgA4AKKCK2w3AAAKi2os0A3lgaLo2MrslG7Br3b0UTDMOvrUcO1qNe6yzRxaTKLT6Wg04bqBq3wRIZSG/6bUasSkUnIgBHq93sGs2RVQTGaFYVkdXtPo9MEpDyBUflEAAAAUFBYCwBXkARDoU+6seDE7E0SOaoW9Ek+m/Bk7ZLKW0PjBr3806xljl4IR7yenRM+Ps00pRM37XTTVVMi6lCc32AwApGdX2M4BAAL8qFZMcTs2Y+zEWTA+KC4jlxpmrsQtPo2KqpK4NhoH3SbByYvdURNKNWNPCbZnaNnbTpXpuoSYV9F+Aeh0aJBKc3Pp9XZz7tUlIIQ6nU6vmZqur+dC5dcDR3q2uEKrMM/20S+gneHS7QIA/Fq1M4CCApufoDnz1x+yDeF4Guvc2o+zRo2O1eS61djXF4CAIZNfDtiRvALH8mgVGQ+yMrPLg3eY0xbExS3IlETz8Avu4s9dypN5Kvq16uIPMk9cLN9y7kQKCGvXSm3RG4XiEpBtdhZt/janqoYZlV8SXK+yQAglqpIgILOZE9dGWywWjrNIdHK6cL9uoNPp5GEGYYU4++WI2+XQlUJ1BgihumGGYRjl2PfqsCyrJbeJXs/Wbe1Zr9cbDHqW1TEM1PhX01X2UKj8etDwC4tuBVL+SCkAAJgvbk9elWZzUAyOHnzpj6w8AMLjJ7Ta8cWKzEIACs9teG/WH7dBWCs/UHhuQ9KUzNELy5ePaaLdqHdHgbUfrzhhBsA3bvTrrf5M/vgPvEKsIC05+dfgpFFdpAdsN+SFqD0rVmQWAgAK05ITY17YkAcAAO0Sk+IvffH+DyfKdl/w3hfGUUmDFbwfKRQX4/vo8+0/Cidfls4aZlR+yXG9bSbRqgUByb2VEJJufBDauupACPV6vdFoMBoNer3eA9VNHJdMjmLwaBxw3175Gqk/xbU4tG7H0eCKYshHLRgMnvi8uASDwUDfn66Cyi/34aHyK/CZhfOisz8eERPTf+wXeUNmiKnJjF0SJxQl/5BmBu3GLPwo8sTMATH939jgk/TzwgnBJ98f0f/FFYVjfk4e4rAhZAyfkBSftyr5z4sAgHbPfP39BN/tbwyNiYmJG/MNGP3T0sRAAIAk8ZrfkPlfD784a2hMTMyI5LzEpQsS8Wl94+avXxh78v0Rtt2//zrJMVORQnEan4hy88xZw4zKL0VgYGBQ+RdXLPKRuBiprJOWqFYWi5V6sqmgGEoBD+bWSH1EjEYDAMBs5oBt3kyxGDbP8FXgaqvMj2GzTXJwSq1DMUSHOhojKzhk9WEQAlUPOuJpKL4WtEA+U/gpq07c8URT+eXJOCG/sv2bBedfVz9sbm5OcXGxy7Nx2DCfSB475cTgpQvHhNtxWyzMXDZlZlr8wq/HUJOI8mBCRgTRDMdxJpOpbdvgKsqvbP9m4f/848QRqkI1yK/yUWqdTucS0SJRzVWEpSAIFQNqU9O5HCz4EQKCIFitVggh7sGiMMOijmV1OH8Oy7IMw0CI10XU2MJ0hwxFhBBdQ1+HccIws1q1JudFCFmtvEOvdVfFhPQoqPcvhsovj6KWyi8ZxvCk77/f8N6LQ8dEvzx6dFx0qwDfMgvMXJh3KW37suRVt6OTvv56SCA1zCgPKj4Rz0dGOLcrlV8YufxixR90Op1LZmBICeXQICaVbSKiUgsh0OkYhjFgFYEcZcQfWFbHsiyE5Y2Hy3uUAipWTqLo2NtOqQM4YZjxvGO+rLapV4dyNtQ184y+NQGVXx5G3ZJfxsDEBdvjL6bt+HXV/FWZJ7NvcwAAYGgcHNYlesgL3/werpptmkKh2Ie+NYEd+cUC2wiWxeKawSqEyptbvd01jlA67bSjHY9ydmJZFsLydQ7Yxwa3leTm8TyPV08CIC3Psmw1jz6SYT9sXxWK4ZusElEdIYBsUB+hWopzhpkTPdZqtQLgwKozUBfNswccKr+o/HI7voHRiUnRiTVdDQqFUrewJ78YUXK4Sg+WiCiVKUvJT/bd+t0+6QmhB02tYkVTXGuuMe+TpLxD2qpLMBj0ej0rRtqxp9bg7SpLPyEEDAN1OoZldY4uKKJ4AirZxuwhCM57t1qtVnlYc3VwRjXnTkfxKKj8AlR+USgUSi1ERX6VTV/wvMsmKKROk6xycAidTifZXLOTJLXCI0UigD1HHquDUNmf4nZKXaLSbGNyFEPhOYTFYnHUPKtKRjWKhyAKNiq/qPyiUCiUWoS6/Cpbb+ZC/wHsqEBuMRj0knBMcgXOhcK1tsPzgk7H6PV60ccD2DxtbDeyfC21+JOkfHW2J/ZCxEu6ASjzSFQsSeYgthfWDCsZknRnbqs7xZVozDZGUnXDDGOxWBw1Cz3RdYqiGdJXkMovz6HWyS8KhUKpZiqVXywAwNEh50qRx0/DEZmwxq6oaXuChiRaFBAqz+dUj5FgtVoZxsAwkAxszXGcGNiKbFusNBiNFcojVK3tqX2pgyAIlcYeFQ28qlaLUr04lG0Mg5BWlyctWCwWR9e56XQMAFU1zxT7Kq6G7Y1HBxcqUPWHm1ywSuWXR1Hr5BeFQqFop3rkFwsAIF+LLknSYi9+mj0VheNcpp85DVawEhMT58+f5+NTIU3D2rVrZ858qzorw3GcJAYxsKV1xlMTeKrKarXiapvNnKgZOxpTQa5ZalQl7QVdpFSdWte2Op3OCcPM5QEMOI5zwjxDSC3En8Z7sWDBR6NGjSK35OfnT5067cCBAwghD7yDZDYVMgBGNVDFkRdy+h1Q+eV5VKf8olAoDyB1Xn5VED8uzJ5ptVo1uiVYLFaHLlVcvIR3Ir869OcQ1alasSxrNBqwoMIxiI1Gg9FoYFkWIWSxWMxmjuM4i8WC08LgX0VNApdnWVb1JGWILT9p0qSJEydqrKHotRgZGTlv3txOnTo5fJEUOyCEAEAQglGjRs6YMaOmq6MJJyLRuS+yHMdxjj7dLKtTXPqivZ+rvB88zygrA8dTxVRz/vqqnE4i2Eio/PIEqlN+USiUB5M6L7/KC1mtvGtXM1utVkFgcERdRXBwNkdtUFGlwxdptTopjxVdsOzpWAih6tGxVEb9dTpGpzMo/6ZUWD1LjDiWHxsbO2PGm2FhYevWrZMkJlfcC38wmUxvvvnmk0+OKC4u3rJlC3lAinOIbRsZGTl16tTo6Oj09HTg8ZNmKukQVHChK6PiwR2N8MmyOjJng0P9HEKVgTQEAATAE1VpMqEKz/MMwzi6VtA5eF6oiqAh/aLJdV9UfnkCrpVfLqsWhUKpW9R5+SXGAuHdYXoKgsBxHMMwOp1OjOmAY7Gp2QAAIABJREFU/Rx4nve0NUUQAhUtqhqmTSWZYTAafbQkExEqWWJws0MIOnfuPG3a1O7duxsMoqO/mn0l7jhx4qQJE55v0qQJhLC4uNiBK6QoIT4IAQEBb7/9dv/+8d7e3uSvHmueqQwCqcBxFrc++wghjnPYPNPrWTxw5Wg/V72USgY7ahAIAcMwojywWCw4A6b7+hpeR+RCC4oUbFR+1Tgul1/uqCSFQqkD1Hn5xdr7wYUIQpUMzQcHSWYYYEfayZFbYhaLBTuKKLru+/j4TJ8+7cknn/T19SW343kzRUsAKyLiJFvFMrDSCTdKpUyaNOmFFyY0adKE3GgvLI0nACH0QMMM47R5hse0HpB+zrIsqRDzPI+XWgEHZ2tVJpfwKKNK7FanEd3eqPzyEFwuv7Sc9N69e6R3E4VCqRUghO7du1eVI9Rt+cW6W7C5HDErEW597MXuxHE8di6CRC7tFFG3xEhwWw0YMOCpp56ShDwBQMU1q4yJE18KDw+3d1iKE+Cm69EjZty4sRLDDADgsR5xEEInMoM7ujinKiCELBaro9ajwaDnOMsD0s/J2OUiTgRKVQnB4j7DBr8bqfzyZFwuv+ScOnU6IqKjJzsXUCgUCQghhmFOnDhZlYNg+SU/MqgT8oupXYINAMAwEP/hpoSwfItDfw/smxxCD1X3H2xqWXd0zjCr5vkHQRAsFofVPScmA2svrsrB7UQIlqqAp0pqnWEGqPxyNcnJyV5eXrWuG1AoDzI8z3t5eSUnJ1fxOK7yfPZA+VX7tBBxIR1e6+K0wueZa6mrgTo29l8HqHXWsrhAUTsuD9WgEUEQ5OmqKuWB0nxxDF/svFGVe+REAgOnYdna5/GBofLLtaSnpy9evOS1117Fs3PUv5FC8WTw685oNC5evCQ9PV2j67I6dVJ+1T7brM6DO2ulOZorPQKwE6XA6c73QCms1QlCqBbNmznx/qpZNRqfWqN59sCOXOh0jKjrq7eBSvTX6hFvEEIcjcO9p6E4hQvll0YWLVqUlpaWlJQUGtqhfv36Tp+XQqG4m3v37p06dTo5ORmHoXYVdU9+UdvMg+B5QWUoVC7zKpWCdAk7xbU48ebi+ZpXo+1lE6YoUhXhVD3ijaYn9kBcLr+0k56e/q9//YuOHlLUcU5+ecLbxol5cvclEa0i7h4ArRvyq/bZZmJ4E/wi1ul0zrkxeKDzg9VqZRiXdQsc8dM1x6JQANDr9bVUsIGytyF1A6sOOI5zawz0Wj23SeWXRrTcZFmmQbUQbdRye8Bx4qXE8wJCSKdzOIGny8HONY7KL4bxcmsqUXvYe0XLt3tg6GMPkV+1zzaT9E6GgbXIH6xSOI5z2gFXcsc9c8iEUktx4m2Fk/O6qT5OYLVaIaxreZOqIe+i5HRasFgsNEWVIlR+2cMh+SUaWtAG+RVUbeycUvdgWWfkF0JqU8HVDEICADqHroJhAMMwVmsNmGcS8NNNBqNHZZQ9y9VjodUi+VX7bDMxP5JOp2NZnZalLC5cNk12INLil1j/LhmiQwjhfOcsy1qtFuygaEuMC8VejhDCsRlqlwejmOHXzqI417cnUB62qVCBujG2aq+XkogXruWS1d9TkuOL3VKMkejQuTTi3DXW4DtXpcI4GIy4waFW4nlppBN5U0heU+TxHb0j9l4yCCGsEouns1gsOEC8+Mpy6ER1lZqVX9UM9nKU52mQgCOFapdf4vyYiO2JLrfTSION8oDj3MCiIFhY1gUxbF2LTsc6ei2VPoDuhlRWEUI48pktbRhiGAZLpWowz7S/ZLCq4NbKqFP7bDPS7AbarG1X3XKsf7RtG/zCCxOioqL8/f29vLzw9tLS0uvXr584cfK3337bunUrqQw5cRb8r8lkSkwcPnDg48HBbevXr+/t7S0OMNy/f//WrVtnzpzZunXr77//DkBZfk97aaPJfi8OVKhXgPxQWcjmcnMRF1NXxHF9IITNmjVLSEiIj+8XFBRkMpm8vLzwLjzPl5SU3Lhx49ixYxs3bty9O0Vje6rcaFErjYzsPGHCCz179mjQoAGE0Gq1/vPPnfT0tNWr16SlpYnVUzlL1VGqp1oXlav1KvnBMQkJwwYPHtyhQwc/Pz8vLy/slYE7anFxcW5ubmpq2k8//ZSXl4f3U7lkllUWBuTphg4dOnDgwIiIiAYNGoj3keO4oqKi3NzczZs3//TTz8XFxaJBTirxErTf4j594hISEiIiIpo2fahePW/RW6y0tBSfd8eOnRs3brx+/TppHlgsFolDueb3g3I/1wh+dYwePTomJjogIMBkMuH6WK3W4uLiy5cv79u3b/36DefPZwNHOiEevmGYCoItPDz8qaeeioyMDAgI8Pb2FuNqchxXXFx85cqV1NTUjRs3XrhwQaPhhIvZSyKM905MTBw7dmy7du28vb0BAKWlpX///ff27du//fa7/Px8aqFhalB+VT/YyxEHArVXBv+k0QNfYpUxDAMhgJCBEOJXHJ6HlEymUR5k7MkvdTjO4kQ44urBCZtBr9fXoA+LbYoMAYAEAYGyFeAIIQGLBVJ+ue915+gyn5o1aGFgYFANnl4Lkte6EzGI8Qilehmrled5a2Ji4rx58yRJmdeuXfvWW28jhPz9/f/zn3cGDBhgNBrtHQch9Pfff69evXr58uWOzhXgTmk0GiIiIsaNGxcbG+vr61vpLrdu3frll1+WLPlvcXExPp1kjTXW81avXtWzZ0+NNcH8/PPa9PS0+fPny7NUq5Cfnz916rQDBw4A2bWLT11sbOxLL73YtWtXrMapgBC6fPny6tVrvvnmm0rVO3ylb7yRNGnSJPLFun///meffQ4AkJT0+oQJExRb1Wq1pqWlffbZ51lZWepnqTr4QhYs+GjUqFEO7bh///7nnhstV9zFlmnbts0rr7zy2GOPVdpzAAAcx508eXL58uVbt26zZ/LZG7PHZzSZTC+99NKTTz7ZpEkT9Ra7e/fuhg0bPvnkU9xLt2/fFhwcTNZk+fLlCxcmq9sk4kmnTJmckJDw8MMPV3qb7t+/n5KS8uWXXx05coTsP6J5hjcOGzZszpw5JpNJ/WgkYj/HdZbfTbEAhKBz58jXXnu1R48eKq8OAIDZbD5w4MDixUskta0UnU6Hb9P48eOfeuqpoKCgStdIcBx35MiRL7/8ct++fXiLessLAvruu2/Jdwi+a59/vtDHx7Ro0aK4uDjRPCYpLCz85ZdfPv30s6KiogdQXa4e+SVf2ImNk+p3prAX8wOjfbvZzGX7NwvOv04enDDJcJI3Bi/Yw7YZHqTAphq1zSiAeDFqB6EaVsq14Nza75oKyoXKEQQB4SiF+AvP8wgJDKNjGCjYptIcOviJRo3C//mn0mL2BhY9lto3b6bT6fDNw4uhGQ1pOKu+bBohFBMTPXfu3ODgYPXTQQibN28+Y8aMIUOGfPLJJ3v27NE4BC7qnW+9NXP48OFadGt8uqZNm06cOHHQoEHLli1bu3Yd7tyuE0tOHkfurIgvMCAg4O233x44UM2+rXgc2KpVq3feeTshYZjYnkB1Uk6xzhDCqVPfePHFF/FUpxyWZXv06HHp0iVsm7kbl3v3mUymN99888knR2jsOQAAg8EQGRm5dOnStLS0OXPmnj9/XtJzFAWb+Ors2bPnO++806ZNGy3X0qBBg7Fjx8bFxX344Yfbt+9QKqLm0iD+NGrUyMmTJ7ds2VJjA3p7ez/++P9n78vjoyjS/p/qYybJ5DIHJIAYICAYCAQQCQQJcsQDBP2prPqC8HqBuuABiquC6Lq7uqDCriK6vLIC7gIqguLBmUAg4QyHKBBCwhESTiGTY6av+v1RM52e7p7OzGRy0t8P6066q+vqqq7nW89Tz3Pn4MGDv/76m7///e9Ed4cQUrpj8l2DoVNpL0a5csURQo8//r/PPPNMTExMnblZrdZhw4b17dt30aJFn3yyGHxQoJFqi6IwePDtM2fOTElJ8bFnLBbLgAEDevfuvWHDxnfffbe8vBy8DEuMsfdFHdlsto8//njIkCHeyo2IiLjvvvsKCgrWrl3XCErpZo7GWb8I8YOmDl8RXKiMGCmK1oJyAyEymK/rwXadI2Bi1rTGbD6i5dAzF+GS3BAVQAiJoihJoiDUmqWAYVBpUVTvN2mvqIonrC8YbWk8tDxuptpBbARDfIRQZmbmX//6l8TERN8f6dmz54IFCxYsWPD550t9FLCSk5PfeefPAwYM8Fd8IQRm7ty5KSkp77zzDgQqaGqyDfhRQpBq60B6YODA23zht3o1QT179ly4cOHHHy9avLhOmVWn7aNGjXz44Ye9ETOCioqKnTvz/KpYYEAomHa2UI+RAwAMw2RkZCxb9sW777737bff+iI9Y4yfeOKJp59+OioqyveCEEKdOnV677335s2bp5urQXGEAr355pw//OEPxi9RFxEREY89NrFHj+6vvfa6loLWA+pxrgF65ZWXJ0+e7ONOBEFUVNQLL7wQERExb95843Ei333qqaefeWaqX6+DwGq1jh59z803d5szZ05+/i4Dc1kvPYZfeOH59PR04/48c+bM2rXrUPNzydX4aIT1SyZmcnGNL5D56xGkzvSyNSNhXhRFsyxD0wzD0AzDMgzDMAxN08SAjaQylWfXOSgqEG7WHDxn+AKGCYSbSVKjfgowhlp9GZaIezBRFAUXeEGgKArxPACIkoRFUZQkiaIoitK3FJDP6yrRrFyOBQstj5s1EAxsPxiGmTXrFd+JmYzo6OgXXniB4/gVK1YYiINkqHXt2nXhwoU9enT3txQZISEhjzzySHh4+KxZswxOJTUKPIQwIlsPHXr7X//61wC6UUZUVNQLLzwfHm57//0PDIU8dasRQs8++2xcXJxx/sePH1+/fn3A1fMdwRJQSSekpw98++23k5OT65NVYmLim2/OsdlsyrGqDQtGvrMTJ06cMmVKYGFeo6OjX375ZT0nbAanEwFjmD9/3rhx4wJ2Z4wQGjBgwD/+sXDatOmFhYXKTcd6cIY6HszKGvWHP/zBL2JGYLVaJ0yYcO5cmcGnQz68N2PGjCeeeCKAUggQQt26dZs3b95rr72Wk+Ornp8gPj7+rrvuMt5m5nk+NzfXlJEbFPL6pSRmBE1Fz4IOpcaMYRiaZliWtVhYlrWwLMswDMuybnpWqz1TPt50dTfRNAggRkWLoGcBEDNf4h0HC57iX63GjBAznucFQeB5nucphHhw9TkAiMQXgbdsdYlZa4XJzQAAOI6XJMltBaFGZmbmDTfcEFjOkZGRzz33bGlpaU5Ojq7QoyBmC+pDzAgYhrnnnnvKysq8qCaaAKSBxJitPsSMICQk5LHHHjt//vzy5UZ0V4VOnTrVScx4nt+/f389q9eYcI+c5NmzZ9eTmBFER0fPnDkDAJR8QBkWjJQ4cuTIqVOnBkbMCPx6lhCnehIzOavu3bvPmTP7uef+WFNT3dCbF5GRkQ899FDAlCkyMnL8+IfWrv22srLKWxqE0IwZL9WHmMlo3779K6/MKi0tLSz0Q684bNiw6Oho4zTXrl3Lz8+v0+WMiYAhiyxaYkZA03SjiWXeYkl704z5EntaqTQjZ8wIE7NYWKs1xGJhrVYrYWiEpMnGjWS4maPuegY5y+TvU81ZFaN7rNcYkoQbWWMGtYcFQDZldFMynuc5p5NS0may7UtRHq7IlbldV8QMWjc3I+pUcO23eU0mv3JyhlibQHVQhOM44iAxN3fHoUMHw8PDs7KysrKyBg4cqHvUJzEx8amnntyzZ4981kV5l/w5ffq07t31iZndbj948ODWrVv3799/+PBhURR79+7dv3//4cOH9+nTR+tLg+y4l5WV+cVegg2XZ0j5KNRzzz2nS8wwxr///vuePXtycnL27t1bWHgCAKenD0pL65OVldW9e3etr6TIyMhnn3327NnS7OxsHxuoLFoQhCNHjnz11Vdr1nwbERGRlTXqvvvuS0lJuXDhwoYNXl1iBBd1HVKqG0SbFBZmmzNnjreRw3FcUVHRtm3bcnJy8vLyAKB37979+vUbNmxYnz59dP27REdHP/HE47t27VIa/pGwYKRLbDbblClTYmNjdat0/vz5/Pz8rVu3ZmdnV1ZW9uzZKyNjsLf36GMzAWDSpEl33XWXLjGT27hr166tW7cCoMTEhPT09IyMjCFDhsTGxmqnW3p6+pw5s1955RX5Vj3euJHn37CwMFVbLl++vH379q1bt27durWysrJr165DhgwZMWJE3759dclVly5d7rvvvmXLlmtrSAbAqFEjx48fr/usKIqnT5/euXPnzp07c3Nz7Xa7zWYbMmTI4MGDMzMzdd2odO9+85w5c55+ekp1tc6XSguLxZKQkCD/WVlZuX379lWrVuXk5PTq1WvMmDF33313YmLioUOHcnK21WX8aUINf9cvb8QMmtrhWFAgGyiSc2UMQxNKZrVaQ0JC+vTp8+CDD3Ts2FE16UyYMNGsUF1dffr06dWrvzpw4ABCDrIoYCy5HYFIuh+7642YQUv00+gjVH6rdN3NkXOf8vrHssyYMWPefPNNb24JMca//fbbu+++u23bdnLBbYiFAVBCQts//elPWVlZWjHU4XAsXLhw0aJPVBIPKXry5EkzZ87ULiqVlZXffPPNokWLysvPg9s0xd0oBIDbt28/a9askSNHaoWz33777Zlnni0uLiZ/elIOfP/998+dO1fPHeUsOXMiGbg3LF2ZLFumdvZYXl4+Y8YM4n2eeEfFWJJzIHj99dcee+wxreHTlStXli5d+vnnn7u9qyPFAR6EEPTp0+fFF18cOHCgaqMIY7x9e+7EiRNlb+zK/nzxxRenTHlalwzY7faPPvpo8eLFCkkRAeCHHnqoS5fkv/71r8aORoIF7I5qgJCrsYMGpc+fP18p6QLAjh07JkyYAEDCHoD8RuRKPv/89ClTpmjfPsZ4z549H3zwQX7+LkUzQe5e4pFF1+Moxnj9+h/++Mc/qq6TgxyvvPLKhAkTtK/Sbrd/8cUXH374oWLMIEmSyCHdgQNvmzVrVmpqqreO5Tjuk08Wv//++6DofPko3Weffdqpk/ozJYrirl27/vGPf3i20eMA2JQpUx5//HGtyvTatWt/+9vfvvnmG2VB8lYCAHzxxReDBg1SPlJeXv7SSy+5jyPKbwERp8BIz0+jqsTPP/98yZIllZWVihHrGudDhgx5/fXXk5OTtf3z/fffP/fcH8FzTJJ6hoeHL136ef/+/VWPkM/UP/7xj40bN8q2qe7aujB+/ENTp07VulRxOp2ffPLJhx8u0H6pkKGv1xMnTrzxxhuq8RYebnvmmWdKS0tXrPjyutWbNc76ZUDMmolY481/o4HeTPbT6D5mRtE0TZRjhJKFhFhDQ8MeeeSRcePGOhyO5tBMEyZMGAMhFBIS8u23a7/88suammqHw+lwOJxOJ1GoEQ0/TVPydDb+gmm9ubYOtE69mdahsNI0iwBjkA+9UBTlg5NiMScnZ/r06ZWVleA+MiQ7dUAIl5efnzZt+tNPP/Xss8+qFGghISH33HPPv//9BXEg7q6AS6f0wAMPaIlZaWnp3Llz3R7t5N1TZLFYZFHy/PnzL7zwwv/8z/9Mnz5dZVmUnJw8fvxDf/vbu/IVhMAtuSLDJUztwwMAEKKI7Or1GYQAgKaJ4EWJoihJLnkuLS1NeyIFY3z06NHXXnutoKDAHeoKiMhL8iNlFRQcmDhx4ssvvzxp0iSlBwiEUL9+fSdMmLBs2TLFUwAALOs1mAnHccuWLSPETNEWjBBauXJVI0uNcgUwBoPjTvINSQKEQPYrSPxqjBkzRkuunE7nypUr58x5070jpWQ7rrLKysqnT5/+6KOPTp8+XUVdEEJDhmTce++YtWvXgfvNYox5nu/Ro/sdd9yhJWbnzp176623Nm3apHQ6R8QpABBFMT8//9FHH509e/a4ceP8VaBNnjzppptuUl10OBxLly597733yLBRsA6PcPCffLJ4165d77zzTvfu3ZXvNyoq6v7775e5mcyTlcpeLdxleZTiizTo5i357qkn22yQ14G2bdv27LPP/vOf/+zWrZvqWULYtFVCCE2cOKFXr16q64IgfPfdd3PmzKmpqSH9z/OCmxfVZrJy5cqcnJy///3vgwcPVvaM1WodM2bM2rXrTp486bs68fz58++8805+fr5cTVJWZWXle++9R7rL9MrgOwJYv5o5MZMRGFMFTyeNsk2j1WpNS+szbtzY6upqcszMHGQmTDRnYIwlSaqurh43buxvv/26b98+8rkjQJp1orl9wRoNrZCbKRc2om8hf3qenKld2IiBhPHrxxjn5eVNmzZdEaKn1u+2W3jCCKHFiz+NiIjQngBJSkq6//77ly1bppR4EEKPPfaY9rBQWVnZ66+/np2dLUuByrNwsl6CyJFLly7lef7ll19WHuNhWXbIkCH//OdHhElCrRDpys1LM8GL3ZFS96KGvGTKTaMoSn4LDzzw/7TWjMeOHZs+fXphYaEyE5VYLBOJd999VxRFVZfabLZhwzKXL18uXyGKHaP9lcJC2S+5Z6ux0nFiY67uskG2d3MvNQ1w6zDhzjuz2rdvr0rtdDr/9a9/zZ8/HxS0QdsnpKeJ1atq5ABAVFTU2LFjiWM95fWxY8dqSywrK3vjjTe2bdtGBCPV8CaGiIIgVlVVv/LKLIZhxo4d68uxMVLntLS0zMxM1WFup9O5ZMmSefPmKQeLbg4IQUHBgenTpy9cuFBl+dmtW7d77rlHdv2ibKn3AeDS/ODa2NN1a1nLysr+/Oc/5+fvUr1lxWvFCEFhYeG33347bdo0lRfK6Ojo9PR0OYqafD0sLOyee+5RfWREUVy3bt1LL72EEMUwNEJIubCpRkF5efnUqVMXLVqkomft27e/886sRYsW+bggSpK0adOm7Owc9/hEynksE8tGMBVuHQhs/dLNqpWJNbJBI+FmDMOwrOWBBx4k8TBMbmbCRPMH4WYURXEc98ADDx46dJhheHJGlKZpcjBN/mi1si+YX6D8dWLTzKFc2FiWpWmKpil5p18QBFGUfFzYlCgpKZk7dy7RehEKodzGI2nc9mkwb9787du3q4aUzWa77bYBniIgYIwzM4eqBCyHw7Fs2TIi6ygyQRzHK/85nRzPC4IgAsCKFV9u3LhR5WoyKSnpvvvGKasnGygaD3e5XbK3K2NVm5yzwm0xomnKarV06dI5PT1dNcauXr368ccfFxYWkjxlSoY8Aa4TFwAA8+bN27t3r6rc1NTUoUOHEkpssViMveUSZ3HV1dVKqVFZUGNCO3i88V7d9AghjCEzM1M1cjDGu3fvnjdvHrHc1j6LECIFyVmtWLFi+fLlWq+JqampmZlDVcrSW2+9VaU0czqdq1ev3r59u7JuKpBvLqng7Nmzjxw54ntHZWWNatOmjaqNubm58+bN99Y/nr0KGOPjxwv//e8vKioqlI9ERkbecccd2oFnWB2XCtHdjXU/wnHc6tWrc3JyvNXW/d4RxvDTTz+dO3dOlYPNZouPj1MWQup8//33JyUlqRIfOXJk9uzZcjkcxxt2DqqsrPz440Xnz3sYhFit1szMTN9nxJUrVzZu3KQcJ8pSAt7yoCjKYrFYrUb/LBaLuX61FGLmdHK6/+p8UDGcEEKIcsc1s1hYlmU7drwRXDaftL9jzIQJE40M5NZ7A0DHjjcSjz5ycELlmsjzQrP6gvmF+q9fVAAuX5otMAblwibbtlEUUi5v/hIzIoAS7wjkinYNQO7dYpJm9eqvLl++rErTs2fPTp2SwM1GMIbMzKGdO3dWJTt06NCiRYuUOesuOchtbEasEL/77rsrV64oE9hstttuu63O1jUohgwZ0rZtW+UVjPG2bdt++OEHhiEHBywhIdaQEKt24MoXSfiaDRs2KC1CASA6Onrw4EE0zbAsU+eiXFFRsX//fqRgqvItb2J98wQZYCNGDNeOnMuXL8uKRJkpaXOQRw4ZhB9/vOjo0aOqNFFRUQMHDpTJMwAMHz5ca1t44sSJ//u//1MWpzs1GIY4MkZVVVWrV69WvUcD9O3bV8UGL1++vGzZcqUu0FsbEXJtKNA0/dVXq48dO6ZK0KtXL0JvGm4BOHfu3LffrgWFhs3bpwMAiouLf/31V+1diqK1Fbz11v4qQ2hF3yJig+qtVopPB+Tl5e3evVvVA507dx4xYjj41jOnTp2SyWcQpxXD1D2pEQrEZVmzRbDWL4ybHTGrP+SBRFGIoijZh35YWJh7A9GECRMtA2TOhoWFsSxLtOCUIiQhQO1J2haK+q9fVLOXRf2ArDgi5m3KW8rljcBHYgYApaWlP/30k7EsCLXiKQDAhg0/q2RBAIiNje3bt5/y8b59+6nMyTiOI+ZPvphLQa2YBTk5206dOqW6261bN5vNZpxDwwFjnJKSopUgd+zY4Y4fioyd2yKXOg4hhHbu3Hnp0iXlXYZhUlJSfHSPe/Xq1d27d8tOTfxtS3NDSkqK1hP9oUOHNmzY4Kne8Qr5blVV1U8//eR0OpV3WZa95ZYUUJi/9u7dW1WirIo04IFyWcTEDgCtWbOmpKTEuHXEzG/QoPSOHTuqbh07diwnJ1surc42kqOkCKFDhw6pzvDExsampaV5qYBxBX1FYWFhcXGxbOxnXFUAVFZWpqqkxWIhmgElwsPDVSfoAKC0tHTNmm8JMatzVZO/GwCwb9++mpoa5d3IyMjU1N7GOcgoKSnxbpEbOEjjiIGA7j+3VjDoJTcZgrJ+YdzixRotlAzfbc+BGMa1+94i9tRMmDAhQ56zJGg82XBBiIJWIZ5BMNYvCgBa356T7ttVLm++EzMA+PXXX5UOD43Lxa446FBQUKAyFQsNDb355m5K0tW5cyeVa4SKiopDhw76NTjlZfjIkSMqs8aYmJiBA2+DhtQMGKNLly6qHrt8+bKsv/KO0XP4AAAgAElEQVRlEsopS0pKlOfTCNq3b5+UlORL686fP19VVdVqpn3Hjh1VI8fhcOzevRt8OwTlCZyfn6/ivQDQvn07m80muxLRHau+R4RDCLEsgxCqrKzat2+fQah3V50wdO3aVcUGBUH49ddf3fSj7jZSFGWxuKb8wYMH5bOXBCEhId26ddMOHkEQgkI2OI4jGzS+7LAQQlVT49D2jNJYi9R24MDbVIE9AOD48eNVVZW+v3336ogPHDigUrlbLJbOnTv5kg/HcefOnZMNZess1F8YTG35lrl+yWiVxEwJ924dRVE0QpSxHbsJEyaaOWiaInbK5DPeOiQ0GfVZvxgA8ObiyTMjEAShTomqaSE3kud5pU2IIgFiWVaSJG8LG/ECr4TD4fjll198X+yQ21VAYWGh0+lUirMMwxCvGO40SOsko7Kykmy0I7fPdN8KBQC4fPmyIAjKEsPCwtq37+Br1YONpKQkbSCsy5cvl5SUkDfl73C6dOmSSh0UHh7eqVOnkpKSOtVEpaWl5EcrmPwYQ7t27VQXKyoqjhz5lYwc49NrMtyUAAoKDpw+fVrl5yMiIqJv37Tt23PJyV3t6aYrV65s3bpVzsqX4liW4Xnhl1+O1NTU1KnR7dChg4oNchx39uxZ7A4kUOexSZqm5DF28eLFmpoapTtThmFUQQvA5dUwOOB5/vTp0wCgciXqrbaGzfG41b59B5U6WhCEsrIycDtZ9fm7gQDQoUOHVawVABITE5GnZxddcBxXXFz37AsYvrj1M9cvguuBmCFX+GmXSpyi6hWM3oQJE00LwsrIPqFs1NjUlQoa6rN++WqsTywjtT4DmhWIHycSHsFgedP9oGMMPM9p98sdDseZM2fBT5keYygrK6usrFQ507/hhhtkicdmC1M5vgeApKSkzZs3+16QMRiGiY9XB3dqBBC5uV27dtrQ2H379tWqvwJGSEiIVoGghSAI165dI7/rEoKbO8g41I3ZlZu7HSm8CPoOjPHp06fT09OVF8PCwuLj25ASk5KStEH/Lly4IIqivwd+WJYpLy+rqqoy4GakFTExMarMw8LC5s6dO3fuXL9KNIBq74AcPg7W2oAxJq563IS5jsTeb6o98cTHx6l6hmGYJ5988sknnwywrhpER0fbbGFVVdXGyRwOB3Gy0szdMF4P61czb119IAtsSAHzmJkJEy0dlPKcWa3dcmvYQ68n/Pi0tYi+cnsdAADgeV6rB9OFwcLmcDh+//13VJdvQy327Nmr3Y0mTucIdUlNTW3ow2AWiyU+Pr5Bi/AGhFB8fLw2bltwwbKs1qu7FpIkORwO8rtFEzMAwBinpvbSkt4LFy74rmiVIZuMXrx4UTUFKIoiOwsY48TEBJVvdwAoLy+XJInEJPGr/mVlZdXVRkI/aYVWqRV0KCkuzwdZr1JZWVleXh7EDGXEx8f7GybOX9hsttTU1DqVk4IgVFf76tmlaXF9rl+tCYrvDDK95Zsw0TqAEFCU7J7RZGUutMJtJ3Kshfz2ZXkzXtjsdnteXl5g8jzZAdVFY44/hFqGXBIwrp/J7Na4hnvTVgWw4USSa2kJwzCxsbEG+hDitUIUJaId8rk4VFJSYuBFsEkgCGLDGLzV7ZbDLzTyXPZtLF0vs69xENz1q3XjuvnwmzDROmFOYW9ohdwMACwW1sflzceFzS95V06sdaNPygQAjHF8fHwjOFFMTEzU2kQ1AjDG2vNCQQfLsnFxcS1dFeYnsK6nirNnz0JADgbd2jbdEY7dJqD6458UJ4qij/TMR4NSYtqgPawYdNhstv79+wuCaLCNUj8EeeUhnj6051SDDpvNFh8ff53NrOaCoK9frRKt7GiKCRPXIcxZ7A2tk5sBgNLjsLflzceFjRj2+EnP6rYuo6jGiJVJ03RDeLiuEwghd8ThZlRKKxA1iXSue6sBRhPycfCIoiiKPumdfBnzhA02zvihKEqSpBZFQnBj9YzpaKHJEMT1y4QJEyZMtCy0AG7mo829CgiBUmmjXd4aYWEjp8u8oaKiQj4E1XCorq5uKqMj4jeyQYuQJEkVmKvO9A1XmaZFhw7Bd8gpikavLyYmRkm0BEHwhZ5hjJOSknxRqBInEw0KQRDsdnuLImYAAL///ntDFyEIgl8zy4Q3tNz1y4QJEyZMNAn887HWJOB5PmB3TEobKqXnK98XtoiIiEGDBuXl5fmlOvMWfOnSpUuyLqKmplpLXVauXPnqq69CMDQ8xAs/AG6SA1kYY7vdruJCHMctXrx4wYIFwSpF6dvHF7QCboYQVFZW6pLewMYMmSOhoSGqWcZx3JkzZ8jg0S0xPDxcxWoEQUBIx7mcooau0BFWq9WwSoAx1u5cFBYWZmVlgV5LiWdtv4AxEI1Zi3PdWVWldr9RXl7+0ksv7dy5s/4bMe7vRov3mtNM0LTrlwkTJkyYaHFoAdwMgidS8zzPMAxFUb4vbAzDhIaG+mUWSKS99PR0lQN9cEVPcrk4FwRRK/0kJia6CVV9IUm1oa588eIddGhNxViWjY+PDyJTvC4tldHhw4drampUV4mSNqD+wAiB1mE9xlgUXUP08GGdEFht2rSx2WwqN33efH8rs23fvr12angCIaQz68PDw/v3v3XPnt2q6zTNBETMBMLum7n/dxUwBvJelHUmx8N8t0E1zL+FMdXmjyZcv0yYMGHCRItDC7BpDC4EQfBrYQsNDY2NjfFXViGeMFQCKMb47NmzGLu0anv27JaDbslwO9kPwj93PkH2FOc7SIQ35RWEUPv27d3xQ+uLAALJ+xKmtjmDEAmGYS5dUruZiYqKyswcyjAsTXucY2QYxtiAkIwObWjpqqqqixcvyVldvHhRW2J6ejqAWpTned54xCUnJ2v1Zko6hzEGwGfOnFXlHB4enpiYAICIexvyj6Zpf0cTABIEgTCZlsVDiB/O8+fPqxxdWq3Wm266ibSl3p8Oj/h4LYi1Xg/wd/0yYcKECRMtDtcdN/MXVqu1a9eu/gooCKGePVNUQaicTufp06eIdEWkKK28GxcXN3z4cOSOOhVE1K8b/AZCaO/evdojQx07diQ0ALmDhwYM5MnxfKxYQ7uObGiQtpaVnVNdj4yMvOWWWygK0TRlsbBECWaxWGjayNiPjMP09EHaMHF2u33nzp1ysqNHj6rMGqOiovr376fLbTiOM6A8qampujEAlBcxhvPny1UMJDQ0tGfPnrJvHoQQy7JEk+DPsKEUMdmaZnYEDEK+SkpKVIfBLBZL165dye9gfCua7LthwoQJEyZaNuwHP9394SF7U1ejJcPkZnWAYZjevXv7u7lus9n69eunOmZQWVl54kSRfCAEYyguLlaZu8TExAwblulvcVgP8nW/sjKGX7IaQog4dlciISEhKyurPg0kppKqlvpTK2gEN3cNB2JqeObMGdX2eUhIyK233ir3Bk1TVqtFtp41yBAhdPvtQ7QO68vKysnjREY/cOCgSgvKsuyQIUNIHAjtW9DSM/Ky7rnnHplFqEBRtb4ZEYITJ06oQlQzDDNo0CA58gRN0zTt0xdMOXicTifRyzWhSrl+QCUlp7Qq97S0tL5908DPc2Kqb0V9ZpYJE80RzmNfPp3Zv3/m018eI/sZ57LffGRQ/0GPvJl9ztcU6gsB5GnCxHUC+8FPj8w4LK7/7IhJzwKHyc3qRufOnd0eCOoWVohF0H33jdMaiZWXl2/evJlkQrRnhw8fVh3rpyhq0KBBRHj1SzZCCC1cuODYsWP79+9bv/77f/7zH1OnThk2bBg0AEPzpTLkx2+//aaiEFarNTMzMzw8HPwXIpcvX37w4MGdO3euXLny3XffnTRp0sCBA/3NBwAYpgVzMwCQJOmXX36x29WfvV69eg0fPhw8O8QgeBdJFhYWNmTIEKXPbgAQBOHYsaOKbHBOTnZpaakqhy5dujz22ERv9VTSM/ewR6NHj46KivL2CMPIBpkoJyfnwoULqgSdOnV68MEHSRIf3yMp+pFHHtm7d+++ffu2bNm8ZMm/Zs+efe+9YxISEsD/8dPkOHTo0KlTp1QX27Rpc/fdd/vlC4Q0PDNz6K5d+b/+emTbtpzly5e9/fZbDzzwQHJyMrTAnjFhQoWS7+e+v68SoHLf+zP+cwzAuXPpjO+Pc8Ad/37GP7PtvqTQXPA/TxMmrg8QYuZeN/gW73ytyWBys7oRGxv74IMPEAMfY2GF3LXZwh988EFVXGlJkvbv369ICRjjH3/8qaysTJVJx44dn3zyCd8VVKTQUaNGDho0yGq1xMTEpKSkjB49+uWXX1606OMpU572NaO6EIC3sV27dl25ckV1sWfPnpMnT/Y9E9LAiRMnpqSkhISExMXF9enTZ9y4ca+++uqCBQt8p81K6NrUtRRgDJs2bT558qTqemxs7COPPOJO4+qQOv0QPPvsM1pF1tWrV3ft2g1u5yIYQ1VV9fbt21VGhiEhIRMmTMjMzPQ2NUh6+dbzzz+fkZFhoH0VRUlW41RVVR04cECVbVhY2PjxD3Xq1Blj7EvAa/eUtI0ePToiIiIiIqJz587Dhw+fPHnywoUL3377rRZKP/bt26fa9WBZ9u67705PH4h8czuJ3efKHnjggfj4+LCwsI4dO2ZkZEyYMGHevL9/+OEHpj2jCRMmTJjwFUpihu55MuX5fl63YU3UAZOb1Q2E0JAhQ2bMeMnYtTSRdRBCc+e+mZKSorp75cqVLVu2EC9qsmxaVVW5Z88elfRM0/Sdd945adIkImP5wgaTk5Off/6FuLg41d1z585t2LDR95YaIwBulp+f/9tvv6kuWq3WBx988I477gAfOBVJMGTIkCeeeCIsLEx1t7Cw8KeffvK3VgDgoy1cswVNUzk5OapDRwihAQMGzJgxQ6Y3AF4NOMndRx999H/+53+0Z/BOnjy5efNmhBBWRIPYsGFDeXm5KmViYuLrr78mKzBVLxRj7HS6KMSzzz47YcIEA+/5koTJkTZSIsawY8dO7ZHFbt26TZv2R5vNJgiCMT2TK/PGG2/06dNHdbeqqmrbtu0GjzdDIOTyX5Kdna09rZqYmPjcc88lJLQFX5X8MGPGjJEjR6rYMs/zubm52EsgEBMmWhCSRs95sV84QHi/F+c9fDOAddCkeaO7WcDSbfS85zIjfEmhueB/niZMtEYoz5VpiFmqsTNmE4ZowdqDxoTVap04caLdbl+8eDFxTKeSWmSN2dtvvzVmzBiVQIwxzs/Pz8nZJju5dvMu+PrrrzMzM1WeGCIjI1988UWLxbp48WKikdAVkkihiYmJb701t3t39QIgSVJeXl5xcbHmOaRr+MQwjMGOu7f4URRF0TStW0Ny5bvvvuvbt6/KjC0hIeHNN9+02Wzr1q1TJta2DgB69+49c+ZMYn6mhNPpzMnJ0a2tL6Bp2puxXyPDmwBMURSAumORy+c79fPPP99///2dO3dW3iUDNTQ09K233iIpaZpSRSbDbkcajz766PPPT4+MjFSVW11d/eOPP4KnfI8xLig48PPPPz/22GMqA8jk5OSPPvros88+W7ToE9VTJFhWXFzc7Nmzhw8fbqyu1IZQW7du7dix9xIaL4Om6TFjxlit1hkzZlZVVSGEdJm2TFBnzpx59913azlqSUnJN99846OWiYzzOpM1AkhlCwoOZGdnP/zww8odE4RQenr6ggULXnvttRMnimQ7Uk0OZADAY49NmjhRhy1fuHBhw4YNJjEz0RpgvfmRxdmPKC60y3zzy51v+pVCfSGAPE2YaGVwk7HDR+DJ5GH5J0xiFky0bO1BYyIiIuLFF19cuHBh27ZtyRXFiXkMAGlpaUuWLBk3bpxWAD1//vyXX34JgLXRhwoKCn788UeVqRgpbubMGcuXL0tLS1OWpTqpP378Q//973/S09O1glR5efn69eu1cifGuLy8XBuuqnv37jZbGHjZcSeCqfbEUVRUVM+ePd2KDqVQ7qrPd999l5ubq82zbdu277zzzvvvv+8OG6CPJ554YtGiRTffrLP1ePLkyZ9//llVnO8wUAN6qwx5g3UqM/0HysvbqT0/1rFjx7S0NNnPO/GGb7FYSACxU6dOrV+/XqU6AwCr1froo4+uWbNm8ODBpC0Mw7Asy7IsTdNkBLZt23bBggVvvPG6VteKMd63b9/SpUtJ3DNlx2KMP/xwgVYRCgAxMTEvv/xybm7uu+/+bcyYMTabDSGUnJz8v//7v19++eWmTZuysrKMiZkk6XYpWrly1aVLl1RXiW75hx/Wjx//EM/zxBJSi9TU1M8//3zy5Mla+uF0Ojdt2qTyNSI3U+vDJioqqlevXoTTBvvtBwKM8dKlS7Wnzoju9D//+Y9szKw3hqFt27YLFy589dVZWmYuiuKOHTsKCgoaYJzXEmbtp0yubHBLNGHChAkTwYfkNqrH6z8rNIlZkGHqzeqAJEmyL2mLxTJmzJjMzMz8/PxNmzbl5Gw7f/58ly5dhg69fcSIEX379tW113I6nV9//XVeXj64YkCrFG7w4YcLBgwYkJqaqnqQYZiMjIwBAwYcPXp027bt+/fv37p1KwC0bds2PT194MDbMjIy2rVrp0tLOI779ttv8/LyyJ+aNDoCUPfu3T/99NNPP/0sOztblpDcWhpEUfoGllardfLkySzLrl69+vz586q7pNylS5empqbeeOON2mdHjx49fPjww4cPb9++/eDBg7t27QKAzp079+/fPz09/bbbbouJidFtoN1u/89//nPq1KmAd/cN4iMTvPvu38aPH6+6WF5e/uKLL+3cuRMHL2Cxt6zatWv35z//efHiT9euXasUrGX3iUuWLOnbt++gQYO0urWUlJRPPvmkqKgoNzd3z549RMHYq1fPvn37Dhs2rE+fPsQdixbl5eVLlvwfuPUzclnk1VdVVX700cfvvPNnLalDCHXo0H78+PHaTvMRRMkm50Z6ZsOGnwcPHvToo4+q1FYIoZtuuulvf/vbtGnTcnNz9+zZu2tXPvEdMnTo0LS0tIyMjJtvvtlbyIR9+/Z99tm/sJ5mSfddWK3WJ554nGXZVatWlpWVN6GbDPldnDhRtHr16mnTpoWEhKjSxMXFvfzyy48//nh+/q4dO3bs2bOnqKgIANLTB/bp02fo0KGpqamqCB8yioqKPvvsswZt3YoVy8nGgRKFhYUjR44ylXUmTJgw0QIQdetTKfOUnj9MYhZEmNysDly8ePHatWvdunWTr0RERIwcOXLkyJG+PC6K4vfffz9v3jwAUIk7Cnm36oMPPvjLX/6SmJiozcFisaSmpmqZmwEwxrt37/744491BSyEUF5ent1uV1kJ0jQ9aNCgQYMGyVe2bdv22GOTQCGtXrhwgeM4lbwbExMzbdq0adOmkT/tdvucOXPWr18vF3fw4MFPP/105syZ2k16AAgNDR0wYMCAAQN8b6Aoihs3bvzPf/5TT0mOoihvrjKMc1ayiHpCHgYXLlxQ+eRACN1yyy0LFny4YMGH5MrRo8dGjx4ta/yqq6v//Oc/f/DBB927d9fmbLFYevTo0aNHjyeffNLHylRUVHz00Uc5OTkYE1am0wkbNvzco0f3J554whu7M4YoioWFhZ07d1aOIkEQLl++JFv8EmCXswr03nt/79y58+DBg3XtZtu395sQlpWVffrpZ5WVlVolGKGE3sb5Cy88/8ILz5M/7Xb766+/vnbtuiCydH+xaNEnycnJY8eO1dpbIoTi4uJGj75n9Oh7fM+woqLiiy++KCw8IWcStLr6AHknqDELNWHChAkTgSCidy09M4lZUGHaNNYBjPGSJUu03hR9fHbnzp1z5rwpH/HyJnZkZ+fMmTMnsFK0he7Zs+ett96qqqqSlR6qBABI69RBizZt2hDJlZABhNDJkye1RnQqWK3Wm266SXXxv//974cffqj16xAACDEj56kQMurVOuHNrLEuh5zYL0/lvgBjfOrUqTp1MVFRkWlpaaIoyimLior+/ve/l5SU1L8Odrv9448/XrFihbtKHnflTsYYFixY+K9//UtrFlsnyIzYtGmT6rokSXZ7pYYmIeLOtLKycubMl/Py8oKiqzp//vx7772XnZ0NesovcuHEiRO+jPOkpKQm4RGyUhFjPHv27O+++y4oJyfdA+DL+mcVKEyDRhMmTJhoOYjo/VTKvF60ScyCDMrp5Hz/19S1bRqcPXv2o48+8pdXiKK4devWqVOfqaqq8iZTKuRdvGHDxj/96U8nT56sjwAqimJOTs706dOPHy8EjXitKBHn5eU5HA7j3MLDw3v3rtXXYYy3bNlSJw1gGEYOZCxzJ4TQ8uXL//KXv2idy/kFjuO++eabWbNmySeF6rPL7u3Zut5A8E8cIYTy8/O1AYVVCA0NjY+Pl3ULpGO3b98+c+bMgwcP1qdWZWVlc+bMWbz4U0KHQK9zCFkiWLBgwezZs0+fPu17EU6nc+XKVc8884yXenqtPEJQXl721FNPb9myResvxC+UlJS88cYba9Z8q8hc6yoDNm/erOdExwPucd5kSh5S88rKqhdeeHHlylV1kkljXLp06d1331u8+FOlPXMQahko/FqYzPXLhAkTJpoGEb2fGmASMw/Uf7Uy9WZ1A2P48ssvP/jgg6tXr/r4iN1uX7Ro0eOPP15VVUWETm+2Okqrquzs7EcfffT7778PTMwihU6e/L9EJ+Y+L6TrPhF98cWyvXv3Gkvz4eHhHTp0kB1CIISqq6tXr15tTFMpikpMTMQYSxIWBFEQRI7jyb+VK1c+/fTTubm5gUnYFy9efPvtt195ZdbVq9d4XiB58rwgCKIoBhLjsFlZT3333fdbtmwxVoCEhIR07HijMhIDeYMHDhyYMGHiF198oXUoUiecTud33313//3/b82ab/2Ry9GaNd+OH/+HL774ok5KiTE+fvz4nDlzXn11VmVllbdBpy1TdqaPMVRVVT7xxBPz58/XugbxBYIgZGdnP/zwIxs3bpRb562ZVVXVq1at8mGct2sqVY/b/I/8hV977U9z5szxRfWqBcb4wIEDTz311IoVy5X5B62uJkyYMGHChAmfYXKzWhBtge4tScJLly6dOnXqoUOHjKXnmpqarVu3PvbYY/Pnv6/I1kjWURrmlZefnzZt+qRJk7Kzs2tqanys+bVr11avXj1qVNb8+e8Tk0VlzioQU6jKysqpU6f++OOPBjTJYrHExcUT/yVyJf/73//OnTvX2PwyOjqa5wWe50VR9DzQhQoKDkyYMPHZZ58rKChQBc/1BozxxYsXP/7442HD7li+fAXJUJZBJUkSRVEQBKeT8yUYsRLe3kmdcmkDCK4YY/zSSy8tX77cQJ/JMExcXJzs8FD5Xqqqqt58881Jkyb98MMPPjK0mpqa7OzsSZMmTZs2rby8zBexXmlNhzEuLy+fM2dORkbG66+/sX379rKyspqaGjkfjuMuXbr0888/T5kyNSvrzpUrV5KWevHCoh/aQTGGEQD65JNPxowZs3Tpvy9duuQjD+E4bteuXY8//vjkyZPLy8uIp0DwMjvkiytWfFmnmXFMzA3kJXhP4u/pKT80isgVfc71hVm5cuXo0aPff//90tJSH3tGFMUjR47MmDHjvvvuKyg4AAF6ODFPiJkwYcKECRNBA0pK6tTUdWgWUGgMyH9dp9KVvgkRQgB41Kishx/+Q8+ePaOjo4mULAhCVVXV6dOnt2/fvnz58vLycmIYRrLyMYSrbEgma9hstrBx48ZlZWXddNNNsbGxISEh8ol/QRBqamouXLhw9OjRTZs2ff/99+DJ8cA7G1SyGoxh8ODBjzzycL9+/cLDw2WHbw6Ho7q6+tSpU0uWLPn++/UWi4X4aQS3XB4WFvbkk08OHz68Q4cOYWFhpGKiKDocjsuXL+fl5c2aNUvVcFUPA0BCQuLYsfeSTKKiokJDQ+X0HMfV1NSUlZUdPHjwxx9/zMnZJp/yMtDtkFssy6qccSM3tE/pWjrJr548lJ6ePn/+fOI6pbCwcNSoUaAX464+UHZOWlrahAkTBgwYEBMTExISQkqRO2TVqlUrVqzA2OVnEmMQBEGSJGV9IiLCx40bd/vtt6ekpCg7FmPscDiuXr1aVFSUnZ393//+t6qqWtlebf/4UGHZgQciYrqyJu6dAqw0BNU6wLxw4cJLL80gsRa8bSi4fZPUTpOhQ4eOHTv2lltuSUhICA0NlV13YIxramquXbtG3FSuW7eurKzMTfxwnXslin7ANpvtqaeeHjlyhME4lyRMUZS75ljZD+S3L18AVefLnw7du9oHZZAR26tX6kMPPdinT5/ExMSwsDB5XpMBUFVVVVxcnJ+/a926dSdOnAC9j49e/9fOCPIl8LeNXvKpvRn0aWWiOYOiKIZhDN72Lzfc0PP33xFCNE1TFEUCgYSEhISFhYWHh0dGRkZERHzwwQdatz0mTJho5iDT9o9//GNFRUVFRYXdXlldXe1wODiOEwReFCXluXoDFCa07Vqu9hDeCmByMxdUorx8mVwgoqHCq7hLCFOJUEoZ1F9hF/TELMVv8BR5AQDTNKP09qEUrYwLlVkWAEgSFkVB+4RSLrRaLUoLOkLP3MRV6VgPMJYUB5ZApQlRSGbqKmlketf/k5sGPaPNn/SMTCaNKas3bqZIjNPT099//30FN8vy983WCc8BRiqsbBFgDBRFURQCQEQbGRJiFQSRaHE9ZWtwV56iKETUjMTriSRhBWv1ILqK9vpRZ+1Fzxyw7O9Rmfif//zH6NGjlU+VlZVNnz599+49BnXwUtXatsjPKammcgQqiYHvTVNNQ0U+cjIMtZ5+amkq+eHjUFFQO4/HPT9BdfBJUHSC/I3yvKisv0ePkuFX58wC12ZTIG30kg8oh6JJzK4fWCwW47dtzM0iIiIiIiI+/PBDk5uZMNHiQKbtc889V1FRYbfbTW6mgulD3wXk4U1b3lyv/UNhPiTLSRhjpQ56VpkAACAASURBVIDoSiyTFn/lDJn/KImQfBMAuc2xamOOgac0w3G8X3oPq9VCUSCKclnI875ODd173jqlkLkk74grZC+PBirq4OH9T9lApcztKWr7RDsFQZAX/npLeyghIVH2Fy+KooFFXOBleDB5meHLLx0AsCR5mHPKrJKiKJqm3QMSJDcwliTJVU9RlBSKR1eGoBly3qB6BaAR9xV3a1Mpdi48diu0sSIqKyv37NmjKkLbRaAzLmsnIMYyGyHESdlMOaVPL05TE+xuCHkWSZLOOFd+QJRXjEukKIokcHtDdT1IZgfRiKo2QQwq7LlPBAgpewYUOkxXvRTZ1t0xiv0a/9pomA/JCrkHsKk3u16gfc/anTKnkyPcjKYpScIYA0XRDMMTNFJFTZgw0TAIxIj++oDJzWqh3SDX/pbVDoot89rH5Vv1ES88q1ErIyolP92U4I+EpNQjqUynVMncJEGnSjJJwxjzvKCV4A2KVonyngZOtSyFXPSxS5VpBEGwWNg6HzHOhxTfuXMneV/2woULWs4ZFKi6BQA0fYmVb438YFlWcXwLIQQURWNMYQzu43weqk2FVq12B6HOviWJN2z4uV27dhcuXCwuPnn06NF9+/Zv3bpFqzbxNndIsszModoQCyRmtC9vWfVqlNVzzwuZjCmbCQj5MTtAPZ0BXJZ7WHUXFLNALxOv+RNVgLcA6HKGFFUbuEySMDldafyIUofmqX8GVRcp9bTGMPi8+DUX6vpMmbzMhFcoV0DC00yYMNHSgbHLosf9pzmxARqTmxnLIo0PY0HHG4xlh6DrUsBD5FVn7q04q9UCXqz16irCaxrjK5JUK53rpmcYBiEkiqLc4dpC9QU/vSrRNE3TNMZYEARvMxljLIoSTRt5u/HlI4AQ3HLLLYSbSZJEQgg0ED0DTYON+4Smad0JRcgCy7LE0YtGx6VflgFk9hUeHh4eHt65c6fhw4cDwMaNG5966ikfMyEYOXJkTEyMKvNTp04plKU+QdNR2lHn9VZQiggsWzIXAvsMUhSiKJphaGN7D297THopA6jFdYrWsX61CGjXL1ltjBWQ3IYEJkyYaKFw2/jUAgAU5wWuXzSSn0aLxcIw+nJkU4GiEMPQpp16UGDg7BEhZLGwxG6LYWjZnUnAoGmaYWiEgKKQsWasnrGwyNdhzJgxffv2JVfsdvu+fft90DO1ThDtlhLdunVLTk4GH/a6SIKsrKysrCxVyO+amprjx4/7RcxaKFiWJXOhnvnQNGWxsCwboFrYhL8w16/mAJmSEdGttVJTEyauH0iS6OZmIJO0pq5Us0BjcLM6j/w2IRCC1re8BT3QqvFsMY4tJjt8d/9ZX26mysFYQjWum0G7iH1d167JU6dOjY6OJhePHTu2bt1aaDZG0sbvJeibylrn7B06dJgyZYpxZeSvbWbm0FmzXomLi1MlKC8v37ZtWzPp0gYCTdNWqyW4wj1FIavVUv/NDhPGMNevRobB+kW+JJIkSZJINGeNWzUTJkwEExgD2WZRxUYy0eDcjKbpZruwESAEpnxjjLq4mdHmpVYeValN/IL2TRnLu8Z1M6ATAPDQQw8uWbKkR48e5KLdbl+3bp3BU40PsoVscDeIZSEEv/zyS3V1tfIiTdNjx45dvPiTrl1d2jOFWYLHBtjUqVPef//9Tp06qbIVRTE3N7e4uLgV6yKJ1qWBMmcY2mB7ohX3auPAXL+aAzw/LC4zKEEQ62kZYcKEiaYFxhLxrUW8l4HnZL+e168GP2/WIpYNmqZbk3WE7+fNfIQxGzG4q0vDKIoKmDbozlWDDAOuOQCMHDnqxhtvJL9FUdywYeOKFV8SNxAAzeWTIYqirtxvrDAMABhDbu6ORx450717d+V1hmGysrJuv/32o0eP7tixc//+/Vu3biVax169evXq1Ss9PX3gwNtiY2N1393p06eXLVsOzYnxBhHEoNeXlEqTe/lZgjq1bbpdR1EUyzIAwPOCqV4IGOb61fjQXb8Ux8ywJEmCIIiiwPN8TU1NfTb7TJgw0STAGNfU1PA8LwgCidGqXAQpimIYGmN83a5fDc7NWgTvbRGVbEIY2v4ZPejFsVtwnFj6CAO/HQbtQgitXr26T5/ecXFxHMd98803r776J6VXyeYA8v0iv1XNpGlKkgLnwLooLi5et25dUlKSHMtYRmhoaFpaWlpaml8ZVlRULFmypLCwkPzZyjbJZHbkDRgDCVVXJy9FCLkjJahvyTHulGAYxtgLjgkf0SKGZIuoZMBQumeUj5mJoshxPM/zZ86cSUpKwmboBRMmWg7IhD1z5ozD4aypqSEz2r0UYoZhlF6Rr0+Y63crRNDPmxmI+M1h/hivysaHygxubdiwITs7++TJk7Nnz3711T+Bm4g2HyHA7XYfeF7gOI68d54XGqieGONFixb98MMPQdmkdzgc//73FytWfFn/rJohjImZ/Mq07hZJNCfVu8MYi6LIcbUvl2TCcbz2XbAsKxMzcsC6/s0xYaLR4G39InsZBGSvnef5r7/+mmGY1qQ2NGGi1UMURYZhVq1a7XQ6yFyWpzZNM+b6BWZ8MxM+IjCv8brkJ+h0LuAMDfVmAIBnzpwp+3bHtcHHmwuUMQlkSJLkjmwWNChDG8+ZMyc6Onro0KH1Mfe6du3aokWLFi9eDP6EhG4pQAgZEDNdTZf8oNsGkuY4Xjs+ycsl/tx1Y+8qHVcoYtyZMNGyofSyTbgZz/NOp/PQoUNr1nx7333jRFEk6uWmrqkJEya8gijHKIpas+bbgoICp9NJzBrJNiXLsgq/INf1+kVHR9/QoAUE6xC808mJeghW/i1x403bdtIKq9XCMD6dQCA5+JLS27mXOjc2tBK8L0ZchtVQr77GJ8IZhtEV+8m5BW+leKtga6IQ/oK0neO4deu+Y1m2R48eVqvV30wwxkeOHHnjjTe++WYNyRVaXa+SAzNaSBKWGRdFUdpA7Z6hz5BqfMojn1h2qTJHCFmtHh4FdcmbCb9grl8NhzrXr2nh4f+orAJF5EyEACHK/QORxeWXX44UFhYmJCSEh4ebgSVMmGjOcDgcJ0+e/OSTxRs3bnQ4HBzn5DiO5znyMSQMjSyLHOfT+iV/JVoZTL2ZCZ8gSfpxnOu0J9Qq3OojRkiSBOCxogesyPJFVy7HxzbPM6iIxPz581es+PLll2eOGDEiIiLClxxEUTxx4sSKFSuWLVuu0Fk2J0VkMOBNOhRFSd5EkM+DSRJWMijlLFONT5Z1BUZT5iODBP1TXuF5r2HZTZhocZAd5RD9mCBQCPEcx5HP8v79+w4fPsyyLMuyDMO4A4VT5JtNXOp4O4FZ59aeX+nrAtIyUn8rQGCG3jbREKBpg71sl+RGUa5gjxiDKNaOXuUsE0WJpCfb9xSFiAsfp5NzOBw8zzmdTo7jyX8xBopCMjEjLkCu8/XL5GatEME9bEbgXcVUx4OCICjtu+rpPxBjLIoeLLFO5YC3GhpTRBUTu86JGQGhZ64zbhjKy8tffPElhODee+8dMWJkjx7d27RpExoaKgsTxBFTdXV1cXFxfv6udevWnjhRBEC8XNZyvdbUtzStH6FYRajkAaxKLEkSzwvE76hGaYbkZ1WynNbzhyCIptxmooVCu36RrTGiLkbIRc/A/fHHGERRYhieZVmaphmGodxQflq8BYIzXkEQopRsqv4BrwlvVJQuGO9PedvrMbXiJoIOiqJ1tzBUw145JlXjECGKopAouhzig5ubEZ0YsUaurq4hNsk8zxFDEndgDJejRgOz/+sHJjcz4SskCQcQPFeSJEFwme5IEjbYI6Qoioj15ESBN+FSEASEXDoEQVC7UvC5Vtf1lkzA0JrhYYzXrl2riPyGFOedsJvOkadcO20IQWuNXuItnoFq2MvKZO3g9bYd7u0RWZ+myAGbC5uJ1gfZhz6AKAiAEHAc5451JjAMw3EcsQpGiBAzAtfjDMPofnDqJDmywIqx0fqFEOU24MdK2VQLuSaybsEAutzMuCYmTAQG3cEmSVipHAMAhmHlxUgQjKYPxq5pS9M0IWCCIDocLv8fgsAjRGHs8rzqPk1a3+2P1gGTm7VCBD2+GYEoihSlM2DqjFem67JCC/lgGEIIgDbI0/ctQ29Hw83JHzDcziGxm18B1BIGmYO5lGPkT5IQ3IaMrdVA1NvCppWiOI4jiX0XsHieJzsXysGv9PxBgLG5oW6iZcNbfDNZdQZAAYg8DwzDk112QRBompZNGYnGDCGkDESpjDiiRLCUzCzLKreleD4I3Kmh62zChAyWZZxOp+qit5FMjKF82xyXRQUKY0l58pamaUHgiVLOrTvDPK/jBOs6hMnNTPgKSZJ0vTXStBGP8h0cx8kOEoK18Oj6EryeHbMGCzK5cn9Ga/VgnldkFVmzi0AQXHhzluONKfnLoDD2OJmGEFLKgu4017VjKxOtG7VHVDGWJCCbfgBAote6iRlyOwtB2k+NdspAXdYcfoFwwiCuL57OgVww919MBB0IIUHQoQM+OuQwhsLHqkR8sEmSRNO0KApyWDOiEnc6nSYxIzC5WStEQ5w3I1AdHiMIwNDRG4JOmXTrZlqDBBF1HsyTL7RSUuaC7pH9oOyda+EteJpWYmMYxhztJloWjNcv96kzhDEigh3PCwi5nJpSFHL5/tDjZhzH6aqhgiKANgTcETU8YCrNTAQdLMuqDBcheCNNZmYAWJIw2UMRRUFmZQTajcXref0yuZkJP+BNddY8p5CuuGwqzUw0BHS3t8lII746gqXU0rpkJNA6tiJH0ZrfvDRhIkAoVWeEjyGERFGkKCRJoszKwP1Lm4PWDBhch6Kb3TxhGEa722Lqxk00BLSTQh5p9V+/5BMQGGOiWxZFj4iFxHJS1zVx85uXjYRmx8381fl4S+8txFDrRiO0mud57WYeTVOiqPYS4SNIvF3d92i1WnQj8PqYra7HIdMapJnAfSzEQ4iSjw63LA/RuqazRNqjKJdbYYSAZdl6Dj+tS0Z3WeoNTtkaiqZ9CnVoIigw16/6QNtqb/3g9qUhEm4mSbUh7N3czCOlDEEQvCij6vCXKC9DnpbbAIAsFlb25q+ExWLhON7HMCGq/AGQm3B6wPcMtTnLaCmG5T7WXNl1mm5sKOj6m1GuXwbOYBoBfr10iqK1CxPPCxhLxO+iPA4FQUce86WryUM0TSME7tDSsjINtI4ZzfWr2XEzE80c5Oy1dueeZdnAtlXI5NTOQCLvBmx8rOuYIWC/jiaCBYSQ7iEK913XCX45/JcgtIA4J1qXMw2hntW6ZCTQOmaUCSH5fX2ubSZaMYhUhxCSpLbpD9wGO1bvKJVDVEfcPCor5pev884BKARH+QfH6fhTpWna2/rl/v5YrazTybuyIgZaEH7zqKyYo9/tKwUkCKJSSCXHsH2Zerr5WywW7QckMN/iyqoe/jq/DFxF+JtP46POmiu7zsGRg80hym4MepU065fML5RpSJQUqgnXL79eOkWpXQZgLO8t1i5kkoQFgQy/8G6jRsUe/jqvDOlmq9tklmWJTaPqrtaPsbl+gcnNWgHqc7ossN1Zslup2r9HiGwTBlIZmezJk5AYbrk/BH5D13DF9M3atCAxEvxaLikKWSwsWSeasxpNS5nkkUZ8T1EUkle7wKA7pMGLYwDlabQgHgc1YSLoMF6/DO5ijC0W1qVEwrUXXaKfW++uFRxFUZQkHf2zLj1zy5ExfcYMt+1fvaPUlafLxRGWMGDeyYFm/UIIiEs6g9Z5y99qtWo1ZrpB532BsqryEthyuJnXmnt03b5VuaUAEJN27wjlawpiZeT1C2PJdzmCWAM2/vrl10tnGFrVInkXgPyXrF88z7tbIWEMWHL1gy/9bLFY5Dem5Gbm+uUNJjczEQiUQcZkEHoWgAtUQvYYhmYYWj7PFhiV0vVfB0F1xmUiAHjT+fgChIBlGeJdN7i1Cgp04zQoV+J6VpsY/ere0j0DoI2xW2eUCxMmWjpkTZrrZAtg90WXiSOxNyNyJAliofwikevkiBeujQ6C3JZpVlsoMcxCSkUJuSmJogCYpmmaZuT1i+N4QRAUBpbI7UxcWagr0iZFufJHCDEMi7HkDkDigsq3OEVRysaCIjCJKgRlbYdIrnSSO7YkuYVr/yT3a+sm/0nSkEIVdUCkS1V9qKyMcduVb6QeNbfaQsnrRgAhYaGuorBeYrnaSugp4morQK6wLEvTlCSJ2kqCBqo0GGOaphBCsuGr3LcIuQYY+a19VlkrZQKDt0Dc4biylbAyB91siWJKZalLvOyQsohjfc83JedGZpk2b4/eIHso2mTm+mUAk5u1Kmj1YA3ns5EEXNLTnrEBqPIFQRBFRNM0QojYaPlL8AyM5QLecTRRf3hjy8TqT/bUJCdGxJCfolSPUBQKjPk3NIyPQNQT3lwyEuiyPm11WsQeuQkT/tpxIFQrZytkfZcWTZKYhP4jhiRH0iDWlB3ZsePYJQFjjOkbumVkpCbaaBDtxbtyD15wiZ7g3gYKbd/3tj4dbrDQAGJVWUHOtovt78poDwAZDw3OXZ1bqijdXRNRlHBElyEZqQk2GkT7idyt+8/zCKGwG2/N6N9RkdXJCqys1S87dhy7LIbffKc7//w1u8s92xjZ+bbbUhJsNIgVxbty9px14PBud96dePGQ2C4lMZQWK4p2bNxTxgOgqK5DhpB2VRTtyN5XrmxXbVURQsqUxbu37T4tdRkxMmL/ugNXEFBJtz84AHZ/vb1ExDimz7197Bu2nLR2k9OfyN26r9wJEd3vzIi54IhNbhNamvf1QXbQsLTEULrmwt7srUV2IkyH3zRgcD+Dtuu+ET9qXrQje28Z28P1asYPzv3xcmpGB9drWpV7FqjoOqqde1p/85eK7irXp3jXtoJyHkV0HT6y7aVfpMQebUNo0V68a+v+cg5jiOySMbhXgrs++89z8hKGEGBb8gjlUyfzN+4p5cJvvuue2EMrd5YCYBze/a67Yg+u3GHvftfdcaV76aS0hFBwlBVsOwS9bk9LDIWasoLsbUV2Va20zTm786sC6KccbNu2F1cAyOFtVEuSzO1tN/Yf1PfGaPJU+aGdeSWV4V2zRrapHWAndmzcW8YDsAn9RmR0iaTFiqJDF93vhMw4bzDXr4ChH5nXRAtCwAO3/iNeEARdL+HEFM1isej6SPAGjLEgCDzP+8vraJpmWdZi0dfMkMikvudmIoigKMpiURMzUZQ4juc4jlh6qLYYic80juM4jpckj2FAmL+3eOJNBe08UlU7YDAMY7CweXOToy29ufWYCRMyGm79Qon9M9tf3PbV6lWr1h+G1AFdbQghRHfMyEqBIz+tXrnqq82lNwy6vWek53yxdkkfEH0x9/tvvlnz9YZCMbF/z8TKYz/llgKU5q7OLdXOOAwIEH1jRlYKdmcbO3R470gJQrpmDIouz/521arVX5GsEoBqV1urQ9B7QNdwmq4u3LDzHMC5vG92lbk4iWtqU+1vu6O7O9tz0YOybo0jCqI28WFHN3y16qsNhWKXgX3bIkR3HHKn3K5zMbcP7x2lOQjlrqoyZXT6qAHxjtLi6sQ2kQgBimsTCxAbHwuAcMyNHatKSrkbh9yZAr/8SNLHDh3RJwoDAER2iC3LXrnyqx3nO6f3DyncsGrVj6dC+g/obMWSJKHQboPTbzBou5c34mvNV28qjbl9eJ9o+28/5p4FOJu7akep/eiPuaWu36DqEI9ql+esWvX1Tg0xIzSDvEry4Nebz90waFS/ePJRjY8LO7Z57TdrNp0QOvXvFSOIuN3gUbdgRc1TIyVRFBXrF8hPrd1SJHa+tV8iQ9Na8kH+17599G8bv169dtfl2P6jBtgOr/969brdV2L7pySAR61030LexS4Zg6LLt66ROzwlAZSKSi0wxhDSddDA6Au5369Zs2btliIpIa1HG9JYxQBLHti3DaDQLrcPjb+4bd2qVWvyuU5dIqFOnzTm+lUfXI9tbjUgA9tiYa1WC/mnTSPf0v4jhlL13N+XJInjeN1MEAKGoa1Wi8ViYVmWxAatPyEkm1JuPmaxWi0MQ+uyMoyB43jzjFlTQbtnRt6Ij9wbY8zzvHZ0sSzTrD7Weo5AApxUZGAzDEOGt65LRgIDrzba69fnvqOJZo4grV/e55oocqEJXZLjo1m+ZPvqH49WAgDVMSmx6uTBU9UYIenqob3HqQ4dIj3EQWfRljVbjlyTADDYT5VVAcPQrjmudMnnAYRuTEqsKpKz3XeM6tgpFtcc37hq4+GrEgBIV4tLq4CiAUSJC01ITm4TEyKd3fnNpiIHTeuvX5KExYQbEyqOHigh2R7ed0zs1KUtAAD8XnL0ohMh6WrJ6QqLhUVUR88KHKc6dooFrRYCA9WxU6Iqz+QER+lpsVO7CEAx7RPsx4/bE9rFAES0SXScOcd1TEqsKjpwqkbZNFKH06crEJKsHTrecKmoxA5gP/zTqs1FDgAA3bZjoe434rXmXjpZlUh+keoOUVT7zOkKAFHXSA4r+gcoClX+WnBCuikpHiEEcLXk2KVqUeKvFPvS5xhjUZIwXC05dolDSLxacsZuYVmgKQoAgdtA0dU05HqnDsDOa5cdcLmo8JoE2HH1sgNoGhm0/ffTpysARLHm+IaVGw8pOpymoE76BI7CrWu2HrkmYYzFqyXnqoBCZDJ4DjALZevUJa7st4KLTgDp6uEDxXr2WOb6FUSYNo0tGIIg+OtcQYV6+idwZ4I5jjPw9ECc71GUjg7NRyHW3zY2f+8RrR4IIRUxC8yylIwulfUsyzIBB1doBChNNIm7tjqHorHthwqqo5jEBFQ2A2623QKehsctxQmniQZCUNYvUaypqgEbADnURC5aaJBEgIt7f97Zd1DvIaP60GLN5RO7tx0o520hNrAl3vlg99pcSkN4/rJy/aLCE7t0aR8VFhEfHRESAucQuCysKYplPRzTSQyFgKIoKjIsHGyJdz7YozbbczaGucZEtu+S3D5azoqi6SsFW3b3vjUlY0QfWnRcKd634/AF9VdRXr8irGFgr7ADkKZxDh7CaYQAoLqiGsmSNwbsbpeiAqUhoLfChlnDoKI2T97Jg43CNadLxIz4kFMQK17YfRK1vzU6JILtJBZvqbF1soEt8a6HVDljgGp7NcKAWZYFh6MGk2NItbWiItp163ZjdFhEmxsiQ0LgLABc3Lshr296at1vRKfmGIeH6raRpMMKA1cMAF46BKu6ToswaxjYKyoRMAyNMeZqeAijAQBD1TW7iH3uc/cYqbpmF0WKktVlGGMEnmEeXB/t6opqcGu6HA6HR9sNmmN3N4eKaNetW8cbbK4OLwWfoBntpBtJLwFNIwSAAVOYBol3L2M1dgcoabG5fgUdzY6bebM4N+PAaCFJkuokZWOeN9OtjL+++IK+IWKysmYCVQwDbWRJvyAIAsYeMZcDjtkQdOgdpXOZ+JOtfZqmjJvvLWqZLlRebeRFkaYpwlf19h19zLthoYqaTSyfA3ML3mxhrl++o57rl3uWVVZUQ4SFwtg1ihAdG237/UIFRghqzu7ffHY/UKHxqRnD0vuUrtlj53m4vHfd5pMOACIHY7dbR7J+0W1vvev2uAuHjpw6deSgnek6fESEXKQiqrXHLEMgCDxcKVifXewEQAiRyY7i+909NN4jK4QQwtVnD2wrPYhRaFzPgbffmlq2fv9FRf5EpUCOA1U7qyAiMgLOVRAdYwir0PdgxX+B99IuNUiekbV5slYWJIminGdKqFtv7IgiLh6ttOMLEd27JoXA6TynOmdXthEylUI8z0NoaAiAA0Pt6ab4W++9o015weGS4ksH7Jauo0ZFACCEq07v23zGpzeiBc/p1QTagftBcFFDBIB5nofL+9a51Hjqarvpk1Y35+rzKPpiFfmGh7LEM0bgfQ5YkkQA5fefCrHQwIkYY5ZW1kRVH+QuDgt1vQVoc+tY0uElrg6P1O1Ez8biuP533dFGM9pdrWBZBoBCCBAgEUSgLBRgCRAZNXJtzfWrIYprRqZBJoIFQRAD9j5fT5AVjuN4UZQac/sDYxAEkZxiMolZk0PFz7WRkQOAKHqMaoSAYZrd1pISSltHAyNMmqZ9X9i0Hod9LKXxwTAMsWcmr4k4YgUAQRCdTs7p5MjbZBhadpHnNlFu1q/VREPDr/ULY0dp8eXEPoM6RVIAgOjIpMF9Ei8VnaqhQjpnPnRnz2gKg+SwX63ieI4HcJwuKotNvTXJRgGCkPg+I+8f3iVEETsYW6IjLRVnfjtxpvyqGHlL/5ttQLEUxhzPAVBevd45zpwsj0np1zGMAsCW2NTh4zI7WcNioi32s8dOnj1/rTYra6ch949MiUQYizX2q9Ucz3EYY8xzHGAs8Lwgi6cYY/FUSVlk9z5JNhoBfUOvfjfTp0suyKUTcuqqgGG7lP3lJU+oKTsTmnJLzMWyCxiuXLwS26UzXXzODsh5xjPnUf9veJcQBUvBjtLTv8d27hQJyHJjxn3jbksAALDFRlsqzhwtOl1+VYpIGdDDBrSFtnbOHH9XL7/eiGcn69ZEfjUIgOfcv51nispiexlUu7ZHFHyA9Hl5ZPfeN4VRACjylrRk6nTxeUkKoM9rHdVgDLUHqyvtdohp185KUUxox9Rkm0dKT4Ue+Y0AkJe2yzpDnQ6nLFRt8XqNBQBbXLTFXqoaoq6jju7VBAEAhapLii4l9km/MQQAhXVO6RTqysFcvxpo/TJXwdYGJY/XRthsHBCvHuQ35UZDqMgkN4KctYl6QBX7Lohh5VSB9WiaEkUdj8PNBJIkAdCK3/rwfZLqehyWJEnukOYzEeRobCQMK0VZyGtSfp3ID4ahGYZRHuQh6ZuJUtREI8P3fWhZeeU8mb0BBt46/L4BFhpArCgt+GlLUQ1G+EReTvTtmff1sNAgVpUX5By8hhDwxbk/sxkZdz4wgAbRcblox7aTQcN+pgAAIABJREFUToUMjatOHC5KGjzy/u4g1pQf2VNQdnuPyEiAK2fLHIMH3D+04IecEqfscNw9yBHwp/I3swMHjhzXnwbRcflk3s4SjmePnEwaOHzczSA6yn/bd7B88M1RUY5Du3ZEZQwZc7OrVtsOXOIxwPlTpTVD0x+8g3Vrekgb8dm8Tbb0dFLbiuKdG3adE1GkrGNx204DAr54xwZ28GCv7artOOlM3qaw2jzzNu4ukwAA7GdPO1Lbl10EwGL5Wbsl4lJ5BQDCXImyxy6dyN1W5IAId8kA4CjcsbvN8FEPpdJixYkdm84jAFxddKioU8aoB2q7sXtUlONAfk70EH/fiPy+MVesUxNwni6tGTpo/B171m4+eYn8Hr533eYivcSk2hgAEMbh3e+6O+7Qqh3nPBYRCkr3bI34/+y9fXxT130//j56sGjTaGlT0SRWOmRBEtQ1iZoOK9/6IfsG3AxQWsBJME4KqL81eL/x0A3jtmB34yEdtpu1sNWEbjZO6+C0NmQzOJ2x29rQVYZ0jp1NYCfyVRKJplX6a6auaSRZOr8/zr1X5149WPgJQ/R+EcW6OvdzzudzPud8zuc8fM6fLlv+ufu0iP3O5+51X56Ynsyl3baizrw18tLbD9y3qnxZLOR95Y1Q/gKFr8iPk+Rdj2l4l2ohHk8tcLzNFBTx+A1LV6qZZdo+bvnMg5+/g1dRBNmv8cTiDaUkPH6211jyZw8/en8s5H3lzdCtC0Apzdmv2bJfZNEiyzRJZMZM7dmY7T0hc7b3b1ah1Wp5w6b6etVBOMhfuV8ViXlrwk8lypibMudwpeAvDkrZHU8T/C3M8+HSs+RboeUefNLzZqptEpmR7oidar9+Ms3ZqIUMYFtc5Krh9SG5m5U7cFX6eXLvRc5+zSVUBuvVWz625K1fZUgve0fy9VDSYwDy2SfR1rD7muR3uRcVtoa7j0t8i10hxZks3n4xkySeqabSHVCStZKJs22TCRMm5ZWiVPytAOz/MqcSfXZ7VeL8En9nV0q+pLvaEnxKpU1Ij5WEL4y0a1R8l/0Sj8vZJehpNBr5sB97lYmHF6NE+cpqJLnkckquJAohpBRIymJrP15UGP+Z+7JYcYxHnU4vB/MASDQamSmZs7fYRUFEvKaMP/AvHpljROTPeJwmSymZHanu1HorJ9B8/DOO+H/wzELcfqKXd6KyGonF4vF4jJFk1yFIt/wRvhIppczWZBmrY5bs16S9xJVintiv3LrZdQWVJzavHDMozVIO1w1kYwPJ/Mg/zcbwemJiQj52rNEQNmsFSbvmg87LtopfQE6J7HdxsHvg0vyk8P2uelQrNg8q+8zRaDQbD0SVXqvVzAPXLIc5xRQaL79MIblV8vPEdczg1tn4USxPgaNJ2eBZfpdfalD5cvyvzEWh3MXHlFLJb5FuUlaUQZEjwA/KE6Nn+VMqbVzyFdlPJB4XSyUXQMWX7B/KufM0IS6SgE/ATYaKnqdMmQ9rKQ/WVetFsieZLEaJWlY1oio5L2T2K+9hcj5GCoEkB2e/dWFEGAILH8264ng8zrvZbN/aNGXOyyoep4RQnU4jcS3mLosiFovxpHhNUPGezI5K4Ew4smrdujAqDCElZFWU7jSX9TBx0yyvrXJ15OyXjBm3XznfTG7z/KyPiKQZtflxJlG5RYGbrqPK6cO0r8gvzlKR2IOkg62ZcuSnErneYU4FnjTFpUmarpsvCnCl4EXKi3o6NNPEfUl8j8fppLsUkidEJ633eFxhJrn9k2zbt5bObTwYfleGWA7ON0tOr5wEzbYKrqiyVKPAmbpvbfpIXti/ioW5uuDrCGnqV+kSTEVtrm8Qol5R4R+zgaNKzgyyxYTCgEI5eShaIrZwIS2VUOWQQCaoMMQyNammFKRUxZCTyWspqqIqf6KEEDYklrrKxNAlJV+qsTWfklMw8PYuWaoqyjJBSTiJlGylha+OdLxPWiPJJU8WMvvUaMQ1H1U1ZSi2VqsNvjJM9Hk6sSrZr9IhK0KY/ZopmctpYrGYfGsCpZRbIyKEENl+yd5ySt6T2VEJXB4NyiPDy7+4oLL+TErS9AE/a6AhJC7bYkLkdsHzeGUjtOmkTOfUzT3m0n7No7N3VwVSrX/h+LAgCILPp/gnCMLoSG974wabIvF8gbnyUN/IJUEY9/kE4fS+DKWTSt7Q5xN8I8ddyrnAmQIhBK7jIz7B19fA2q2rfdjnE/oas26Wjb2CMC6/PrPFywxRGrYNh9sPVUoPr7T88xbMfDb2CYIw3tc4AwT1er1eP0lAzuzPjajUZtJXMlMmBHq9ThUocvaQ3I5kuwuAEFf7iODzDbe7yHSsTvYpxXXLLzz70tjY2Evf+4Lozc5d3xWLxcEF6mR/sPx1Oq1sz+S9K+wnVfpY6vuHrhOI1WFe/bVn/+lr/JOkNPS2x57uvvDK2Njo6Ojo6At/m8rTeD+DcOAmhkgikoE0gmdrI/IyhfwQ3HCQIyW/S/h1FaIEQACRsIose5qSlCplyneTWJOyEWkSboOZ/IsmJV9ZFjWZu5QS476qOZKT8a9MynuGGsmm5KpMGSPcKffUxc7Ly9PptKp1LRVZ5uxNX+bJb0kLXESjhPSQ5OXp9fo87vVsa4Hjgn9F/kk915xcFxqNRtqmmIlZ+Vc508y4YvvFYY7Poc0T+/V+980mhcFodZQfaG93mQlh8wdXu0RyGbYcrnNajQb2MBQaBzdPkxKJX6VtADNesIRtVMxo0mwaMJ+GpJ4QnS1Iee3v6z7gtJkMhMxxAWYbynl3kmV/mg55eXkpL0tVIcsuNXkReNJXsvH6NBqSlzcXAcozLI6pxJxu/D3lXNLlC6URnmNNnpiYoBQaDWF3BDNViUQSga3YcznsFTtLwKenM3Hv4jwHIRtaTx7eWFhwY8ba+dI/7F7F9/K5FbMccpgemP1SOTPJyWbPJbha9ov1NCpmJ93ckZHgbNmvqeUyI5gn9uua2dM4q/fASCvC3g7Lil28A7a0pGrHge1lZqNjy4F1zRs7Zq8IVwxCmMX2d21dv+3U5eQZoIwvs/9mVeP5PY2Jk8RpS0QUrt0sly0dDFLmYu7N6+9pvpLl+PmNhKvM7wm8UiSHvpD2flDmAWo0GnaU9gqINlfc3QxciagZC7FYYqu6NLnHe/jIy5v1iH8pTbi0sUcxQ5Hy3SwDEGc5UJB3p8jZ0rldNGOQrwunFPG4eCo6FovF43F2dyfbSyPf3RkOJ64XnydRQGYWvP2Sdtl9cIEBmTs6SqnlRgMA/6ntj3+5+zKZ7qxKDjm8zyHZr0Q7isfFU1VTt19Xjrm0X5k7jXT2KxsHcpbs19TenUHMB/t1zfhmcwXF2g8uDhzZUvHRU70um8nmdKKjK+UcP1N9VdAhZL0IoNpuPmliKSUAIOQfOnWZRRBiA7KUzVDaA62mkyqZxHvGBQ0V75MVm0LcmJ6JL6X0xG/yBmt5t5sqL5J0MjvrLBTPFT8RgCaey7urZQr8GYAMOUosJHE1WTlV6TNWRPIhSYJEVRKOa06xpfGh6sXkrFWl0uv17E9pfJk42SXrcCwWi0bl7eyKeFbJGXF73BOcqhgEt7NfzigSiaSsBUKIXq/ny67T6dg53QzCz1yPKTVHFi+AWCzOJmJlOhqNhhDViylmQ+LxOHs3ZV6yTNjoQc5XpVF84VPaNsr7aqn0Npk7OYHc+vgX5TIQ7giEfCJCr1dEZ2FbdJiUotGoPAZipPh7S9kTrVaj0egzW7h03RFfpOSOAlA3lkl5lBWSr5SU65+TNu10jYvVDSfJ5FYQCrx8OgDx2AfXwEky8WT2+crKXMIccri+oTIN7B5kvmFSSuPx+MTErDcW1hOqHrJLYtjonz0hBHq9frZjEbOoj/yTLEN8x+Px5HdT0s/Sv0o+wTX3h6V5k0QItFqNVpsHyelS1UXyvdss/fQ9tNyeRhWYSUvEHqXUv8/jB2AwfFTem2erPNR9YZgd9PL5hs+f/nbFXSxi6ZaTo4LPd/qAGeDMp6t9uK8xX5FP+bELPsHXvd+cTHB0uK+11mlOGGBX+7DP19tYur97RHj9dd/ro31nfy74fOVWAEZHnTDuG2l3gX7zx77XXx9pd4EbRohnXZ7/4uRdjdhTlNQe6x2+JIwLwrhv5Gx7XSkbN8ueZzLvG5amGAmlJm5eXXP09IWRS/KJvtGR892HN5ildTM5/dItLWeHxwVh3Oe7NNz77Q1LxQTisMnsrGvtHRlNnAlsrVttlsaChDT0+YSRdper9eyoT/D5hJGTuwDA7EyXO0BpwxlBkEUq+PoaWMXJB7TEEc/SikOnB0fE44jjIxdOH65cyvEonuirEo8CCoIg+EbOttc5zdntk5QTmCU5C8L46Ejv4cp8ZYJ8Z90xlkWyzoiOWUnVM70vj/oEQRj3jfQe2pCfnJFSksnsKKDVasmm710YHe3+RtHf/etLY2Njr776yplvL0+hGKPDvcf2MJ7j8cLD5wSf79LJKqKkXNvtE15/vfup2wlcx4eFcaG3nvt1aeXh0xdGmAhZFTtvJ4QQFB466/MJ54+tlb13AMTc0Ddy3EUIpTQSicRicUpv+9sXRkdHz/3LOpL5zG42yglAOhR3yFl3/JxYMFY1S+VlQwC3Pfa3z/ddGBsbFQRh9Nzx2tJJqjsajVKa/9jTL5y7MDo6Ojo29sqF7qcfu43KVQlg4mMPpVR4JOYU8ysPnDg3IoyNjY6Ojvz4e18rlrOIJwb0GfqZFLpBXO0jgiCcaUBpXfvZEUmRmCraqp7pGxESLTRfLIxerydLK/7+ey++9Moro6OjY6xAF7q/+9UirVZjMOTp9bq/eH5YEMb7/ulzf/v82f987dXRUZbk6cfupGxsBEBz+6qvfrc7XXWI0wGS9grCuM833He40tzYKwjjI+2bMyuSWXTG6KQ8didVCsuaUnrnY0+fZHU2Ojr2ykvd3/3qyvyE9L7x4ujo6IVn/+Kxb3ZfGGFpxl768fe+xtLEn3j2pbHdhUYA1nWvvjr20ve+kDQrgb9/cWxsbJ0VgLFwz2uvvvqL728EIQT5K7/2zy++9Ao7gcZk++dmru4a+wRh+DmX69g5pjDDJ2qymkHLYYqQ2qn4b/bkTCXMEv3rG3IEDgZ5qihl4tkWcoZ8o9Eof1qJhd2f1cIkO06EZBuDMRqNTiqqLH1LTapbcOd40SwvLy/dSiCzX6p/GRJPc0vqrPtm11o3krhFRFqDMtfazABCoYvMcytt7D15wGkzGaVXjCab86kX+uqLKSFH2txBwObYYYY0HQtscdqNVkeNg9O7qkqHCeGhrj1+Sh/4Zp+CoMFoLXU1ttazQZ3Uhg32ukobS0JC77ybXHLFBkKkOOuSkW32SmlD71FXqXy8wWh2uA4d35wvz+Om5P3Ayd6GEkY9XR7seWlja2NVmc0kkQdgMJpszgOtjYWK5Kay9ppSs1FKYmVZSF6HefPxk4e4UjKBHT7Z7jJzk8QwbdhRamZJQv5+oOSbz6bL3ZGy0HzfJK7blNT3peK/r7FE0dUa7TsOJI4Cwmh2uBoO78rPvrs3u453c/kYjFZnXWtjqeza5bvaTx5OIYLnXGZpoFDS0Ht0V1miKq3OAydKjRI3oj+z+Xi3QpJGk815oL3dpZxHkCBbCMM9X6tYKtIKeXpoeh0uoRRwtw35AYOtrJqfITAfcNgAeNy7/clZlTSmoNfQ2lgCkMH6fg9gspdvlk5uAyiscViNducWcW12YmIi/qd/U7wU8J8/eoJmsG2SSEsyKyeV19PNZY0uh5krmPPA0aaiGIB4PH7bF579170V98q6a3a4ntlilbJKzpoQAPmPP/vC3lVLudpetfuf/76IMkeFRkyV6RQ+X1yWzHe1dx+otCeyLdzU9GSBmIvkS6gbb+p+RgQ3V2IwHz+U4NhoddYd3b/leHtNmZVXz6O1+ZTqdDrN7Ru/9/29awutRgMvSWvJpn949guKLMzLD24q5AW5au93/tERjoTDkffec3zjnw8+uWJpyuqQq6yhtYHvrazO2lZ7QsVZmtSK1FBMFTFLs+Fx1e7vfO02SUrFf//iD/euUtAt2fT33/1GkdRVUgrAeO/Wvav5jqBw08Gn/zo/5cHgLA943PaF7/3gW5tKFMpQsulbrPfjHANTJd/9XWtm+FoE/dBdDz36mdu4Ff6ZJC6q1IIF+lmh/34AbwXYitlVLExmTExM8OtFs+2bpVwi0+my3VUXiUTS6SOlV3D1Ysoc5/JSHBZ3Oh6n4XBE/pf1tizwb7FtYtnLMBmz7pvNh+uGJgXXDAhvs5eWVO4/fqLSZgD8Q81ugMLRWFduNQAhT8e+imKLpahiX4cnBBisjzx12EHQ0eT2A1bHLofYgRLUOe0GwGx3Fcqb+naV2QwIutuaKC1sqCu3GhDydtVvXFlgsRSv39nmDoYN1vIDh3mPxWy1htwHVy5aZCl6cOvDyy0WS4cXQMi9r6Dgjz+5vlnJESFk0rMuyaitcVoNCAf7m9YXW4rWN7lDgNHh2lXIBhxiUVPwXn7g0P1kkmzIX+5wWg0IDbXtXF9ksVgsBas21ff4wwCs9nJFAzAaDUF3286VFkvx+r1d3hBgsDpram8nhBCyuXGHwwSE/f1N1SstloJV1U39/jBgcuw6XAXZRzVarQZv19aigkWLitYfdKMqbe6LP1VOKbBzuSzSvZaCRQ9W84WnlGo0XN3vrSiyWIo5/v/xfj72g8EQ8nbtqyiyWFZVtw2FABjspZsJmWQAJtXX6roqhxEIeTp2riywrNzZ5Q3DYHXu2CJWpYsTwaoCi2XlTkkENYe3ANBozPtryq0GIDjUVr2qoKBg5c62oaDJZJLqQpakEeGgu21nRXFBgWXlpvoubwhGR83hqqSJdv5mFVEXLZZFRQ9ubYLUKFLo8FP/6ADgPtjvAQz20v0Jpy9/h8MGhIe69gL8ZQsUPL2Dm1ZaCixFFXKbOFRI4d/TNRSG0e7cIs8ir65ymAGDrWyXNKWCT2+81wx4zjacz2YWML16qJXTYIConEXr97IkZrtrdTxOgbV/96VCIxD2n9lf+cCSJQ9U7Ovxw5Rw5VPUOIhTqu3O6tXWxc5dp7xhGKyr/uovKJvZzazwlII8cqDKIWVbunjJA5X7z3DZstKnryNlPyND9qPNDkd4qK16pUXqEgy2yhoHvF37KooLClbt7vGHAYOtdAeg0ZBP//XGQiPC/p6DG1daLBartaRy13NDIQDGpQ8+EQ5HotGJGOUFWWApqtgnCfKLDxMA5C93rLYaEHr5uV2V6apDZCgcdLdVr7RYiiv2dXnDVitTcbHoGRTpsGJCJj2PG0qXLHm49ow/DBiWFv8VpQDin37qa2utBoS8pxo2OxcvWfJA5a7nBoNhg3Xt3/3DMn5lw2AIeU/tryxdvNgpSsFgL9lIKVqfuG/J/sEQAG/n4sVL7nv82eQa+MqfL1mypNMLIDS4f/GSJfc93oqNB7cVmoCwf+DILufixUserjkyoOj9xGoTu79ii8VStL7enVYBc5gZTNq3TweSOn3k3ocf/vTC3MbUqUC1JjPbuwSnD76E2a9iTRnJWwevKFMWKoMnEo9TOU5GNkizaDancxCqm82QxltL/pfsiTEiWR7GS4m58M3m+RQPpYixwQKs5SwevbhhT+hu3V/pMBmAYH/LX/2cAuT+LzqsAPxdW1ftanYHgMvu5l2rn+zwAjA7qlZLs/pme6WDKdptBxw2+L1+mO1Vq9nA0Xyg1G6A393UATCCwZ5tK7YfOXsJgP/8idoNazs8gNlR5eTKGR5qqzhyiRDy5pt+XqSUqgyDuIRF1WddMkiAvbLLbjUAwf6dm+oH/Qicr69oGwoDZvvjt0OjmYT3Lasz5UIIQdPauywWyz1ra0+cDwAA9fQf2eL2A4DBcDt/4is81Lx2w57Oi0BgsGX7im09fsBgc7gIAXY57UYg5K6v2FTfcRGgns76TcUH3SHA8ClnHZenv3/3tlMBSqk/ECBoWnvnosy5K0QChWfCXFOXyP+21dUtgwEQv7ulepXIf+GW1dyJvmD/vhXbmt2XCfF01K5tGwoDMBgpnXwZmRBCHE6bCQh7Or5U3XkRuHhi2+5+P2CwlnxRQwBSI4lg/ab6Dg+Ai531m0rq3SHAYHfWQXJ84O3YunZPx0VKcbFzz9qtHV5FVrucdiPCnrY1G2pPDPopyKWBpm3L9/YHYbA7a9UFVXTT4aG2Dc9cBOAPBEgWOuzf4/YAsNmrROeMOGocViA01NUkyTchAYeL0du6YtuRgYugCLg792xY0+EBzPf/pRNAU5s7CIOtjLmQIOXlNlPY6w0a7KV14or3uiq7GeGh03WBFOVXyxzkSNbKCU/Hmg21Jy4Rcvn8sS07+9mGZ1MsNoGNa+81AaHBhgeqWs8HgMBLz/6/rF4yoFCq7SerOz00/t8dUm0XPxGLxSZR+IfrALjK7VK2x85fJgicP1b1QMMgy1ZcQs+mn+FdcXFeCQAQ7Nm5VmyNDYxfhIealm9vdvsp9Tz3ZAtzOv7ofgC48Nf/12IpuKt4y5GBiwA0ml+eP/n1U55EYRIrkJ6ONRWMrrv5yeoBUZDQaMS+Ysl9j3z9ZOrq0GgclQ4rAE/H2g21Yk+xbfnWHnENlmajSNK6ZUYef/4GpZ7jVcdeDgEwGJdRAMs2FVqB4Jkdn93xzLlLhFL/+ZNfryzv9ADmZV9axVVucGD/Q19uPX+ZkEsn6x55jnUEN6rWPbLY7Sz5eztX3WsEQoMNj7saT1wiBBdPNLoeOCg2/VqeCOv+AAQCATmfDFlci5A3dMi7CtmeWH7vH3siXyOR+ae4BBVxcFVGUyERcIcQIl1ezBdGUv44y0QuKpejbLjjPAsyCFnwoQ9AbkRpip3IlGMtwfL7Fnz/f63cz6Hc2Ti7Y/WUq4h6/RUs+8RisWg0Krsr0Wj0ihZmUuZ11dc2k721lJi+J5aMuYgFEolEkmO7zRNQikgkkt5ohUNBr7vjyN76LrZBsdRkAuAfqh9InMog1L1ryFtutZpMdtCuN3d3DZXb7PbKQrjdbJTs79rXHzpWaSsvJ6c6xYGzp/+gGyBlZjMAU9mx8fGkzE3mBwhOSd+C/rZkO8GYwEzsHSUOq8kAhLzuATloQf2aO+tllyMz7ws/BZyapBCUgpgdy+33lpbZTCar1Ww2s21ERtMKSuWlv9DQqYYAx1p/i8dfZjabbZvj8LBCes60BOSxI6Vo6fHscDiMC61O4BR7HPK7B4lSOBT596fMvQxozhhJkhAi83+wn2XK0g9WD3nLrdaFC+2Q6yrk7e/gMg2Gw4DBaHISdE1WTZRSImbk2ReQCjS4pdhCqRiZQKwnT09LQJQAoZSiucez3eEwmhY/DGoyMwrfPp8QERFLyjIBedhmNgCwuc6Nu5KKYbZVAm28QNi6mfgl6G+TuQOy0GG6t2uo0ma3ObabUe0HCivtZiA41NksEeEg0WsdF1LQK6W0i3Q0uXeUOm0rtuBIE+jmcrsp7Gk5EtrcUOrYfxt2B7C53G5CsP+570puVcbDzVIoi/TK2UKkUvq9TQG5xHQwFAZgNJopReyujxqB0MUzz3LHGsixXs92hyP90plU2/v9EtHBJ4stIJTGKQW5P6PCm6xOwGZi2bYSQuQLZI+dubitsFDONnMdlWbSzJDXPSBtKEAgHGZCOCKVhBD2ptFoI/iF9NLSktX2wlKHeeHttvx8k9lkBGA02cRha0KQrIUSQBaktH+YgpgLH7znnqIH70pRHSg1mwB4PXsCVDwYTAkZ2DvkZ5wqmE6jSEBXNjxOTMSk+VCjcSnig/EV+WYAphXNr72WTDe/GDglNv7Q+MAJNlqnlBLydoR1BCspuhV9jSr6S8q/CSFYVmAysKoOSGM1Eo1GeGU4Lb4U8rvPM9ler4NyyRTqbrnvwaLFRi1if/jlf//sZ6NvT1BKqfbDdxQV3X3rDVrEQq+d+8kv3grfuuzzS375bwNvsilLw5IVD37w/Omh30Jz0x3FxYmU//mrCP3QnQ+tvCU4ErvtE7d+QBsLeX/W+9JbUc7qAfhQQdGf2W/9gPYPv37ppz/x/k7W6psLiu+z3/IBbSz02s96f/FWBPjg7X9a9OmPfzhPC8R+/8uh/oHx3xnvfKjo5l+/d/PihR/w/0fHEO7jEwycFUKgN1qLRfoXfvJT4X8pvfHOh4ryARQ9+plzPzjnVxf7F2+FceNdDxV9RCL7r68t/LNiTiy/iTEHb16Ow2YfvG8z93H/pgY+CuJs+2ZsfiE5qsccRCIBdzkYDzZBMdtZz1vMUZzGSCSi1WpVEUKvLljoM+VwzdthWa7YyiYNHah0ezo7/xAOiytXck/nCYZgNRqMAAg50uZ22Uvtmx3EjRqHFf6utv6mcm9luc25jnT6axxWBPub9wQ0AOXOU6QApZDuqUc4fFkOy6ESI51GSPQEEZtRHskxqwflIYjJeCcATVcKSikh5srDrTVOa8phKiHgFv8U03yEuENh8U9IhZQMs1SSFn+wDkaDwaSMYscRMW84dCxd7kCKOJZKM0aJxH8AlOUpDkxl/omaoMLrMBhM4luTGUiTQimoMnqbRiPXkzhPKyU4lhABQzjsVxx+IKykolabDBlVzyAxKH5XfJWVAIQQkoUOE9rUNVRld1gdNQ6ybXBVlcMMBD0dncmqOxk9ln7wYI+nzGUr24Uj9VVOuzHs6WnqiJTUljrsVWbscTrtRnjadnfKXVwGkUvKmVY9CL9fNRwOSG9B9pYMRqhX/8Qq02haA8E9MAKp4jQSQpS1LVcWZZurJ1d4KC4VTPzR6g/uKWQdEigmkSlVh39MIwSqfkYUk0SEEEqLao/vrXSY02SYcBXC4csyW3LtGIysceVvOJSxr2BiCwU9imkpIrpVYrJsFCkrHmMxbtc7ITdOIkz1XYJSv82eiB1QW9FNAAAgAElEQVRBsrRVHlryuIQuVXTRLKYzrwwLU/R+CXfiugS59b7S/OBPOv49GDcsKn542RL/i5f+F5rbiz77CZz/0Q+F35MP3/1g2fJ7f3Tq5THffcusH/C/9gdKyYfvugNjve9Ao/t48UOKlPf86NTLcQALTR/8SU/H2eiH736wzGF/44XzvxZzpJRiwZL7P73g1Rd/eAmffOjPlxX4e8fDTHny8z/80zOdZyM3ffLBMof9jZPnf3dH0f+56a2eF868E9fc9Mmysk//yS3j7ncJjOabhRef/8nvNQusyz9301v/fvLM/1CW4BMfG//5Owr6lkDfePh3l14899HHiui5H/wsAKJVF/teVmyZ7C3LHskP/viHP3qbLlhU/PCyJYEXL/3uKlbTVQffAq4h30z+ew5acDQaTb6qSqMhOp1uVtev+LiUqvLMXqbzH3MXQz/JEZou5Gu5MyDLY4hKKygPoYj8yWYtKaXBUBgwGAz5hASkdQxAnLpGOMTmgDt397jOVdqrVjvCdjP8XW2DJOAf8paX28s3lYcdZvi7mk7wMfc9zZbV+4k0TEkEQY4D3OCHQhESPTNH2fCtAPGEQoBs+4kYQhrSxDay4z0NcULMdUfrnFYDEPJ7g0G/xx8Kec6csW0/5mSxEgjvSSkHsqvFozNhSryJQsrjVEopcZlNAMLhYOohF8mvfWay3DPJhlKa4B8kkCgrSfCvcDO4GNYJOpPUiri1iWWkepjARa6e5IVBSjgREHboxmDIBwJy3pTKoQsIIYQNYoP9W5dtOsXpPDdGV428J0EGHUacEtLSMVTlKDXbKwthLreZAL/7mW4ibtEWBUe0Wq205c3TXLB6v1RySYpshQSEILCvxe1sKC3dA9hthrCn5xmA9ni2OxyOHbb9NrshPNS1J0DZfFzmJpOdeqj2+yUTSV27hFSYTal+EJsY5Ws7sRwtZ+GZROHf1qr7cFHsj+WzbGk8jsn6GWkMnxbJykw5LZFzppSu/ZeDLocJCAe9/mDQO/727/yDZ+iq+ipx6VDVSyT7q4QQ/PHXJ+0r2DKbyaYsZj434SAVcBJFuiIeaTw2MSGWOK3Cx6nccmg8FonIRCj3cEKjmbxxRaNR6ZWJSATkv/4nBBhB4xMT0dS9n1rTr2OvTEQsHvnALdbFpqjwG9/ZHwpsAuvji279/fiPXn+XEkLfGfnF6B9/puCjLw9dGsODd/7Rqy+/g48tWRS6+K9hQsjti279vVeR0nLzy14Av/VdCoYJwTu+N0N33axPNEpCsCD/4x/+zfjZ3wF45Uc/EFsYpQB+67sYfA/AO743QnfdnEfw3ljP86+yWoi/IwR+f9eNWjHlG2+EAMT+MNbz/KsACCEsgVGLBfkf//DbXkb/xefjyRNYmo+nLTYjG4/FIh+4ZfHihRO+3/jO/tA3V7XxvoJGo0l3H9e14v6pMDERSx5Ua7UaYLbcs+QY9HJJZiO7bMAc1OxDmKSjgOltZ7uGY+jHYrGZqr+kITWh3M02DMziDgSDAMz2mhLJNBJCiKPBbgUQDA6Jl4wF9pwaCptsldttZviH2gYBBL495IXRVr7ZZoKn/+AgZWcf+/1BADbH/tskL4grgLqcWazwsklZ9o9gXYlVscaSEYP+EACj1VEiSYWYD3QLPp9wupYSgv7JeE+fCwHgctgMgL+r+N6SFcvXbtq+ffueI0MFpsS4lVJxVGS0rdjMc72u3Ma2fT1HqNsbDANGW9nmfFZrbEi0ucxmBBD0nlK0B3nOmEq5l2TIHYr3eFBCQBT8yzP9yxL8J51YSxoXpZgsV7zDfvaEQgDMttp89oQC61ovCK+/fqHVCcqLAPKwj2DzClEEXaA9flbUuhIqM0PM+23WREa0zeMHYLKVr0sUT5KDrPV82RRSEg96EQLQSXWYjWs6m4b8gNm+2eW0mQCv++AgiFar0WiIPGum0Wi02rMivX35kkwUrqMk3s4mtx82x/FSmyHs6TkCgLT0eEKwOhodNgTdbUdSrqCqq4SAU4+0yglOKdINd4knGAKM967+m3zudMqa5QVieNXkzpYQQqTa3pOIk7Ku5YJPeP1CqxPAZArfTXDxbZbtznyRU0op1qywStlqgCvrZ5LLmcx1SiHE4ytXLTUBocH9f7Js+fJVFU9++ctfaTweFrcjgijjVlG9Xpc8U0spNi2zGQD/qQc+9cBn07TWHr8fgNXGhZehtKTObuYo9WdQpGSfMDseCaVXJMyU/QAoRTyeSJvN1h1CyKTK0KWgRLOkfE2D/vqlnp+/dcOS4rI169Y5/++9t+gB3LDgBtxw10OPPPLoo488+uijy+/8wAduMADvvXYxZLbcRMgtH88Pet+Mx+PxGxbcgBuWKlJ+aAEhAN4NvauakYEkc+jz9HjvD++JQfMTvjzwbuhdqN7SGm+7675CR/Hyhx8uW3oDS02Bd3/3rvii5sbb7rrPISegbItX+D1GnxDVrjYK0JTFVpANvvTv//HWB+9IiOX699IzYjbaAbulOvnfbOw/nJt2HIvFUobf0Go10wk5mA7pHDP+Ps+5ROaDiCxofuYnKkzHRb+GfTPMqHsmIRFDnxB5xUwEpdTd7PYCMDsP9x1yOfIpva1wc/3po+VWAH53k3w4DE1t7qDJ4TDDP9TG9v37Ozx+GG02U3ioqzYAcYb1VJPbD8BWefLEvnWF+ZTS/MJ1+48PXhLGfReOlV9J0UNhAAZ75Yn965ZSml+4+du9daVppuxTYp/bEwZMpY0tNY58YOm6hmecNgCel1swOe9dGSbfKYBwOAzAZN2+bikAclfxlkO9p+uUB3HE142OmrNHXA4zIWaH61BfXamJRfSjFKjvGgoBRkfNyeP7y20ExFa+69hAjcMoJ1HZIDZsioi5b8uQuwij2W5LNmSE47/30GZHPojZsbmB53/SYa7S41F7PzJOdQwFAYOt/Gh9uQ3IL6xprXGYgKCnqwuU0oOcCNYtJYTY1u1qOSuLABT+b/V7woC57HDvoc2FZgJb+f7jJ8ulRQaW6b5TQ2HAVHrg7DNbSpYCwNKSLd/uHR4XhEvddeow+klryzILyKzDj0jtiLqbh/yA2bHdbgI87m9dTpYypRQ4fXSQ0TvRuW9tYT6A/MJ1+4+fvygI4+fFNkEopYMH+z2wOWyGsOfMEcZXS783DLPNCr+7qZPINpIqocwRAMlGOTODUkqbWcXdu+kH3/u7NXdRetuyjf/wo90lYuhAQlTHnVlhErXdsM4GmB27jrHavtjVBUyi8KefIoQc63xZzvbzd1LkL3vi6RcTTZ/lMnP9TAbEYr8KhwEYC1b8TWE+AfKXrd3b9tMjTvOkryrwHquOgq1r7oynqY5B1hpt5SfaD6yzEcC27sDJxjJFRqeOuNMq0oXWqTE9M8LkNN9k3ii6jpn9KDp577cvufe77kFI/N03/7Pv9IkfdJwaeFN75/33mthuqN+89G8/YPjh88//oP1sAKDxN8d+nb/kttuX5Ae8fgpCSDQaxW9+wad8/txluYfmPoHEwjWikSgWfMBAwe8fkZdk5U8CgoXLHv5z+02hy77//lnPi30Xf88oJJaasXDZ51baP/y7RAICTESjWLCAp6/RaLTaxEaelMXmumUA9A/+//yxJJY7HPeIq+jXu6+eDjzjs312a6ZwVcqZbiehVqtJeSpsytDr9emCZ1yt3YwTExMz2D4onVYsk2tDRzNgFtyztCAEGKze2+ENsytw2s/5fOfa68ptRiDs7di9zc3F3+9k9ts/1DbI5i8x2DbkB8QJfUrFPTDubbs7vGHAZK9sbD/n8wnn2hsrHSYDgu6m3Z3kCma79nW4QwCM9srGbp/vXHud0wq32zvpeyIoxb6DXd4wDKbSqvZzgnC6sdxmRNjbcXC3H4QQMli9vzM17511f/0LvV6v1+vEFRCi0+n4b3q97vnzF8OAwVbecHpcEMa7W3cljpMYDCbOBIY8npC5rK79rCCcba9zWo1AyH1waxOzPc07v+UOAgaTo7KhWxCE7oaqUrMBCLnr/+o7IiMqaDSa9slyp5Syo3OA2dk97rtw1MmJnlKqrPvj54Rxru73/NXPsxIyIYR8sX1YGBeEM40JyooEwOm97PoCW3ljtyCca68qNRkQcjft6WRTBs07vy2JoLF7XBBON0oiOLi1iVIQEtj3peahkFRVgtDdWOkw+r1BMROWc9NWFuDNXFZzrFsQBOE0O+IT9nYd3BdQFjyTUZ9Uh8WFRzJ40O0FjEYj4HHvkXLgVZz9PbijlqMnCMJZVZsQ17RZMH2EPT1N0gT2kR5PGICnv36Qs230G91jY6O+keOuNCd52tyeLJUzQ80CnZvru/xhGEyFFQf/bWzsJ9/fvcoKrz+USGMw5Kkvqzm1T6rthm4fV9u7O9nvLekUfrDhy0cJpZSc/GLjKUW2dU4+W1ZHWyftZ2ZiZn3w+2w5tnBL+7lxQTjXdrCiUD56ZjCmjNafDKm1rstQHe6dezu8YbERCIKvu7HSrpqJou5tezIo0pSZzEaYk1CgFOgJhgAYC/f8dOyVF3an0UwZjGhaZXDXb2UhT99PY29CyIKCBx596E9u0lDE3/vdO7+PRCNR4L03vL+8+e4/XXSDBgQLTPaydcutCwCi0/3m8tsLl91nfEP4TV6eXq/XTVwW3rr5k8sKjHk6ne6Gj33qs+uWL/mgTksIiE6vl20a0eny8vR5eXlarZZSvHf5zd/eXGAxguTdXrTm84W3sOLIk26Q3aQbbr4pL/TGJe8bb70Tv/ETy5beAE2eVqplSghL8KYigV7zh8Abv73ZKtN33KbVajUTE+FIBNBQgITf9P7y5k/KDN5btu5B6wLZLdRoyAKrSixR7p6mFFNU1z2udd9sLjdJRiKpXSONJpX9unJotVqDIS9d7Il0uc8Nsg/6nwxVk5oOKVwHvhmm7Z6pDGmGLostjAxUr1i7p4uN4gEgHAp6unavWV49wG/0ItR9sN8T9g+1ucWDDQSDz3n88LuPdHBZEEIGqlc8Wd+TIIhwyNvfvHVNRctl5UJUYteNqpCilrds2Nrc75XiZoS8XbtXbvAnSp7sAyT9PbBr+Zd4EsGhtp0bq88yY6PT6c595aFHak8peT9V+8hDXzkrEiFKmtJXAiDQ+EjVsUE/x2XQ6+7Y1+YJAwar3cWlD3VsPNjvlwrhH2rbs2pDs19knwRaNqzdxpVSlNfKipbkS4wJIexc4uVvPvqlZnf63NnTlqYuMdo3DEazckKUEGCgevma3eq637N2efVA0qkwUQ34J1R1VjBV18SsZqBlw0oun3DI23OwoqIlIC38+Jsr1m5NEsE2SUqUUgQa1q7n1DTk7dq7aSgkF40AoP6WDav2tLl5MqIu9ye1ArbHgNcantNJdZi1ncC33B4ACA917ed1O2mp82z18pT0NrQEEjIk7K73sKfniKzh5IjbEw4Pde3xQ4ppq9qamXLfWqB+XWb1SO4WkpdnKaW0Y/v6nYmKCfsHW7YfDyhf0Om0eXl5nN31t1SsUtf2+oqWgNQwUyn8QMv2hx9vDUj2+8SXH685NpDI1t287TkpnLyoddn3M6JsObmJNZiM5GT9X1pfeypRVIRD/qEzR44MBAGYC9aaVYfNRGiVp+Ym6ytYnfZXb6zmxBIO+d3NYhB9cXcupf3pFKnZTzUaTdIOwKx4vBJhEomGggghhFL/wWaplzMYbrw781hZ0paMvZ/Sll3/K2iU0j943QPBWx5Y8+ijj5av+oR2pH/4fwhBVDj37/+NTzxU/ugjj65y3Bz82VkhkpenJwS/eu2X0Xe9Y/8j7YiZeMPddxFLV3x+7dq1Dy37SPDn/+FLHbeZTYvpdFqdTof3xn52/t0lZY8+umbZjW+4h37F737kZvRA3/WOeHFHWfmjj65ZsfS9kaFf4qY/+iNZK+JxlmCJIsGHbyLhV88NSvTfHPyv32gJIZQG3wz8wfx/HnvQuoBGlAz++tyA9z25APE4/cNrP1eIZWD4HQC48a4/f/Qzt81ehcxf8HvktFrN/N/hSQjhl5Xmco8fpTQaTbvgk2S/rgAajSYvLy9DnIhodGJezRqwXY6TLhiyBDPrP5NFiywzSO4qImVokEnP81FK5eAH7PAM93eKxIB46ldKkDi9kM6u8z8lj+CTCEIeJRACdsiNy4uLMEHAfaWU8lHOU5RN3qiZiguZNSIdkBDPuMtZ6PV6jYaotuRB2vOZQcJ8SiodZorFYqJ7IAWIkyOjSD6dwtSxamI7oZOmWxJnSCgVDwDIeWm1WtbBxeM0Fkt0N8m5s+fyBYjxeFy2skQMi0K5ja7y8ZXksikkjIQuUTk74jx2/rC5f9HyneATJGSFFBqYqES+ppSnHVjJ+TSJ55JMxDJTSjUaolS8RGJeY+Xs8/Ly+ATRaDSdOvE6zOu7KoFWq0vhPgHxeDzVzm++lhMEqRSDQXoiptHrdbL9iMfpxFdfEMpDe++uaE7iSynPxK8q9ZBUnXJVrKg4TqSMiIY3roTXHqlULNQeI6BqdCqlIoQwzZdZ5llgD5n9ZkSU1R2nFEnVra4jJUFILSuxnpM0jaVIJncOeXl6iFfTEELAz7MSQqLRqFQMplFI1NHEhEyBUipvCElTHSCJI3ys1WNdy2BDqcnfVVy09U2WS6reSeGGyZNI2fAIyQBnEKbUaavIqonw6gRQjUa0X3wtRCLR5HyVvCj6ARY9KjNH1xBeveVjS976VbpfVd0sAEIIH2EL0nwIpWB9l3p2jCMl6Zj6Dx7yk3A4IvcYUttRO/ac5iS6RxZjWTKDIk15kCCXn/UkADQa0X7FYvFYLMa0S6KQYJB7mGIAQ6TL1mQLm2GQcx2Dv8kpHqfT3ziX7rhULBaffuQMNuJif1M63UWYKUCj0WS+34xKoWIn9aYIIRqNRqvVZta4aHRiCu5N5l5iClDFAlFdAMb7FPxhM76Oph9NBNfHuhnDlFfPZBObzTq/NH5SjCbZi9KATOxsZUdISVMx6y99Eo4glX9UzemqRqXyUphcJIDfTUGlv8UOWzIA6lf4wkiDOdUULxsGKVIy7jQaDT/cTNfX86NS9hab24vHKUDls6eS5waJWfCilkdaHI9ydjLLlH9FdtcJIbFYDGL4R0IpVLkrB9miHLiHiSpjv6ocVE6F1JXCOUhE4m7pFpfdFPT3Z+ynqAS5VBJZzgIrnHBRaLKopdcJT4FPLymtrHhUYkEip6xQ5tyyhxoNkSeTstNh8AlomrN5Uo48m1TJYKK+iHQ0VNnGCKBwzADEb33oUJkNfk8zUkDONJ16QCF5xQCOqyjRueKkEZ+YiKlaCg+Nhuh02rw8fV6eXqvVsahfLK1Go9FotHq9Pk+EXqfTMiIyNblZsa+xWIyVnJVXvpkWCf3Mqo6kmkoIUxZRSn6Tk3EeEWUuFl9a3rPmsqPRaFSqbrlS0lYHgMY+nyCMD5/Yt64wHyDEXLh2X+euUhMQ9Pb4eQ8HaRRJqscr5jGzMPlun1MVNRG5dbP/p7RfPB2mz5l7P66TSe1dXH9QdVa8YHnJy9YZCRud2nKpXlfZawY2DcpbqJR3MUmzCVR+m7MgfDJFAtnMsVATLE0sFpOGGYS1BZVqJe64TtBUFzv56/sKvL/E2695CN4xw1W6gjkej2feXkgIW0PTGwx5er1ep9NJF2VpmCem0+n0er3BINqvzKoXiUTnZ3DLLL3iGXee5y6G/hyATRtPGlifB9+V8w8zJOaf8IaBt4XM5kqdrKrL5sYmqQgSbgqfo5D2LeVIUR6tynkpFhakeUS1Q8KRTQz6+aKxO21V9izZhqmGROm+IiF5hUxowoeEKgueTX5IxAtDZT6ZJmg0mlgsMbXD2Uh17uBMmmR6aboyyKR4jpLpKAlSAOT2cqc11P+t3VzkegURvnL57GS+pIoGIK/68gIhUGoFX7NJk6Zq7UrJDkMsFtdotEQ6mKTRkLy8vImJCdV2C2lUoZXH5UmiUDOuUgx5QgEJJVQzCM4lVpHS6fR8LcfjNL5snd3oadu9L9kVSRJ44iGfNTfEl8dbiTJQmpjMptJSPHseiUT51aHk0jJSKedflcpG5AE6D41GE49T2TDw7Mi6kaxFyf1Mcql41VW9KPGYkIn0K+94JEgl60DKLlceuXIvAknVwUreMeR1Wq1Ge2Vje2UjRyrkPrL7VIpMVYqUJJMseVSznCxMSKtqqneTuwKuVADAdhPw9otIK/ZI6ueTe7+Ur+D6RXKHnFQv6ksmUzoqKY1UOs9Nbhp8VnIPINFhhlv02eRUVHT7E1NLyph48mo5WyAVI+OxvCi3zUHOnWdQpglxGS2xH+H6VoPsEY/H+euVZfuV7BIQQnQ6HeWW7ucMrN55PY3H6dVyWiil4XBEtXCUEmxzx1RzuQqrgvMf18+eRhn85sZprirmICNzqNArRSQSnVWDkWE5fmrr5jMClX+Y0qWc/0juqSmFvLGBzSbI9i9zRU9/TwghiWCMRFxQUiTg9q7I8xSYshWZMrK5jHFqmJiY4Xsjp4/MfUW6PSGZU6pAKQXynXUHdpQ7zEbxUrNwyOvu+Nbufafk6wevrZbFkLNfMmZwt1LOfuXAcG3Zr3nit8xn+zVLexrTYUbsVza4rtbNGKawejbfoNfrs9wMnX3K+YnMg6ep2b95btj4NcyUKz/zHJFIRLXjgpDUyz4A8vL0szqO0ev1GeQnLyhJK8ni+snci5zty9fpdOmCU00B/AGt9xWk5YLLXXs3ndoHtgwrNSt5L7F6gfRaQc5+XUN4H9qvax3Xlv2aJ60jZ7/mHtehb4Zr3LyxeZ1sjBbrYvLy8ubDzMrUwMIGZMAUjtXG43F5xoLvhScmYlfXsKl2gV67vVI0Gk03ZZiMvDz9bAwpCCGZDZtKc1RbPecelFIWPWX6Fm6eW7V084XpZhmnNL9I2Ry39FU+hkqlTX3X3qyHjJz9ulbwvrJf1w2uRft11ZGzXzNqvybH9embYW5Djs4g5AV3jYbodLoMjVNuIYTgmjZvmaHVaoBMcsgM3rDNB5VIOlh1rWJiYmJiQn1kOR30et3MdseZLSs/3ZjyhMlVBLNwAKRj01dQHnbwYD6o8dWF6giutP6sWCi76hU9TVyjtZyzXypcZ/brusG1Yr/mG3L2a85w3fpmuAbNm2ondIZuXdW2r2/zNuWbItlZauQM26yBddNy2EBIkVrY/gdeRTUakpenpxRSOL5swXbhy+uNKe2BFKNMzHoGGJt9xGKiTvLRF8EFmJGP+7OzENcKX3ODJJc78Xnd4JrrsnL2KyVy9mveIme/poyc/ZptXM++2bWFlAvcWq0mFktxqXHypEuW20iuRUx5yMWklDNss42U3e7ExASl6gPELMbjldq2zJu75tvejyvF+81ozWxUhhzmCXL2Kx1y9mueI2e/poOc/ZolXD/3m13TSLe2PjERS+4IKKUpb3Kb51d2zDHYLE7OsF1FxGKxSCSqjBM9k6AU0ejENW3YcsjhOkDOfs04cvbrqiNnv3K4isitm119pDtbmaFfTndYfNJd/u8f6HS6nGG76mDb09l1ZzMb4olFjpopgjnMAd7nEeGvV+Ts12wgZ7/mA3L2KwcZc2y/cr7ZVUaGKzIy98vsotLkd6d5+Dgd+Esbpw8+XOFsgBCSO3U6fxCPx+ULVa/UIFFKY7G4vJNEJpVDDjlcdeTs12wgZ7/mFXL2K4e5R843u5rQarXTubtwYmICSGEatVoNpdqZ7dknJiYyh3zNHtGoyJpWO4tBonOTr/MQUzBLlNJcVeaQwzxEzn7NALk0yHV68xA5+5XDnCHnm101pLtqnUVrzZLIxMQEISn2+jPKM2jeKKWRSESj0bB98CkvsJ+056KUykVKOWk6U5i3V2fkkEMOOVwHmAP7NYPI2a8ccsjhGkLON7s60Gg06QzblcaqikajKY9i63TaGQ9dKq/I6/V6fkfHlRabXbw4gwXLIYcccshhbjA39mvq5UuDnP3KIYccrgnkfLOrAEKIXp9C8uz2jCkQjEajqrtlGPR6XSRyZddxTAFXFASWzVzO+IyjzCPb2C1dRzsDW1iSpTd9sslBpadJcAbBS4+X6rRpXtkd0CkTyOVhBOVTH6rjH/yv2ec4BaRsWTmtuypI4g7x+BVrXTaUp0wnC5oUmLGOa/YwZ/YLyDZk+a13f+RPN97xUavR8KGcy5RDDvMX4f+Nvu0NXWgd++XI/3e1yzKvkYuhP9cghOTlpbAflGI6l29GIpGUJiwvTz+rln5iIpbsmBFCDIa8lP/0+tRnx2cEpLFXEMZ9fQ0z7Zg19PkE38hxl3Q95QzQtG043H6ocvpFnGkQQihFY58gCON9jTNAkPGr1y/6/N8eP/p1XV6eXv6XThO0Wg2fjP1Lnqh2tQ/7fIIw/JzLnMhI9Wtf4+wOcwkhxHV8ZObUA7OqdebVde3P1AGEXIf7pgghYHXR1xCPU7ZvzVZ5qP3whinTnMW6wNLKw6cvjFzy+QSfTxCEi8O9x2pX50O6AHc6Wcwe5qH9+vQTSz73TUf+PTfn3aCDJN7cZ+4z9zkPPw0f0t9290c+//T99z2xGDmkR27dbE4xS4aNIRKJpJx9zMvTz9LqWTQ6MX+CDvEmXFo9m5lxeYLMtGUo1cL+vu5Ka8g9xMbI0ytqlpchZqkDMyg3GYTgke8+f6DU5D0xRQqZGojRsaNxc8/6Fn/qwqdYQ5tBUEr5/NiS44xgBrVOIrjh2MkDpSZvx4yQm3/ga5lFuiNPye1MXJWaGmahByhp7DtabjVwvxiM1lLX4W6baeX65sA0c5klzEP7devdH7nvicWUgtI4QHKfuc/c5zXx+ekn7rg8/Jtfjvx2mv3G9YrcutmcIt0m9ekbtsx0ZmNzfCQSTeeYUTqTg+FYLHUuPJLWAWZ2LL5ruaXAcs+G5hkjKI3JZkJM0ehE5gMyvMwAACAASURBVH/sptcrWkGtXl5gsRQsr55+6UQYDAZgivxOOvIzOnY0srWzFCCU0jnaI0YpMIM5zZjWSRJYwCphJss439Bccfciy6IHqwEQQojYzthi13ToznAPYD5QU241IBx0t+1cX1RgsRRXVLe5g2HA6Kg6UA4AmL0JhSljHtqv+x5fDOaY5T5zn7nPa+rzvseXzEi/cV0it24GJE24sq8k1fYVeV6c8FOpNF1iwj/R6/UAlU9ByHP8ExMxOVny6DmzhVZlQQiJRie0Wk0yHZ1OF41GVfP60usJFpJzl05pKxiMRCI8y4SADYJlFsLhsMFgSCaZ5YBDFk4sFo/FJoCUxea/IvP4m5dwyr8zFIOJiL3BvQtKU1DghZCSvkLO0mx+PB6Xn2dzVkqWD1sf4IukSsBIxWIxvV6n1+ui0QkWakx6HckCkOuUSZXSSRQ76WuijfB8AQCNUUrkMqdb3uSfTOqYBf1+k9nsqDlU07O2PpCsYGwrBXh3nZFXaRQma7/JX2VS8qNkZUh5eG+OtY5SSohG+QSYqtZR5XE+WUOSF675t/jEHHHKf03X2fI0Vd2OSuFT0mG/Q5wzoixSnyyx7OuC0afKmaeUcstQToYdDhsAT8eaij2XAQB+d0ftoDt8qtdlM5kdwDxc20wXg55N/cwUJiZiyVFACIFer095mO0jBR+K0zgAyqo495n7zH1eI58fKfgQckiD3LpZYuhgqzzUfWFYEMZ9PsHnGz5/+tsblnIhBxp7fT5h+LjL7Dp2bkQQhHFBuDjce2RLCZE2plEAxOysa+0dGWVHCMZHLpw+XLmU5RKJRCj9xotjY6MXnv2Lx55+8aVXRkdHR0dHvUM/ba9zmiXDryqbiqbPJ4yOnO8+vIEtE8ijK7nwXu9rY2MvnXvh6cfupDKF+BPP/uLVMdVBLP50lkajcbUP+3y9jaX7u0cEn0/wjfYeWkEB0JLaY73Dl4RxQRj3jZxtrytlY5R4PM6Im51iAl5uAMLhcCQS5Rdw5K+LH3mqtfvCyMiohJEL3d/9ahGVwKTU6ipv/Pf//C9BEARB8I2claUkeSMlVUd7R0YFQRj3+YZ7D23IT1/FAAhxtY8IgnCmkZQc6B4e9QmMo5MHNpgh1iAhDX0+YaTd5Wo9O+oTXn/dN3JyF9DQ5/P5RtpdAKpOjr3u8507VEh5ysTZet7nEy60riOEEGJ21jzTfUGWieAbHb7QfWhDPqWU0oYzglBuBWB01AmCr69BHi8qNHB0uK+11mlOMdZkX/Pyvtg+PD4+3vNN/Z891f3yJWF8fHxcGB44+dTjFvGAlk7//xwf8Ql9jSX7T788NjY2Ojpy5lCZRqMBzM66Y30jlwRBSJlXY58gCAI7b5ZZsSHd+kJIKUsgCILPN3yuvbZELPbm48NCncMIwFo+Pjb20rNPUEopveuxp18499LYWEIDvlbMMwhM7pgBCLl39/gBg911eFc+ROckpQJIJ3yYQgmjI72tokZN3n6RuNwmv/LACdYD+HyXzh6vLUlfNu7w3svtrnxX69kRpnWjw31Hq0rnSusIIXTzc8NCrVgJguAbOb5Z8jqy1DqJHdrYJwjDz7lcx84xKQ2fqGE/m1enEx0AdhJM6G1A6f7ukUuCMC4I48NnTxyoFE9YiVqkkD+ro9VyXweALq04dHpwxMcnKJW9Jmx+blgY9/U1gOmw2M5qBUHoa5S8SgUFRTkz14UwfHxzOnvByW3ScgK0enmBxWJZtecyRB2AwuOblwub0Wg0pRs7swEVU1Kj6aOM5N2gk6WX+8x95j6voc+8G3KRe9Ii55sBAKW0tLH35AGnzWSUnhlNNueBk70NJUpzZFzdXldqFlMZjNaymqNnGkrEyVRi3ny8+5Cr1Go08FTa212i1xCNxgHAeO/Wvau4RGaHq+HwrnxKUwzBgcKG1gaepoEVrXVdpsIvXbX3hy9+o0h0z2ISZdWqoOohYLDXVdoYGRq6eAaaBxr7jnKZG80O16HjmxNFNbuOdx9O5vg422IWT4XbNrUd37/OYTUaEqctDEZryaZ/+N4XKAUQi1EAMNp3HHAmS0l2zBr7jtaUJUpmdR44WSpLQA1u06PBeuJopS3Bkb3yQHe7y8xPb5s27Cg1swQhf780xQ9KqeaZHk8YMNtdDp78unKbCQh6OjoBlDa2NlaV2UxGnj+TzfnUs42Klzj5x+NxdSUajNZSV2NrfSnLXKkb4mIFABgsz3+nYmmCnXsr9r7Q+rgpHIlEImw3KFepCF3s1ek+/sXnTx5WqpS11HX45HNJGwMJyzaDYksFK2nofUalKIfbN9+eaqY9HotQuvH739+3amlCZQ1Ga8nGf3rhq7fJyWi2h1jObtnDeWdpXFmgpLEvWcANrQ3FzE5MyiYhBMh3tXcfqLTLPYDZ4TpaZU1XMsotGRmdqp5j19G+BqlyAVwFraOUPvDNFEJJp3XcV1MlV9afUkpud7Wn6ghY10flU3kG68kUjS8/If+Th1IoZrsrX9yWubm9XdHTGYzWUtczp2vTTcsoig+AljT0pero+xpLFMymrAsA4kJoUpcryU2ej0hXTkopWwiVxihSz2yufKa90mZAyN32rfkaqjGtg5SX1ZHXSZGOTobwj5RSGo/nPnOfuc9r8XNG+o3rEu9334wy0+hoqCu3GoCQp2NfRbHFUlSxr8MTAgzW8gOH7tcklrOMNrs55O3aW1FkKVi5U0zjrNlzu0ZDCNncuMNhZIcIKooLCiwrN9V3eUMwOmoO/6XC1hoMIe+p/ZWlixc7dz03FAJgsJd+kZBUG/McLofVAPi7dq4vslgsllXVbZ4QYLKXu9hoo1AufOf+ygcWLy6t3N/JCrb2755exg6GJUYdzDFTjbrkv81Wa8h9cKXFUlC0fGsTUFvjtBoQDvY3rS+2FK1vcocAo8O1q5Ayr4/jeH1xQUHByo0yx1sANTuEEEIcNS6HEWF/T/3GlZaCgoKC4oqdbUMhAMalKzZSmjgdZDCEvF37KoosllXVbZKUNjMpiQc2EBxqq15pKShYVd02FDSZTOmrWh7tmO12BN1tO1cWFBRXNPWzQx5bDpRDFonRajV4u7YWFSxaVLT+oFsiAKIhwDNt7iBgtleVyxTp5nV2E+B3N3WBkKodTqsBoaG26vVFloKCAsvKTQd7/GEAVns5gJ3LLZYOL4CQe6+lgJ2NgaOxrtxqQMjbVb9xZYHFUrx+Z5s7GDZYyw8cLkzJjlxlGdhhPrnZag2561daLIuKHtz6nRg2HtzhMAFhf39T9aoCi2XlzqZ+fxgwJdcaBaDRZKHYdbKiVBRZimVFqXFQSpsr7rHsdYcAeDsKFi26p6KFTPzNqnuNQGjoyGbn4sWLF5dW7j/jBwxLi7eyUXbWjhkA0P4npbWzQzVmcWlClSYh4IObVloKLEUVCQE7ROXIzCalFOUHqhxGIOzv2be+yFJQXLG3xw+TKe2UgCTDRM+xvthiSfQcX/l6whueXa1rrrjHsk+sBEvBorsrmjEFrZNakVjWYovFUrS+fpAQ12QaIs3lMG2tXmkpKFovaWvVgUcIEftPSTFXWiwFq6olxdx1uAqEENQ47UYgNNS0caXFYrEUVezt8QMGW+l2M1SbY+nOB+V2tm/RIsuDO0GI45tflzr6vRVFFksx19H/4/2JY2mp60KsTZJBbk/9oyOLciZJtbT2RPf+MrMh7O3YWnEsMC8dM4i7P1K4SYTMgHuWLox+5iBGNE5p7jP3mfu8Nj9zSIf3u28GgBA4XA4rAH/X1lW7mt0B4LK7edfqJzu8AMyOLasoIURSI3/PthXbWtwB0Iudu1ZvYybX4QIFdjntRoQ9bWs21J4Y9FOQSwNN25bv7Q/CYHfWsR1EjEhwYP9ndxwbvEzIpZNff+S5oTAAw406nT5ZW4lJXF4ymBYYQQBPx57V91gslnsqmkEIIfd/kRX+1I7PfaX1fICQy+dbv/K5qk4vAHPhX3w2hSnN0CbCQ20VRy5RSt98009pjd1qAIL9OzfVD/oROF9f0TYUBsz2x28HISBfETleu6G2czBAKS4ONG1fsU/kGKBUPfUODG4rtlgsS4ufbBq4CADUP3ii9pQnJLLLpQz271uxrdl9mRBPR+3aNiYlI6UAzOzAhrdj29o9nRdBqadjz9ptHd60fFFKZeLhoeY1FXs6L1LqH2zYvLZ5KAyYPvGwkxvb+ft3bzsVoJT6AwGS4IBSSmlnhycImGyr11FKCAghVU67EfC6D7pBKf3OmjstFss9a/d0DAZAKXCx/8iTbj8AGBbcri4X+2SVGOzZtmL7kbOXAPjPn6jdsLbDA5gdVc4ECzw7cpUl2PnmF8tbEuwkGD7+xHdHNVoSCASAnavvNQIhd/36TfUdHgAXO+s3ldS7QxBrLUl0kyg2AElRqjfVD14mgcH6DaKiVJo5tWf8UgBEjA1iMJqMZkIQGDxW9cAdd9yx5KGaAK7MMWMYeFJeO6tWrqFQAISwJh7s2bpi25GBi6AIuDv3bFgjCng1gMnaLwghrnK7CQi564ufbD5/mVC/u+XJ4np3KKsi+nu2Lt/eMhgg5FJn9aqtUs8xB1pnMCdEAcjt4Iq1jicilzUQ8GfR9cmvh4ea11bs6bwIGhhs2LSGNT6b00kI2cUcGnd9xab6josA9XTWbyo+6A4Bhk856+JxClltFv6RmRAE3C1PFlssBYserPYrS6ny08T/yx39ttXVLYMBEL+7pXqV2NEXblk9eV1kIbfVNFM5A4SIk1TyeUVHQ+9Rl92IkKftS8t3DaRmYb5gltyzqTlmrDxXfe4/95n7zH1O7XPKPcZ1j1wsEFCKUpMJgH+ofkAaixBCqHvXkLfcajUt/BRol7Qnxz+0bwAQg79R2t/i8ZeZzWbbZoqgzWwAYHOdG3cl5WK2VQLPieYn5O3voESr0Wg08Xgcb0fCgMFoWkVwWq9XXRdGu7o8daWlJnNZzbGyGoRD3qH+no625zrcfkopIVLhX248xxlzev4rL3vXWa0mk52i6wqkEfS3UUpFIdxvNRmAkNc9IC9E1K+5s56Iwwusljg+m47jtmRpi9PbS0tW2x2lDrPJbDObTWaTEYDxo3dNUCrpZMjb3yG7kRTBMJPSwwRdKDObAPg93xqU6gvAYPWQt9yadoOZhNBQV30AciiCQL3b47LbTeZSQk5JSfzuQZFlxcCALTh2NblrSp1me7kLnS2E0ifLbAbA4/5WQBr2UuD2whX32kvLbCaT1Wo2m9lmNqOpjKA5xVCjzGwGYCo7Nj6e9JvJXErQlXZ8omCHkMvfPH9xs/1ek7kUOCVNBfjb4lSr1cRiE4Q4Cj5qAEKenhbpLUIpRXOPZ7vDYTQtfhiUUxhKKXk4s2I/TshrkqL0AyQep4Sgfu1d9SDxeFyj4Ye2hI2m0Oz2VNpsRtuG+rYN9eFQ0Pty7+ljx4+eu0ToFd9gSykFIQNP7u4521pmtruO1j63ap9qrC4JuHVcSHrfZC6ltGsyNjcAz9lMRiDkOdPCOKIUhEiSm6yU/qG9UvdCADLQLPYcLoIWlmIWtY7Sf0kRCH46Wud3nweoWN2TiK4SaBMzDw2daghIoqMINEiNL06DTIk8Z1oCCfeRoqXHs8PhMC60OoHTktpUNhyvbAiHgt6hnlPNbU0DF0nGAbwUnEPq6A/2M+KU7zcWLrQDp6QuOk1dZCG3BwhOpS+noliEUEqr2JKzp7li9f7/5pvKvPTNAFBKo9GJ5OunM0TsyIx0UUaQYmogVQI+bFHuM/eZ+7yGPnNIg9y6GQgh7IxGOOyXHTP2kycYAmAwEiTWXMJvxilns92hsEgGJu78VAooghZSGo/HxbzkHXwmQKMhOp3C5hHSuWlns9svZmMwWh3Oqsb2sxdO1j5AAJCFYuEDcuEZUhQ+sxxE/i4TeVbXZpRHnFQ6wUnEGHeU0iw4VrY9NhiiJXuOn73Y3Xr4QFW501lqt1q5MzI0Fpug3DKLen+awWBKRJwLhwNyPDQAUoVlwSsVAUpFr09mE8q/Cb/RlLKB9eBBtxcw2p1VAEid024APO7dfpFHc+Xh3uGz7UcP11Q6nWUOm9XMnQGCch1JfGbMKEhM0okl2AEIxw7llDYOcUAsV6qsxkyGx/xBMPmqyU9SzXkczcSQmrlhGo0mHue5FcdaJLDvS3u7vGJtGYwmW0lFdfO//deP/+mxhZGIzEyWEIUzsGV3lx8w2Cqfqc1XDYInETAhk7JpSOihojoIWvzBLAoZDl8W36YUoBiUeg46B1pHVFpHCKatdWKfAG5tPw0M4NowpeD6TyppK5F7GyYfBkIk8RoMCwmoX602pZW7WrsvnX2mIp+9lciFVyGxG5E7+kBiazcAmujoyWR1QcikcqM0hXrz5aR8c/3/2fv2+Kiqa/+1zpkzk0ySCSEPEjIEQpRHBDGoEDWIKFB5tVag9XHrq/ZBe6X91fdV6aeA1/por9X+LtZfC9JWUfHVImjRyitAQAQReaiEQMgD8s5MMsnMeezfH/ucM/uceWQSEpIJ5/vhs5mcs8/ea6+9zll77b322nj39AIHQH3ZqpVHSFD1DFjDjEJRlLDhGTkOu3teiyAIWihgA2IM/0ioKrVSK7XSOEy79a24oHChr5vRgX29xw/gcDhyEasJ44ZH93L7Pebw0AAA6raB+epeE782LK3fdt+Uu97Xg6MDjQKnmiVszTSUOc8HzWNCCCBS84xZPUOybcWt01bA+EUP3TO/uKiwwJ3pckBm0T0PP7m6dNmZBq9OfI1mqBBJksdrxIc1zcLEsgv+r04z4xGPB8AVfIQ2RKcU/GyLtWJJhFG1dn3R2ufuKc4E8NeXV9XXl5fXe6rKNsOC55YUu4AGn1BjgdC2a6Wxhm3QnM1FYI9pLYy+84ctAYMUuV2xPaW2AhGrny87sqigsHDWT+Gf7uJCAP+BDSvV4tzLXl62oMAB4Kkqr6+vOlLl8Rz96KPxv3hlQQEAZW9ogfT3kdX581fSMbQhWLk2mo1IlD6+IYQQd4oLAAAFQSDMoEftUzzKdKq+MkAQ73FnAoDfX2+WdjR0s0GwFXV+oVgvkxiGxxD0BTazEapeXTrztaXu4nt+evesokJqSjjcs5Y+uejVO9/qriO62vbtSx/fUPTKAnfh7S8//jRjpmtEHVk9ev5Knbjg2ikARGum9v7qryp9Vuuj292Zxmoig8mgfzmw66mT3pC60AI5jSk9kzoAbSYIumKdcecp+4VA7eUj7NdGM4qQEBIUTEAAqHr1vjBiM/uX/734tShig4iKQlD/0ANWB7sLgx/6Lmdyg2ITnm8KfSUUEonOJxet0+kkhGjfLE/9+0G+DHDDjILqr9CwiiH6KxpsNlskw4yW3yVYObVSK7XS+Ep7jChDzcGBC33djA7LttfXA4C76GEalFFdNyp+tqgAAOrrDzBCUFC4MpcEn712QQF1rnsVyKtHqgAgs3DRQr14fUmHEEKIYYKcAICiyAqzqqCrZJ7n6OoZIjN2P/rWMw/edfPMKZPGTXusrB4A3AXf4nlOJf6yB2gIegBQFEKmPK0TH3wLHC5mg//wlYXh3f+Cjd1T5QEAV0HxtTqB7ic3VZw8WbFpGSDCa8EWI/XUYoa8YGyvhvnzCzMBPGXLx02ZOXPerT9ZuvTBZ1/zu93hzSMCEDpaQkI2V9EeWzaNecdzI7XICFfBdHq4Ky039yHKqaptxrrCvfaa6QvVT2w74AdH4ewnlhQVAngObHhJ7Sbuh8WFDoCqDSWTps2cufCupUuXPr5q/+hglBIDT7SZ8m1V9QBQWLxyOKFVq5wMz8MwzQky4YHLCgCgvnq7KZ9mt+850eAHcBXOvjtXewoR4e5ZhS4AqC/fYFhgIYTEINhluqBou2gwd+XGkycrKjY+EXagqV3EqrI1j//k1nnTLissmP9qOQBkuovDnHgWHYQQUMfH25Zqa2da9ERalMbgFXogx6AJQVvBSnNoMwGAEOVIvQfAVbTgoVyt8Yi4cHaBZupGI7ugcIW+EY4Q5ssR8lkwow+kjud5AHIOUqfzpGvWEXZFy1UwfSFje+Q+qL18SMrK6zXB1BfnEfHu2ZpgBpkTFJtx+XN1sYniH6B+RbexH3p9imdK8ENvnDYJU1Bsb2uoeLN0MotjgPjQzPz8UaOCx7zHhWFGIcuyLIeZ+db1V3TYbDZ2apIpVonRMAMAQohCiJUyqdRR72uq9jZXe5vq/SJ7vdrbVO3t6Ox3CiOknX5vtbep2ttc7Qv0UpkBj08r09tU7zO2XfKY6uqUfB5J++1rqvY210sm3nqrvU3VLFcjpTSnL4acF3Qa42tuAs/35rkdAxMXlm2GiDzPC4LgcNjpP0EQOI4rW11WDgDuBS/++4V7inMJGT717mc2vryoAGgYNG10BgBQuOjddSsXjkPMLb7nhY9fnO0G8JS9tRwAYMWGA36AzOlP7vjTT68dDwAw/tqf/uHjgycqKo5tWmYOT04hSVJY8eR5jud5QgAffudYxYmKg++sXFhMrcLxC3+6qDATAOqrP1YUZe8re8oBwD3/+Q//584puZKUfcUdTxmJR9VzyD39uT/dXexGLFy4ct27iwq7ZNiKsiN+gMzpz615uDgXYPzCZ/+0oBAAjny+BhWFMC1+6afXjlNb/MJHBysqKo5tDNtilRJXweyHinMBIHfqwpWv7Xh5QXjuhAcBqH5+2xE/gHv2ix+/cE+xG7Bw4cp178TQIgCAzOlPfPzCXVNzAQsXPvn6u/cUOQDKt63aENuQVKXhmc1H/OAoXLSgEKD+wFtrdJvW7/cDQGbBLxcWAlCGfLxpmb4fiRl4udxFhaph8P6qsioAKLz93XdWLJyaSwjJnbpw5bo9xypOnPz0lUVdNefD399xRbYij7npN397867LaHPel2WF/fbpY77n3v/cA+AqfvjddSsXjkfEwoUPrdnxcLELwH/g/eVhhqQr3o8g2CdPfvXBr90AsFwVlGdfeWiqG2H8wmdepoJyYDUwAfQy3XePQETEKS9tP3my4pgqNgiQe+WdS6e7AcBTf0RzaGN820hXHRNc7t7+C2qdadET6YPvv6Qy+J23V9w8VZO8dXuPVlSc+HTtIgAgJGIzKyqObXwiFwBXv3WgHsBRdM+7r69cOB7BPfXuFz5aNj1KdFAGhYveXbdyUSGAe+o9L+pfjhXQhU1naGWPpY4Z8We6fzgCkVOUc5I6I6Kxzvjpy5y+7OMX7p7iRihctHId8/IBPLPhgC6YiwoRsHDRQ69sVwVzw3JCoPjlHSdPnmTFZurdv9TFxgS9xS53USG1JIMf+o9fuLs4F9BdfPez7Leyyy8A6eJtPbVv7SKAqX+KkU7VqNOW3brgclj9xfN8P5pzkiRFMs+ij594no9kmMW45kZBSDfPVBrsaaLjx/dP/+uLc9e/MHf9i9P/5+7Uy5LVu/c+MHf9i3PXPzB6QNAZkqZfNuKZlXPXvzh3/Qtz/3qf+5zL7PTblIU/KPrL02qZ61+c8Zf78xeO9kpqnoxH/3vu+hfm/uVHGfSp0ZOGP/7IFQ8UEwKEFI//y4tz178w/dGr2DIzHn1y7voX5z67sMva1Zx/uTdjIPB24Kaxv+nGTwdPevRsHOEC8mkM69fOcchxvPLZoyvfLnppYYGrYMGy15lQdf7ytx5bupswQxuPx59ZfPtzm25/TsvjKXv+gdX056r7np6+aVmxS43bwRSz4ZkVVZGmdWUlvJBRdxHlmec3L1i7wF10+3PrgpUCgGfPuoerERH2PvLk25etWljgKpj/2N/nPxZCPMch2bBq2y+nLypwuGcve332MvV22YHM4qIo7nyEwIqnN0x/eVFB5vQlr5cuCZb79GNVdJmCafHakBZXY+jcM+559UjVbLc7s3jJOr1EHQ7XVMQ9Xbx0BAghVct/vLpo05IiV8GCJ15f8IRaaXl9QUGXA2W/x+Mw9rO//K0VD5RFeyZIP2prgy+9f2BJUbHLRQ+YItruVni17Mg9RUWOwkXPbVz0nOlphyMTCCEcd7TeAwUu94JNJxbUb77vyp9sKLvvsbcKX15UkFl0+3Ovs/1cX7bqsbcRESItC9DmPPGqygQA8Je//eQDu2XKKyPxAACw9uE/zFz/RHGmSZDBU/b0fasIAc48ZCKr7nv62giC/fTyKkIAl+uCss4gKI9XU85srvcsA5ereFnpyYePrB43d8WGA1ctKTKLDfjLNz+/GgghiPe8/sWyYheUv5V/wwNROsQMQsj2pY9tKFqrmftUCEnZ0sffKvxTJAZ32cxnVlYTQvCtu56evuPJBW6WdZ7yKk9BhHVfBhG+HOp6S3T0itQhap3wxPbjDx1ZPXbe8p5LnQGEQDTWsXFZwr58yx/cgwgEVj/w/Ox3lxVnZhbf/uym258Nsq7smf/8X0DEsuUbDhRHEhvD10Z1YjyivWcnF9Rvvu/KH7//wPK3il5eVOAqWLBsnfFD//h/7o7VSCZR+fYOx0EU8V5jcsV59uOKRQVQ/taomQ9CmA+mjij6C4BXFNKDIBy9AkmSEMPQRvVX2BUwnufDnjGtKKRbhhmoxnL/RzQYKGnCPfeMKRmms1bIujh/yfcqH/pLQ7Nu+yNHFKW/6QyTfrtkeK5TpVvs7FCH7j0tTc7LfebuEW7D3kc+aVjW/LvTRv3j0LN7CQTd7amZ4L5nYVYuiEcJIQpjNRCFEKZkeg0IUbqiQS98QHJ7oKTdBf10iGL3vhLxiAti3YzjOIfDHtavnQIRSx+5cfET7wdjSfg99Uc2PPbdmQ9upzKkSVH95qV6YA6/p3zb6vvm3rqmmtpuCFVrbpv3+Ktl5do2/2AxWwmYDH31EQahMwE2Gw+wY+kt963eFiwT/J7yPeue+PZ/rFVDdsCOqMQrigKw58E7H9+g5/BXla3+yayP/BAGCABBXm1/aOaPmco9afd2gwAAIABJREFU9QdefeDOB3cQzZmnes2tcx8L0+IbHtgWgdk7fnLL4xsMrak6sHnVqm3US3PRcKVrLnEcAlQ/c/MtjwWb5CnfsOLOA7GEAvEf+cMKfZ++zikSvoPMnw99Rx/AmrcP1AMAVJWtel+13RERqp9d+JPV1MlPY0h52VsrXj3iB3AUFN0NAACrV204okcKyCUEALc9MPMnz2xmoplQ8frurWtqovpmm5vz/hOL5jxaSsLNSRHV4apm9a03G0TK7ynftnrpvNtWm6IbgipgJKpgAwDA9gfDCcp2dZSsVD+9Zpv62jgcrsug6pnv0t7T5cBTf2Tz0z+e+VBsNrKBSFDdw/QgNjuWPvZWuVG6Cdn2YHgG37amWhX4aM3UxPLtpbc8EGynv6ps9dLXqvQ6oqxghHw5ls699ZXTIX3UR1KHiABVzzKdkHIZQeyx1IHGdpWGGCSEXj3y/HLTyzfrwe1qaVC15rabl4YI5n1zb11TRZtZpb304cSGZZr6Lq95iXnP3IiI2x+c+V3ms0HJfPzmmQ9uD93AELkvcPuDs8Ly7ZbV1QAk+HEKoXMPUxRh18owzPefokv9BQAchw6HnQuZVjk/EEVRCTfDaLOFWdNDxEiGWQ/MS0UhAMRKaTph+KXZPADUf3HiV/91+I0TEgDY8zO/P1IhAC899c+bf77h5qeO6fklX523pcbbVOeXQPJVeVtqvL4OAkACrd6WGm9TqwR+v6dKzxOu3g5fS423qU4KlhmuHMnra6ryttR4Pa1SGMr9/qYq6kAUqDrxk599+F9vt9DrGoVV3javxOT3NVV5Wxr8gVafSqepzJT7bxnhFgBE8eieiscf++yOZ776+xed7QAAwoTr86cAEOXsykc23Pyzf971pzqidPha/FSAZV+Vt80fNM1MJdPrJKSlDFWSIacodTZ4m6q8LQ2+wACQkIGWdutl1+d0LoQgIjhqVH5/09C34DguNNovC6oRCVHtL1lWCKEdr4aLoNe53/2bzm+OnvWQbpnoskU1Ew0XbtRGhgx07EgL1KcNtPxEEOzBwRYAIYQ6eISqN47jeJ5jBxOKQrQZShJKvDaE0gZShM0WzKM9zkTgQLWNqMZ5C94l2khUS9m5EKIToBPPlAlanACix1SgVLH1RuKSXj4tRytQfxZ1Ik1VI96z7uATxS5P2fLLbl0DLAFsD+oNRARFITrr2Iscx5n4TC0QhiF6yWyqCxtwHKeTrcsG00zQ8odyQC3Ebr/3r/seMzWHBnhARDr9rI3VCCInCDa/P8BxnDbtFBQARmxok+G5f59cVOApWz7pltXB3o8i2ExdbAbUXyvKWEYKQOt3s+FtklijKAazGRkVjGCh59HvU7nSzDYTVCbQb33091dzPKPl6McV6vUG5ZPtKUR9ZSR/5oOslYUAoCiK1u19KHW0Ro7jbTaeyhvd6cq8QV1LHcN2wn43dG5HZR0AXQf1lC2fdOuaYB61HEZIWOj0Uz4Q5n2PIjbBT58mdQZiQ74/ajfF+AWgRYWIiso3VgDC0mlsIJuHhDIcYtBfJoii1F8Dl9AzyiI5KIbuNCPhjjT8JnvYxWfORq/01jevCSv0F2Z6zdiX5ruSQK74pPTBD/nEiy75/Y/TMkE5vu2z33wI9/7yyunDAM6e/cHzlYAgJyT84sfjpmYLAHLd4a+/zhhfot9dWPi3K5IAfHs+8eUXZ2Q5AUCs2vf1M+/4ms01jnlpfmoSiEfe//ypXQDEWItWzv598tgrUpIAwOfbv/nL5/Yibygn77dPDWOOpaSl+YdNGPXzecPyUwUAAJ/vy7KvX/pAbBUArlYrrTotZo1w2qHjs3VfPn+IoWraxX+ZO8QO0tH3D/z3ruD1+T8qmp/cXrb99CufdQAOe/TxvEIntJdX/vRo6kvzU5P0+n2tf/8EvmtsFyAAGfboE3mFTqje9+kjb5v5qVN15P3Pn9qp5mw/XVvhzJqQzgPI7acrX17TsL9zAMjJwElf/97OLj8sFLphZvqqxPKViEfEt08jInIcpw93aFxOU4ZQxaYoak7t8WBmQojNxosiAdCVvTqS1oYNVNmrfhT0ij5S1C6aRkWG2vUxRKhFJIoie9KLEsbBQx2pKIqMiDyvjjL0nCHWCOiDA8ZkUn/QEQkd1mjDPnZcog6sTaNJ0PbQs4NsANDGA8ERjG7XsexlKKHsImCOIELYcWEol7RRlMpkRFAUdTKbDuD0MTREBK00yCimvSpt7EDfdBGDm0MMvDLWiMYuCDYzpFjDc8zw10RFFOjcC5rN1FLSqA3Sz1ALrDAA26Hue7TIg0HhiSTYUbnN8lanQbdz6C1Cgk4OwUJMwhO14WjqRNBeW3NuQ98By7Qu31/6IGM80GPckP6gDYEuvBPV74bexZoE6tMEfSd1QA0z+pQsSwxJQc50KXVG9hqDOnb16cNwP02fKU0G2ELoD/VzwXF6XWHEhvlSBSVfp0pnss5YlgZaTixfAL3fqY4I4Zuh+VHEm1FA56S/TAatINhCz2vusqJeQSAQYM2zKDvHJEkCCJpnYQ2zGKFQu5qAlSJCqa9hvisJ+PzrS/7fxXWfbPn8p/9ps6ck8MxwBVR9nfiLn0+Ymk4v8FmXjB0iMndV4XBOvV7zMgTBfcW4/zz72fJSY43sMEAJqUUrZ/IV2lWnc/JNlz7Y+cXvDrLl8Eb1gQgwZPK43yzKCNpLTueE6yc+knjowX8EtEVXwT2C+iwq9V9oQzKFAOLsMUl2AGhqeWen4fqGl/dv0F5GUNhvgLl+bX4elI4ab7P+Cico2gMETPxk3ifm5UoakTNB/cknjcj/+Y8Tfvv86a/7XU4GThojWC/o7ro9xyni1TZDxHAHVvKEgCQFJw5NZ60oIV4TWiBgNZIv1V6CIFBVQWdhHQ4bO8ygfhqEgCiKplEvM/g2az7T4JXR+npOAgCBQMDhcIBmmOkGkrEwQilHRJ7nTI1ipofZQac+hNKHLMF1Bgy605g1OtMW4/BdWyfRh2WhA7rQIXs4q8Bctf7pjMIl41y+oWpE3bqLYp7p1rXZemSJp21kG2W0WoFahqEyQAnQuac3Qh+isX1Ko8ybqDXRFtXOBADkeZ7jMHSJI3TQw1jvZvoBgJDc331SukiNcFh1ZI3h0bCCrXPJ2AV6XYTe1To0yAHdHGJS06sEkULws00w88JgKpgXf5jRuf5sTO8vGITBPHYPFYPINBPjg2E+C70udYicbpjp65yhpl2XUqe9WUH7hy0qCusMphlTDvt10ltBs4Bmt+vQBEnng0FsTOA4pCuNpi5TFEX/cAGYBwexfAFY+QzLty7ppGrFbrezH0BEDoAHwB7oL9NWNF1/UWJsNltYRSmKZhPu3KGbZ+EmFg3Qd6mdi2EGAEDohiC0UoUQPPX6vtT/c0WiHfi0ETkL78hZ8J3WPe/v/+Mhpy0YF4oQRSHXjihKBwCoP1zx+7+1DJ9/0T0lKXb9rsbc9sra1esqay4d//gcVxLwmQVpZHuToUa9HxRFAfaKsZzymt+/ddp38cW/WjA0U0i4ZGo2OVDLlFP+wCPlP/k/U6cPg/bjp3705zNIhjzwXxlJAOD1/PO18tdbkn9wa/6cPJv7qjE/P3RolVZwoK7+f35X5bwi+biiKAxVeSkCAIAoHVEUgoBKp9/TJBIgCEiAYLLTlRJ8YQhRdh79cenIZ57OzgXx8Ib9/10KpGTszQAAwoTF33lvcQSpY1uKgBpVhL0rdux+9/iLFQmUfnt22oJLK5872O9yMmDSWF5x6uyjiVnvTyoNTMSlbRYp9i4AIIIg2OiMHbsmBlHd2SVJYtUbIvA8rygKrSiMcaT595umBvV1iZ63DSAQCAiCoJMapTSq3kRRDFlwMP82ERbyI2IVocZVlAyxND9c/uh1xgRjscGUzcAaeKwFG3vJsVQXvYFaZhNXI/E5LH/CNAe0AV8ohXqnsFdC6dcGiAvUFTN//YFXn1lhHKZH4VVoi8I+GJZL0RGp+VEKCW1dzHV1t5ndqihoMZ5PqTM5xfE88rx6drLJ/y0WqevqVgzsZhbcTMSH+7zEWkvoRXa6jbnIdVlplyVHyBBkTnRuMPorTLYe6C/qcMHqL47jdP0VgWaw24XuBkWMBSb9FQWU7HMMYaIQggAKWClND64/+OvKgh+UpBVm2QDAnpo67fZr0t7e/997gzwjQMbnCXYAED27/3r2FIFTG45fenHR9GHqXe273/H5a6d2NwFsbTo53XWJE+w2gQAx1EiCZapXmFq0u23bX648SgCavv7g0svvuEiwD3NdDzX/NtGvP6cQclnmqFQAEA9vOfL6CQDi/9trrvGPDBsFzvzLCDlDc8qnDpcfBIBP/WDkA4KJqjF/WJXN+Ey2b3340MuMcaVKkfpX2Dk/I4wjQrUWw131r+byqhc/awfS/rfX0i5/JCMLErIuIuRg/8vJQEm7hEl/0YE3/d2P/tvnAfFnm0XRNzp4nkM0zDjSacIoj4iiyPpj0DCdjLZDeHTOmEe130xFALGesxk7YldX/RWbq7/A83zsR98YQRBfuXXSGtC8UnuZsvMNwnF/u+2yNXS9AlGJuk4YO166ddKfmJXSQcCofgc+OHP0gwD0y6EvIZ4fRNmtdL4V25rbJq0BAGqeXrhC1S/6K0pF8a6/iLZKbqWEEKnJ1+7/ckvnit12Mjzr1lnDZ05wJoF9wlQ3KasMzuUpSl4iXVlSWhRFAUTSccITmD7MTu9qORWxkd5lV4QUQ41socQ4Y6iX4wucVWshm5r8d4AAAIJ2RS8t+BwhmIR2AIDOuh2ar0Wjr80H4AQSXI9WAh66QmXmwzdt0vRhNkjgpihKGSCSkBdOURhjiiiEsA7MJOjyKx7+x6crSrVVfsh+/Df5lziNK2NqS9FUAv3Z7mlQKWxsrvNlZFH6w9F8oaZRMYD013lHnMVpRMRQxaYoJHShk+OQ1UyxDOjZPKbH2YpM8kRjcsRCvIVzhM1mCxvgKxZonYaxOJ4NfDAyqLpFyRFgelBRlEAg4njI6PFocDK00ANojm30o2H+dJwHKIri9wfoP/YjKUny+VRsmggRCHGNvqAwEPSX6WK86y91lcNKCQGY85/f+ufLCzesLLxCAqiuW7d2zzsnZAAAmz24FkQIAWiRFAAAgSRL6oJ+XrI9yE89a/CKxm9TvbqqUNRyVA3NluMURqTQK/7ZQ+wAAIiBsK3Qy/dCAADAkTG1U72Sgk4nAIBxJ3F4Pnx8rCMAAKnpN84UZUIIHL//gV23PLhl8VsNbcGnQlqk/sm2i2kLMdfLqRTL9K4kyexdiiFD0iSVfmcmS/8AkJYBkUbHANFf/YI4s81M/veyrPj9AVEURVH0+wPMy2FGd3WbCZIkBwKiLMuSJImiaDpt00SVhb5ALPPNkcDuZiHqsYddfxcGLPSxFMchIkd9FLmoYM+BDdt2ZheNrnPjmEUDBERbJcPg3HO/QR+sS1IYo71PEfrqxbU90GP0o/5iKxpM+otooU2sVFE2VvsBAFLTv3erLaOlJnN8wXUjeAAAWSLMUJYoys7yQAAAhLRr7nBktLQUzR47NSd4NzgKVkvWPl6h9Yr0q2LPvZiWM6YoI7SclKm3ZxTxNZnjC2bl2wEgUNf8UQj9uj2oEEIOtNaLAGCfOGvCwqxmL8/devvw0QAAnSc/DWomEokbn1QebAIAftz1U5+YL+Rz1d6W9jHF+U9c50oGAECkNQJTo0IHF4IztcWZrKQHbTW2ZAMfVJe89KQ7Lmr2piT8anpacpAqNWdy/ohfXdrm5cWF388cptPf33IygNLY3/R+1F/9gnjyaTRukwkTBkoL7NHDpZVIkGVFMQSqDsbh0AgDjGF91kKPcS6GGcUgGwtSe8xm6833N3RXmIVzBLtBq38lUBeV86/YBtmr12P0l/4K7XFTmMS41l9EIYhWqqbvVX9+2djLXPyIKVP+OGWKxiPp8KflrNMgAYB/n/r8qglThsKwosv/+GcAUAIigKDdNXMYDM+yNe5qqv5O6hgB0ibQcow5NSQXjHn46THqH6Jv14enCZjpN9ZY9dqBrP+a4rSnZi5+cJ4WjEOp/vT4H44rMFzPqoSWQxCBND37Vu0zP8gZlZhw6XVXXnrdlSxlgSbfYTBOPhKFoPoyjr5u7urr2re+p4anMbbXUO/Wms7rhiWAMGTuT+bNNbCMWeERkq76weyNetXVja8dHwByMnDSGNGP+qu/EE/rZqYDlMJ6ycuy3LsqhpDw85Gm2vvr0M94ASLyPG+z2Ww2W3d5de6G2aCEvtYf+7/+JtlCv4G+QReOYhuAsPRXX2AgzP0PoPTsk89/U1odaNfY0+5p27n+4K+3EaIo2pkhHFEUhdSueOHgvgYqGlLFzsOlDcxdpOLA6etm2vwShNR4+vn36qo7aG1S88mavU1sLfS6b8/ONpWkDt/O9w798VgY+kGtgq5iKV+u2/fY+roKjyanHZ2Ht3315GtNCiFBb4Qo3Dj6zQPPHt141NfcofFClJrPtmx59+AvVhzdqih6CHetxvL39/o0IuW2YBWGdbNgxYry5V+/2Xi8k2rVQIdv735Pe5AqNWd7dcPhJtoEpb265v/+pfzsgJCTAZPG+JpfgPoLR43K728aYgU7RlciB60KO5SPZWCKiHa72bsjSiQrNjRWXwS8Ghygu9JDJ0gUhUiS1OVkbWhvWjaGBQvdAt1RfUEptgEIS391F7GcKvudVyafH2IGGaZPWvvdIUkAbeUHH37yWNvYSx+5b/x4J7Qf//rOP9b2Wi23XP5WcTJA2ye//Ox/e61QC4MI/7hrf5d5ousv6+zp+EYs8f3id+5wwMJ08A4LjkO7XYg+XrRWzCxYOHfYbJZhFt+w9FckEEIgeFi5lcaabm2qnj9kjADJBZP+7+pJGjelii9q6M6v3qpL7yZlILTaSgde2jUuTP0VT7YZu8YSZQ9DWBVls3Wt28I6+ketKHgrTp31+xRRDDMdlOdhu8YyzCxYOHcgoqIoF5piG4Cw9FdfQKPcSruZnvrdq8J9C7LHpAv0tKiAr/3w3uMrtqqC0Du1qNKnxSbs/1Zb6YBLu8AFq7/iyTZTFAVAVT+I4acSTfutWUQ/5jJSrCqOw7D7pNnAdxptFoKw2WyhhhnloqmDbDaeOh+bHo98aqrh+fgdVViwcH4wAN3VLkBY+qsvQAjdf4RW2s20bt/Xj3/2Td/W8vc93/1b/7fUSgduGss7fmHqr3halyDE0JU2G2+aYsQQh3s2P8eh3W7HENWHiHa73TiJaMhgtwumpziOYycpaWzo7jVmsMNkWdEgzhSmoyogZGARfcXMbhfYfw6H3eGwC4JgGm1YsGABrMmLAQNLf/UFCFGs1EqtNE7TLhG/n6ZzRDytmwGAJEnsMeGCYCNEDSXEcZxpoYbub3Y47PoVRLDbBf0RROQ4LnSeMhAImMwDu11QFEIj6Yc+cmGa9VFgMpNCT3AXRZH1eGSDOPfMlZHjkON4m42PMcRInIIKLQABAG0RsguvUQsWLAwQWPqr10EIEKIgopVaqZXGXdrf34+Bi3haNwMARVFMSy6IwPOczcabFBshqsoJBMx+IPojPM8hAjGCRsSSJEk/gZeCPsVxaFJsVOf1flNjBgmHHhRCS2IL7DEZHMfpJUTij8k/h04hn/seMxpiJMrBX+fOq0hF9UohkcrRhBABpqTMfWXo8OBp0YqigOa6HVYYQso3/OgZ2RYsnAvocjf770JY9+4L/WUCza/rLx0ch2Ef6Xf9dY4gimKlVmqlcZrGKc6D/oqzdTMIWXIJC0IgENDODiQkEBAFQQi7wKCNTa9InPXjtJTKM6//ml5BxEAgoD2l3q1/e4WIqA2RAaKGQj4/0KidmjJ3SbrL17jx515vT1aBEZEQkjDtlRw3eHfc1VDVE2IQkST/Kmf+xISaj2vK3qQXoyh+QoJ7zxCxF4N/8DzHcXZdBpgatXWnpDuThx7yVnYdvzUSNCaPcxTOIEdWiQisYMReSJf06L2JyYtTikpSc1JtPMC1ryQ11zbv+3Nb4wlEVBQl8dpXctyR6vE1bvyZ14t04pyQccmzHskMlJ7a/mfrnGkL/QtFCU4J9Tct5wO9q79MT4miqLMxEAjY7fboT/W7/jp3qOtmgFZqpVYad2l/fz/OFX2nv+Js3YxCFEVJihi2RZYV06CcEBIIBGQ5mpGgMdbAX/qUGqRXK0q/K0nyQFBsJu3bMxGhRgJjKPVkyE4IQYTYn2RJRcTejQGNGH5/PCGEZC8fuWBGcpKAPWyoXsXk5BsfGT4p51zojpWelPtzFsxLd6fq+0T4tJyMWY+k546mFlfUdvjkAMNtrsSZAb7qUiWe95lYGByQNMT16k230Ov6S3/K9DpHf2qA6K9zhEIUIFZqpVYal2m8o+/0V/ytm1HIsqwoCq96GQIAUC98WZYjDTclSZIk4KhfPyJdKVIUhRBFUeSEyBXJssyW2GVF5x3IEHIuJOnPEnZFq0cl6Q54sQZxpiztcqK3W+A4tNlspt0UiAA8oGbT9qyl1AoFEJDXyuwpotOjr84lF090AMi1pWd2lyfMvNP+5aOt/NKcqTkpU2/znF4uInbsuOskIvXRBXUhdHRCySPZbvDuWOXzB29BTp4TGhqqj9FXoOekW7BgoUfoLf1FVViUYYEkSbKM3aoozkBAAQUBrdRKrTTu0v7+fAxcxJltRnVMWIcQ6oVvcoqjeogdnZs0mTaQDT5is9n0Koi6Y0qrTx04E45DjlNZJ8sKIYSNhmwa8rJ/6r/D+r/po2pq1Oh/6jf1LUYazeqAmylJDxQRzMOWo9erPYUMJcgWwhoJxuaYolBEVPH0Bsep5wyamoPIsaygu9sDAb8gdGGeseVE4qEORlSIopCQpTnavwpEZXuEKtBoRAGE61YSEitWZ6CWmc3P9h17fXJCBkCgvG7bX0SYkgAAyhmp8oXGvKeycvKcmdjSQLSKgvXyBUuGuQW5anNzzQmGAGfi6Dz0HOrsAAKKVjvR+1SXHPYKdbykEhi2LcwVy0nSQjdwQU0Q9Lr+CgXVX1HeQlNFdL9Z/B4f5G8P2J1Cvw8xrdRKrbS7qeSL18+Ojr7TX3Fjm3EcZ7PZujvw0/SQPcZjxXmbTYnsWafZK1c6Z/14SEpl/dt/J0U/HzYyledBaa9t2fdWa81nAKD6mOE4+5g7h07ISbADkVu9e9Y2yTeNmpbX+fmq2qN7EFEo/F/3pIYzbx9KmDUv1QUkUFP3j0d9IkDSbSmTp7qyUumZkEQW/bWHGsteECW1ZACApMWuK2cMyXFyAGLtofrdpQYiqaWROC/5itlpOak8D0T2dZzY07h/rUQYs02YkTT5pqF5qTwPiqeyfttvo4hYcC9Z1eaKMnHoDbNT0gQOQKw91vDpC53tPoOJyKybkcTvpU69MjnT0JymvX8khCeEAHx/yMKZSd4vq7fWp5SUpKQJCKC017bu+3tH4zcaqU5Ivyt10gTnEAEBSMDnr/q0+cDfFY0wU9sJIeD8D9eUK5PSnZxe454XAyIQQhKnvZLtBgBwTFoyatISz3Z1cx0m35ZSFIbtAZEQAhx3e/ots+0H/1wfmJc1OcfOQ+B4DblouAMAIC/7llfAc+j0xt9JRvNMpQenJI6/aciYDEeiQG9IzbXNn/65vekEIcRRsiaHoce74+6GKnM/ILaSAIDdyXNEnWkiBOCMb9vdJ9Va0Gh7ExDuHXplBgZqG/asUwhrdM1wZoFY8YUEBKA4Zd6SDFflmdfXyuPvzZqYI/Ageyobtv22o92HafdmXF3idAEnix2nSuv3rJVBl0AnP+zeoUUTk9Joj7S2f7m56etNMtPvFizEAj1uYYyf6DjFedBfPM+HPX66K8KQ43ie5+PUrdR7OpB2MY+IClGs1EqtNI7S1srO/v5+nCv6Tn/Fx34znucFoduKjYXNxjsc9kiw2bqx1UmLbSfYL/1l1uhUGp2FS8oZOv2+4ZdMoyYKIaMTSu4fPjknwQ4AgHyq6+ol6fnOkMKcSVNnD3EBAnCBVkkCdN2f8+3Z6W7VQgAA5IUE9+Tc2ffbtNoh5f7h3543NMdJaRZyJg6fv9ipKmVtWJ9yf85NizPcKnnIO50Xz3DPvl/Q4lKCcFv6gjsz8zX6XXnDFixPTTIWYmy1tpcsb8icealpglb7uJxvP5WSYm6aujSUtDRjzsy0XHNzhs/6FcduoHSMzV4ww5Wmmi5cUk7a9J8npSWotk3W/cOmFyUNUe+i3Zkwenr2dT8isiLLSpgNFck/y5wzPSVd5Y9a44LHBYVofWcGuu7PXhCd7QAAkD4788ocOw8AIHrbzIWEOxQbscQ1e0n2pJwEzTADAFtaTubs+5OSzSduhwUiErLFW+EDyMmctzwpI49jBmCsYaZfIcTpmDw1CaDj4GsdItHBcRykT3TaRV/VR/oKIYBgH790+GU5Ag8AwLvyhn3rfseQ+3NuLEl2AQcAvJA4ekZu8TxCCMchgFMofGrE9ZOT0/QeSU2evHjEt+4TMNhwCxZigSwrkiRLkhyPhkGM6Gv9ZbfbHQ57DwwzHYggCLZ4DJVZvqke6K4zK7VSK42rtOKDRohz9J3+ioN1M9NBmeeCSNqxu4NJQgAgJ/VisePQ283ffKAo2fxFv8y6LMNx6XdSTpR6fQrnvjPLLUCgobF0rbfuEPIlCVNuyxqZEUJDRoq7tenDZZ4WD0Ai4PCkyy9NALF9z9qGU6VAECCby7wz6/pxDleBI5mIXiRkQso1Ex0AUlXpmd2vyQpA8m3p15ckJ1HCaEumuq6d6ADRd/C9xq+2KKSD2K5JvOK2rJEThxXNOP3ZJxyX5Jg8I8UOpPnYme2rAp0e4pjrmr54aFqXrQZwj0sLNDR+stZb9yVw1yVfd1tGVmp68Z3tm/9XYTgpyzLHuRMmTXCA6Pv0b42TujLPAAAgAElEQVSVO5EgQDZm/EfGdeMcKaMdycTXBkANQbvAtVee3baqw1OLifNc1y5OS3Om5E9va/qQkGEJF+XxILbv/VPTqQMAIAs3pl2/ODV9QoJT9nppXZwex4wQwo+eYAfwH3u97vBHoABwVydcfUdmTkGK2xmo7ujccddJ9/JR0/L8B1fVHt0LgIg5zskR2Z6QApJX7TOHO0+u2nJqx1qCTgAffj01ec6SdFflmdd/HWn+B/PmDU0Dubb0zK71otgK4MSkGa6SxWlpzhR3sfdImb/0rpO5LD1hGI/oEw/8uS5pSaY7L3NmHgCQSU9JSaXtx7dIio8YQ3ogIiTcm5YvQPuxpvIvdTdXRCSECFl5tkBlex1B5DRhzBk6obXpk9956g4BN8M1686haQXZN4J4akvV3vWyIvCjHsmZmsPnT03Y/X6nQsD108xJqQhi+/71TeUfybKLT79t6PSpSWmTs4pmVO/fYi2bWYgdg2fjUwScB/3VW7DZeLqBrW+r6VW0Hu88vrF+9Nx0QgjQLbVWaqVWOuDTEx80thzv6O/vx7mi7/SXapvZ7fZIOUz+7ucfprOqCFE3Uofm7EUtaALlvSzJAZAR1RNqxK/W1x35mOM4xDPy8d/UOZ/OGZORPKKw7esm58UjORA9u5e11XcAACg7O3bX1tufyMoxlyx9tdHT4gEAQnwAvvatd1VoOhgRCDmj1G9p84xzuIADBAB0fSslDcBz6EzpnyUAAATvXxq3pApzJzq0MjHj+lQXSMfX1x/7SBUbsbSzrLXRdX9G/jWOzz4JkJuS8wUIVJ796Ld+BQEAOjd6PkoVbpqdYqfVh5E2bWTga96+zNvQAUBA2dr2icAvuC0toyAxEdsNBgoRxSrY+aNquuYG9OEzSv3Wdtoc1QeP1tTa+PGvOzoIIpKOTa37JqbMGmezJSsKQUxFAQAA+UTgAAlC56bmTRubwbC3ShRFu12NysjR/wUbB4kEO4Hs9m3feZJEGXDU+rbddRJ1GyYM2zWGNDTuWqsAAeIzbLVCgAgxD0nlf52qBKaEDvBtaq+cl5bm5OwCIhICUUZcGOyLA77SH51Kui3l0qmpI1Ntrpy0yYvTJt/UtmdV/Yn9LDGEJCZMmpgA0PnVRpHZ8IYIhExNzHeSunI/IFGC3ru+fS946k4AAChbPUdnD706B9uP1e/+qwQEAKSKja0T7h2a5LTZEGUQLh7vAPAfWVv/dSkAArTKjasaPnba5k505Jc49m8JRNhOacFCH8HSX9ERaVqX4zie503brUOPHhngOPVhc8s3Hflz0pOGC/YkG1EIIlqplVrpAEylDtlbFTj5YVNredw7NPYWwuovVW1E3Trcn2Ms07bm6Oex9IpiCzus1INiMNd83uObCUFZlm02HqBDrjotjRmbmH0ZflMvDAGAWl9tBx2xE0IQy30VtZBjNs46G0v1MT2tGhFBGGtzTRaSUu25eQlpGQkuAHAKLiAegq5UB0Cgao8UHNIT4ilt80x0uNSAFnxahg0ALrpt5EW3hbQvw5EMAS7bDgB15X7CRDlRXmuvm53i7moZsb28vbFDfQQJwEe+qsVpYzMS0kl7tSGjoiiiKNlsNhDG8imXCUmpwvAR9lS1ObYUkFs0p772ys4OvVoCAVEGsCUMIbKEtq/8pxpIeobz8h86L/+h0tnq+2q/p3Kzv60WtQAVlHWyrNAAZoFTlfKoAkfBotyCRSTg85/+sqV8Y2fTKUUx9yx9ONjjwriwbAev9ha01wYUVN0GCQQdYQnRZST8+8KN4BLH2dNzbOkFCekZiWlOALC78mj0ERM9JuhsQQRof62trBzSliSUv+ZLmTf0otTkqfcGmn/maUHd2RZxXlKuAFDrOX6IFq41EzBxstMFvqNbjBX5OhrKabRPRABZBABorhS12hFFIgOAk3MC8WQLKQKAr71ip0Y5EkJAlcBUIRH8/ToXpr5BxmgxeqeEebWNnxdJknTmmA7cC+0c9s0NTftoOm2QgeM4ajacC7ss/RUdNhvv94fZC0GjELPnrSEGeySO0Fre+fkfq7vO131ECR0sy12b/aGP+/3hTd8ox3sO7q2YFlhY+iu+0Hf6a6D7NLIe8IRAFMUWepgVjaAYvXwtA11VSeUTiOxTAJDj1EhWhBDEDFswxD4zktZ27IiiJAgCiKIMYAPguAxbIoCnVTK8D6iOek0EyB30fVMUheOQ2GanXLt4aJYQ2lmIwHHq+hMRRYZ4QNwjepaAS62Os4dubNNhBw4RkQAAiLphQ4uRGn3gdupecOEhq9EEQTPPSKcIINCn2NCOiEhss5zXLk4L1xwgJHjyoAwA1EBi6rU7kYAkSXz5n+qEe4YW5gg8cAmpyZNmJE+aQZqP1fz7twGGo4qicBxPCIH658+WPZh+ZZ6DB7Q7EwqmZBdMIR219R+vaG9rZ9epELFLtlPCVBap+hE1ag3ZIOTTSXceOgqXZE3KCPumEQKEKFwwPxs203BRz682tu2j9q82dzQ+N2JqxpCx8zx7NgaXznInpthBqdjvU/QeUZf+MKcgERrqamrD0UI/EMR8DdkrhONG8sm0tarMaATvFT1LwOXkBISOPv+mYxj0QrEch3a7QAdPDod5Kiu0CqbWaNXT2RkTeoHcQQGbjQfgYZAOQPtaf0UCIpoG+oIgRKpdFEXWhOB5Pu5ss76DoiiRTKZYxDWWE8C7rKh/5xcs9Dos/TVo0Hf6a6DbZqzMRmk5IrKBiQmBGB0ztJHlHtHzU3A50aHIXkKH7JKk6kuC2bwdoN0jqyuzwaf1pRtFUbiERAGAyIDoIQEAV6oNgFGGBPgwRyEDEADUwt9NTLrutvQMIB0NbXWt/jOVUket2Cg6Z9051KW2iw6J0azIJwtJwT8UIgJAx6e/PVt+TOePYY0ohV42FEIIsQ2JYtSZ8uq/kXcJtNaQbBOTrrttaAaQzob2ulb/mdNyZ63YJCZef0eaSy8oWE7Q1DRWJEnf4FdPnDmWwg2dmzBigjM7I8ElYNq4nMsXnypbbwr0j4gAnUrV8vqqRJI8PXF4kTMvL2GIwCXmZJXcW/nhH1iDWasxGtsRqfNkT76dhIDtoiU5kzJQ9nXUNgQaKzvbfXLjHnLR/bnjKatjnDvQzbbgHQBQGmoDkOEQUllOOtw5CNBWtRG0owsQab877bkZ0LCnozPa2QMYeiWYFwEq5TYAF82GmolOEKcKLgDwKSJjyvYNQrVO78LkhHbuQKQMN/A80vT5hQZJktn52kGGvtZfUSBJhkUb6lMQicma94eZZgvnjhjNs0Ep/xZCYemvwYS+018D3zYL/o7SeFOAqW4pNmquiI2t4E5NHX+Ht/SvslZRIBCw2wVu9AQnAGmpVTgOia5fnUk5E71eNdYCIQ7b8BwOoKP+AEBrZ+MiV06OMzuxo9an1VKQlB+y28zUroSSlAyA9kPVG36nuUogCHfYE7TfQNDb6gdwjCwRvtgZbGRCSRITxkNpalAgNfGi2Xz5V3KwCnUkrSgEPbUBmJjgnugUiE8zHxEXO8MTaIQrLyEBpE5dzc9KyBIAGjqbQ1bbtObUbnpe1lQ+sf2HPfw53/peL/YirYVIksTzXtL8RkfzG979MibdN2zB5IT0PAFRJMS0iqUNQTqw7cPOrz/s/BoUuDnt23NT0jIEAJMPCiJGZ3uI0IV3Owwf/hHHJeRnIPia/vVzj4doFY5OSAlrpWv0hFwhQx/OnT1OqCut/OQv2oQ2AhAuI8cOoIitTPYSR5YA0NBR69MXtbT0pmQ3+A/uJwhEUbkNTGkm5of0BW1pregVAZxJ+SWeL0qDNKeUJLsAAq2MYMQrQg7Bs9CHoAcb9jcVfYXzoL+iIBAIsANBGig/bE7DZJtlmvU2Yl89s2DhHGHpr/OJvtNfg6QXWXEME1Q9MvShsFxxrAOAc8/IvuqHjmTNRhFKbBOfyrosFUBsO/5PRI6Q4IA1YfKS9LxrEAD5ifZxyzMvdkKg0nvyK8SzHccrFRBcVy93DZuICMBNTJi8NLMry4f4RQUAhJzENJo1h8/6VdbcGcn0xC0Kz2ZPA0DSuOzrf5WQmIro5Fx3ps+anKA2BwghUFfa0g6QNjmn5IeC4AIA4PKEvN8Mv+WV/IXLEhAA3muvEAEyMm9cnpiSgwiQMC/l+tkuVY9HF7XU9FnLE5KztacWpyWBUrXf16l6OQYRCKjNGZKDiADZmPGL9BuvS+rOtBHit4Z8d+2oW/6QnH6peombYB9T4AAgnloxzFuR7bj6ZfeiVUNHXQMc7d9sPq/IaadepkHvAXv6OJWp/kAUtkcmTP+Z4XA59SiR9JK2xtVKRAAQEnOvQ0AAJybNTZ7xSJZbCC0nSI/RZ4AQgk2HfAGArJLsq+6w0VAnfLYtb3n21AwEsa1iC9GPrePHOZIAPHRfHBgKGVaQBKKvbq+6r6xHIISI3xzzAzgK78waP4/nEDGVG/rTzFkTHQBiRWknUVj6+8v/gRB6qC7RQ9yKoiSKUiAg0n9+f4D9FwiI+ncDMcgfSZLDZqb/aJm0fFlWaI2D19Cw0Ffosf7qEmxp1qCtHxEIBKwvg4UYYekvCwN93awH6K5wqQsLnS/V78jJnZZnH1kyfGSJKY//0N88DZ1afvq/6G8WUq6+N+Xqe7VcYtunf/MrgAhK1dq6qkey3Rnp19+fHjslZEt7bUlSTkb6t54KfYqz53DcGUIO+XZuaZ8zIylrYs5Nf1Cb3FzZBnnJSfo+zk88WycnzZvocJfkutm2iJ6y1/yAAD7/nvXNWbelJeUNm/eUejNQ6a3LS8mKGKdRRUdrQMjLnv9U8Eqgsm7PujAPKFvba6cl5WSkzVoZGpyfE7IBYtm9vdm7f0baNTlp1y81FtLaePA1MG7HAgCAM51Hvwpkj3VecbfziruZ66J3/2syIlEU9LQGAOzuGfm3zmj/9Km64yqdkdiOWBtuBQkADkkeAJdz6Lz/HRoor3lnpZ8Q44axM52VDSQnI3HSnSMn3WkugndyyMmKAq0qPaNumeH79Ldnjx9jcyEiwMbWPVOTpuXZR85wj5wBAHD1U9QvVTq1paWOCb6RluEAAE+tZJ4LRyE3jwtUdjaqxPfAc0n1bfCuqj/4VO6kVOekxc5Ji4MMaT509sAWQoDjkCTfnz1/YgJU1q5b1hn0HO4TsN7wPZ7EIoRIkqQonH6UJACIYvjTeFnLM0qZiMhRT7Le21Ew+MBxnO4TYo0LoLd9YyyWDhwEAoHQXYUWLnBY+iuu0Xf6a5BMpMXoOhIWen6lelnVhs2NVa2S5lFCZDHQUN6w+Zn6r3YBALslAEBs273qbEUrlX2xobx+40OtZ05qIny8s/R3NQdqO2lRshioPVSzL2wMBmToP+Hb9sLZilZ9Y4LUXNu8Z231gQYC4HTPoK8u6fhr/ab1DVVqNrH2UO0nG/3BMBUAgOD9Xe2GjY1aHpDFQEP52Q0PNFaXgypGm1s3rjp7vEGUAQAUT+XZf/22nVJLzCw1QKys/9cWjwcIAJF9Hce3VL33606Rbm0KMhUAAMp9216oY5vTUtuy96+1nzcQgMTc60wdFeLTrNo5SuWK05/sb2sW1c+MLHZWHTqz4VGPB7SdVEZam56r/2Cbp9Gn1ys2ltd/+NvGM7VqX3vfazyudpxNyEDsku1GP0vUu8zXcXBPO7WMeIHD4H4wbZcaKBXLqnZVdmoSpXS0tn9VWv2v/R0AkJNnp9FQWHrsGaEfQkJAqf511YYtzbWtkkak0t7QumtV1e7XFM2QRkRIcNoAAp5K0/eXkCkJOYJSvd+v+X/qFOr9Ffa9YbNpGqRdOvoo7RGiNapt//rTm38vEv2pMEX1Bfz+QIBOAErSuZ80YtJk5xgRgRAiy7IkSaIoBgIBy0E/LGw2XhBsgmC7kFd1zkV/RYflrDigECUYjIULEJb+inf0nf7CUaPyIer2xOhhf/saLGGRpgFizxYWzJ4cegFVz0D1N/K8OnlACPH7AxxXnDJ3SbrL17jx516vbh5wNBstIhAQmeE1oWVyY54fUZTatutn9afaIehcx8YCAT1iqr5DTN2mRVRSCSEcp4U7B9Dz0BE4ACjqViLUC6SZtQxIiKIZhDoBalO1SoNs0X8DALruz5k30eE5VLXpd8yuBQRmzoAKKK2CksrzPLPlyWBHSZJEF3DU8rUNTjphOs3MRWCZw+ZHREGwhZ0TUhSiKDJtO13Y0cjWWRGR7Xo5UejUidG4jSwBWqREoj+hd5beQGNRBmiSidqWvKnJc5bYv7i7qRrYmRqiHsCg/2mmme1Z2jU6VcEuNtuEbNXBcDIcx2liwwq5ymr9ZWGL6sVpN/Zl73WFEb+Fxxd0VuhHb53LuORC1l/RwXGGqfRIUhdjtvOMb7KHXXzmbP/SECW0fSAg9qIhjYj6EZ0mxBKs30K8IH5VzMDUX/3ylTgP+msQ+jR2F6zlAACIRFEMlgBrEBuHmOxikcGSSZj2So4b/F+trzu4RVY6ELO5zDszL00FaOio87GPAxgsFnbUjqgPiA02EuOQRowrHroxRrS7oGl5faxMEDlFUfSlWNQ8GI1bnLrgmSkrtUn0MpkoFKplSAk2TS1oQ/1gLzAcJqzlwPJWs0vDE2kqR+Ot/hT7myCqBCta+M1IbGftMZP5xzA8/NKTVqaZZqb5+vkBYQxjnZ9a7TojzA2n/5sI1igE3XyigQdkWTYajUhtNuOD+pyFPgVA9PI1anWyTT3YD7DZbN2qnbqCDITCL1gM7lggFixY6F3o+qu/Cel9WPor7tB3+qt7ttmAnZ48R5im+dnxPcv2EMnWB/qoL33QUXXgeKXsznOMXTxi7GL2Af/B99o7kRkBmys1DnkNVhYA0BUzYAbfGqk6taxZohpFJtGh6x766J+xSw2LQtHBEmAsBHRSFYVQd2XdJAtdi9MXAMOtdxFTyTSnbmuF9kjo0py+pKaXbFzVCa6JsauIIXfNdBotNANnGKs+TB72or7aydi0YWwbkzWIuMezcQ+aYyoGrSb9GisVen46DUyrYNQba5ezj5jKNGQDMIlxWCE8f9ZalBnuyEAAWywaqE8Lt3B+MFj11yDGN9nD+psECxYsWDjfiKd1M5vN4LHWu4Oe0AGx/oM1J1hrDTmO55EB6NmU2t9Wf3Lv0KKJiS6BhkeWmmtbDqxtqzsGRoMhEg1anlA6zb9DnwpbbJQGxlIICxLioBj2Ebo9j2WNqRbGJomIELK7oDESByI1P+zjUXumixJiISaUsOjksXYOhcl/MmxdIV0MPM/rpxgJgg0RI80+RhK/cLSFLSB85j6FJEmy3O3qYpz06tPCL2TwPK+tXQ/yBbQ+1V89oyf6B7zf0e8OjWD5NA4ksPoL4va0+iiegT14DU0S2F+FX7DoO/010G0zwsT71l3jIOiq1w8UIe71btrjBbTZePrVDl1PQ+yQz77Q8C8wOoOhttoT09rUgIP397WvAwDtknhsQHxDlyLqIXnuIkT1XDyqt0jo08H94LYc+gv6wFeSBpUoUgw8/RUEGg+81mGJuYW4gKW/Bk7hFyz6Tn8NdNtMUZTuuxIZwJ6SHmXyKcZs7LYlCAnbQEG3BjIGGzXJUPcBIz2KYN6/YFz+VIdJC+cfWi9EXNSKBNZHn516HGTqjef5boVL6lN/fUVRBg1j+w69G/pioGGg6a9YMIi7w0KcwtJfYWHpr35H3+mvQW6bISL7eBQxZrPJsnmPll4adDX9gIjs4iYawiQayokvhG46isdWXJhgXUEGsXozebzEhj7cb8Zxg4SxfYrBPZs7oPRXjLBsMwsDCpb+igxLf/Uz+k5/xYFtxrqF9DvCbhZiQYg5yJ62K+y80Nc3sMyw+AX7xWfVWPfVwECHoiii2O0PZYzfVlmWezBmHdyGh4UuMdD0V5cgxLLNLAwgWPorOiz9NVgx0G0zABBFMdIe2QGI8xnsK0rYsSiI0x20FnqA0Km4UPU2aOSBngEQj4X3KTiO4ziOjVdE548IIYqi9PtAXI+QEZYY1lXPBEJIXMitpb8i4dz1l8k/BRjf+x5sHAg5EwXpb9NkqzGkMCHGIzq1W92rXY+IawplzLjqED1EM2hxtnpQUY/BshqMkYdjfxZCYmIT9aRNQ5lEO8SV53meNwQMo3/SlSKqv0RR0s6DUQtBc9jtMKGzBiB6oGLYmM+9XvgAwQWrv+LANiOEBALxod56N3BTH2HQ+ABYiI5IPhImARhMkkAPOo89f7fG931aeF8gkh+LFpRC9Zfr3yhwzEHwYb6cUfxwFCU+bDNLf/Uu9M+XRurwa75f4tZvy4Hmyv2leyt9xiNbYgdJHjdn7tCDr++sThk7Z176l2/vrQspihACyRffeFPaF2/srGatteRxc+amf/HGzhrsSe1JF90wa2TlR2WkeFb64XfLaggBIe3iK68cPyyJpy37bCdtmZI0du68jB5X1GPYcy6/4ZoCF9+47x//Lu+M6ZGgRDlHXH7VJXlpLjsPcsBTd/SzPUfrOgFoWw6+XlqDQEhCgtDZKYKiDJ92Swm35709tXpJyRfdMHPo4Xf3ngmjv3TOs92RMu7GufknN5VCCXNrIJtnsasYzZi3C5yvU4ypXZb+6gv0nf6KA9sMAAghfn/AbrdHEi1jOKzefPeMX+QoFEIg0D9BRbsVzJTy0DLPBj2iO68PSgHokb8+QGx86NH5ZrEW3utgWaEo6vyiafaaU4E8z/G8vb+WT+PCHjhHWPorCnqsv+iAjDawqvTNXTUIAJAw7Mobri0ZU7f569hMByNQHWghAID32KbXQRCE0G+KGio3FN5jH7wB2vPdqxcRJEkEX2d7gBOBLqAljLr6upGtOz54t94nypg69voZs4v9/yg7SyvSCT1vSBhRWABff/jGFx7sbqzmlHGz547rPLD9gy1NnQrwrrwp186Y6/rknT312HZs0+sAAAjpRd+ZmfTZm6VVhOc5VMe7wVVE/YfNxsty8AAYrdeCoAHbJFGE9s52kYuLcO+x6y8t6PeQiXOuS9z/dulpS38NQv0VH7YZRZR91ey0Ac/zvdhJNECQXksU2nqrxj5FIBCwzLNBjx5bKXGNnvnrx154vPjrC4JA3YSiTCjSOVHNtdXG85zNxvM8318D9AsBlv46d7D6S5vXJ7o7GwBC59lvKtuvG5IC0Kl5QFFvQwz7mwV1+6IHlKDmJRnqDKZ6HtI/NAuFEP2kHPon6EeAskYFe5qlye8OAPytzU3JXsXPeVucXgBC0oYN9Z7aV98pE0IItH61t7xgzkU5ZWdr9BJMvoV6P+oV6U1miQnxAFT03+xTelGEEEQAsNvt4G30sFyhd/X81BeR5RUiIiaMnnopf/SDHd+0UZbJnsqy7c4b54zP21dfKeucSUhKBADC87zNxpmYFqQY1Bq1W6rLZ7DZ6lPQ0dLY6PIonby3OckDYRBJNthQ22wDWbc63Tpl+WDsUNQZxfY7+66xrKNueqznqn7KqCmSnPaIPTEBWCkN9RfVm6Z/7bVQ4WZnSBrEjq2FJe98LjZa+osinmyzKFAUhUaVAQBE4DiuV5QNx3GsTA5kBRb7sYCWeTa4EYthNmj2mLEIHUX1Igbyu68DEQVBoNo3di0lSZIkqRrRbreL4uBfyBposPRXj/WXbozQDwAmZo5Kb9xbWk8Ijrj2OznfvLeXOsWljL2xWNmy+Wu/Nuikw83k0SUzinIS+Y66fVu3lHsRkeiBiF3j58wd+uXbe88CJI266tpLsxP4zvoDO0pPtiHqFggCJOZfO/sy+bNNpZWdKePmzkv/4o1d1Snj5szNrv9CHn5JTiIve47v/GhfrQggZF8+s6TAxcsdVeX1aWO4A2/urAbQxvek6YttTQBAPvukARGBdHYGUvInuM/sq27skAGI99CmN+go3DWeOl7WIIYp0zN2ztycYO3lOz/ed0YM53tZDUBI8rg5c9IPvrHTO27O3PTqffZRV2Qlyh21X+wo/bpFUYWTA0gZd+ONl7oASr73/arSN3bWcEMunjbt0pwkHmRPxZ5te093QMrYG0vS6zrTL8pKrN79dmklNQYQEobnp585tqVNZRm1W7zf/Gv9MUVBkjx23vz0L974wjWnxA0AJd+/Zvc7ZbVE40vQcFKtkKQxM2enGYj/4s1dXgSA9NHTL6fEf7lz19FGqfHzjxsBAD79qCHyqbLciGnfzjbKySf/+sqPyA25uKQkpIFz0794Y5eh6hrQI8ARQpLyrrzm8rw0Ow8gt9ce2Lb9hAcI20cNaWP4g2/vaR87s3jo2Y60i7ISq3a9tctToDOzfOfWfbWdAACui9iLn53xA4AsyxyHhKSMn3N1LgBcs+ia0jdLq4AbMkbL7D312a4DNR3I+LsqihK9OQApQTEI6cTzA0t/sRgktpksy+x4VBBs5z76DB3jDuThbLc8QyzzbLDigjXMKOim4djzE0JiH7D2aeG9AqrYeuZ/L4oinYAUBOF8zj7qu6V7FklscMDSXz3QXwBgs/GSxAFAbsni7+m3O+o8CYAiqa5ovGJENp45CwApuaPkk1v92vIR0OF+wsVXXZHwzQfrj8HEG+dMGV318Qm/VghqQS8URXFcPKUo4fhH734Dl8ycdfmomq0nA/p3wJFXohpmAY6uquhrF1mZzi2b39ohpl16w+ziyZXv7vUWXDs9s37LPz+sDwyZOHO2G6q1cCNqndrqiubB1fz51gPTrp0y89sgBzwtZ04e/eLrqjZFW72hPpyjTWVWqeUYai+qfG9vndayEA9AAN2T012Q+9nmt7Z2Joy+ZvZ1V7dv2FlDKSEAnmMffgA3zhn6xZu7agC4EdNuvAT2fri+oh3TLr1h9remfPLe3k4Elzv95Idvbm1HogsbgSFZ6e3NexUAwwKjTF15tQO92o5+UJr+/RLc9XbZGZWHw6+6+btGMmsAZIWY3ClRNVJmBOUAACAASURBVG5zC3LKPnxzW8CZf83sa6d6/7GrxryeaW40AiFKVUXj5QY52RLgEHBEybeMDdzy3t4OM+O0qkGXqGuuSjuz+b2PWhRuyMTZs6+YkH1id4u532uobZ8yPP3EB29ubUfMnbb4EtjzwduVHTjk0utn3VC0+YODXve0Gy+BTze/fbIdh0y8ftYNRR99eLBVDw/u+3rzrvRFV5PSN3dWA/J5tDveq/LjkAnTr58xuXTT7mqd4QDciGnfYkv71tSt//y0kwNA5DgeEYBDAOR4juPA5c449a/129pBOa9fDEt/GUruxbL6F5JkUG82G2+z8T2zn6mIhJZ/DtT1OUJjXsU++ziQdbaF2HGBG2Y98+SMkSF9Wniv4FwUG4UkSQA2nufsdvt5U2+sU835qXFgwtJfpitd6i/aTOr+VL1z/c5qAgDApYy+5oYrpoyu+rjcX32y8YoR2Z+ePQMpw0fJJ7d2skYJIiTk5qU1ntjhBYBDH75JFIU57YAEfdUcw91Dmip2tQHA4Y/f1YP+EQAh/5obcxMO//PfpztBdYZU/SEBAJpPHqv3I0LLyUrPuAw7l5ibn1F7bGu9HwBaDh2oKJghACEhx58C+y60nyz9oJJLHpIzLL+g4JKS+Zc07//X5m+81F5CjksILVP1HgjWftozLl0IWihEN20QIegxSP9vL/+83KcA+E4cPnnJzLxMqDkbynxCgBs5Ksdz7IOTPoJIWg599tXImQXD9h4GgObTlR4AUIKFIuGCgo2Iw69ZXJKr/llV+kZpq3qDQ84ktjW73ymrVZ8iJGnMrNlpRFEUoprOjLsjIgDUfr77dCcQ8J04XHHJzLxhpPoMGN1NTR8ZlSE1JxuvyAvKyZZOQjBMA0cP23vYUDVqpOlFQec3H715nBautFRUt49z8Wjqo5MFM+xq7pbKSg8AQt6onPbyf53uRJ4H7+ED34y8anT64ZZR2e0Vm093IM+B9/CB4yOvyk//8lCz3gpFUU15QhQ+T6NWsCktX35+PO+6UZm7q6v1Zgoj87O9X39U1cnZeOI9fOD4yBkFOZ8dAQTkbdTvmeMQEJHnEKGlqrrdZkNZ5sHSX1HRd/pr8NhmsizTrYHsxZ6xK/SpgR8TrFvzjhSBQKBnUYwtDEBc4IYZABBCejAAjdH/oU8LP3fwPM9xqCjkHCNWSZKEKHAc9u6upygYNC4o5whLf3X3kXD6C0FpO3H45CUzszP+f3vvHhzHced5/n5ZVY3GGxQAkuCbhPhaihQlkRQpUrJlyRQlzWj8kGnPRmzYE7e7t+O7tffWE3F7Ebe7sXMbcRNxM7OxM3Gj2Z2JGO9e7NimNH5ox7ZMSZbEh0RRpCiR0poUCQIEiQcJgAQbBNDo6srf/ZFd2dnVD3QD/QR+n2A0G9VVmVmZVfWtX+Yvf4lXb3j9Pbf2dK84MzyxYr137a1poKThBETghByITkd9SyVlNMaw0kKhEESj0cTUKfNVbGmnc2u8vXtj0+WPzflMiTG3qchUMk0Csh0HZEwmrIXoRBTajZlgZuJ+CdWxMh4Z7btzq+8iNW8/9OwDWzsvfzDi7+E4DnjJNCNR6Egkk5I7gDYpzUAmlIxAk7Auxscm1F/gRl1oFL5hA0k3TiIAbAw3QqRnQp0ZQCzqQpMFQOn5AhDcGbvT2NkuaEIiAAyefPkIEEDL5kOH2iFp4ljWLJe71PPKUgvv15WMycQJujMuNAmjpbK+OiMiedd7RvZ0r/hAXSe/ngZAagw3wkT6CWbMOiVB0bxi06bVbQ3NS5e0hMNwA8gJtPsMtCcKPDUxhQTUFG6Exq5nXtyaTGWgLjzVAI3LD35ls7ExFI97xokkHD0RQTeHigYbi7rQkPIy0FDXAJHIXU+ZzBSdikE9SiICkp4aHZOSgIjiniSYjNyTHmQdbyw6rF/pLBzbDIxhzeImW9kYnQwzK2yYQYmn01S5u52/1I8Lhtd+QRAlZMZ13bq6EA+nlx/WrzngB2cA0O5bABBzY0SIMNA3tG/9iuaxhEMjpgTkADfmQri+jiCqk8iUg+u6EA7XAcSCvS0DZ98+eXfHoUP7tlz91W/uZTiW9CcCeOCBcASQRARwwg7MEmdx5aNf3jH19i8vjPp5TvQNTm5tsA2LSqIEK5BmhtwTf6econAQgJCIVCRKRABoa2+GgQghohMOgSd16Itk3arxtegktLQ0w2CEAABCYQc8adq9kIyiATjd13dnx5ZtLb3nI5i6zpg+E6Ev+1RTSpmsRCSlWfz0wiMACL9xzcLnRjXoQO9wynWCOBmdhObgCWbKOmVQjjp2vfCFpcPnLvT1jn40Edp48GALgMSUdq93gt0nruvC2NlXE6sSqNQo3L0Zxs68+ubVqF9PabFGlGlGidK2tDTDYBQAEUNhB/w131Rt34tOQnNTo/TU6Th1DnhxKQlAWORJQiJpWwCUkDkpyaNkQJRSw/qVTpFloOLE43HPK+ZbVK0IW11dSP0zv6f/qTcyCwY2zDSIaBVCQcIjhChd4vMhsMClFjYpScqU17EcWxDBcVLe7HKsm8mUCNYvmId+IQKIxg3b1lkD10bUtKqBq/2d2/auk33Xo5D6dksE0cHrd9o3rG8BDK0+8OUvPbo8Y6o0M3h9/L71a5sAnJV7f+u3Hl6ajDnkAUxc+OCz0I5H7w9jciJXMlYhJewyIICpvp7Rrq0PdYYBsG37I5vqc1UIEeFw3w1x/+7dK5sFEBGIlnU7Nzi9V4YhkSYQTPZeMdPcXJ8592DK9yIT0L5yZRgA69fsuL9R/9jYvWN1PaJo2LBtnejtuUkUHBdSacj+3qGWLTvXNVoI1pLtj2y2+vtu+dWSMqyEiADRy6fOe1u/8OTWzgaBiCgalqzb/dgDLZORKRBCYKKQrhsDEBlGLz0vESaXAGAiEslc+JVbH+oMA4m27Y9sEr09w2bhjaan9PCDONiTep3IDCfYexMmJsysuxuD1dvY0RaKXL/Y0z88Lpu37dnaCMIRk70p7X5/OKUmASDa3zPUvn33ukYLUdQvfeiZrz59f33sRs9w+44965tsIUT90ocOfuXpjfVaXISwEOOquohA9vep0goAbPkHO+8X1/tH9OkTkXetb7hly0Prmx3Lcu7b8chmq79vREzem4D2VavrhbAa1u64vxEAE9GDCp1cPR9YvzJS26VnNKZPSMA/ZA7uIkytwIaZRgjhOIU+0KxSzjezXDdehgG3wEiLFjbVDalDEs+6JaDFliXK8FavBVXHRGYWIXPTL/3CnYwF4sXu9J89+sEtSEynGr4+sHd9y/nj0WQUEAUiQvSzk6c7nzp4eIflRa6cfOOm4YxnzMqi6JVTZzo//9RXHrC8id5T79wyffaQaOzjM/2/87k9a68d6/PH7yDNTxIBcebqsXfann7ihcOWF+m50BNZEgbKMXRG3s0P3ji+8ZGdT/7OnkTYv0/f/eVv1ChaYmQKoilpXoksCYN+4KT4FupRFAAAGDp3euSpR184/JgX6bnQH1lZn/jp1vXJTc8f3md5kd7Tr38wYh6eEhwf6cZ7bzTt23foxT0WeJHed4++P+hhizZNTRuYEBEmLr3+6tjGRx46+OU2dS5jfZ++8bPeuzPCatV7jt0Yiu5/9Kuf+/Dv3+lL5hWPe9IYNUMc/Ci18OHElTAwHN3x/OF2y4sOnH5dxz7xy5CIrNhx/sjJweAiAQDmdSIREWkgeIJDUoihc++PPO1nfd3PGv3A9JNXLvSs23/wxS3gTQ9/+sG5oSe2LGnDa71mG12dWBJO5o4AAG7vyaOhA/sPfXWPBV507Op7716LW3Dj1Jt1e/c+85XdFnjR272n3r0WNzWIaHxgKLr/sa8/9cHP3rx6/b03GvbtO/Q7eyzwJq6dfuvsTWkGQbFw8IO3mnfvOfiV3WqHX58ZAcu6eeHM6Od3//aLe72J3k9vTKwMJ2wyFJZwLBGPe5TJNC8urF8ZwXXr1kOmmbgaff7571YiTH+PHNnlcAvJ8ZTPdmo5+h31JZJ7t9KhyqxOKlD+mZkMc8nMjeZRJTXecjRHcZftQ8RQyMn4U610HhfK4jTMsoXbVktRFpoaUcpUnGyJz20cLLAqWv6BwvPHtEj1TR1IXOmH+cBM32IeqMtZOttSZ6H7QTPGuSquMLF+mdS6fhFRKOQgokohxbWMiIjU2dVt/OIB77hyDdPedKmhEZOxHAJhOYhIzYTJOGfJdeOpcSaSsdTV0druUoWRkow5ZZ27v7TPPfbquTHtxJfUL3O5KjXG43lx/RMkojsm/kxNc6977L+fG0vJPXBe/gw38zQBAKB5y7PPqZjwicPTnOj8GU6QrA3fMqFE2A+SOl+zqn1XxpQcEVE9u9JtOT0Nzx8xIwCQMr0azTonf+iS/AlyyetB7SxW739Unjw1mBKuUx2rrxNdw9qT0D9Boc9F10rgBcY/KlEAtfyAlNKYR9q550v73JM/v3AHASAWc/WlhQhKv9QJptd8JgEiz5O6/hDRti2doH6/QgQhrEB7Gc0UHF3UKQRWfGb9MvNSX0qnXzU8bpbtPay4Q7GIOIcXvvKTfqtkvHl4DG3BsDgNsxzMbXnoPKnaaszxdNICpjUgx5ZsiZd63C8ejy/OWCCsXyZz0y9Mib+X8n4PiVf5lk3d0P/2TPolpi0o88U0sBsRpQdoMY8xTDsdBTFozyikJOza9/V91nuvvXs9ig0btq6E4VO31SHB8C2B8T2VZjLKopnJ8n1ffywlzffG9Ju6WWAjEIhvjZinkxaGBBCNlZ1TCpm0PcxcVJWnn0t6AZQRJYSwLOGfGqmrNGAyeZ7UD15EZS1Q+vLW6n8ATB8qDDRo19JY77ngsUSE2GxcJ2iYZ+B/oh4fS8s6cKbKdDTMwuX7DhtttAKGT99OWEam3QiAnucFriIhRMZ8AgaVtiRT2zFZBs/TQUQorUUSe5vuguZ8v/RzLCKsX9moVdtMCBSiHIUvW0bzRPdBBr4o0kfMmJqGDbOMoNmhmgd64kHFE58zGYtk3vuO4wRcQdK3ZOveK9uUg8UG61eAOehX6lhWcugA9ChNy9ZDz23zzr9+dDpoe6S+E6dsFEL/hP735I2vTUFEBAh6fBlPCEwd7iAAoKEz7/Q/ue/5r+2zwJscPv/22aHsjwfDiALz7TxQSBo+c+z6F/bqNN86O0SplZA6MAipyRkmBwVudX+IzBz+SpgcUiYT8Qf3wLe4zLMG83BtBhCBZQnbtvQQmU5NW2jguzIGqgSSJgQahdeWRnIYMzAEpP4cOPtBhqZv3pLxOgkMu/mnoKNWpphqRj0kNhBRIo3hlHb/5PhHt/yzNtooMbhqXmn+d20lBob7wCyY2Vi6BdMve0z6pqoKTxZDGDP9Mt4gpYD1Kxu16tM4N+bgE5InFfcJqVQKs5Kj1Yo74pxjutEC82lc5IZZDp/GwuebBS/CiiQ+H9QqhWaa5haFepsxu//TtwAAEahlYXQ59Zaio7PI7di8UH0a5wbrV54pmINpAfe2QrMoin5pH8KA56RZsEL1K5808ymbkVT6LKySUBH9MszRjBU13+skW6bpbaQccZWVFYslnzmsX6xfJjXQo8bkQ7ZexowbyzZ0Zk5pyPSrXaxHcO7HvWUJRKfU715lQ51pxnkaigVsmOVA+cDM4aiKJz4f0nNwXTcQgzj9HszkppXBM6QM3Y56js3ivGgZRSn0K2BpzGEcoIj6ZQ6wgB94XVsCc9Ov3GnmU6rUpMrkWlxZ/TLHV/0tJRwvSm8j/Wf6oBbrF7B++bBttkDIJ7ZVmb0ZcwubQj2m53lN59MPJwTqofCFzaJ9xy3pWddQlRJRiToLS4GUvkfOopx1xihKql9zM1eKqF96nETZTgEDYG76lTvNOWDOHKugM1iJ9CufMyruoBlkaaNs6bN+KVi/FLVkm8XjBbtdYPbYfTkobvzA8mD2Kc7aBwmlt9Ns287YtwFpnRm2bQXCARUEIqYLW8aMhEDbtheScyOk9T4uWsOMqVEWTywQ1q8cFFe/5v96XXT9Sp0dl/JlzvqVLc1CSRvAmVsyc6Gy+lWWcaFgG9X0JCgmAMcCYWah2tY3C/joB565gS5Jx3Hm3FMSWHAwMG8k0CVZniUvKgUbZgzD1CLz0S8zskWxypO/fhGRbduxWMycWZR/YWbVL7MkKgRIeV7uyQjnmO4HmO0QmMf4Wyn0SxdJx3dJjdEyxzQDo5QZBy3NGCcF5ZVeZt/dtAiFz5Fpoc3NlJQaiK7L5ENdXcj8l75FbyxDYSwrpSPQdeOBZ67ruqkBW+f4IAh0QqVP6Pc8z3VTrLFA2WqXQMuyYVYQmEoRd2YKguuTgbnqlz+9aotwEn8WpTBz0C9rxb9e8bXvr/vGHzeGC8ioAP1q+k7HV/51CMCyrDIMivpZNG0+dPixFYWNpFHT95Z/4w/ryLQuMlBO/aKm73X97h/WEVDzv1z+jX83a9lmT5BozYHDLzzUrg2wzj1f+vrXH18n9EBZ+87f/sKGQi6GtDJvefbr+1cQQPNm9YVUaxjGf7H0az7NvcgpnX7xuNkCoarWNzPXrJCSMgazcl3XFFohxBwezYHFMTJOJ5NSqkVR5pNRlcOGmUm6FOVjUklJAZ8zRMzo2hSAjBVpKJV5nERxQMTAvGoTNX+6suXU0cP4Gl7MzEG//DvumdYvfdU583ujN4p2GReqX0Qb67d106W/7v34hB58KDQjyK1f9/5s9MeJQ8pzm+iHBqbG35+diT8Z+kHiwDwp6b2PqIqCAACRPxn8WyhKB9utobH6da1hGJsGQGzpaHcnJ7tWdeG1QQAACLe1uwNXpoNLouVXYEREnLp89BVAx7EtC0HYISfk+F8y+UbOR798tbIFAgoLkcoWGCY3i1m/kulm28M88zx3Y8pP/uvDQOkttNRop1mjA5Gx7uGcx83M1LIhpRTCSi9bjcIr1GmEWhGmGGNaara9uSWHKpjoxWfUX4Ff1Vzh8phq6dMpc58CYgZ3Ytsua4ed5yXm6mR8UBRXmFi/qpZ56FerUw+QXAA6sWSWeccJgXqYCxPrg4n0FjfcBUnKxHfzfSvgxiYl+fm2WCGIjZ1QgyhmaoHQ7aZHovpiXPaovuuhGL2nlBL8lYXTB3wCaQYKmVZsAEAiCaCWtBKBclJyBS1ATK6QbKaDqSEudCWbiUDqYmX6KCKano7qTjM99pkq5cHDzRNJrVWknGuaJRInSsRITPagmVU4e46QxszIQGRX133QO4gA4c6VzsC5T9sfWXofDI4BAHQubxj6zQSomob0GjZzDOiXrlVSIfiTPqIZrlhzu23b+hZQf6qrJVt16Y0AiVj/CIBCOI75/kbqdjBLFWgL/T3V5bJg90jWLxPbzyAvg4/7NasWLVfpXzL+WQ1QUV3n+e1qETKHNVtyELgYi3JtCmGoa4mxLGFZGZyWMwaHQMRQyEEsk59zNjwvuIBv4Nc8Eynibkz5KVS/KLH27q6Gg083A8Dj36dj3xq9AdD2naWfe6ShEcC7e/f4X9wZugTN31v+REt0uqtlWWjyw4vOw62TH0Dzw10hmJr88OU7cHDpw10hmLp39r+N9JwE6K7b9Z3lG1sFgDt87s6pl+LpOtX2naVPPKyyuPfB/xcZCDUe/KdLWgAe/37zjaN9J36g3q4RkWhD3a7vLNvYagG4Qx/eOv7nM3EiIlzy3WQK7/3nu8OXsPlfdOxrmZ5e3rIsFL3lysv/5ta1QUQEeKDxmX9mnf7nU/C/dT7TEnnlD2PY4Gz8d8seXhGy3MkP/stIz8lEbRhpRo6/dGf4EqS+QDeu2b3/kTVLQhaANzl07tjx3kjzpkPPdY2c91Zs66q3vMiVk6+fGXIBnOWPPH2gu8XyIj3nRxLnbLzNN39v+W91TH3gNO/ucLypex8duXXpLWz53vInWo1Krr/9t/837v3z5sF/M9I/lDyR9//X8dv19tr/Y+nuNeEQAEBs8NStY//JhXr7/v9Tn9StKycAuuqf+MP6z747NjQFAND8L7sec2++9mfSbIhgSV6+denXAECt/3yZfw1ETn3/zvWP9PMFW/6g67da7vzg385gg9VdeI4qEbVhYmwstrHzPhoYA+xc3j7SMzgS3bGpsxnGJhA6l7cN994GQGvJxgMHdnQ1WuBFek6+fXZ4BpLvKnX3f+HJ5guvnb9NINY89juPwIevvtcvidp2PPfgxKnB+z9/3yc/PjWUzDfFqvcTcZbufGLv+mYLvOjN37z//pXbHhCRaO3e9+i2ZY0WeBO9p45/dGsGmjY+9cVlo5/Irq3LwpY30Xvq7XM3XQBn6c7P7V3fbHkTVz8ZgQBi9f5nl/X8/MNbAADQtPGp3fL4r6/MAIi25Hn1vv/O6evT0Lz50HPt53/07gAAUdOWZ59tP3/k3cEChg1Zv0wW13wzy7JEJhbAHKQ8nfXNP0uHea3msL7mP4Rl3hU5UstzeI1hGKZqYf0y/yQCxDOTv3p9AiBy7FtjA4DWt5Y+twM+eanvB9+69np/+PPfbW4lAICWteGh/3rtB98dHXQBuhrbjg+//O1rp+7W7/5mZ+PRoZe/3f/+3fo9B+uIsOuby1eNjvz4nwz83f8zAQ+1de8yIlsQIqD1zaXPbodPXur7wbcHfn09tPd/bu345N6v/nIsAhPHf6/vxN+mDN10fbNr1ejNI7/X98M/GoeH2zftRkS0vuWn8K3rb/aHDvwvTa1AANCyRhXy5tme0D940VaDG23Pt8LFyfFk7450vtWxu3HitW/3/fyivftL9SEJAGaa117vD3/+O82tydESIoLwxv37lgy//dMjR15+5ehlr2vXtmXK4Fza2XDx6CtHXjl62bt/78NLAeu7n/hc58ixV48c+cmp2PruFgi4tyECQlfbqp6bR77V94sLsP0fdqxagYiqkvt/qCoZAKaiF4MnMnFbYv0/7tzfOvXr7/b98NvXXrsoV+xtWU4Q/sfmSTWGgWhwunekYc3zajjJXtVNvW/J4IBPoCS/27l6hbD1NfDt/tf76/b//n1L65P7+wNTMvQ/zSFHvz7Vv5GBkfqOtjAAdC7vHBq+BRO3x8IrO8MI0Hxf2/jACIBYfeCZbfDpay//6Mgrbw7e98RTD7aSkU508NrU0o4mAID7OpYALGlfQkSwZPWqqWuDsURRc7z6ExF1Pri/a/Tdn/3kJz/51afwwMMbGogIxMq9X9gCF9/46Y9//LN3hpbs/9z2FpVMZ0fDpTd/9uOf/brHW797RwdA3frH9neMvvuLH//4v592125oThlVJPIGr91evrJT/dm4fI3X1z8DAGKleV5tjz2zZymkd0EW7A3LGAQ8gopDpU8qK7ZtOY6d/m/W1UWqn5mZmP4X+DPjxpIWxhzeDQS80gRc7XO4PuYg8NgKpJmxDHPLiGGqk3zELxRy0l925xCcvRSkeaVWnkpXSVZYv3LrF659oOnexTt9pxERxv9k9JLd2v0MACDcvdd/HGAcAADu3vvNLyRM0fioC6ORz94mmJJ3Rl01C0m6UN/VuOEZyx6aPvlPRj77wLR7iQDXbm+MXLzTe1qIKI3/hzuXoXHDb5tFSCmQdKm+q3njc44zNPnO7w395rQqZONkopB0509vf+Y0rX1KFWzy+knEuzD+83HY0tBKAA2hTd2xT19GSyTv8hVr6kcvTk5Mw8SfDv3wDyajEEgTxv9k9JLTuuEgmCP/0cuvH3n9wrgEADneOzAJwlKPjjt9F0dmEOV4X38kFAqJxvXdHUO/OTcyAyDHL3zUm7mmp8Y/fCkuASZfGu+FprVP6komGle2HKJIPxGJSNN/NvyD70bGIwDTNH5i8h6gBWJVykndmyYAoBuXZlZtqQMA2BNe797rvzBrSRrXPIlrtzdFLt7pPY04TeN/OnoJm7q/pJtPPS2FQGv12rnm6Lc0wu2hsfalbYjtK5dPDAwTwK2BkfaVyxFE+9LowDCiWLOua7Ln42tThCjHz5/9TKxZ3256GM4M3fDWLG8CWNK17N6VK/eWdbURNXYsi14fjOZp1kgvFl66bl17ix3rf/cnr392DxFx5Zplk70fX5uUAN74J+cuW6vWLAEAgPFrn43GEL3xvusTIceBhrXr7xu+9PFIFEDe/fT8tbTmlkPX7nSt6iQiauxa6127MUNEYtXarsjFj/rUeV04e8lbv2EZAAEkzF//MYraHs4G61c27FKcYRW6zzHlREppmkOhUCjgEyyECHijzc1kChzlOLbrxgMbQ6FQjkOYxUm6JOSYcJzPbpWiuI7BAcxgdCXCti2A6jItWL+qH/QHNPyLnwDACjdC0/ZVX/+b5H43OgCI4K47iYhAQAB33Ul9G0950ZRk6eZ/HDj53Y6dLy7b+SJERyNn/vPkrb5QKKSjdIi6BogMeYi2bRGRnHaxIZE9Eani6CcG3fyzwXe/0/7g11Y89DWYHr3z/kt3h3qscCM0phZyoIOIAO56UQEgAS5M/Y+7Xd1fuHeuo2nV0NTZUXPGEToNEL0r/aDqapjDTk/zRgekPrtE84pNm1a3NTQvXdISDsNAog6mIlPJ4CUEJMgC6foaOT0RhfaUalf/j8YmVO5A065oBCKzkvXOn0z9j7srNjw5ca6jadXQxPtDRADQgM1fbt6yJdTYWt/WKurhHoFIOylEJO/IxK2XmlbWz0QONHs9N6eBwJxZl7EkJOrqITIU9y8Jmo6JxuQ141cjWKGCczQqIXHtTd8aiGxbfl94oh3G+qMAAMMDwwdWdonYyvCtcx7J5nAjNHYd+tpWo63DABHdmjBzo9/b2xG6Bvd5I2euQteutrome5137Z0oOOpyzex55AegAhj56Nent+/etv+pBy0verv37MnzN92GukZoXH7wK5uTBwyGiQBg6t60sQwDkQALpOtHLIlOzMB9gTOVA72jj6zv+vDWRNdar//YDABAFzycHwAAIABJREFUfV0DTEQm/EqORV1o0s9wMsvrzzdLPwO9A+tXlpRLkShTTirrbpsRKWVqnA+oqwt5npRSIqIQIuB/mGPG5KzE457Zbew4toqsRURCiMCoHRHbZgsTHWwqfb5ynhMRs91H+ay8h35noflpfMnzJOZCPB4vXQ/iAluonalC5qxfqfc1ApB0p2D0Qv8bL6n4C4kdmr/n7w+JoH3BG1Jbd4QYiff/Xzevo+U8UrfjH3Xu+Ubs7/8oBhQKOUq/KDYFLSvqbMsDQERR75AHUgKmmov+l7vx/n9/sx9APFT34DeXPfa70b/7925qIRFBCAHN/wISgfUsIqCBczM7D9TfbmgcPBdBPxYHAADK2BSEW5FAJsoMiBA48UDlICJ17HrhC0uHz13o6x39aCK08eDBFqMijU/wwAMREkASEMCpc3T9mHSEmmE6QoiI9SHykpEPzTYhIuj/cPrBA+GxhoYbH44SCCFkx/dWP71i6sP3J3sv3Im0Nj7zzRACucGTIiKAqemr/cs2fOnuWLe8+pJExAyv8oGSoJyZhpYuG8hVVkF9SKa9XCBCejXmnWMiBQDEe7fHrIe37V7ZPHx6jAgR5K1bd3aufshrvnVpElTgzbEzr755NWq0i35cIyLRzI1+8fCqVdA0emniHow0be5eU0f9709LzyIAIinduCSQXtxTX+JuPJYSYQUifWff7Dtrh5o7Htj7xO4dg39/NuLG4Pa5n7/dOwMQj/sTopq3EFA8sSZDXBJI6c14cUDLc+OEAGCHHCAizyM0dGvw2s3da7sab6/1rh2bAUDEqegkNLc0w2CEAABCYQc89VolHAQgJCLHgoTFm1N/Wb+ysbjmmzFlIz0csGUJ5X4TMMyI5jVH3/O8wL0vBCrnn3R3yoxBipnaggg8T8bjnuvGYzFX+TjFYjHXdeMqkK16jfJjS+WZrOvG/YkEyX+BxfGyF4mISGWqChCPx13XdV03Fov5JdQFlEX0wieimZlYsdMEz5MzMzGOr8NUOUR3KQYo6gGQ+i/e63i4ff2jAAjh51oPfX/Z/du17WEGUUydQ5UYPEEUovuP1z7/rxxR77mX4+NT5LrSfzW3LGHblrjxyVTL5pa1uwHqqeW7SzbCZN/bMtPNh4ii+4/XPve/O6IeZE98fIpirgSQ11IK2Xzwbzo2PJA8BhERLOtX0ZGujkdaJ678xExTenE50D/dsaWppQFD3+z86l+1dzUQgbx2cdI88Wf+Ztn9202DorGjLRS5frGnf3hcNm/bs7URRCi5TpoyJNX3qb6e0a6d+1aHAbBhw7b19RlrvaH1wW9aiND4z9rW00TPT/3nrB4z0Xn/Ymqkq3NXa+SzVwCAiOyOTivSH7nyX6J3XOeBLy1pAnS6vBupJ7WiEdT0sMELE0sf7VzvTl6/AJl72VJKErnyU9l3/l7LliXrH0VsEEu+17GZJnvfChxDBMFqzJKj0ZNLppqorkCAW4MjLV1djWMjY4mwk1O3Rrw13cvHBm4jEcxc7xlq37F7XaMAhHDnzi9+5anuMEBCv+LxeDwevzfQH9669b6RwZueN3rr9n0bNli9AxHSHYsZ6z8BIoY3fP7woQfaBHnuZGR8KubGYkQzN3qH79v2yJoG8iSEO3ce/OpT3eHk6GiG5q4jwvr1W9eFE4s2qLIpCYtfv9LfsWXPGq/v2rTnSc/zvOv9Qy1bdq5rtBCsJdsf2Wz1996EiYkItK9cGQbA+jU7uhshk1UfhPUrG/bC9t9QDV/pUpSKaj41InLd+Kxh9IjyGpfITSwWC4VCs45OuG68pu9VRjH/CyYjUsoSpawoyFAslJrrIKzmZ1f1wPqVA/9uOjM18MLSAy9ZH/zRzSt/NfLLhqVP/P7aR38fvampK38/cuUCNH8RAABQSjIkwlQL7epG8ct/dbPt28u/+heWBXJyaPzE/+ul6grSf7vz644lj/7TFbsAvLv3Tv2n0YEBgFWJX1O8uci78tc3l/y+Tm30rT+PI4IbLOStzz4WS76oj0JEgOnY5euybWr6rh/3XOc//dcjp/5V16G/aLcgevnnY8PTQiC5fzXyWkPn44k0p6/8fKTnk6RrJdHklQs96/YffHELeNPDn35wbuiJLa2tMIr+6fuDMIA4c/X4Gy1PPPnC4X1epOfC9UhXGIgSizXrkxu9N/nwqm88id7dyKm/vH1zEpohvZKJCGBy5lK/bJuaHE8MoXhXTtzd8PyKw99Hb2ryk7fGBp9fsmQ79qWc1O3haT/C/s8nBw62NH94M2p44qWQWpJbkwD/dexoR8f+31/7KIB3N3LyL8cGB7FFjyX6A5vT+eaI2LLl0KH280dODKRfgzg2NAYrYWCYfEehOwPDsU2hgRGVS6z35NHQ/v2HXtxjgRcd6zl57OpMLOmLS0QAkYH+6I6VQyMA5A3fmAg1jw5HpITE+gV+mZNfDBuViKZ7Th1b8vjnv7w1ZIE3OXzunXO3PaR4z/FfWQcOfPGruyzwoqNXThzrieo2yrO5/UsaAYavD+xd33K+P0qelIiI8tp7b4T37VPnFel99+j7Q1KIoXPvjzz96AuHH1NJrQz7EXRmhfUrHVy3bn2p82AWLZhz6UDPk0W8J207w0CZgqpgjUKGYRimWPivfQhAUpIQqB/wSnGMjep1MzlVSRsb+lNNTcHEukxJ5+TA6r3mazERxeNx9AOaI6I/u0b7NIJRJFQu/TqpQCEty8qhX54XV34AYLhJ68k86uz0e3CaKQW6otSeUkpdM6ZpagRp136eKStiIQI0f6/r+dY7P/y30ZT6SKlkNJa9UouIaPdyf02RZEkwseJccjIYolqBDRFBbPyPnfKlmz0X9U/JomYtSbI2fIsuWflmKA6jujLnKCX5AcZIN655JQQsdyP95FWUsV387YFpkykpm9Z1Ns/4gq6xgppbfwJQ3cYvHvCOv3k1Sv6kSn2yfiWLtApJWYYuY+GZHPB8M6aEEFEsFtOxnvVzRHmdFddYisfjnoc6orTKS/oUMSOGYRimGtCvtlImIhoIIfQbshkMwJgMpv4Mfhr7JG0A13WVpqhkAQAAlX7585TMF+7AhKvEF9NigeRk1JRCxuNxKbVQJkxE5SOtDRgzmoXGXFZbp5kurf4oULIS0q0Lc8DEmIWVdcqu8bqv8w3uqdM0zVqzJH5Vm2ek9JoQH2/aCJO/vjTrm4LRCtooMgspzdx1PGed7BxyBEheJJBoenOMCE1TJ1u7mKWCVJs29UJK/hGwcwq6xqCQ5tafiM2buqH/7RmVsGGegf+pLeHMZWbmANtmTMkpm3VERGq2TxnyYhiGYSqF+Ubov9QCJAcZksMR6r2ZaJY1MP2XTjTfTSER2ipoovg2XuIolbL5oqxNqYzmTcZCAiT1Sx/rWzLJc0wdGEnJyEzT3G4WnIhSx7gSFahrKTWFoLUZqEG1PyIKEaxkP9nk6AykmByJ9PW7gbknEWHLH3T91nb6+K+HpjOMGmUsSaqZpC+JRPFU2kJkr8acOaaTOmiY/ASjswCyt0tg6AzSLjBIzoRMqaHU8cNCr7ECmhsAoHnLoee2eedfP5paJ6YxCf41pm6KrEkxhcA+jQzDMAzDMExW/HEhTDMhip+Rn7J+409x/Ct6SWbNcRHCdVJZeNyMYRiGYRiGyYUeZilLXoFRysCgUPFLkjvHxQnXSaVg24xhGIZhGIaZBXMeV3mGULIN15SuJDxAlA7XSZlh24xhGIZhGIbJSuC9vHRv6bMaAEUvCZsc6XCdVBa2zRiGYRiGYQpGe3nl+S4biI6Ybcwnz2TNeA9+rMiivVKboTXMspRtxCwHeVZj/ulU4Tkyi5nM62kwDMMwDMMwGfHDnYfDTuLPAo5t2nLo8P4VmeLO55+s/1PT5kOHH1tRqoEsatry7Nf3ryCA5s2HDj+WscyVQlejYVzNMR11jtRUdefILE7YNmMYhmEYhskX/8X9vp0vvLBraWFWEWJWO6rQZHU6mGlNs+IwcfEXPzw5mIiGX2VDSRMXf/mjkwPzS8NvDsTqPEdmUcI+jQzDMAzD1BipQeTAXwQ5uHoVGCtBZdtoLvurF+XyQ4dLMJzc9J6ICBBuqge1gpY+XJdHr7ilEEIQ+cVLW9JKlx8AdLKQssRZysJrerkwRNArAGeqlpSCqTJkDLhnJmsWRq8aB0Q6NKJZ7IAvZcbIfhkjSeTRKKDb1DSZ9ChZ+gJus56vsbyYThyMU0ueY1pVczAMpnywbcYwDMMwTC2h37kb1+ze/8iaJSELwJscOnfseG8EqLn78Scf6qq3pm+defutngn1jm5ufPvqPZWItWTTgQM7uhot8CK9779z+vo0NG8+9Fz7+R+9OwBA1LTl2Wfbzx85Gdn87HNdI+e9Fdu66i0v0nPyjTP3up89sBIADhzef+LlE+bwTfOWQwfab0Xvu39p/Y13X3k30v3444ksrpx468ObMVKWDyICNKzefWBXsvzvHBtZmUz2yIkbINo2mYefHZ4BAGf5I08f6G6xvEjP+ZFErugv/AUAINo26vNKHNW85dBz7QNnrHUPLa+H6NC5Y+dh+xMPddXD9NCHbx3vnUyvzHeOXY00b37ueVUb2ixxlu966vH7Wyzwpoc+PXny0phHAUPLzL33/Xc+uBEFoKYNszSK2iilbFq7J1gMspfvejqZ6YmLox5R0+bnnu/4+IcnBhGxdaOuJZUjNW06ZDbZlZNvnB2OpVX4seO9kUT96UEzseaJF5Z/9tPTw6o1Nx/aK986+tkMG2ZMuWCfRoZhGIZhagwigvDG/fuWDL/90yNHXn7l6GWva9e2ZQThjft2hS8fffnIL6+Fd+3ZUEdSSqpL2bg+JAEArTUHntkGn7728o+OvPLmYNtjz+xZCpm82tS4zdLOhotHXzny8q8+87r3PrT03sVfnhgAGDjx8omBlGEoRICWle1Dbx858sp7AysfP7QNPvmlyqL9c08/2OoPzhBBeOOBx9pU+V/+1Wde164Huu5deu3EAMCNE0dODgBaax4/lCxh++ee3tlKEN7wxOc6R469euTIT07F1ne3gDmihQhorTbPK3EUAMDKlW2/ef3vXv7Z+2Ptuw7uabzw8797+dXTt9t3P7BUSghv3L+vzazMB7pACDQqAQAAux75/MqRY6+8fOTIzy/Ajj0bm8wWSc+97bFndneQDM3eKGoj1m8KtOkDy0Gs2JWS6aYm3wUREBHEarOWVI5mk71y9LJ3/96HOgnrN+kKT1wwy9NbXN7oHVu5ZpnKonnlOq+vf4ZX92LKCNtmDMMwDMPUINHLrx95/cK4BAA53jswCZYF4ZVrloz29E0ATFx47cibPVFAxPpVa5aMXTU3EpFYs64rcvGjvilClOMXzl7y1m9YlrDE9Hs/6P/v9F0cmUGU4339kVDIQcQc6x+P9/dHACSsWdc12fPRtWlClOPnz14Sa9a3m+U/+qPU8gsgSiYr1qzrmuz5+NpU8vANHQ3rujuGfnNuZAZAjl/4qDcWyBpx9bquyaspRyUyvdN3cSQKNHN3LApjPZfvSqDo+FgULBsxvTBC+D6K5pCRJ2P1y7vv72xz3L7jL7926Z6ZNxGINeuDtXr/8vpVeTUKAND0Z4E2FRZQ3DMz/eXFe5RwRKRELQVy7F6mz1c3mRNCiH6WXuHpy1jTYN/YyjXLAQCaV6zz+q5Hs7Yzw5QA9mlkGIZhGKYmEc0rNm1a3dbQvHRJSzgMNwAcx4GZaDTxwp2YsOQ4DkSnzY2I0BhuhImeCQD1dh6LutBk+Qkn/QP9/6ciU+pAPbdK/UR62hUkp2BNTkwhATWFG6Gx69nDW5MlHggHyr958xpd/gFdPiAAaAw3QmPXoa8Zh9+os6Yt8FyZ+Ht6IgqGtQdE1FyvjtqSmikBTEWm9AlFo6kWBxFZLStTC2MOKPlnfevMr9596LEHHz+40/Kmx3o+OP7RsGuOKTXUNcBEJKVWG4XjOBCdvVF0nQTaFEbOHH3v4X07EpleOX3s45txnWVjuBEiwXZETDaZcY5gt67YtClY4Skgkne959ae7hVnhidWrPeuvTUNBBlmxzFMiWDbjGEYhmGYGgMRqWPXC19YOnzuQl/v6EcToY0HD7YAxF0XwuE6AjUMo/Z0XRfC9eZGAJyMTkJzSzMMRggAIBR2wFMmj3AQgJCIHMvMkwKfaohN5xJYdwsAXNeFsbOvJsaEfL+45s3qBKBj1+8Ey0/+cBwCUKbDqWHLNrBCAkgCAjh1DgS88txYxkyVqRYwMDBxLgjYuSetMBmrXU5dP/vmjQ9B1HfuOPDk3gcHfnrmlhEtY2omrValjLsu1M/eKIhInbsDbdoMgEiT/WffvO5num/n4E/P3PILNDUzCS0Z2zGlsRAQlgYTz3CORAAw0De0b/2K5rF1Xt/bM2oVuUzBSximFLBPI8MwDMMwtUdjR1socv1iT//wuGzetmdrIwhHTA/032nvXt8CGFp94MtfenQ5EFF0oP9O+wZzIwDJ/t6hli071zVaCNaS7Y9stvp7b8LERATaV64MA2D9mh33NwIkAyuq9/aEoyNAzI0BCVLBHfX6xTooIABE+3uG2rfvXtcoACHcufPgV5/qDqeWvz+l/CGLKObGAAQB4Mz1tMM3hKev9Yx27dy3OgyADRu2ra8PVks0/ajusDF8ZLrw6TErzFSYtFdExPCGz3/92e1tgkBGJ8YnY67rmskRedf60ms170aBxvZgm1ohqy6Yacw1ssyQY98tIzajbjKV+GznqBi42t+5be86qRwapUwae4GYnAxTdHjcjGEYhmGYGoOIJq9c6Fm3/+CLW8CbHv70g3NDT2xZ0obXLp94f+nTBw/vUNH5bqIQQNHLJ08vfcrYCEAgb7z3RtO+fYde3GOBF+l99+j7Q1KIoXPvjzz96AuHH/MiPRf6IyvDydDqSQc5AgIYuz4w/cRjh79wxh+jSgkijwAAbu/Jo6H9+1UW0dErJ471RKE5sevklfNX1h04+OLWZPlbWwFu9w9Mf+6xrz915tU3e3pP/Mo5cCB5+PHeGNHV42+0PPHkC4f3eZGeC9cjXWFQKwf4cf9jfVkz1QULfM9WmFF/PQE/fsnUlffeaXvi81/eGrLAmxw+d+zj8dR2Qbrx3huNZq2eHibEfBtlqud8z/oDKW3a2hr96NQ7bY8nM33n4zumcSSvv/dGQ0o7DnrYok3oZJP5iec8xwTD1wf2rm85fzyK/jIGLVsOHWo/f+TEPJdUY5jZwHXr1le6DAzDMAzDMPlieA8mVqlCRCmlGr/S0QXNhcSEEOaaXdqSAT/AIBEhioBfojFAklxlS2WRNscMdJGMNdASvo4qQSkTBwbWE9PlV78iJvc0kgUp9Sw4fxU2ID96fsCjMkOm/lJsOkfQeeUojD5xo8yJLelLpenczVrV9aYXjsvWKCpl34Uw2aZm/Zsb0xep89sRAdTadMkm86+WXOdophne9MUD3vE3r0b9OhS62Lq6GKYUsE8jwzAMwzA1iXr1R38BZn+ZZkislpzcIfG6r00JKZOeafpwc4kwnb5eMzp1O+g4gcrC0du1DaOP1EtF63zN1ZDN8uscEVFKUn+Zh5un4Oee/DTOPWOmyUQCnxkLo9LRBdYZZTROzJo3a9X/KaXwGRtFp5ylTlIy1bVkVmZqK8j0JtO2YrZzVL6LRATQvKkb+gdnUiucYcoB+zQyDMMwDFNL+C/lyQ3KrNLzgvRLvFrOWL2FBw43xprQNDz8wSU9DhMcU9Kv+P4AGqUmnviSOi6XDBkCAP5RethHl5/00J9pq6jDdWp6oy5hOumZZhvp0RaOWRg9cuUfiKpI5uS6oMFqZG3UKqpGSVmcOlOjqI1mucw6CSQOqSafWSF6hFANdJlNpkYIc5xjIsGmLc8+/4B3/vWj0xz/g6kA7NPIMAzDMAzDLHa0VanNNmMLw5QJHjcrDEQMhZz5pOC68dSeIYZhGIYpOaxfDJMPKQOyaXPqGKbUsG1WbhzHjsc9z/MqXZBZED7aZ0D6VLpoc4cfstmozppBRNu21bR+KSkej1dhIRlm8cD6VUGq8yldDZSuZuYzaMb6xcwZ9mksGD9WT8FYlqWDR1WzvAkhbNvO9iwigni8JrtOLcuSUvLDMR3btuPxeKVLEcSyLNu2Ahur+cZhmOqH9Yv1a4HB+sUsPMoxbiaEsCzLn4sJACCl9DyvRp8yc36sSykdx1Hypm7aKrxLbdu2LAGZNExrnuPYnier8GmYA8uyLMuqwgqvOLZtV4MnvbrwVPd2PB5HRHWPaDFTUmfbiRcU27ZVp3jNXYpMbcH6pQ9k/aoUrF/ZYP1iFiSlHTfL3YNVK4O8c+5oVAS0UIsHVF8nii5bjkkFujeohp4pqsw8UyId9bIVi7mVvQ1DoZD5lFBBjYXAwA2i2lHF7ArsH4vFylheZlHA+gWsX1UA61c2WL+YhUoJx83Mh3hGhMBQyKn+J47jzKuWiMB1k8+OeDwOkKiZqup9FEKoUuV+0nmeJ6UMhRzLElKKKm87MMS4+otaZpSw6dV4KoV6/ZWSXNfVpVLaFbg1PM+zbUu775v7V6dbC1O7sH4pWL8qC+tXNli/mAVMqdaenlXYNI5TFUPS+aCXs8zznwIRHMcxzzEej3te4jlr25ZlBZ2SK4Jt2wDgurP3BBNRPO7pQ6oZs5e00mWpLrR7UsUlwe/qdtWf+ktuAvvn+bRhmHxg/WL9qgZYv7LB+sUsbErybLIsK+Ol5i/rHtweCjkzM9U+pDuH/lFEdBwHMSFvgd5HosRj17Yr5keuplLoGd7KWzqfAz3PsywLEerqQgAgJan+yBKWtXDMybgVf4JXFVrYoLq7YwNTLKrkLZBZ2LB+KVi/KgvrVzZYv5gFT0mM9YzRaWZmYoqZmZixNLs+pNp7sOYAEcViMa3ooVBK76Pnear3rlI4juM4tn7GQYHeKebOQqDj2I4zr5VziosQQl+H6dfbYsYUtmrojlVl0BeP+qLuGrNXXr+pqJ8C+1fDiTALA9YvBetXBWH9ygbrF7MYKH4sECFEwME9o/93utNI1XY9qq61+cwrMKeKmrWh66r85659tXUwKyEKdr7Xh+hJ81UyqzX9ItRU//yQkmIKG1TNTReYSw0AMzOxHDGI1S2pqZKrjlkAsH6lw/pVZli/ssH6xSwSrLa2JcVNMRDSNB7P7CogpVROBRoiqs6YV3ombo7iqYioCkhdVB4MDwrwVylR2xFRCXyZfUJUn5x6IuiizqHyzWP1OVa8HVnYshEQNimpSmrD8zxEVC9bUkrlgk9EUkpEgZiY8K2bT+8PAJ4n83TxZ5hZYf0C1i/Wr6qE9YtZPBTfEyMwMTrHU1tFrcl2YA2hJUqR8ckei8X0k6Xi8xPUOHvRXdjj8bjj2KZ4VwQppa5e82me7TVrkRAQNqiaOQzmEAQiWJawrBD4Qa4DupU+XqH2r6GI2Ew1w/rF+sX6VYWwfjGLilLYZsnvubufAhowZ23TB1Znt6XGdV39fEHECpbWj+Ja5Ae97x9SRe8oprBVSaznipAubBUPPaxI9wbRaJHLB8sSQoQq6xmSezksDctwNcP6lQ3Wr/LD+qVg/SoDrF9VRfFtM6KkvBWkVoXeaZZlBbxKoOrXA3VdN+BqXOWYpa0S3+780RP0WdjSXziq4fEaWBlGkUPtTAI++tWwSkw+wgYAtbKw0uKE9SsHrF/lhPVLwfpVHli/qopS2GZk9iDm6GBTru3mgXlmkXGSpZ8mhkJO4G5hAkhJQuAcJk/nRjVo9QSVUs4DLGzpwpZ/sOmSElgZBrKoXTrpSqbeGi1LVFCy1WMv9yug8mmpXf+3BQ/rV/XD+rV4YP0qG6xfVUVJbDOAZMvZtp3xMg34uEPeLgr5rAoqBIZCpR0gztF9aNsp0psxzFdl8TxPCNu27eJWkernqxIhUULLwpbRRacahC0j6WqXkWpQsvkghFjMl2U1w/rF+lXENOcM6xewflUrrF9loPi2med5pvYIgWrZSnMftailuSXPzqpsq4KmgwillrfaRUqpXHdCoZAZg1gIMbchdTMGcZU8N23bZmHLNneiGhxCFiq5V0lSPY5CYF1dKJ8pE9Xs4bYgYf2qfli/FgOsXxWB9atKKMm4mXI50FtUQ3peIoavEGJu3sOImO4Koh+mOiapsT9U1n+3mtFxtwLheoms/PUg4JxTPct0IKKUkoUt40/V47SzIMk/lgDi7AEkHMepkntqkcD6VROwfi1sWL8qBetXlVB82wwAXNdNnxCZo79Qy15u9NRYI6Pgch+BfGt31LgMuK4rhLAsyw97RUKgbVtqwDp39yEi2ratb2MpadZDysxifqfJIWxQfTWj3KvmM1NfO2gtvB46duwvP6xfNQHr10KF9WvBwPo1Z0pim0FC3nKNjWpUZKp89gzcrhnXYYzFYmnyVkBHWv54XjLrQJdnwC+imod0pZRmUZWvjhAohJ3tWROYqFCdq2FWc52XmtzCViWhhxWeJ3O88qZr3qwqWIWXIlOLsH4Zf1bL4yId1q+FB+sXw0DpbDMimpkJykw6+S+VEAiKlWNJeLWCpHlgKbTNLDYimkLuebXqJk5EsVjMsqxAbWfas4ZPcwGTW9igyjod4/G4EHlFHM4Houo6u4x4XvJtUgiR5+wjpsywfhU9xzLA+lXrsH4VJ62SwfpVNkplmylisViOeFD59zhC2sqeOZ6qAc3jcJ+Fklu0am6VmMXDrMJWPTPdNbkfEbkJ9J/WhF97oKefta2aYf2qRVi/ahTWryIUqMSwfpWNmqnZgiTKvOhZ2pjFwKzCBlUTHjoHytUqd6govUO16TTDZIP1i2FywPrFMCalHTcrIgEn49xSZ/5YNc7JNUO2pVF1/9Aij+1bheQjbAAgxOyrRgY6xsqM8hJRkfGy7aN+qgkPEIZRsH6VDdavmoP1i2H3rPRQAAAMdElEQVQCZLbNlJ99wJnetm3lxl2RsdeAtuXwwg/4mpdh5igRxWKu+WepcywpqmIzyhuwsFUfeQobJKIR5NozxzSYspGnl0hNeIAozDh+5sOBiOLxxK2UvpYxM2dYvwqC9YupIKxfVQ7rV5lR+pXZNiMiVdeWFbzIKvXcDtxyQqAQIuN9GAhVXJ57tdb1LEA2eWNhqzbyF7ZZkZICa+wyRcHzvIzPByLSdxNrWxFh/SoU1i+mIrB+VT+sX2VG6Vdm28x13WymfwXN/UDEUsexA49aIYRt24FB7xI9i2eNBKWpeEfO3EiXNxa2amMhCVuhM6rnPAObWfCwfs0K6xdTcVi/GCYdpV+ZbTPLyuwPACVbbiUf4vF4oB/Uti3bttQ68YgZXJH1kGvRMcMc5yYWc2u0V9KUNxa2amMhCRvDFBHWr1lh/WIqC+sXw2RE6Vct2WYA4LrxdFHJdodLSfw4nie6Arkmq4qFJGx5rhI76/5VixBCv92m+bYlhi84VHoRYf1iFKxf1QnrVw3B+lVmctlmOeq5sk0gpYzHvWzTfFP35K6U4sCqVm2oZ6Xn5erMRsR8xI9vkzJgPq9cN26u3Zn/8AWTP6xfjIb1q9pg/aotWL/KjBKp2qtZNTEx3S8/dR/J8UmZhUo+YYItyxJilldAFjaGKTOsX8wih/WLYWYlWyyQDK4X+qdSlicvpJQqkkm2HcogbGbQ4dzUqLM+U9PkcOtS1Iqw8ZxpplBYv2aF9YupZli/mEWL0q/MAialnJmJWZZlWZZSECLwPJ5Nm6QoiiWlrIZ3BWaBIYTI7btVK8K28DDfyNlHv0Swfs0K6xdTtbB+VS2sX2VA6ZcNqSt12raNiOq6zyZmjuMQkdq5Uqt5LpjLokYjFDPVjJ2lz0VRK8JWc3Om80GF5qt0KRYUrF8VhPWLKTqsX1UL61fRyaZfNmRaqbOuLqSCRJlPXiGEZVn+BE0UIqS7JMtPDmkrUXnyXxCGYSpIxmDcmloRNobJE9avfGD9YmoC1i9mUZFNv2wAcF3XdP9QCIFC2OBb/+les4hApAJPldurIbfMlMg/3rIEL3zOVD85Oh1Z2JiFB+tXPrB+MTUB6xezqMimX4nbQLl/FLToRAXvk9zzRNnLglnM5FguiYWNWZCwfjHMwoD1i1lsZNSvlC6KgpzgK+UxP+vCF0XXtgXpN8wsSLJ1OrKwlQF+UFQW1q+M8GXJ1AqsXxWEHxSVJSBJIvW3ghIqSnkKxnGcHL8SccxfZvGS0V2KhY1ZDLB+MUxNw/rFLFoCkpTopVDzpAtNy3EcKWU5AxM7jjNbcFV2CGEWKRlDD7OwMQse1i+GqXVYv5jFSUb9SsbQn1OKKIRl21Ys5pa6tw8RZxU2AOAVbJhFS7pDCAsbs+Bh/WKYBQDrF7MIyaZftvJx1MKUv8iVwfMCfQIxTLIhJbFDCLM4SQ89zMLGLHhYvxhmAcD6xSxCcuiXTUR65U3LKmBduWwre84N4TOfaQDlj4bMMFVCoNORhY1ZDLB+McwCgPWLWYTk0K+U+8HzvIK0bf4lS10PdF54nuROR2bRYt5ELGzMIoT1i2FqFNYvZpET0K+gg6/nyXxWqPS8IkxZ1suDzh8i7nSsJNp7R3+HtJCg6i/12LVtW11mgbcR9XZCRPoLT47PB7PTkYWNWbSwfjFzgPWrsrB+MQyk6ldQWtJXfcm4DkylFofJBt/MFaSuLpT/zkKgucRe4Dryr6vg1cUrb+RG388sbMycUTOj5umYlw2iIrsRZoT1iykU1q+Kw/rFzJ8Fpl8ptlnGgCGhUIb1WITAUCikHSUrSxmibDH5oBbnMfG3J76oYGVCIBG4rmtu119SKf9J1B56TRgWNmbOCCEcpzijQBlBBNu2bNty3XiJBhNYv5j5wPpVEVi/mPmz8PQreTLa3PQ86XlexoC/6pEkhLBtCxEsy6pszN/AI5KpIPl0DRKR8qn1PM9stXQV1BTUqbk4UQ4hLGzMnEHEkgqbiePYpRhGYP1i5gPrV6Vg/WLmyYLUr5TzMYftYrGYGh9Uw/dSkl6mUz2Y0hejKDOeJ9lHv9pQ10zGnzI+eR0nQ682AJR5TdjaRfXOsrAx86HMD3Pbtkvx6Gb9YuYJ61eZYf1i5s+C1C9zCqYM+HjkcK9M37mcSEnxeJy7G6sQz/MKGvDNdolz4+aJbdv8ksfMk6JEGiwku9nDdRQK6xczf1i/ygzrFzN/FqR+VbjvsCCUWSklxxquXlRQ6fTtRJTx+WtZVkav/EI1ctGSrWKrHNu2A35BxUJNCK7FOlk8LM55OKxf1Q/rV5lh/QrA+lX9lEe/hA72WiWfUpKUFI97niddNx6Pe7GYG4u50ehMLBZT3Y3VUE7+zPipHrWe5wU+9RtJ4FNKmXF/buV8PhFRuYJUvCQFfVqWZVlC+SEUPX01Wd+27Wo4U/5cbJ+sXzX9SaxfZfxk/Ur/ZP3iT/VptbW1QSnJfzFQ5XOsHFGklOppqD5VcZnqRHU0xuMeACCiECItXBUioupHVDNA1PQP8Psd09GNrq4f9t3PSC3eF3ppIEQQosjBGHSkI/OSY2Yl/6d0saiVO5r1a8HD+lUpavG+YP2qQhakfpXWpzEUyjdIEccRXjAU9EDhp8+iQvU46j8RoYihzAMhaC1LEFU4EB9T07B+LUJYv5hssH4xZaNUthkiZlxYJiMsbAsGIipoomS2JWBY8xYelmWl928VS94yrm3FndbM3GD9WpywfjHZYP1iyknx440ossWWzUjG2bdMLVKs5TZ52c4FhlpUKuNPiIU9LtLJuJiVwrazBsVmmGywfi1OWL+YjLB+MWWmJONmjuMAEAASkfK9RkTP81TfolpkTW8nIssSnofc9VijqHZU36WU2eJcZfueUcbMfke+MGodIYTj2ObTIPCpZj/PLTiVFrZs6du2FY8v/J5sNVVGCJGjns3PQG3neVSxPitVS/nA+rWoYP1icsP6VQZYvwJYra2tiEAExfvEQAeDlBSLxYjU9GippkrrZbB1w3ieV+yS8Gc5PvXIO1HWmML+BU3qDlRXAgBm6xNSE2ERkxO1q+FM+XMOnwAYWOM+W4sDIJEs8Nqz81nbRAjheZKIKl4bJfp0HMe2LSEQERDz+jTvqfKP/FTxHc36tbg+Wb/4M8cn61cZPlm/0j+t1tYix2kMXG3ZVnwPdFApbStuSRYeiOg4jm3btm0hiioJAKa0TcW50gFAA+gYxKprREWazr2/mThfGzUKFjJvRwgEKCA4lQ6ZlQ+WZUkpq+F+KTqhUGgOi2+a99SCjHM1N1i/SgfrF1NbsH6VAdavjKT0BxRltC7Q7ZRtnJeIPE+al6bqjppn7guYwFRUITAUcuJxr6qe+9n6HSHRMZlydSFitg4PftdZGBTqiJ+/exgi5i9sujDFiqlVPViWleWGW3SwflUzrF9MzcH6VWpYvzQB/UraZsouL0oG5p85LlMpZWpAUm6iJKpPhQjU6pba00aLmZI621a9KWTbtnKz8TxZwUXlCxKkdKdhZiGRMfZUbuLx4AtQNogoHvcK6jDDooY8rhI4EIWC9auqYP1iah3WrzLA+qVI1y+hf7AsqygeBojmQP8sO+s91YGMwhjkJcsSyg9E3cxaPDzPU24YlmWp/VXNq/3LXODcLY0+eW7PP2WmagmFQgBZ17zP+KnW7c0/C7XMb/7pK3/98t8dJcV83hb0aTK3FObzWVxYv6oK1q88U2aqFtav8sD6BVn0ywYAIYRliXg8g1f9HJCSdHWrizs3swphYL2/UkAEGScVVATbtgBISlItYs5/CNz5nudZlhAC0/e3rPKtWui/miRUSk2PzqZZROoRk9WNW+2g0lQdCSxvNYcf6a6Ah93cvJvi8biOMlyQvFXP/T5PiiUwtStvrF+sX/OB9YsJwPpVNli/sumXrddtKJavPKVGlRVCSJn5kg2MZkopM2phqYUNABBzlbPMqBtVN1U87oZCIf/HrNdEYH/LEp5XVneLfGIZgd+7nGPqpwrCA4CQ0vQsbzWDbWddrSUbUtKcL9d4PG7bTkGTiRHBtu1ivc3XLJW9p4qTuxAW6xfr1/xh/WIUrF81wgLXL9uPI1S0CDBSSiGSomXbViwm0w3N9CmAlZ1IjYhV1b2VsTBCpPQmmi8H6ftXz+nokgRaXG3P5zlYPefC5MZxCpMZyB4KL39c1y00XyHQthdO7+McqOw9VZTcdXgJ1i/Wr9LB+rV4YP2qFRa8fv3/k+mCmHO59u0AAAAASUVORK5CYII="/>
          <p:cNvSpPr>
            <a:spLocks noChangeAspect="1" noChangeArrowheads="1"/>
          </p:cNvSpPr>
          <p:nvPr/>
        </p:nvSpPr>
        <p:spPr bwMode="auto">
          <a:xfrm>
            <a:off x="304800" y="304800"/>
            <a:ext cx="5657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3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55" y="1420238"/>
            <a:ext cx="10928631" cy="5202984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bject 46"/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矩形 3"/>
          <p:cNvSpPr/>
          <p:nvPr/>
        </p:nvSpPr>
        <p:spPr>
          <a:xfrm>
            <a:off x="506154" y="831625"/>
            <a:ext cx="96465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问题四、</a:t>
            </a:r>
            <a:r>
              <a:rPr lang="zh-CN" altLang="en-US" sz="2000" dirty="0">
                <a:latin typeface="+mn-ea"/>
              </a:rPr>
              <a:t>常用的</a:t>
            </a:r>
            <a:r>
              <a:rPr lang="en-US" altLang="zh-CN" sz="2000" dirty="0" err="1">
                <a:latin typeface="+mn-ea"/>
              </a:rPr>
              <a:t>Git</a:t>
            </a:r>
            <a:r>
              <a:rPr lang="zh-CN" altLang="en-US" sz="2000" dirty="0">
                <a:latin typeface="+mn-ea"/>
              </a:rPr>
              <a:t>命令</a:t>
            </a:r>
            <a:r>
              <a:rPr lang="zh-CN" altLang="en-US" sz="2000" dirty="0" smtClean="0">
                <a:latin typeface="+mn-ea"/>
              </a:rPr>
              <a:t>？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6" name="图片 5" descr="素材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52"/>
            <a:ext cx="1012309" cy="4449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103" y="2165350"/>
            <a:ext cx="8847793" cy="26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3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55" y="1420238"/>
            <a:ext cx="10928631" cy="5202984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bject 46"/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矩形 3"/>
          <p:cNvSpPr/>
          <p:nvPr/>
        </p:nvSpPr>
        <p:spPr>
          <a:xfrm>
            <a:off x="506154" y="831625"/>
            <a:ext cx="96465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问题四、</a:t>
            </a:r>
            <a:r>
              <a:rPr lang="zh-CN" altLang="en-US" sz="2000" dirty="0">
                <a:latin typeface="+mn-ea"/>
              </a:rPr>
              <a:t>常用的</a:t>
            </a:r>
            <a:r>
              <a:rPr lang="en-US" altLang="zh-CN" sz="2000" dirty="0" err="1">
                <a:latin typeface="+mn-ea"/>
              </a:rPr>
              <a:t>Git</a:t>
            </a:r>
            <a:r>
              <a:rPr lang="zh-CN" altLang="en-US" sz="2000" dirty="0">
                <a:latin typeface="+mn-ea"/>
              </a:rPr>
              <a:t>命令</a:t>
            </a:r>
            <a:r>
              <a:rPr lang="zh-CN" altLang="en-US" sz="2000" dirty="0" smtClean="0">
                <a:latin typeface="+mn-ea"/>
              </a:rPr>
              <a:t>？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6" name="图片 5" descr="素材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52"/>
            <a:ext cx="1012309" cy="44497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132" y="1420237"/>
            <a:ext cx="7132320" cy="46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/>
          <p:nvPr/>
        </p:nvSpPr>
        <p:spPr>
          <a:xfrm>
            <a:off x="4970855" y="3429001"/>
            <a:ext cx="2250290" cy="1969764"/>
          </a:xfrm>
          <a:prstGeom prst="rect">
            <a:avLst/>
          </a:prstGeom>
          <a:ln w="12700">
            <a:miter lim="400000"/>
          </a:ln>
        </p:spPr>
        <p:txBody>
          <a:bodyPr wrap="none" lIns="60957" tIns="60957" rIns="60957" bIns="60957">
            <a:spAutoFit/>
          </a:bodyPr>
          <a:lstStyle>
            <a:lvl1pPr algn="ctr">
              <a:defRPr sz="27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Thank you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068" name="image113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248274" y="1844824"/>
            <a:ext cx="1695452" cy="12192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" name="图片 5" descr="素材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52"/>
            <a:ext cx="1012309" cy="4449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12309" y="996222"/>
            <a:ext cx="104176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Workspace：</a:t>
            </a:r>
            <a:r>
              <a:rPr lang="zh-CN" altLang="en-US" dirty="0" smtClean="0"/>
              <a:t>工作区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/>
              <a:t>就是你在电脑里能看到的目录，比如我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learngit</a:t>
            </a:r>
            <a:r>
              <a:rPr lang="zh-CN" altLang="en-US" dirty="0" smtClean="0"/>
              <a:t>文件夹</a:t>
            </a:r>
            <a:r>
              <a:rPr lang="zh-CN" altLang="en-US" dirty="0"/>
              <a:t>就是一个</a:t>
            </a:r>
            <a:r>
              <a:rPr lang="zh-CN" altLang="en-US" dirty="0" smtClean="0"/>
              <a:t>工作区</a:t>
            </a:r>
            <a:endParaRPr lang="en-US" altLang="zh-CN" dirty="0" smtClean="0"/>
          </a:p>
          <a:p>
            <a:r>
              <a:rPr lang="zh-CN" altLang="en-US" dirty="0"/>
              <a:t>Repository：版本库（或本地仓库）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工作区有一个隐藏目录</a:t>
            </a:r>
            <a:r>
              <a:rPr lang="en-US" altLang="zh-CN" dirty="0"/>
              <a:t>.</a:t>
            </a:r>
            <a:r>
              <a:rPr lang="en-US" altLang="zh-CN" dirty="0" err="1"/>
              <a:t>git</a:t>
            </a:r>
            <a:r>
              <a:rPr lang="zh-CN" altLang="en-US" dirty="0"/>
              <a:t>，这个不算工作区，而是</a:t>
            </a:r>
            <a:r>
              <a:rPr lang="en-US" altLang="zh-CN" dirty="0" err="1"/>
              <a:t>Git</a:t>
            </a:r>
            <a:r>
              <a:rPr lang="zh-CN" altLang="en-US" dirty="0"/>
              <a:t>的版本</a:t>
            </a:r>
            <a:r>
              <a:rPr lang="zh-CN" altLang="en-US" dirty="0" smtClean="0"/>
              <a:t>库。</a:t>
            </a:r>
            <a:endParaRPr lang="en-US" altLang="zh-CN" dirty="0" smtClean="0"/>
          </a:p>
          <a:p>
            <a:r>
              <a:rPr lang="zh-CN" altLang="en-US" dirty="0" smtClean="0"/>
              <a:t>Index </a:t>
            </a:r>
            <a:r>
              <a:rPr lang="zh-CN" altLang="en-US" dirty="0"/>
              <a:t>/ Stage：暂存</a:t>
            </a:r>
            <a:r>
              <a:rPr lang="zh-CN" altLang="en-US" dirty="0" smtClean="0"/>
              <a:t>区</a:t>
            </a:r>
            <a:endParaRPr lang="en-US" altLang="zh-CN" dirty="0" smtClean="0"/>
          </a:p>
          <a:p>
            <a:r>
              <a:rPr lang="zh-CN" altLang="en-US" dirty="0" smtClean="0"/>
              <a:t>Remote</a:t>
            </a:r>
            <a:r>
              <a:rPr lang="zh-CN" altLang="en-US" dirty="0"/>
              <a:t>：远程仓库</a:t>
            </a:r>
          </a:p>
        </p:txBody>
      </p:sp>
      <p:pic>
        <p:nvPicPr>
          <p:cNvPr id="10242" name="Picture 2" descr="it-rep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447" y="3119880"/>
            <a:ext cx="6431416" cy="328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012309" y="62689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问题五、</a:t>
            </a:r>
            <a:r>
              <a:rPr lang="zh-CN" altLang="en-US" dirty="0" smtClean="0">
                <a:latin typeface="+mn-ea"/>
                <a:sym typeface="+mn-ea"/>
              </a:rPr>
              <a:t>问题补充</a:t>
            </a:r>
            <a:endParaRPr lang="en-US" altLang="zh-CN" dirty="0">
              <a:latin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/>
          <p:nvPr/>
        </p:nvSpPr>
        <p:spPr>
          <a:xfrm>
            <a:off x="4970855" y="3429001"/>
            <a:ext cx="2250290" cy="1969764"/>
          </a:xfrm>
          <a:prstGeom prst="rect">
            <a:avLst/>
          </a:prstGeom>
          <a:ln w="12700">
            <a:miter lim="400000"/>
          </a:ln>
        </p:spPr>
        <p:txBody>
          <a:bodyPr wrap="none" lIns="60957" tIns="60957" rIns="60957" bIns="60957">
            <a:spAutoFit/>
          </a:bodyPr>
          <a:lstStyle>
            <a:lvl1pPr algn="ctr">
              <a:defRPr sz="27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Thank you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068" name="image113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248274" y="1844824"/>
            <a:ext cx="1695452" cy="12192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" name="图片 5" descr="素材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52"/>
            <a:ext cx="1012309" cy="44497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12309" y="62689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问题五、</a:t>
            </a:r>
            <a:r>
              <a:rPr lang="zh-CN" altLang="en-US" dirty="0" smtClean="0">
                <a:latin typeface="+mn-ea"/>
                <a:sym typeface="+mn-ea"/>
              </a:rPr>
              <a:t>问题补充</a:t>
            </a:r>
            <a:endParaRPr lang="en-US" altLang="zh-CN" dirty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12309" y="141086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444444"/>
                </a:solidFill>
                <a:latin typeface="Helvetica Neue" charset="0"/>
              </a:rPr>
              <a:t>忽略特殊文件</a:t>
            </a:r>
            <a:endParaRPr lang="zh-CN" altLang="en-US" b="0" i="0">
              <a:solidFill>
                <a:srgbClr val="444444"/>
              </a:solidFill>
              <a:effectLst/>
              <a:latin typeface="Helvetica Neue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378" y="996222"/>
            <a:ext cx="3124200" cy="37465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25145" y="52681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*.pyc__pycache__.DS_Store.vscode.pypirc*/tmp/*build/*dist/**.egg-info.python-versionlogs/%.coveragelocustfile.pysite/</a:t>
            </a:r>
          </a:p>
        </p:txBody>
      </p:sp>
    </p:spTree>
    <p:extLst>
      <p:ext uri="{BB962C8B-B14F-4D97-AF65-F5344CB8AC3E}">
        <p14:creationId xmlns:p14="http://schemas.microsoft.com/office/powerpoint/2010/main" val="9337214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/>
          <p:nvPr/>
        </p:nvSpPr>
        <p:spPr>
          <a:xfrm>
            <a:off x="4970855" y="3429001"/>
            <a:ext cx="2250290" cy="1969764"/>
          </a:xfrm>
          <a:prstGeom prst="rect">
            <a:avLst/>
          </a:prstGeom>
          <a:ln w="12700">
            <a:miter lim="400000"/>
          </a:ln>
        </p:spPr>
        <p:txBody>
          <a:bodyPr wrap="none" lIns="60957" tIns="60957" rIns="60957" bIns="60957">
            <a:spAutoFit/>
          </a:bodyPr>
          <a:lstStyle>
            <a:lvl1pPr algn="ctr">
              <a:defRPr sz="27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Thank you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6" name="图片 5" descr="素材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52"/>
            <a:ext cx="1012309" cy="44497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01036" y="1521658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 smtClean="0">
              <a:solidFill>
                <a:srgbClr val="444444"/>
              </a:solidFill>
              <a:latin typeface="Helvetica Neue" charset="0"/>
            </a:endParaRPr>
          </a:p>
          <a:p>
            <a:endParaRPr lang="zh-CN" altLang="en-US" b="0" i="0" dirty="0">
              <a:solidFill>
                <a:srgbClr val="444444"/>
              </a:solidFill>
              <a:effectLst/>
              <a:latin typeface="Helvetica Neue" charset="0"/>
            </a:endParaRPr>
          </a:p>
        </p:txBody>
      </p:sp>
      <p:pic>
        <p:nvPicPr>
          <p:cNvPr id="1026" name="Picture 2" descr="https://timgsa.baidu.com/timg?image&amp;quality=80&amp;size=b9999_10000&amp;sec=1565179881203&amp;di=95f62976f01a6cf9945b0b032e9c0783&amp;imgtype=0&amp;src=http%3A%2F%2F5b0988e595225.cdn.sohucs.com%2Fimages%2F20171202%2F2073e2c687c248c58e2e9aaabc3a862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65179881203&amp;di=95f62976f01a6cf9945b0b032e9c0783&amp;imgtype=0&amp;src=http%3A%2F%2F5b0988e595225.cdn.sohucs.com%2Fimages%2F20171202%2F2073e2c687c248c58e2e9aaabc3a862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81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s1.bdstatic.com/70cFvXSh_Q1YnxGkpoWK1HF6hhy/it/u=4015439864,634532655&amp;fm=26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643123"/>
            <a:ext cx="47625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9188691" y="6110364"/>
            <a:ext cx="2263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老八  </a:t>
            </a:r>
            <a:r>
              <a:rPr lang="zh-CN" altLang="en-US" dirty="0"/>
              <a:t>2019年8月15日</a:t>
            </a:r>
          </a:p>
        </p:txBody>
      </p:sp>
    </p:spTree>
    <p:extLst>
      <p:ext uri="{BB962C8B-B14F-4D97-AF65-F5344CB8AC3E}">
        <p14:creationId xmlns:p14="http://schemas.microsoft.com/office/powerpoint/2010/main" val="3847757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3019" y="1176327"/>
            <a:ext cx="1696278" cy="618848"/>
          </a:xfrm>
        </p:spPr>
        <p:txBody>
          <a:bodyPr>
            <a:prstTxWarp prst="textStop">
              <a:avLst/>
            </a:prstTxWarp>
            <a:normAutofit/>
          </a:bodyPr>
          <a:lstStyle/>
          <a:p>
            <a:r>
              <a:rPr lang="zh-CN" altLang="en-US" sz="2000" dirty="0" smtClean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分享内容</a:t>
            </a:r>
            <a:endParaRPr lang="zh-CN" altLang="en-US" sz="2000" dirty="0"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3019" y="2328379"/>
            <a:ext cx="10515600" cy="3115085"/>
          </a:xfrm>
        </p:spPr>
        <p:txBody>
          <a:bodyPr>
            <a:noAutofit/>
          </a:bodyPr>
          <a:lstStyle/>
          <a:p>
            <a:r>
              <a:rPr lang="en-US" altLang="zh-CN" sz="2400" dirty="0" err="1">
                <a:latin typeface="+mn-ea"/>
              </a:rPr>
              <a:t>Git</a:t>
            </a:r>
            <a:r>
              <a:rPr lang="zh-CN" altLang="en-US" sz="2400" dirty="0">
                <a:latin typeface="+mn-ea"/>
              </a:rPr>
              <a:t>是什么</a:t>
            </a:r>
            <a:r>
              <a:rPr lang="zh-CN" altLang="en-US" sz="2400" dirty="0" smtClean="0">
                <a:latin typeface="+mn-ea"/>
              </a:rPr>
              <a:t>？</a:t>
            </a:r>
            <a:endParaRPr lang="en-US" altLang="zh-CN" sz="2400" dirty="0" smtClean="0">
              <a:latin typeface="+mn-ea"/>
            </a:endParaRPr>
          </a:p>
          <a:p>
            <a:r>
              <a:rPr lang="en-US" altLang="zh-CN" sz="2400" dirty="0" err="1" smtClean="0">
                <a:latin typeface="+mn-ea"/>
              </a:rPr>
              <a:t>Git</a:t>
            </a:r>
            <a:r>
              <a:rPr lang="zh-CN" altLang="en-US" sz="2400" dirty="0" smtClean="0">
                <a:latin typeface="+mn-ea"/>
              </a:rPr>
              <a:t>能做什么？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 err="1" smtClean="0">
                <a:latin typeface="+mn-ea"/>
              </a:rPr>
              <a:t>Git</a:t>
            </a:r>
            <a:r>
              <a:rPr lang="zh-CN" altLang="en-US" sz="2400" dirty="0" smtClean="0">
                <a:latin typeface="+mn-ea"/>
              </a:rPr>
              <a:t>怎么使用？</a:t>
            </a:r>
          </a:p>
          <a:p>
            <a:r>
              <a:rPr lang="zh-CN" altLang="en-US" sz="2400" dirty="0" smtClean="0">
                <a:latin typeface="+mn-ea"/>
              </a:rPr>
              <a:t>常用的</a:t>
            </a:r>
            <a:r>
              <a:rPr lang="en-US" altLang="zh-CN" sz="2400" dirty="0" err="1" smtClean="0">
                <a:latin typeface="+mn-ea"/>
              </a:rPr>
              <a:t>Git</a:t>
            </a:r>
            <a:r>
              <a:rPr lang="zh-CN" altLang="en-US" sz="2400" dirty="0" smtClean="0">
                <a:latin typeface="+mn-ea"/>
              </a:rPr>
              <a:t>命令？</a:t>
            </a:r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补充几点？</a:t>
            </a:r>
            <a:endParaRPr lang="en-US" altLang="zh-CN" sz="2400" dirty="0" smtClean="0">
              <a:latin typeface="+mn-ea"/>
            </a:endParaRPr>
          </a:p>
        </p:txBody>
      </p:sp>
      <p:sp>
        <p:nvSpPr>
          <p:cNvPr id="41" name="object 46"/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图片 4" descr="素材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52"/>
            <a:ext cx="1012309" cy="4449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6"/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矩形 3"/>
          <p:cNvSpPr/>
          <p:nvPr/>
        </p:nvSpPr>
        <p:spPr>
          <a:xfrm>
            <a:off x="506154" y="1021550"/>
            <a:ext cx="96465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问题一、</a:t>
            </a:r>
            <a:r>
              <a:rPr lang="en-US" altLang="zh-CN" sz="2000" dirty="0" err="1">
                <a:latin typeface="+mn-ea"/>
              </a:rPr>
              <a:t>Git</a:t>
            </a:r>
            <a:r>
              <a:rPr lang="zh-CN" altLang="en-US" sz="2000" dirty="0">
                <a:latin typeface="+mn-ea"/>
              </a:rPr>
              <a:t>是什么</a:t>
            </a:r>
            <a:r>
              <a:rPr lang="zh-CN" altLang="en-US" sz="2000" dirty="0" smtClean="0">
                <a:latin typeface="+mn-ea"/>
              </a:rPr>
              <a:t>？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5" name="图片 4" descr="素材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52"/>
            <a:ext cx="1012309" cy="44497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6154" y="1493214"/>
            <a:ext cx="111893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/>
              <a:t>Git</a:t>
            </a:r>
            <a:r>
              <a:rPr lang="zh-CN" altLang="en-US" b="1" dirty="0"/>
              <a:t>是目前世界上最先进的分布式版本控制系统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</p:txBody>
      </p:sp>
      <p:pic>
        <p:nvPicPr>
          <p:cNvPr id="1028" name="Picture 4" descr="ots-of-do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779" y="2491100"/>
            <a:ext cx="4071470" cy="276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506154" y="5881751"/>
            <a:ext cx="110860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如果有一个软件，不但能自动帮我记录每次文件的改动，还可以协作编辑，这样就不用自己管理一堆类似的文件了，也不需要把文件传来传去。如果想查看某次改动，只需要在软件里瞄一眼就可以，岂不是很方便？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20" y="2468606"/>
            <a:ext cx="5250324" cy="2785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74490" y="2651344"/>
            <a:ext cx="6993986" cy="3896425"/>
          </a:xfrm>
        </p:spPr>
        <p:txBody>
          <a:bodyPr>
            <a:normAutofit fontScale="975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bject 46"/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矩形 3"/>
          <p:cNvSpPr/>
          <p:nvPr/>
        </p:nvSpPr>
        <p:spPr>
          <a:xfrm>
            <a:off x="506154" y="1020128"/>
            <a:ext cx="964659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问题二、</a:t>
            </a:r>
            <a:r>
              <a:rPr lang="en-US" altLang="zh-CN" sz="2000" dirty="0" err="1" smtClean="0">
                <a:latin typeface="+mn-ea"/>
              </a:rPr>
              <a:t>Git</a:t>
            </a:r>
            <a:r>
              <a:rPr lang="zh-CN" altLang="en-US" sz="2000" dirty="0" smtClean="0">
                <a:latin typeface="+mn-ea"/>
              </a:rPr>
              <a:t>能做什么？</a:t>
            </a:r>
            <a:endParaRPr lang="en-US" altLang="zh-CN" sz="2000" dirty="0" smtClean="0">
              <a:latin typeface="+mn-ea"/>
            </a:endParaRPr>
          </a:p>
          <a:p>
            <a:endParaRPr lang="en-US" altLang="zh-CN" sz="2000" dirty="0" smtClean="0">
              <a:latin typeface="+mn-ea"/>
            </a:endParaRPr>
          </a:p>
          <a:p>
            <a:pPr marL="457200" indent="-457200">
              <a:buAutoNum type="arabicPeriod"/>
            </a:pPr>
            <a:r>
              <a:rPr lang="zh-CN" altLang="en-US" sz="2000" b="1" dirty="0" smtClean="0">
                <a:latin typeface="+mn-ea"/>
              </a:rPr>
              <a:t>版本控制</a:t>
            </a:r>
            <a:endParaRPr lang="en-US" altLang="zh-CN" sz="2000" b="1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zh-CN" altLang="en-US" sz="2000" b="1" dirty="0" smtClean="0">
                <a:latin typeface="+mn-ea"/>
              </a:rPr>
              <a:t>多</a:t>
            </a:r>
            <a:r>
              <a:rPr lang="zh-CN" altLang="en-US" sz="2000" b="1" dirty="0">
                <a:latin typeface="+mn-ea"/>
              </a:rPr>
              <a:t>人协作开发</a:t>
            </a:r>
            <a:endParaRPr lang="en-US" altLang="zh-CN" sz="2000" b="1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pic>
        <p:nvPicPr>
          <p:cNvPr id="5" name="图片 4" descr="素材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52"/>
            <a:ext cx="1012309" cy="44497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06154" y="2651344"/>
            <a:ext cx="130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Georgia" charset="0"/>
              </a:rPr>
              <a:t>Gitlab</a:t>
            </a:r>
            <a:r>
              <a:rPr lang="en-US" altLang="zh-CN" dirty="0">
                <a:solidFill>
                  <a:srgbClr val="000000"/>
                </a:solidFill>
                <a:latin typeface="Georgia" charset="0"/>
              </a:rPr>
              <a:t> flow</a:t>
            </a:r>
            <a:endParaRPr lang="en-US" altLang="zh-CN" b="0" i="0" u="none" strike="noStrike" dirty="0">
              <a:solidFill>
                <a:srgbClr val="000000"/>
              </a:solidFill>
              <a:effectLst/>
              <a:latin typeface="Georgia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977" y="1688366"/>
            <a:ext cx="5613570" cy="466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4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6154" y="1965928"/>
            <a:ext cx="10181172" cy="1131231"/>
          </a:xfrm>
        </p:spPr>
        <p:txBody>
          <a:bodyPr>
            <a:normAutofit fontScale="90000" lnSpcReduction="20000"/>
          </a:bodyPr>
          <a:lstStyle/>
          <a:p>
            <a:pPr marL="0" indent="0">
              <a:buNone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场景一、</a:t>
            </a:r>
            <a:r>
              <a:rPr lang="zh-CN" altLang="en-US" sz="1600" b="1" dirty="0" smtClean="0"/>
              <a:t>白手起家</a:t>
            </a:r>
            <a:endParaRPr lang="en-US" altLang="zh-CN" sz="1600" b="1" dirty="0" smtClean="0"/>
          </a:p>
          <a:p>
            <a:pPr marL="0" indent="0">
              <a:buNone/>
            </a:pPr>
            <a:r>
              <a:rPr lang="en-US" altLang="zh-CN" sz="1600" dirty="0" smtClean="0"/>
              <a:t>1</a:t>
            </a:r>
            <a:r>
              <a:rPr lang="zh-CN" altLang="en-US" sz="1600" dirty="0" smtClean="0"/>
              <a:t>、账号准备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 smtClean="0"/>
              <a:t>1.1</a:t>
            </a:r>
            <a:r>
              <a:rPr lang="zh-CN" altLang="en-US" sz="1600" dirty="0" smtClean="0"/>
              <a:t>、注册</a:t>
            </a:r>
            <a:r>
              <a:rPr lang="zh-CN" altLang="en-US" sz="1600" dirty="0"/>
              <a:t>账户以及创建</a:t>
            </a:r>
            <a:r>
              <a:rPr lang="zh-CN" altLang="en-US" sz="1600" dirty="0" smtClean="0"/>
              <a:t>仓库（</a:t>
            </a:r>
            <a:r>
              <a:rPr lang="en-US" altLang="zh-CN" sz="1600" dirty="0">
                <a:hlinkClick r:id="rId2"/>
              </a:rPr>
              <a:t>https://github.com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zh-CN" altLang="en-US" sz="1600" dirty="0"/>
              <a:t>这个网站就是提供</a:t>
            </a:r>
            <a:r>
              <a:rPr lang="en-US" altLang="zh-CN" sz="1600" dirty="0" err="1"/>
              <a:t>Git</a:t>
            </a:r>
            <a:r>
              <a:rPr lang="zh-CN" altLang="en-US" sz="1600" dirty="0"/>
              <a:t>仓库托管服务的，所以，只要注册一个</a:t>
            </a:r>
            <a:r>
              <a:rPr lang="en-US" altLang="zh-CN" sz="1600" dirty="0" err="1"/>
              <a:t>GitHub</a:t>
            </a:r>
            <a:r>
              <a:rPr lang="zh-CN" altLang="en-US" sz="1600" dirty="0"/>
              <a:t>账号，就可以免费获得</a:t>
            </a:r>
            <a:r>
              <a:rPr lang="en-US" altLang="zh-CN" sz="1600" dirty="0" err="1"/>
              <a:t>Git</a:t>
            </a:r>
            <a:r>
              <a:rPr lang="zh-CN" altLang="en-US" sz="1600" dirty="0"/>
              <a:t>远程仓库</a:t>
            </a:r>
            <a:endParaRPr lang="en-US" altLang="zh-CN" sz="1600" dirty="0" smtClean="0"/>
          </a:p>
          <a:p>
            <a:pPr marL="0" indent="0">
              <a:buNone/>
            </a:pPr>
            <a:endParaRPr lang="zh-CN" altLang="en-US" sz="1600" b="1" dirty="0"/>
          </a:p>
          <a:p>
            <a:pPr marL="0" indent="0"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bject 46"/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矩形 3"/>
          <p:cNvSpPr/>
          <p:nvPr/>
        </p:nvSpPr>
        <p:spPr>
          <a:xfrm>
            <a:off x="506154" y="1170577"/>
            <a:ext cx="96465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问题三、</a:t>
            </a:r>
            <a:r>
              <a:rPr lang="en-US" altLang="zh-CN" sz="2000" dirty="0" err="1">
                <a:latin typeface="+mn-ea"/>
              </a:rPr>
              <a:t>Git</a:t>
            </a:r>
            <a:r>
              <a:rPr lang="zh-CN" altLang="en-US" sz="2000" dirty="0">
                <a:latin typeface="+mn-ea"/>
              </a:rPr>
              <a:t>怎么使用</a:t>
            </a:r>
            <a:r>
              <a:rPr lang="zh-CN" altLang="en-US" sz="2000" dirty="0" smtClean="0">
                <a:latin typeface="+mn-ea"/>
              </a:rPr>
              <a:t>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素材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52"/>
            <a:ext cx="1012309" cy="444971"/>
          </a:xfrm>
          <a:prstGeom prst="rect">
            <a:avLst/>
          </a:prstGeom>
        </p:spPr>
      </p:pic>
      <p:sp>
        <p:nvSpPr>
          <p:cNvPr id="2" name="AutoShape 1" descr="data:image/png;base64,iVBORw0KGgoAAAANSUhEUgAABIkAAAIjCAIAAAAIh9y9AAAABmJLR0QA/wD/AP+gvaeTAAAACXBIWXMAAA7EAAAOxAGVKw4bAAAgAElEQVR4nOzde3wU1d0/8O+Z2Z0gJAiJwkYrCZcgTRSD1BAqtwJSwArSBwTqvbZFrAh9UDG11lvbYJFHlCrye1RaqQJC5WIBq0K5KSFWSJXkQRIwiWLCJSmaBMjuzpzfH7M7mZ2d3Ww2e9/P+5XXQmZnzpwzO5nvnplzYefOnSNGRMQ4EWPEORERI84ZY5xzYoxx4owTJyLmfk/7lxEjIk6cERFnnBFx7lpKREScM0acGOOcM1LXY4yIEydi6ou6nrpjxkndNTFXukxdR/ufuiUjLXfqNqTuwZUhTqSljaKhaCgaioaioWgoGoqGoqFoKBqKFuNFY+fPnycAAAAAAACIKsvbb7/tqliqtTvXv+4aKXEiUmt4pK2ne8P1nvoWc1dYtY1IqxWqK5FaxWXMXSd1pcHbEtG2V9dy1WxdVVxXRrT9MFIrzcQYa6ulavnjKBqKhqKhaCgaioaioWgoGoqGoqFocVE0VldXRwAAAAAAABBVlv9X9v+inQcIVJ+efYZeMfTqy66OdkYAAAAAACDEmENxRDsPEKgT/znxz8p/3jXsrmhnBAAAAAAAQsxyXsZYIHGjV49etf+pjXYuAAAAAAAg9CwOxc7bXw2ij0U7AwAAAAAAED4WmSuGRbXHa/9d+u+G0w3nz52/qOtFGZdmDL5ucFb/rKjkD/RErw/rwCY2+uvi3fc9MiwqGQqZ+rWzMmfTmrq1s2xmb5csZsOLivfzRwo7nnTJYja8zGfKAAAAAAAhUVpaWlZWJsuyYbkoivn5+QUFBe2mYFHI4+v+F0e/KP1n6dixY3v37i1Jkt1uP3ny5M4PdjplZ9+BfYPO6MGttmnNL3888+ZeQScRpcRjiuJVN2tPyZKXhn+aV7d6tM33kpA5svaJtUcGzXpi1qD2FrYH9SkAAAAAiDMHDx7knBPR3LlztYUrVqyQZfnQoUP+62abNm2qq6uzGL7uHyo5NHbs2NTU1BUrVqhL7rjjjh/84Af7SvZl5bT76OyTFa/d9EftN9s7X0weSkREp75sJiKFc8W0bnH6w7kFn+e9/dP7h3ilVnFl2fLr26lzcfKXuKlD2y77cT0REaW+VHrLzZcGvGH7Kv/Ud+8fiFzFP7Ttsh+TdhxUp955K/+BVN1CbRNdfk5/OLfg881E9CPdEeCsg3WzM9WftrskZI6UHaFLxo8f1P5Cb7ZZa/ks7bf66rIw5A8AAAAAIHzUipkppb2aijqxmYWTRxKNpxu7dOny+uuvz547u1taNyJ65Y+v/OQnP2k83WhY0+D0h3OHfb7loZEnjue4F1X+qe82fnzyUKJLf3TLiR+pGSYi+mTFa1No5Im57jU5cSLOyVAa9Vfuf7/knuvNa3N/8ief+Nu2y/+r+aUDt0y9pCMbBoBT6ksHbpl6aVuWDEXwWHj6w7nDPs/7209PuOqllX964MOTL1zf65LrXzp+/RPvvDXkfd3mSmhzGlJn9n1whC4ZP+iSdhcCAAAAACQw7SlXRwmyInv8OGWn00lEKV1T1CVE5HQ6ZadsXFP/c3T5sM/5c1Nqf9Fft7D/3MqJ+WbrK5yIc90S4kRcMV2N/O5XkWVFVoiIlHZXC8lW7f9wrk/WdC+6hR+v/3zLjVf+12DdQXtueIZ+Tf0R4D7bNJYseYl1UX82laiLDmxiXd6avZ5ofXlml5fY7bvrvZe4Vlu9tv7M2tu9UjCkrK5PdGbfn5544k/7znhk4MyRsjM0aPyIS/wuLFnM3GatLVk7i7FZa+uJiOq1/5csZixz9jqidbMzmfa+9/aLtUzW69LRLVmsL4Vrmde23nTreaSp27VnAiWLGWOLS3TbLS7xTMff7gAAAAAAXASFK/ofImKMEREnblhiWFP3c/KdQ4snD/zt5J6+VlAObu+Ts37zSa6c/OiXOX+++VmiZ/f1yflzn/kfnVS4onAi9+50P5wTca4u/+TltpU9EnRtzrnSsHn+n/vkqD/bP/GdW+2HyJX4yXfW98nZ/snJj37p2vzPLx70WPOTl7WU23bq64e7kzXsRVeutoWcE209+6WvpDjXjoCicEUm07pZ0eiXdo26j1+4j18YW0xfD1crUcNu5hduWTODaEZe3YX7+OrRNu8lrgSaZme/VX2/msIta2Z8PdxdPStZ8tLwxy7bf+E+fuE+voR2HfB1Hh354IMzNCh/kL+FJYvZ8KKZa+o455zzBdXDZ68zSanwEc7r1swkUtfUdTkrGs52jVE33l9MRcM9q21+rZudmVm9QN22bs3MouHm9aX6tbNY5uz8/eqKfBntKnHnnA0vc+ec7y8uGm6oNBYNX0DLXKlT0XDGmHt/dWtmdiirAAAAABCfJEkK4i09QSZZ/XFw+yu7/vhFdsniA7/6Irvkib/NVX+0Ja/s+qOD27X1234aP3q/ha68NN3kLfeP60kRyenDl1XcueFXRL+6/ljFnceeHa5upRApitlW3Oz/+gRd/2+ZN2KnsujOYxV3Hqu46flJJ6ct2F/vJz8mKZyc9nt6tOLOYxV3bvgVPTPz3X+51qx68cq/TKsYWFKhJj5WKanyl6xaFs+9mO5a/f/g7/UmOjntSm13vo+ATLKPNqwzX7/FPU7joLteT6P1tbs6WBXQpXDJrCV5M+nrXQfI1Tnt6UGuwRFto2cNIyK6ZMT9Tzxxv8cTsgC6mtWvXVZExfu1ulbhI/uLO5jJNXXucRoL71ozk9ZtCryYum1ts5atmUlFu7wqZ/VrF8xep1uRbLNmFZrkXM36utl/1qUwc80y9W3brAXFRETF+13J2Mbc3LGsAgAAAEBc+t73vicIgvdyQRC+973vBZKCReuX1uq88OXpLxbd9mArb/FeL4V1e+avz7Y6LqRYLjK+1/DldrpxbA8tpbJXVs9Y5nrvwTdun3MNqY97FO5ahavPybQecZwT0ZLZf1nivd+JXFEURV2Fu/5P5Jmgou7ox5Mz1Ld7TF6U896YoxtuGzbnGt8l16WgcCLq9tyiYWoC10zNufG5ypJDyjXX0OntZUuo9/olrreIekye2MNvXz7OdSVV98I9N1C4buHVEyp3lSwYUzk99y9EvdcfnpBvWNOj1ILpjvOz2upJtqw0oibf2TOVdvMoXU3L1jufystqztCwS7IHEz22c/GoQX7H6A+kq1n9rk3raObN2bo1srNndiiX+dltozbasvOJAh8wZObNY3QjPqobV9dToccwkNXV62jmmjHGoSFNck6FY4o9U9DlLTt7JlH+GG20/w5mFQAAAADi0zXXXHPNNdeQZ38z/ZiN7Wpr0+iUHYqinHJU19mPev+cclQriuKUHSZN73pcNtGjReLgn972+ae3fb4zZ7LaJlHh7tqIex1XlUP7IU608K+3ff6px8+6+UREbZto/zckyImo22WZugTTLxlEVPFVg7/Ghx5ZIqLUy9I98sM5V5SGkh0tNL/f4ABaSOraNHqWVJ/ttt3pFqYP+59Pb/v8r72JTs64avX8rQ0+11Q6PIZ+0NbVnCGiwoduWTODika/xLq8NOutM+arBtbVjMizdhVt66qrPRfUV5f5zqHZcq8UAAAAAACIqINVMiLKzMwkIovMXZOjOblTkRWHw2FXWr3XtgoORVac3Kmt36ZnZg5t23l00YRhHmPRu0bF4LJMJHPS/k+kKETEZZmbrKmjPi+TZS57/l/dhHwkTkREXCHiim4X3nRbyQoRcUWXuDs/XOFE/tMx4oo+MzInavnyJL9aV0cx7k6VN77iEJ1+d9PoRduutN3688HuNfWljmDdbKbrWdwls1bfN2v1mbW3vzX7jreIbll7i3HMRbVXmbE9o9nCmDIzO9tkqffTNN/LzVMAAAAAAOiom2++mYgEhcttP2rdzIzD4VBkxWPltp+rfjRg4j+qNv7bsNz19ElWuOx+fOR6Sx2A0XRN/Q8n4q6tbJnd6B/ffql/S0uQE1HLVyd0G/77+HPU7QfX9jTNrXcK6tMts/z0tOUQfX7mpJ90jD/E9SW1dZ9oyJvCvzzRQvf3u8ps8/QJVy/QHQpFdwTUxMNTN2vatEf3TOzAkSJDK0e6ZNbqW9bMoHXvlHt1mwpwVjNbdj55dvKq37XJbCyQjrNl53s+xPJO2bO/V8muIkMrRyLfHcPU5Z7PyEp2FcXWU0AAAAAAiGdqM0hB5orrhxRFUex2e6sZu92uKIpMStv6up+e1z30u27L7nrzwe2NbQu/+vZdIu5OnNSWfjJX1BEtPj9zSltTrQt5JcvVmonMFZmn9+5GdOrjMvWtY6/cdUqXIBHRsrs+KJN17/7yqh/25IrMlbIPrh6qvaX/0WVJ7RVmlp+rbxzww/eqfvDaMUVL/LVjiszLXnvTR7LuNo3uI3PrL2nZXZu3nXItObV9821/6vbMjX3VX8te8zhop7Z/tox6Dc1ty4l2BBSZu2uRgbskezDR+v9U+1tCRLTuju3ukQSPLB79NT193SwbEZ1Zu2S3u6pypno9zbwpz+Y5hr7aqyzfrKuZYWHhXWtmUtFw9/iI9WsXmA7TSEQmtS3/CscUExUtc5XANOV1sxe4C1iyeHgRFS9Qh+7Qj79vm7WgmNbNztSGcKxfu7bEvVw/1qKawn5tzBAAAAAAgOCpFbMVK1ZYlLb2crIiKw67w+6we2/gUNqem5kl2HP8TQfHf7Gq8N1rftO2cN4rs+7M4+pgg+R6mkRElHf7sHmFB8a9X0Xj+7/3u+suUdTxM1zvamR1GjR1j3lj33v6nQn3rHmeiKjXn1/pRT9rcSXIiahb8StpqwvWvKdued+wg7f3lRVORGe+bqHxtt6GbB/eee3PThHRoklblK03DdWem7kPRVt+en6vuCRjYOGBa15Ux4/v9eeSsbLCe9u6eWyio+hKSkR5t896z/bOhElrFrkW9PpzydjBpB2KWbNfX3tNgXvj8f3fK7nuEneyHkeAiGQyPfh+FD40tvixncO7vEQz8upWj7aZLSFKW1N9XXX2S0zd5umx/CH1idcls0b9h3V5SV0883XvBo1qr7JZZl3NDAuJbLPW1hFlDmdFRERUvL9uDWXO9pHtR/YXFw0fzopo5po63TD6vkr5SN2asszZmetm+0h55pq6BdWZzFXA4v3cvF5V+Aivy56lZXHmmrq1+uWZbLaWHG83UwAAAAAAgZg7d+6KFSvmzp3LPjnzibronKNp2drHfj79rmZHo/cGqdb0/93w5wWznu5qTYtsVjvps9Xr3rRNKL6hZ6R2+MWq7x++7J2bfpgRgrTOvP/OD/dm/uOp77mqOanW1LUfrf3txN+GIG23A5vY6KY11bcHU9c4svaJtUcGzXpi1qD2FpqpXzsrc3a+r3oSAAAAAEBc0sZp/M53vnPTTTcFvolFG16Cc35pj94r33rN1wa90m3qPMidzm0EffHxiq6jN/dQOtoYMHjaOI0hSKttQEt32hErRiAC7GrmQ/2uTeuoeAEqZgAAAACQUPr3719TU+N0OgsLA/2uq47raNGGl2BMmPKD2y44zpnWvgQmdLF2ZUwI13AUYdL3jj19yTUyZIRwOvfo1LcepUtf3fODq4JOpeFfv5l2/H0iGktcO+YxdvAHzXriicAWEhGVLGbLsrUGiiWLM2evm7lmGapmAAAAAJBYJkyYENyGbc/NBEHsJl18kTWVk8nDGUZMYKIgiHH23Czysm/flX27+t/OHKueQ5/aNfQpQzqmH028KHyEL1jM3H2+/PT6AgAAAABIRmz/qf0x1lIOzDHGHK2OYyeO3TXsrmjnBQAAAAAAQszy3ifvRTsPEKg+PfsMvWJotHMBAAAAAAChx5xOZ7TzAAAAAAAAkOwsnxz8hIgYJ85c05CR9h8VY8Q5I+bR2YmRayvX+oyIq2vqtmfEOOPqiuSRetsmhn2R5/qMMU5EnOvWY4y5WmEyZtYFS80qY+7coWgoGoqGoqFoKBqKhqKhaCgaioaixXzR2DfffEMAAAAAAAAQVZbmpiZ3NdFVWVTriaq2xURqZZPIs1qpX09dh2ljizAiaqtHaqmQV4W3jcebxi28K8Fe/9Fvz9qyiqKhaCgaioaioWgoGoqGoqFoKBqKFtNFExQi4pw455yIE3GuuP/PSZ1ImXPirnWI1PU5J3VmZDWfrtK5N3cVldwpqku0PbiXa1u6lpF7X0TqzhRXMor6hnZ4tT241qa2J5MK5+TKPUfRUDQUDUVD0VA0FA1FQ9FQNBQNRYuXorGvvvrS/S5pLTWJ3PVMxoiTZ62xrcrIuKsayblXtc+1YluDTo96pqGa6WrDqd/enYK+wuteql/oWc8lfboeq6FoKBqKhqKhaCgaioaioWgoGoqGosVw0SwffVRCAAAAAAAAEFWspaUl2nkAAAAAAABIdkK0MwAAAAAAAAComwEAAAAAAMQA1M0AAAAAAACiD3UzAAAAAACA6EPdDAAAAAAAIPpQNwMAAAAAAIg+1M0AAAAAAACiD3UzAAAAAACA6EPdDAAAAAAAIPpQNwMAAAAAAIg+1M0AAAAAAACizxLtDAAAAAAA+NNib/p75Zr9X35w3nku2nkJpYssXYdfMX5m3i/8rCPL8tmzZ5ubmznnEctYmDDGUlNTMzIyop2R2IW6GQAAAADEtL8ffbPkzI6+V2WJosAY45wnxqssKyVVH9BhPvOqOb7KfvbsWYfD0b9/f1EUI3nMw0GW5a+++qqhoQHVM19YS0tLtPMAAAAAAODTgndvycq9wmKJ+8qJN6dTrqn4ctnEt3ytUFNT069fvwSomKlkWT5+/HhWVla0MxKj8NzMRFPNgZ3rN28uK6uqbXYtktIH9ElP7ZM/buSkghE5mSkh2EtrU5Nd+0VKS/NOs/01QrSjYDmdzjNnznzzzTeKooQsUQBIRIIgXHzxxTabLdoZAYC4dN55ThQEzjlxIkaJ9CoKgv+GmpzzhKmYEZEoignQODN8UDfz0FqzfemTS9+tshvfsDdWVTVSVVXZzg1EBY9vfHac+0lsU82BndsP1WUOmTR2WFZawHtq2P7otOJS7dfpK/Y8kGdYpXzljXM3aL/lLlz38tTMDpXGbEcFRRufnRSqp8hnzpw5f/583759LRacSADgj9PpPHHiRH19PapnABAczjnnnBFLvNcAix8LjTBD8hruUyWu4St1m7q9f3jo0Xdr211PGmBzV25ay1+YO3dDLRHRm2+un77i1QfyQvdUylOqJIUp5eB98803/fr1S0lJEQQM+AkA/lgslu985zvHjx9H3QwAgqNwhYhxSsjXdqgPmhLpFXxB3cyltfyFgCpmRDRxyADX/xr2rdrQtknthlX7bm17oObRlDC0bQljhaIoKSkpkiShbgYA/qktn9H+GQCCxhXOiTOixHsNqPgx8LwLz80iAHUzVeWG4g3eFTMpfUBufn6ujeorymqbyV5fVdtMBXkDtFqWse2j7veGnU+212gxEQiCgIoZALQL1woA6CSFc0akECXea7tioUIVwtewnyvxDHUzIqLWQ5tXedbMpAETFxbNm5Rj7EDW2lDXnKp118rIH5lLpRXuX3NH5mM8UAAAAIDQ41zhnIhR4r0GQlEUxlhivIb5TIlvqJsRUWvZji0eT8D6TH9+hXnPsZQMjzEaM6cueVVauXx9RXNqn6lzFgYzVgcAAAAAtIcrnIhIfeiSeK9+Rf1JF56bRQzqZkRUdehd/a+26UVzAh7SIy1n0oMvTApDpsKstampubG21p4+oE9mAvaEAwAAgMTCOQ+4AiCfP32+1UGck7X7Rd1SRcYY587WuvPnrRf1vNQS9cqJ4TWQ4sfC8y48N4sA1M2IGmo9xsyXRowLuGZWs/mBJze750Cj1KmPvzA1i1rrKsvKynZsLtOv+W7xT8vUgRYH3L3k1yODbvtYvv6nS7drv3mm1bD3Dw+tqjLkxqCxct8bO1atKm3UTXmWXnD340W3DkF7TACIXeUvjNLNKqIKZlKQ8hdGzd0Q0tlEOrBfz0Xx3A85VB9HiHIS9l0byyul505c+PiDIzOjd0Ylo8C/+nft8qsHRg/JsBIRnT9XXnr82Q8cCmM/XzhpZC/H/207/ExJtCsnhtd2y96Byt7Xu5994tlt5Y12KT130r2/mX9jH4kzVr7s+jnrhz26eemkSzpVjQxNOmE/V+IZ6mZE9ZWl+l9HDOkT8KbNNWVVVW2/1jQTNWx/dGZxqfeate4V05u93iSqWP/yy3uN+aowWZHqqnR7NKTV3Kh/s8ZsR1UbllYZFtkbS1fOn3moaPWzk0LXJlNuOLK3pPz0OYVIsF58ef71hdndQpY4nSrZUkKFUwp7+dv/hx8fOd3kUIhI6HppznXfH9xL0m14omRLZY8pYwbRkR3rT1w+Y9wgbVOvBR3cNQCETbx/A+5c/lvrDm1Y3zjxgXGxcgQ6WJyYy39HtZW36dAL98x/9KGs1X+d4XULFMKHc64onDFq73XWbQOGZPD/23p48fHexfMuzRvdb9b7R95UFGKkdvHickDpRO41wOIH8Fr91sJfb8r89fp9kzPLV0yf84f/zszZcFuOuzbU+eHvQ5MO+IG6GbU2e462mJ7eNgBIa+WOVTsqTTbKGXf3uJwQNgWs2PmmaU0sYuylxU9uzg9qdmsz1R/uKpdzxk0d3EOSv60u2fXxrk963Di0R2gSb9+p0q27v+6Sc93EsZd3k+QL9eUfluzeqUyemN+rcMoUdZWmllY5YvkBAOi08pUz528oKJoY7XwEK0z5z3tgz54HQpxmu9KGjBtBGzaU1zahbhZJ7soMtfPau0+6SHSu4eNvnI7WR35dQ4wR58TYy8VbnmtNuejiDJExUhS5pe68g5O1uyResLc6pG6ZkpXJ574635oidZPklmaZczHt8otE417UdVzp2E81t3humyLJrT63NX9tV6BPpRrLS2qJhmXaOKe8uev33ut+N++BvXvnq8+sOvXcLDTphP9kiWOom1FzY73+14Ic3byozVXb33zT+yEYUUHWjJDWzSJKSh/QJ51cUwK0qdhcWjPVuxVkME6dOqukDczrIRGR2D27MK96U/nRU0MLelHLsT07yk62KiR0vWzomOuzuxGR/UTpro+//MahEAkpvfPHjerfjU6VbCn5tht909iafvXUMT3K3v2w5pxiTetXeMNQm0hERBeO79qy+3QrCV2zrp9Y4FpIRETysYov6YqRE/LVZ1tiF9vgMdc6PjzbQtSiPvXqd3zLZ41Ejeu3nB090HcpdI/IPB6X2Y/v2rT7tIOsF/crHDdUv2sAiLzKN267Z2XtiMe3/mFc8/YHZxaXFRStfnZS4wuj5m7Inz6nT8UbWyrs6WPnPV80Ncvrqt1Uvnnp8lX7KhrtqblT5i2co47OW65uO13asqF07O+3/rqgcfvy4uVbKppT+4y4u6hoRp5xCN/OaK0xSbzh0BvFT64qbbSTlF4wZ8nvZ6TvfHDuBiIqLZ42akfRxrsrp2nt6Bq2PzituFRtIBlQzuv2Pvvk0ncrGu26hnkhpObhJ0XDqlauKm1OLZiz5Pczcpq3e+T/2bHN3hkzZH7qoRtNP0Gz1dxPtEyLZnqEO6fp0I59JI0dl++VlPkZRa2V6x99aGVpo5Q75dbc2pUbyuK5QWv0qP3NiFg7r3aHk4i6jnj4KvuGgy8esnbtkqK++4tFU0b3dlT8vaz4Q+7MvuQPt3+vb1cix4Xqb8XsDOuJjz9+5G3XOl8dc/bsf1E3opYva1946WSF51706UyYM+72/h7bnjqh9Lg8RSL6zxfHXnqp8YglgDwHWPz2X62paUS0vmie7dk/3JKX1vbu4RdG3ru+oGjT0skZnLdWvvXrB1eWNkq5U2/Nq1m5vmzGy3sfyFPXyb+1aFil64/32T/ckpPiuRd9OoGsj+dmHYbZZkItY+zjW7du3br11YX5+sVTlmx1eXxsNJtzjHh83fsfbHrttddee+2v29YtLNC/V7W3qiE0e+mVbUv55rOtO0rKjp349oIs9h/zX1MKehGd/WTXwbO9rrvpxzOmFmY0fPzhpxeI6MTHH38pDrrhxzNmTP2+jU6Wl59SE2k9Zx089cdTR+acLin50po3+cc/vIKOf1p+wfVuw7fpo6bOmPp9m1zzSdlZ/d6rv2yw2vp5NDoU+wwdNbhtSa/CKVenU/rVM4Jqm9h6+mza96fOmDr6CqW6pORExxMAgCCVFk8b1ebB7Q1ERDnTi37Sh/atXLV989KlpVLBwoVa++yyCpr6/LY96+YN2Ln0nuWHWg3JVb4xd+7S+pG/37hnz9YlI6uK75n7RltDibLanIUf7Nnz65G0t/ie4tLc32/ds+fVGfblcx/aXBe6EjWZJd60Y+n8lTRn9Z49e1bPSS9d/uiGyoxJz66YTkQFRRv3tNeO0H/OG3YsfXRL860r9uzZ8/zExi2PPhl8cUw/Dlcequxjn9208fdjG0uXr9zXQJ75l3wfUi3zaq3H1ydoWE1lWjTTI9zZ8t44f0N97vSpucaqmY8zqvXQ8rnLSwfMW7dn25JxDaVlZolDALiicB7Aa8Pfj563E1HXi8fe8YPXF2UP737B9W5bOin3T+/bt6uzavtn89e3SN2tRESkrWPtaT39u2eq/vUtdbsic8pQr73o8+PStm0Pdva5Rw6vrXX27Nv/57OlgPIcsmOUVjDj1j5EzWXL7508ad5fD5l9r2s9tPze5aUD5r21d/uz4xoPGE7Iskr7uKWbN/1hXGPp8pf3tv+9sKPrQ3tQNzMqq6lvfyV/UtLS0tLS0tIlSb9USk1zi+rjNptNNwlA5sQZU/RvlpZ3suyaXgUTR1/TSzxbW/bRP955+29bdh1pkIlOHT1xLn3gdX26iCRdXph3adPXRy4QXX79zf81blB3kUi6PKNb2xyMQo/LsyVRkprqzzp6ZA/qJnYfOnHGhMFdXO9m9B/cQyLp8pxeKbLDo1mqQ1a6dXfXuY7sWJLChjoAACAASURBVO+ypeSUj9w2frZe57PGdgqXcnn+0F4SSb2G5tqo4YSvVAEg5AqKNu5p466jpOTdvXC6rX5D8dJS0tfMiPKnjs1JIcocMamA7Fv2eva2bT2weWUtTbl7el4aUVre9LunUO3KzQfcX/8HjMzNJCJqKtux004jxg1JI8ocMa6AKjaX1gSZf31l5sHtDb4STxv3h/fXzZFKX37214+uqiKqb7C3n3abdnJuJ6LalQ89+MJ2mrp6z55OtGU3/zjUt8aNyCRKyx1SYBJa/B1Sd+ZdfH2ChtVcTIoWyo+vrbzvry4qqHpz/syXy/Xv+zyjqvZusVPBpBGZRGlDps4YEOT+gXOuKEoAr+Vv/ft/9n572kFE1M32nfvmDxrXg3NF4e5kuNIrK4PoXPPuXS2nyyr/9bXsese1jqO67OuahjMVpxxE1h5ZxvR16Wi1s7ZtK//1xb+V5i3/am4h6nVZ74DyHEjZAyPlznl1ddHEARJRc9nKB25ZuO1r7n7g6Eqncs9mOxVMGmHjPDV/yowBuuSJqGDcCBvnqd/NLyAqLa/z3oM+P4GsbyZEZ0RiQptGyujTh6it3aLdrouBUrptwAD1KtpYW9XYoejYIWatG8yGwQqxlAF5BbRF12gzdCWUeg0s7DWQiOQL9cdKS/+9tyTt5hyFqPGzt9d/pu2/y7dEXeRvT3z2WeXZlpazTecclOIeM8TaRb0jaXfIKd28uoa53zUhEF1oOUvUg4ho0LgZg8jVJtGX9KuNY4G0Uzj3LY0uokChu9kFAMFKGTJpRp8Ny2upYFKB/iu7ROpNsgxbH6LS2toG0l1o1QbtUqrrflVKqkRE9Y3upt7pUioREdmbm4low9xRbddj05GWAuE1eEaDaeINOx6c+WTZgOkL582blGO/falZy3o//Od86tg587ZXLC8r3VBcuqE4NX/e80tmRLiJvr9D6s68i69P0LCaKsOkaOkh/PjapGRNunVKcemGqtoGahs+zNcZ1dBYS0R9bOonnyqld3r/yUrhnBEpRAG8/vud8gf2dp80ud9/5V/UreulN4ytek87BzjnI7r0JKJvL3ygcGJ01qEQiR51Bt3/Xcv16ftaR798/4X//Ji6de8ykfj2dvMcUilZk3792ti7D6168qE3K0qXbi6fdK/+K2ZDLU7ImIa6GVFq1gCittupZbU1NMTV6ypt2IOvDSMicjXoj0b2Iqm2voGo800uL5S9+0697aaJ+V2ISOxiGzhq4JfrTzQRCWS9bNjN13sMhCkf2/t+2QVb/8v65+TbGj7ZVm1MTbKKrWfPEgXc+rDPpRf/+8ujZ6kgFGN9uK6YF2SFRONCarrgoK4h2AkAdE7d9pXLayVJsu8rXr634AmtoZvddcOpob6WiPr0ySBqe4STmm4jIntzK1EKucaFkmw2r+/8ElH4xrs3S7xh+6pSO02f98CkPKqrbfeWWbPd18N+HznPmfHCthlNNeWlpW+sWr5v+aMb8t+6NSfYAgTFPGPlJmv6/QS9pHgXbYXNdF8hkpqqbyHj64zKkPoQldbWN1Behr/PC9rDFc6JE7F2Xltbv2l0WtK7Ksq2vx6UuxXcnWNlTOGKNsqgwve0np1C3bpbxnDln7y1myC4luvXUbRor3DFYy/u7ChcoTTjtlxxnOdKCi+w9CCiptZtitJ+ntsve0efNUm2/Dm/+++qHy8utXOuHjc1GZ5xRR+i0tq6Mzw3g6iptdH9hm4dTrrnY54Z0a8TwPrQYWjTSGSz5ep/rdpbkbStZT3DTNC6DOqX3nJsV8mxs3Yisp899uHRxq49bNQr2yZ8XVZSe0Em+dvqPVv+tuuYTA0N31LaZVdfPTg77WxZdSN53UDqYethPVt9pIVajrz3N98NE3W7H5yfRV/ueu+TWnX/LSc+3VXyZavUxVA4x4UWv+lIVrH11LETdrKf/bSy3qEtbz1RfuRbmewnSspPW23ZGE0fIMrqti8tLpUKil59/id97DufXLq3yf1O2RvrDzUR1e3bXkq26eM825Kl5E/6SR/asmpDeRNRU/mGVVuoz91ThxgfIWUUTB0r0b4dh5qI6rY/OGrULS+UGzuuBc00cSk1lYjq6xuotXz9G1pfkPScfKLG5mYi1z3F2sraVqKa0u3GmVH85rzyjdtGjXpwc3NW3rgZd08dQNQnPTK3zdvy34FD6vcTNDIrWpg+voYdm7d4DQbi84waMHKKRKXb99URNR3avN7H5wXtUrjCefuv11yz6n+nv7P0mkmpXzeJYv+eViL76Squ6yfGFX6qupGoa/fRhS0XDRpUeIXoXq5fp63yYdjL2fMKkfXSy+WmHlfkG7eVrhyZO1RsmTT04lSiEzWnAspzqA5R097iG0aPdvWqbKqtqiVpbL5xaqgBI6ZIVPquekJu2YATMsbguZl3w77SN96tnBThm4gxQj9/QGd0GThmjLK3pOz9zQdJneDsujFDexDR0DHXfLjr43fePkBkvTircEx/kSgv79IdZf94+3OyXnzFoCu6fvbtWZls+tQuLyy84t0Pt63/TOiadf11gVSFehVMvKH6k48/27H5gDq/WfoV1/1waHZ3aqvY2S69+Mjn27Zc8DNOY4/8of1Ol3y0eT2l9M66NEWryKVkdKnd+fZnDiGl9zVjhqJqBhA5pcXTRhXrfp++Ys8D6duXLi2lgqKF47IyRyycvnP+hieXjtv4RDoRUf7UvKpHJ88vsw+YWLRkTp6h2pWSd++KFZlLlz86bWUjpedOLFo9b5LJULVpI4teLVpe/OiNo5ql9Nwpjz//gDGhTjBPfM7vJ9Y++eS08em5E2dMyV25payihvKy8qeOTS9efvuo7fNWvzalaN6O+cvn37izYM68cQVUYdqswzzxW5csaVi+/J5RS5sptc+IOc8vDHrGNbOPw/fTqUx9/gM9pP4/QYMc06KF7uPTlze1z4h5K4pGesZMX2dUypB5K+bVP7R85vhVBXfPGZFPb2I4kKC4uiox8v96sPzFPoN/XpBx1xMz7iKi8xfKd1f+vpQT8bb5zZT/LFtfd9kdmYOmT1h1/lx5o+Py3lZinCv6dbg68xhjasWrbS9v/OPkNXdk9i0YtfXq5kOnnHS5xb0OEdlPNKXe98yEbqScqvrqz2vOcgogzwEWv93h6VNH/Pcrj0iL/98do//HTlJ67sRHXrl/RFrbvGRERFzKv/+l++sf/tOsG/5ccNcvtBPSYx3ua7++1ulYPgP7wJMUa2nx/+wgKdRtvnfmUv38YqkjFq543GO4ZUObRlenAUOXMH1cMmxgDFntvE1k7G9mukfbnFd1TVFM0/S/o0MvjJrfltyAhatf68gg+v/3f/939dVXS1JIHrYBQIKz2+2fffbZd7/73YjsrfyFUW1Dq0McStRPsGH7g9OK7UXrXpgU2rkLEt6cv/8oo3cIn/HKLfUXZMnaPV0imnTf8HsGssMbP3pid6fSvO+R0WNt9sMb93c4nYaTjSt/9Hdf71ZXV/fpY3z6FSKN7z7848X2R9Yum2hrf+WQqa2tzc7OjuAO4wnaNBIRZY6dMcJjQfO+pbff+NMnXt5+4NChQ4cOHdqxedWO2k7toqIi2IGh/Knf25Zsa11Feft5rK+q0Vr7UN32N7bo38y1RfIPEwAAIAk07Hhw1KhRt7xcTkRNFYdKSRrQBxWzIHCuKIoSmlfb08/P3P7atBennm+yWL7bWyKyn/q0sylrXa46vG1gxQ9gfrNAXht2PDxmzJiZKyuIeFN5WSlZ+19hC2H6mN+sc9CmkYiI0sbNWbh+n8ejM7JX7XyzeOebwSap9gnWVCy/ffwbA/qkEw24e8mvRwZ9F9AwcEnF0tsnrx9gkwIeRnLf0ttvXJraZ4BN8pp7mkYMyY3X6bQBAABiVMa4hb8/9OTSDXNHvUmUmjul6NU5mHc6GIrCGSNFoRC8fv3C9kt+Nynjih9M/McPiBznD++qWn6msym7m0AqnDq4bbtCWTVKH/urp8ue+p8N941ZQ9TtuzcteuUXuZGsmKF65h/qZi5ZU3+/pHL+Q1s693RMJyV32FjaslO3xN5YVdVIlN6p0XuzcsfZqEo/TFVzbVVHu3GabiJNmToiNL3NAACiLu+BPXseiHYmoBMS6hPMHPngyyMfjHYu4h7naocwForXk/8s+8U/OSfGSPfauTSff3rHC67UOrhtgMVvtx9XgK+2Ef/94vW/0i8hCk3KAb6G+1SJa2jTqMkY9qB7tr72pOYPG2AytYqntJFzigpC3xMrZ/rj0323OZb8jrTop7Vy6oiiu4fhqRkAAADEJnV254R8bb/sEaw4ReA1AmdL/MJzM72UrEm/fm3SnPLt69dvfndfhbGRoJQ+oGDsjFtnjM3LdNVi0nNGDBigPcSy5Xh2Us2c9Ow62/rlK1ftrGh7VpaaqtbqUtPds1oTUWqWWVUvU7cGpbvXSMl7YMWrOSuXLt+iS5Wk9NwRt86ZMyW3ftXc5aW6NHXTZ+fe/fyDubWbVy1f9a6+bKm5U+YtnDMpBw/NAAAAIFZxzjnnTK2oJNZrIBRFYYwlxmt4T5Q4h3Ea/WhtamqrwUhpacE/VnKn1KlEfKYaVLqhyBLGaQSAwEV2nEYASChz/v6jbt27EiPXXM2J9dry7Tn/4zRefvnlsfC8K1SvJ06cwDiNvuC5mR8pIatJhS6lkKUaiiwJguB0OlE3A4BAOJ1OQUBDegAIkvu5GUu81wCLnzCv4AfCJATv4osvrqmpsdsDGSASAJKa3W6vqanp2bNntDMCAPFK4QrxBH1tTyxUqFA9iww8N4Pg2Wy2+vr68vJyJZDxXwEgiQmC0LNnz169ekU7IwAQr7jCOXEiSrzXgIofAxUqVMwiAHUz6BSbzWbDjNUAAAAQTl0sXWW5lSViu2iuKF0sXf2swBiTZVkURR7tfmIheZVlGcOB+JGApzgAAAAAJJLvf2ecwy7LTplzrihKwrzKTtlhl8f1neKn7KmpqY2NjbIsU7Sfd3X+VZblxsbG7t27h+rESDwYpxEAAAAAYt26wys/+mrHBee5aGcklLpYuo7rO2XKlbf5X62hoaG5uTkBGgQyxrp3746+x36gbgYAAAAAABB9aNMIAAAAAAAQfaibAQAAAAAARB/qZgAAAAAAANGHuhkAAAAAAED0oW4GAAAAAAAQfaibAQAAAAAARB/qZgAAAAAAANGHuhkAAAAAAED0oW4GAAAAAAAQfaibAQAAAAAARB/qZgAAAAAAANFnOXv2bLTzAAAAAAAAkOxYdnbfaOchWVitVkFg3sudTlmW5VDtRRRFi0X0Xq4o3OFwhGovgZAkiZkUt2NkWXE6naHITqJhgR1czrm6siRZicjhcCqKEt6c+dXRs4JzstvtYcsOAAQE8SsIiF++IH4B+IG6WUT5+sNubQ3ZX29KiuS9MFoXCMZYu5dgQRBE0aNtLeekxrPoXoVjnOkH7U37csAYs1qtjMVTeENgA4gdiF/eEL+Cg/gF4Icl2hlILg6HQ739YyBJUkj+hiXJ/HoX4TuOGs65et/LD0VROPe4V8o5R1QLRLt3rK1WqygKRBan08k5t9vtkiRZrZYQfpcKgpqNdsMbAhtATEH88ob4FTTELwBfMBZIRHHO7XaTMMOYz7AUOF/XC7vd0W6AiS5Zlh0ONPzosHY/VofDoShcFAWLxXUXJkYa2Njtdv95R2ADiDWIX6YQv4KD+AXgC+pmkRam8Ba/gU2lKIrd7oiHnMY0q5u2RAtv+oWxwE94Q2ADiE2IX6YQv0IC8QtAhbpZFHDOTW+zMUbBXYDUdtjeHA5nXAQ2ldpoIX7yG4sYY4LADF32HQ6HLCum/fijy/TjRmADiGWIX6YQvzoP8QtAhbpZdCiK4nSatLQWBNbR8OZn+Kx4bPVut9vjMdsxLoQDqYWWIbwhsAHEPsQvXxC/wgHxC5INxgKJGvVy4z1esCAwi8USYLtqi8USgXGNIyx+cx4t3t9v1FGw4iJUaF2r4yK3CYMxFkcPJSDWIH75Er85jxbEL+iohI9feG4WTbIsy7LJPTZ951c/LBaLYfRed7IKwgPEEbvdrigcgS1iRNFkCimADkH8AiDEr4hLhviVXM/NGGOCi+smjaJwRVEURYlWFdzpdBKZhChRFDgX/YQoURR9BbYYGcsIIkZRFM4ZEWmnhOl3plgWrWGyk5AoiqLo79oCsQnxCxIS4hcELkniVxLVzUzbtQsCEwSRSFQUHq2/LqfTyZhJ3tTmIqanoCiK3o1JiEhROAJbEtJOEkFwDXeG0wBMqZcODPkddxC/IFEhfkGAkid+JUWbRkEQUlIk/+P8CAJLSZEEIToHRB0o1nu5xSIyrxGsGGO+Ahtu3gCAL9p3YgxXEEcQvwAAkip+JX7dTBAEqzXQx4NWqyWK4c27WYosmzRW4Zx7P/HnHE/VgZxOp9Mpmw6hBklOC2xx114omSF+QfJA/AJfki1+xXebRrX9vXpnjnPu3eyeMeYd2NQ2+pxzd/N9jxt7VqvFe77LdncUEtqAPyo/Le8NrfwxQBBoJ6d6Zmq/RjlbEBv0rcjQXihGIH6pvyJ+AeIX+JGE8Ste62aMMbMJK0XOyel0ak88DXOteLeaUBs6G5ryW61WLVQIgmCxWEx35HAYQ2DnaeGt3Zb3Wit/BDbwNUcQzg0g10XMFdhM255BhCF+IX6BBvEL/EjO+BWXbRotFoskeQc2IiLGyGq1qAP4CoKgX8dPc3ZDc3nGSG0ZYrFYrFbvwOZaR5KsgYwU3FHqeKyBNPBQs42LFwD4YmgUp3ZMUn+i1f4tySF+qRC/AMC/pI1f8ffczNekKHqiKDDmccex3ebsDodD3x5DHabTf/drcg35Gug8m4ELvOV9srXRT4axU4Mgy7KitHOuQhLy01vJ4XAmQ4/qWIP4FdyaiQHxyxTiF5hK5vgVZ3Uzxph3YFNvGRrikOHXQC6IsixrT05No5rpjkRRkOUEn6E8RqhfaxDbvAV+kVIUxW5Pru9DyUxRlNZW13MJfcMhp1NO7MAWmxC/khnily+IX2AqmeNXnNXNDO3vDb2Nfc2aQh2PbQZOp6xPwXDvU9++H8IkkPvNySbwZ/r6NfE9LDnpAxu+IEYF4lfSQvzyhvgFgUu2+BVPdTPGPOZK8R4GSv3AfMWnoHmfCoZhphgjxnDrMYwQ2EyJooDDAoHQehYlSWCLQYhfSQvxyxTiFwQoCeNXPNXNDHdZTFvJy7IsiqJp7+fgcG5+z9LpdIqipM9bkpwxwdEP4qwoSoeeRyOwmdKe9QO0S/0LSp7AFoMQv+IX4lfIIX5B4JIwfsVT3Ux/19HPSJqKogR3KWRmIdHPVVhRuPaY1XRbIHevdP3hUT8ddZDldm/WIrABdJJaK0iqwBaDEL/iEeIXQHQlZ/xKlquGKLbfUCSxR+SMCqvVarGY3wYWBCZJVv+fCwIbQOdZLJZkC2wJBvErKhC/AKIuOeNXPF049Peo/NznMw1RgTTiN13H747a3kJjfW++JpTUs1hEX+ENgQ2g8xhjiqIkW2CLQYhf8QXxCyDqkjZ+xdO1Q988gzHzW4mG/tZ6hjGyAnxXEMxTNOw94Qf07CiLxeId2Dgn7+8AFovofYT9BDbmKUT5BUhYIZ/ACoKA+BVHEL8AYkRyxq946m/GOeectKuZxSJyzj0DHpMk45Sd2vqCwCRJcjgchnuEjDGr1aq/SOq3IiJJstrtHlsJgqC/Sck57jsaGSKT4ZG04ZakYRBn/3ccDR+xSlF4ct5cAfAPl6YYgfgVRxC/AGJB0l6aWHZ232jnoQO8pwnnnBRF4ZwLguA1X6fidDpTUiTPNNo2cQ++ZNxLa6vd+/KqXj1NN0n4Gco7yjBRj+nxMYQ37dtDJ5uCBNhFGwAgwhC/4gLiFwBEVzw9NyPX8LVcf01kzHiLS8W560mo3e4w3KnytYlKnXXe6XQKgqSPYYLABMGkFYoa8zpckoSmbzDj6/g4HA791w51EOfOt9FXu2h7zx0EALHDu8qRDL29Eb/iAuIXAPgRgfgVT/3NVA6Hw88AxCrOSWtjwDm32x2B3IfinPRtP+x2e7tbKQp3OBztJ51k9N8J/AR+/eFljIWw87QoCpJk/OMBgFijKFyWFVlWkuRZAeJX7EP8AoBAhC9+iT169AxtihGgXi59DRksy4p3vJFlmTHmZ9ilILZyOmXc3DKlbxCiKNzXWavN5qn7NWR5YIwEQcAtYYAYpF0i1AZjaiO96GYpYhC/YhziFwD4EYH4FWdtGjWyLCuKIoqidkFUW+HLsuzrGDmdTqeTBLVdP2OMMc652hvbzxXQ6XTKMuvQjkDfGT3AQZzVQypJUgjDmyAwi8WC7x8AEFMQv2IZ4hcARFec1c3UGGN6I1BthW9oVKDGIf3VzX8kI9fguf5ugBl2hBGWvCmKoh0fURRMg4vhtrH6RcFut4c2vPnaOwDEArWOEe1cRAjiV1xA/AKAQIQvfsVNm0ZBEKxWqygKHZoShDH15pNIAYzFKYqiJFmFju2B1JGvRFFU72J2YMuEpv+SIYqiIfZ7j1emff+QZVkUxZA2DmFoGQIQU7Q2IaIoWCxigJfo+IX4FV8QvwDAlwjEr/h4bmYY0zYI6uHzc+g6eTFljKxWSzIMNRYIRVE8m4VQSooky4o2iLPhzrHT6XHQ/N99lGWPQOW/Gwb57tcBAFGn9aJO4C+giF/xBfELAAIRvvgVB3Uzw0SZnRHCu1mmvKcTTVoOh3HoZ+8WOypF4d5fCPyEN+/2996zr3q+m1ztpgDiSMJ3fEL8ikeIXwDQrvDFL1fdzM+ArYb27pFnsRgn61Q7UnuvGcIoaOB0+tyjoQGDxWLRhj9OZurQz4bwZrYa+RrEOfC2+5xz71Cqh9gGkMAQv/xD/OooxC8AiAzT+OUKG367Dof5Zp1fhm7N/udjCVNgU1NubTVp7CHLsizLVqtVa5aAoW81nPPW1nZad/j/2tSh8CbLiq/pZaJ7DkMkqUPYkftD17+S2ZlguLw4nU7ta5BhwiLvb0famup/DK/4OhUI7WrZmcOF+OUf4lcQEL8g8hC/4kv44lest2kUxbZw5eceFRFZrcbbTp2ZD44xZrhQWq1WX3t3OBz6S7AoiohtGv2YVwaB9G0IPLz52RFiW4JhJkKQrCAwSbK2ttqJKCXFeCvLexe6vfrbPeeuUKcXguwmBItFJBKJKCE7OyF+xTvELwg5xK+EEb74Fet1M/0566fkhg61nFPnG2Y4naS/qqqTyvg6KWVZ1u564koaWgGGN1wvkoR31AktQyO0zlN7jBjinxpBwemU9fdrEwziFyB+gR7iVyIJX/yK9SGA9Fc0P4XX354kCkFgM03HsBc9fd4Q2kLObrcjckFkqNP7RjsXyUJxS8jvpohfQIhfEEGIX5EUvvgV68/NAqQ/Fw1j1HaSvhU4zvgoCvm0npDA1GYYpGs3b7i5ZbiSMsZEUVT/0vXnmDqIgvfK+v9or7r/hKlYkJgQvxIe4hcEDvELEqRuphfa+mtC3s2NU3a73btXBiQ5fWv4oG9fcc6dTqeieEwp63A4TTve+AqQBupUSKHtUZB4BEFA73M9xK9EhfgF3hC/4lr44leC1M0CbDoSBDT2iCl+OtNDEgptq3dDJOvkiAicGyc+CndPg3ikdXNKyLFAAoT4lSQQv0AP8SvehS9+JUjdDAAA4o429Rae8AAAQBwJX/xC3QwguahDAiTkMwqLxdKhthdqU5BYSDxpJeooIAAQDohfGsSvqAtf/OpY3czPM03/s2oCQCwQRVF7Cp9g4c0w1WZgGJElkAgU1sQhMhC/AOIa4pcnxK+EFU/PzSwWi74XY9RPGv19CPSUhNinD2zqfxIpvDmdTlnu8J9hgDe9wpp4MhNFUT1KCf8ADfELoDMQv7whfkVX+OJXrNfNOG/rweyeAo+IqHO9HEPDMGGoBuczxIXEC29hjSUIVOGg3c11OhPqVFQhfgGECeJX7CSetMIXv2K9bqYoSscfxXrQz5Lu51ZlgKsFopPD4wCEnL6NvnbrkRIuvImi2KFJnMLaXl9RlIQ5sOHja6DnxID4BdB5iF+mEL+iLnzxK8HrZowx/eZ+TmP9arLMOnOPAbENYop3G/2EDG/6YgYsjO31BSFBDmxYJfbdXMQvgE5C/PIN8SvKwhe/4qBupm8WEvs4R2yDGOKrjX7Hw0CsUxTF4ejwhTLAa6ssy0H8XSd2xQPahfgF0BmIX/4hfiWqWK+bEZHD4ZAka7RzEahIDvYV3FSAyTzHa7LxvhXnHd4S5nzgnIcvloQ18bASBEEQBOZCRMS5qziKokT9i7g2QoZpZvRN9Qy8p0aNTYhfviB+gX+IX3GReFglbfyKg7oZ59xuj4/wZrc7Yv8PIGHaAIB/vtpIGE6ARDoTRFHs6BQugRc/rImHg692LO5BKVzt5WRZieKYgYLAiBj5uEfrpx2OosRH3QzxK7QQv5IE4le7EL8oceNXHNTNiIhz3tpqlyTJ16nlORxWKFuQ6FPzE7Y4J7vdHsL9Bq61tQP7VY8hwlvC8994PSFPgKDa6xMFdhyCmh8m0MRDTn8oFMV1f1EfPBhjggsTRUEUpWjdfo6L+kAnIX75gfgF3hC/Aof4lZDxKz7qZio//ao551oQEkUxhB+SOkCQthc/eQvVHsPKbrcjvCW8oK/ycS249vqBJx4v7fWtVqs6NrqfG4rqPVF30yCLKAoWiyiKYrS+oCcDxK/OQ/xKBohf4Ugc8Su+xFPdzA9FUdRRZYiIMRIEISTBRhAE/U3MWA5g+rb7/u9EIrwltkACW8K00dcLa5P6WP7b1zDGrFYrYx17DOJ0Op1OV0SUJMnhSPwHWbEG8QvxC1SIX+EQy3/7GsQvvQSpm8myrP97tlotnf/r9b5GxPLloEMtQxDeElXSBjaV2mk48PXV1+edEwAAIABJREFU/sSxkHhIqIEtuPb3DodDvQFptVojefdR6y0d3EhiiQHxC/ELCPEL8QvxS0s5hGlFl9PpEd4sFtFiEYOrP6uniHf6nchd2HmPeRX43cdEvdIlmyQPbMG1hAnwgIQ18ZDoTGBTOZ1OIosoCpIkRSy8aV8XQtvPKu4gfhmWIH4lG8QvxC/EL03i1M1kWVa7BuoXBne4vLeK/THBOnTfUWW324MbxRhiUJIHNiLinAfxBTTA9g9hTbzzRFEUBKYovJMjVjmdTsasgsBC2+vJj4RpgtJJiF8d3QTxK5EgfiF+IX7pJU7djHSPNUObbHTH6ARoFwIbhblJfYw3t1M/fXVyKq3Vfodw7gozDocjJUXC44jIQ/yC5IT4RYhfiF+eEqpuRrrHmqFKMF4Cm3YHsbXVbuhX3dHmIhBfENg06tC6ga9vGJnXv4621+9Q4p1hmOBSC2yKwsk1AYuWJZ9LGCNDS32LxRIXl75EgviF+JVsEL80iF+E+OWWaHWzpKUPV4bQhUiWwBDYNIIgWK0dvaCJ4WyvLzoczgjcsDR8ldcCm3obUhuSuN0lhsAtikIEQpvV6pqUWRsTGZIQ4ldyQvzSIH6pEL9UqJslCMPNRV+3G/W3JyOUMwgbBDYDWQ5jIAlr4kEzvc+q/+t2OBxq/FDDmK8lZDYeQ6gGc/dDuzWLXmfJDPErCSF+GSB+qRC/KK7rZr4e/oZ2vJSOPmWOFu9YZRq9ENISBgKbQXDTawYoZg+jn6uTFsC0GOZnia/Ewx3bnE5nctbKEL/0EL+SDeKXAeKXQZLHr3itmwkCE4RIZD5iO+ok9Z6BdmfRT6t9hLcEgMBmijHW0SlcAr+whjXxoJlmSf+3b7VaDU1BvJf4Gu8uyce1Dx/ELwPEr6SC+GUK8UuF+EXxWzcDAy1ief/H9NdYwBgL4R9/XP8ddggCm6mg2utTgE3qw5p4Z3if9px7jKIuCEy9uah1ofZeom3YbuIA4YD4lTx/a4hfphC/VIhfKtTNEkQgY1tF/tajdmPDx7uWUF2C/V/uRVFgzOrrwXfcUUuqfoimd4ySMLAREWMsiCb1AV6+w5p4Z3jvQW2ObwhvhnW8l6hjELebeMhJkqsvdXKetKBC/EL80iTnpQDxS4X4pULdLEEEcpcxwrce/Qc2lXqZ7uQ5Hch9OPVeS8KENz+SM7BRmJvUx9Eh5ZzrhxKOcYriajmTnL3OQIX45X8dxK+Eh/ilQvxSxVPdzOns8HQFjDGtXhs4uz1cU32HT4fmh6HwxzmLxWJ6b4O8bmZYLGJnZtJgjHkHNtMdCQKL9ykvvBnuPiZtYIM4lTxjgSB++WEavw737Bm9HAFAfMipPxmtXWMsEGhHrM0PY5izwlBnMNySNEwa2CHa/BIqbcoLdzY8bklGZsqLaEHFDADika/45f9blzZwSMjzY7ih6T9+cU5Bxy9JkvT3EP3HL4rJfncd5f2pqUuSJH4Zbp0neeKdT7PS1jskOYk1qJsliMDnh4nAxV0UPcKJd49StUmxFt4YC7JftWHkIUNgIyJZljnn+l6woigmRgDw/+0B/DO0pPd/7nVoZeiQ0A6oAHHKV/zybgOC+JUY13nEr85A/IoR4YtfqJsliJiaH0Y/Z4WicNOhfhwOh/7qLAhCEJdmw+QYps3xFUVRFK4b5CeYHcU4BDY95om8vgOZUhRuaHPGGDNtmmugXpm1Rud6nShEaDDGDP2q9dT+09HNp/a9E+dwMvMVv6LSBgTxK8Lwt6+H+KUJJH5FNkdG4Ytfben6WkP/CQW4GkRe4PPDUPgjnP5y4GcMVv1gqcGNCKTfys8JqCiKIIjeeYtTCdCsJVQEQfAKZEEnxQztY/1EBT11Hfe+jRuofYUjE+q8u1P6LwJjJs2JLZaI3rCTZVdfU9MLRWgDE+JXzPIVv3yFs7BmBvErrBC/NIhfesHFL+9EwpE3X8IXvyzuHQRU4cO9jZgVj/PDcM5DOEgrvl0loSDmbPHDcDKG5NwUBOYd8MJEFAVRNBn4x3RwCHWcCcZ8TtwZGWqrLT/vBphICFeDyPMVv3yFs1iA+AWdhPilF1z8It9zT0dA+OJXcrVpFEXR9DjG9RR1qg7ND0NhDnUB3lDs/C1A/afpJ7UAb08CAMSsJIxffsYfDl9mEL8AILos4bisx+wdoHZnEYlfMTU/jKIo2jiNvoZGNDS1D276ecOZJgiCaTr6QSPDPc89QCTpv0f6EsQ47BHj6282ihC/Is9X/PIz/nD4IH4BRAbily+WcBQ7BpsfQCTpYxsRSZJk6NMiCILhaX5w57dhK6vV4j2mliRJfjaB5OT99dtPh+NAVouW0DasMlCUCPQxEIliq8qB+JXkEL8gxiF+BSKu41dytWlMSNHtLmJKURTPZiGUkiLJsqIoCmNMEARD+w0/PSbb5XTK+tvJVqtFHVmLcy4IgmGaNc4R2xIT56Tvsuz92i5ff0eBzFykjaalfw18iK3OcDqd4butmGATtUMM8h+/ohLdEL8gwhC/wpR4mFKOANTNICwcDofhT04UjZFGxXmn+ujLsiyKov7yIQhMG9XKO1dB7whihPoFJeRD/TocTu8hngK8uAcSRPWjcRkaRHUG57y11W6xWARBCFUQVY9wXAc2gM5A/IIwQfwy7Brxy5QlsdtvqB98tHMRLrFcNM65w+FsdxgizgO6r+Of3W6XJKndP2yHwxmzPUkgcJ0/YUwpihKmlFVhHYY47uJQLF+7YgfiV7SKj/gFYYL45a2T8SvyV4kI7BHPzSBcFEWx2x1+ZqiQ5ZDd27Db7RaLxfS+JsXGHLsAABAOw4YNW7Bgfm5ubvfu3aOdFwDw6dtvv62oqFi27PkDBw5EOy8xjWVn9412HiDBCW6MuXqmyrKsPtYP7Y7Up+2iKBKRui/FLbQ7AgCAsKq09c6pP9nuavPnz5837/7m5mZc5wFinyAIqampy5f/6fnnn+98agFeJeIOnptB2EWsdsQ5l2UZM8wCACSDYcOGzZt3/zfffGOxWKxWawJM9QaQwDjniqJ888038+bdX1JSgqdnvqBuBgAAAPFnwYIF586dkyTJPZwA6mYAsUutmwmCcO7cuQULFsyePTvaOYpRIRtuBQAAACBicnO/yzm3WCyiKKJiBhDjGGOiKFosFs55bu53o52d2IW6GQAAAMSf7t27q52Zo50RAAiU+jeLkXv8wBUNAAAA4hIL9/y4ABBS+JttF+pmAAAAAAAA0Ye6GQAAAAAAQPShbgYAAAAAABB9qJsBAAAAAABEH+pmAAAAAAAA0Ye6GQAAAAAAQPShbgYAAAAAABB9qJsBAAAAAABEH+pmAAAAAJ3RWvLM6AVbG7TfG7YuGD582eEo5ggA4hPqZgAAAABBa63euGjRJnu0swEAicAS7QwAQERxzrX/M0a639p+1f2HRTh7AADxpOno1mW//d0HdVK0MwIAiQHPzdrw0PFOLdqF88dHEcwzr75l2FCfUviy5+sjCvkeE5V2rH74wwkrV768f/9HFRUVX3xxvLr6i+rqL44dqzp8+PD+/R+tX//WnDlzoptVAIDOOvr6tOGP7W5y/dZa8sxw3a9HX582/JmSViKi1uqtz/zsxtHDhw+/YdaiZSV1RETUtPux4dNeP+pOq3rjHbpfm3Y/NvyOjdVE1LD1sTuX1U1+8e3npvnJSevhZbOGz1p20LXzpsMbH/vZDcOHDx9948+e2VrdGrISA0Rf86evHVr+WXO0sxHP8NzM6JlnFs+cOTPozTnnFy5csNvtp06dqq6u3rfvw3/84x8nT9arX4xj9ikEY+xXv1pw7733SlLbvb/m5ubHHvvtxo0bOedazhljnPP33/9HTk6OPoXKysobbpgQ8gKq1Ylp06Y9/fRTqamp+rfWrVu3aNEjod1dAlOPZH5+/sKF/11YWGixGP/2RVHs1q1bt27dMjMzjx8/brq5JmbPZAAAl4FXjaYVJeW/GV2YQkSVJduI7Icqnx59LRFVl39QP/6evBSio6/feee2vKdefO+G7JSmoxsf+/msBQ+vXXZj5sDCIfXryqvvGJhNRA3luyupPrWy7o6BmUSt5SUf2Mbfnk1EqYWL3ns/M43o8B5f2Wg9vOzOn5fkLX5uwbVp6q8//3nJkOfW7i/MoIaSZ345+86Gv6y9Y2BEDglAeDV/+trnjxzmdPhzuvvKeVentr8FeMNzMw+d/8bJGLvooosuvvjinJycG2644cknn9i9e9fbb789YcIEdYXYfM7DOScKqOz6epqBWm0Lab7agRpCgNRPbcyY0X/60/IRI0Z4V8z07Hb76dOn9duqH6vNZnviicfHjv1B5D9oAICOyxkynrYdrCQioqMHdxeOGkUHa6qJ1LrWsMKr0qhp9+oVNZMXPHxDdgoRpQ2c9vRvCg/88fWDrZSZU2ir3F3ZQETUdLikZtSoIYcO17QSEVWWbJNGXzuQiCglIzPNXxZaqzcu+uXWrKeee2x0JhER1W1btq517lOLCjOIiDIKFz01t3XFau1xHkD8clfMVE58TQgW6mZtGAtLxSklJWXIkCEvvvjiX/+6un///hSr1TOtpaKej8qPr/yHq1y+6mCcc9TO2qWebwMGDFi06JHLL7+83fUdDkdt7ZfqMdfO1Xvvvffvf39n+vTpPXr0CGtuAQBCJO2qwmH2kspqIqqrLMkadc/k8Wptq+lwyYFhNxRmENWU76Fh1+ak6LYZNcRecriGaOC1o6UDBytbiajy0J7Rt99TaFMrekcP7qZp468KIAPVryy6848HRv3mNzdkupY0HN5dTqOv0j0lyxpYSB8cqglZoQGiQl8xY5PuvnLeEL93LcAP1M3ahLXGZLFYRowY8frrf5kwYUKYKoGdZl4Ni3rlR60j+Ho3Fg9kTLr33jlXXhlQq5mWlpa6uq8VRVF/nTnzln/+c+eiRQ9fcskl7lVw0AHiD2MsJUXqzI8gxNl3hoy80TmVu8sbqOloSfPovIFZ1+YcKK+h1vKSD3JG52UQEdntlJ2VodtGIonqG+1ElFM4mbaVVBIdPbx7cmFO1sBC++GaOqou/6B+cmGO+R49HThE4ydnfbBi9WGtT5mdiNb9cnibMb/aRNTajE5nEGf0/cq8KmZozdgZ6G8WUZdddtlTTz3pcDh27drlp3Fg7BAEwd0DjSmKoiiKLMtRzlMnJGFjPLW8gwcPHjZsWIDfq5qamg4ePEhEQ4YMMeucxohYZKpnjDGLxSIIjIgUhTudzmT7+ABiitVqcTrleIoC2XnjbX88XNmUUbLn2hufpuzmQun1w0fHN26zjZ+WTUREkkRHaxroKq16Zic75WSlElFKXuF4+6uV1dX0QdZVN6ak0LXDDu05epR2V46flpfiY48eJj/zzGNDytNm/fJ368a3dSmTbv/f3fcF8tgNIFbp+5X1Hf3xF6iYhVKc3QNLADab7eGHH+rXrx/FXONG8zaNaiYZI1EUrFaLJEmMxeVpI4pitLMQHYyx/Pz89PR077fOnDnzyiuv3HrrbX379u3bt9+ECRPmz1+wYsWKlpZzgsBmzZrpo3NaJM5bURQlyapWzIhIEJgkWZP2QwToPM65w+EM7kdRXH/1FosYV3+GA68dLW0rebVkm/qkKytvVP3B1et2k6u7GGXljSJXw0VV0+E9h6S8rEwitU1k5e5Nm3bT6LwMooysa217Pli958CwwqsCa66VlppCKdfes2B83YqXttYREWXkXGuzH6ysbluneuPPhv9sY12IygsQEdw9mx/fvuo4KmYhFonnZoIgiKLIGNMmTVIfv8RYzcSfdevWPfKIOiSgvyddAwb0z8vLS01Nzc/Pz8vL69evX0qKyb21gQMH3n33XY8//kRM3X187rllzz23TBAE7WGeonCtYRtjTBAEi8XCGFkscRSYXURRFEUxpg54xHDOr7jiO/oROFVffPHFL34x54svjmuPwiorK48eVfvNk/ZVzDu9cGTSYrGIosA5KYridDoZY+pppt2kF0XRYhEtFlFRFM65xWJRz1VZVpxOZziyBEAJEb/0tEt6EBtara57JerfZrxcTnMKJ9t/tW7d+MX3pBBRWta1OQf++IE0839dz63SRt8+N+vOZX8sXPywa5zG35UMe3jttWrozsgbnfO7P66zzf1LNhFR1sBC+4pNe4b95uEM852ZSxu94OFhP/rjM+8XLrshY+C0BZNX//Z3L2U9c9+1GdR0dOOyZf+fvTOPi9p4H/9MNrsLLnihFapVUFEERNEq4AFaUetREdtqP5/Wq7bVag+qVtt+ar3ab2svUT9ae2gPta1+ftVqD+8qXoAoeF8oeBY8sCqHbHaT+f0xbBiSbMguu7DgvF+8dDc7SSaTSZ7nmXnmebKHLxgcUPlhKBTPwffR59t/REb+oIaZC3GvbSZq8yL4s07H6HRMrXJSghDCSiMZ5uTkXLiQAwD48cefAEBt27adNm1av379JDMPOp0uPj5+27Zt+/cf4HneEzwbIYQAIJ1OxzAMQojnBXnqMEEQOI5jGEanq2XzZlitt1geXA2+fv36kk5otVp37NiRm5vLMIytZXA/LLvp1dktDQYDPhuenmUYA+57pPcU/sCyOpZlsaKMweU5jlM8MoXiNHVDflVxhRhpy1ksFjyGAmqVeWYMi44HvxZEt8MzXYHB0QaQTS4Xazfm+5/8kt+fMuC925xPq9jRC9eP6SKaXoFh8f4g2xa7wxjcJQr8ertspZoD+A2Z/PKqse9/kxY7M9o3btbPC39OXvZMzMkiYDuhJg9JCsWT8IkoN8+oYeZS3GibiS9xe2AnJYvF6vRIXrXBMBAPnaoXI5czIYRyc3NfeeWVBQsWJCQkSJxAHnrooQEDBqSlpYEqDGS6EIQQHh4GAFgsVkn8Q/LCeZ73hAprBxtmwDPauaaQ+yXev3//1KlTeBRcrl9W52JIrP4KArJYLAAAPDaPzy7R/HieZ1mduPyMLM+yLJ09o7iQOiO/9PoqSXmEgMViEV8RVqsVgNpmnvnGzU9NLf8aPjkldXLFEsbAITO/GTJTce92YzakjhG/+fVPTu2vfJrwJPIsAPgNSU4dQh7n5/Lj+HV5Zv43z8zXegUUioeCzbPslG7B1DBzJe6yzSoVbCJ6PctxFs8ffcTzZuoKqyRLGC47b968li1bPfpoV7IkwzChoaEAAJbV8TysWfGGL0qv10MI8BQK3mL/Wj39ZomIhhnPe7T+5FYghP7+/pKNxcXFt27dghBaLNaanbnFLwpsaOEPRqPU/VKOpLxOx1DTjOIq6p78Ao6HtBWnsvV6fa03zygUipvwiXg+MqKmK1HXcIttptPpFAUbfrfL9UCDQW82e7pLktXKC4KgXYvFMw96vb64uPiPP34PDe1Qr149skBAQMCjjz56+PBhnY6pKdmG58rEcAt4tU+N1MQdiIYZKNMnHlBUFEeEkEO9upqRLBGsVREIKLWVOim/nJjfw/ILQmXzDKGytyvL1tg63loX0J9CoVC04JZXmzxWhNXKm80cxmzm5GEGlGLB1W6wfyPHcRDCffv23bhxQ1LAx8enWbNmNVI3jF6v1+tZ0TADVR7+1Ok86CYyDCP2Q/thLR4I7JleEEJPaBk8panX6/FX/AErgWREONHSxj9Jyj/I86IU10LlFwbLL9EiNRj0Eud2q7Ump8uw/KrBClAoFIqbcP2rTT6UJXf5IJcUY+qkS5LNPLNcvHjp9u3bgYGBkl9x4I0ambXAq3QQAlZr2XgqwzBVnDRjGGgwGERnMxXE/oB9J+1N7DjdMgzDkGKbYaDoJqd9/BjfGjGFgKSOOHqKuLGKN9HeWcSDk03kwg7jCdOJVquVYQzkPQIAcBwnBmYkdWUcHcRorFAed2NHz2trcyj5QCL/teqNb1vMWb7Sz6H7W1Nd5QGByi8JHMeJoXoMBj3ZGjXoySnKLwqFQql7uN42k/gdWa3KsYaxQkZqDlW3DWoQctwU52gmf7VaLaWlpYo7ypUnLQJPi8pF2j+SQ+Lg4wgBHN0Ol5RMmpF7adTwEAIMU8l9xIophKBt2+ARIxJ79erVsmVLk8mEG9Bqtd65c+f48RM///zz1q1bnVvYJjHMSLQYZqK1bDKZEhOHDxgwIDg4uGHDhl5eXmI7lJaWms3mv//OO3bs6ObNm1NS9hCt7Zg2LDZIs2b+w4cn9OvXLygoyGQyiafjeb60tLSgoODs2bN//fXXTz/9rH4uuepvD9wUhDZflqBEvcIQQoTEvZC8PK6UbbhdU0c1m81Y2RUEhBDChpbVauV5XlTC8HZcVbOZE5Vjq5WXG2YqvZdsk+Dg4Pj4+J49e7Rs2bJx48Z6vYG0D61Wa2lp6e3bty9fvrx3776NGzdev34dVBYohTTp5eD9EhMTx44d265dO29vbwBAaWnp33//vX379m+//S4/P9+eEYiPDCFs1qxZQkJCfLxCVykpKblx48axY8c2bty4e3eK093ygYXKL7n8UjHPagSGYfA7gUZnpVAodRLX22YSJUDFTQ5HXbO3Yy0CQkiOocrGrRHWZSV7FRUVYT1M/hOE8I03kiZNmkTmpOI4bvny5QsXJmuRi7hMYmLi/PnzfHzKo+fggyxZ8l9Qcc5E8YxFRUWzZr23YcMGjZN7PM8zDKvT6RR1FLHasbGxkydPjoyMlGfcYlm2SZMmffv26dMn7uTJk5988klKyp5KrQUJgiCIyz/EhDzAtmJQZUdxRiIqKmrixInR0VFYdZbj5eXl5eXVoEGDDh1CRo4cWVBQsHPnzm++WZGdna19dkVs1QEDBkyaNCksLEzeIAAAnU5nMplMJlPLli379+//zjvv/PXXX//973/Pn7+geC5sGGzfvjU4OFh+NBF/f//Vq1dLNt6+fRsAoJilGuPj4/PZZ5999tln4paioqI7d+62aNGcLJafnz916tQDB1Ir7Tk4U1mfPnEfffRRkyZNxI2//PLLW2+9ZbXykmlYeZAGnY7R6QzPPz/h9ddf8/LyErffunVr+vTp2D4R64BbzGQyjRkzesSIEa1bt1ZZw8ayrI+Pj4+PT8uWLXv16pWU9Prhw4e/+urrPXv2VHqX16xZ3bNnT/Erfu4+/3yhyWRatGhRXFwcqQ17eXm1bt164sSJ//73v3/55ZdPP/2sqKhI0kr4Q+/evV966cWuXbsq9kydTufr6+vr69umTZvhw4dfvnx59eo133zzDc6HUXtfsNUJlV+K8oXjOPFdWuPr6/Az6wlz/hQKheIOXL/ejJRQ6kaERAY4LdugDed2dzcIAR8fn4ceekiy/datW6mpafamPuwYJHbH4x0B2qKQlxsq9s/oAAhh30h7VwRMJtO8eXO//PLLqKgoRTukvIoQhoeHL126dPr0aVUJC0kaZuqr6cS0AbNnz/nuu2/79u1jzzCTV7VJkyajRo1av/6XWbNmgbJJm0rqjAt07tx59epVS5cuVbRUFfH19U1ISFi/fv2sWe+Sh6p4IdX6LFy6dEli9DZs2DAiIkJLNQwGg07HREZGNmjQQNwIIezUqZOvr6/RaJD82YueFx4eRhpmAICcnJzdu1PEr2IrPffcs1u2bJkxY0ZwcLBDwUW8vb179er19ddfJScvNJlMQNbyDMMYDAaj0SBZmYPR6XSNGjVcvnz5Y489Zm95kq+vb2JiYr9+j5EHxx8CAgIWL1789ddf9erVS0vPhBC2atXqnXfe/u23TXFxsbhP1opwgjULlV/2sFgs4kK7mq2tXH5RKBRKXcL1thkpsBx6gTuqN+h0OlETwn9Go0GvV9CKahB8UYMGPS6xzQRBOHr0qPqumjfaxU5T2FPRFDayrA43rJaw5vbAp2vbtu3KlStGjx4t0aFV8PHxefHFF+fOnevceUUNWIthBgAwmXxWrlwxevRz2mtI4uvrO27c2JUrV5hMPsB+fxZV5MTExGXLlvbq1cuJQAK+vr7jx49fu/bntm3bKp2rWlXw3NycwsJCcouXl1fXrl0BqMRKtGU2Ezp06CDG9sA0bdq0d+/eKuYEQsBs5kpLzWYz17x5i/DwcPJXi8WSmZlJTpdBCOrVq7dw4edz5sx55JEWTr8ljEZjQkLCF18sw9PRZPXEPMWKdUYIvfrqq1FRUeqnvnLlysaNmyrWHMbERH///XdPPDHUaHQsQy0e41i8ePFLL00UD+jQER40qPxSQctaYgqFQqFUEXfYZlpHEyWrrrXLNp1OZzQaWFYnPzbOByrR82oK8YqGDx/u6+tL/nTjxo0//vgTf7bTRNo3KgMhsKOjl02+yVa921u8pPWkEDJAFhRRNMz+7/8+6N69u6Oah9FoHDVqVI8ePRzaCyOuR6o0/iSu1dy5c+Li4qoSqF2n08XFxc2dO6fSkhMnTpw3b25AQIDT54IQdu/efcmSxdh3sQZ17pMnT169elWyMTg4ODAwSH2uBo9/h4aGtWvXTvKTj49Px44dLRaL2czJ/wQBQVhme0MIevfu3bRpU3L3goKCPXv2il/xGrl58+YOGzas6iH1IIQ9e/bEc6QVtwMAgNnM4eztkl/9/PxGjBih/mqyWCz79u2TmJRxcbGff/55u3btnNbaGzRo8MYbSdOmTfVkvd9DoPLL88EihgbQp1AodRW322b2NCGJjzvQ7KLAsqw8xrEEHDBQy9GchvSzMhgqiFKW1eGN+Nd58+Y++uijZAGe57dt256aesCtNVQBBxx3edxnbNWQhpAYvSAp6fVu3bo5pxoajcaBAwc6ekOx5NZimGH7Ydy4cYMGDap6Bi2dTtevX79hw54ASuoa3vLss89OmTJZYq47AYQwJCRk8eJFNWuemc3mI0eOSJ5fPz+/Rx/tquWOd+7cSb7CjWXZTp062dsFj9/bXiCwW7dHJckDT506lZqaSjZIUlLS0KFDXZUhTafT9ev3WJ8+fVTCfkjo27dvw4bmODG1AAAgAElEQVQN1cvcvXs3LS2NnNmOi4v78MMPq2LDY7y8vMaOHfvss/8GdOpMFSq/sPwS/zzQnsev9DqZt4BCoVCAO2KB8DxPCi2GgThtJVkGJ7Ukt2jMs2QvK6gcCIHBYKjmOE4SuR4REZGUlBQVFUVKEYRQWlraJ598jJBjPjMuRBAEHFPRYDDgaHjAQQceRXBwPImOghCaPPnl+Ph4RRnPcdyZM2e2bt26b9/+Y8eO+vj49O3bt2/fvr179/bz8xN3ccKMYVlWi2GG8fExDR06RKLfAwB4ns/JyUlNTc3MzDx16lR29nl8TX37Pta1a5fevXuHhITItaiGDRsOHz5806bfFCME9unT55VXptSvX1+xJoWFhUePHt21a9fevXuzs7MBAH379u3ePapPn7i2bdvK1RFsnr3++muvvvqalit1BwiBgwcPDh06lFwz5uPj061bt//97/9Vunu3bt3kLQ8AaNmyZUxMjEpAEdyeQUGBEodGs9l86NAhAACEQBAQhDAysvOTT45QdAi8f//+mTNnDhw4cPbs2YyMjPz86wAAk6le7969w8PDe/ToERISori+q3HjxvHx8bt375Zsx56NkgobDAZ/f3/xa1FR0b59+9at+19KSkrHjuFDhz4xePCggICA48eP79+/n2X1+JLr1av3yiuvKBpmCKF//vknIyMjJSXl0KFD2dnnAUAxMT0iIzsPHDhQsVvWr19/ypQpV69e2717Nw0NYo8HWX7VFrD8wk1U03WhUCgU1+N62wwhJAiIDAiBMxHxvCC60snDRWiJuQQhlI84isYAhFByWOz15NpoTqL1pThKCiGMi4vz8/Pr1KlTp06d2rRpIxEeCKEzZ868//77RUXF4i4urJ52cFhkhoF6PcuyOpfoaggBi4WTxMQLCgp66qmn5Cu4EEI4EqPN9wwBAIuKin/77ffffvvNx8dn+vTpI0aMcG5yCUIoCIIWwwxXsl+/fvKohnl5eYsWLVq3bh1hcZdFmd+1669du/769NPPYmN7v/vuu23btpW0XmhoaI8eMampaWTDYtv1+efHk2q6SGlp6fr165csWYLNA+Jcu3bt2rVgwUexsbFvvvlmWFiYPDDjY489Nnbs2O+++07cNmjQIHJK54cffpD4hebn50+bNu3AgVRbOwhEPXHiIPTRRx+NGjWK3KuoqGj27Nnr16/HPZdwWYQvvviiJJ5HaGio/DLLmxIhAECrVq3sFcMBRcQaKgIh6N07VrKY8+bNm/v370dlyQkgAGD48OEPP/ywZF+e5/fv3z9//vwLFy6IV4Gbvbi4ZMuWLVu2bIXws2bN/N955235zC3DMJ07d1JKUFHJc3T+/PnZs2cfPHgQFz558uTJkyf/+98lL7/88rVr1/A8M47s+vrrrylOHt6+ffu777779ttvi4uLbVF8EAAwNfVAamrqF1980blz56lTp0ZHR0uMeX9//+eff3737t3ULrNH3ZZfdQYxbmRhYSEdZaBQah0IoXv37tV0LTwXt3gFWCwWMR2KiMp4oSj21JFPGsjTVUnO66qUoE8//fTTTz9dxYPwPJ+amvrBBx9cuHDBBXWqMhaLhWEYnU5h2YNzWK0KK8VHjhz5yCOPSDbyPL9t27Y333yzuLgYlOfCKjd9i4qK5syZu3///rlznVyUpV2ngRB27dpVYgTeunVrzpy527ZtE9fsEfmygG3NHtqzZ++UKVMWLVrUoUMHcne5XYEvbfTo0V27Knj6Xb9+fcGCBRs2bBD1bCLvQlmmsj179hw+fPi9994bPny4xE6oV6/e008/9b///Q+3J8vq8L7YPFMJp0GsSISiGYlXc9kDR4/H/qri2kUIQWZmZmhoKLkIpEWLFkOGDP7jjz9VLP/IyEh5CFOMl5dXeHi4mKvNDrBr1y6Sea3Tp88cO3bMVlXg42OKjo6WeDPyPL9x48Zp06aXXROqkEycuMUwPz/vtddemz59+gsvvCCZefPz8+vWrdvBgxnahzauX7/+4YcfHjx4sKIljEpKSsTMBPhoERERAwcOlMzP4MGd//znP1lZWbaOAYiYK2W3IyvryJgxY2bMmDFu3DhyWARC2LVrl9GjR69atarSSC0PLHVPftVJsPw6ffp0eHg4nQemUGoRCCGGYU6cOFnTFfFc3LWaVntAJ0FAGtVoybCiYh5hjuMkUtJVK0yqAkLo5s2bn3766ZgxYy5cuECqZTVbMUEQcLgFjrNodMvBwcQ0Ht/Hxyc2trdcv0xNTX3zzRnFxcUIlds8FfUbCADYvn37O++8k5eXp/F05Ck0lsQGYUDAw5KV5dnZ2du3b8N2jVhJ25wGshkkEACUnX3+p59+wkaRiJeXV3BwMHl/8b59+/bB4ddJ8vLyZs58CxtmtmMjYFsIh8FzKcXFxTNnzvz999/lU4Jt27YdO3YshJBlWYZhxKjcEEL7i+bLroO8BfgzeV8UW0y0TvFZEELp6Qclw2A+Pj6dO3dW6eM8z3fq1Il0aJSkaO/YsSMZUISMF0o6NJLtXFJSsm/fPlSeHRsMGjRIbt5fuHDhiy+WE1Ezy65dcottVwq++OKL8+fPSw7i7e3dtGlT7U+xIAg7d+7cs2cPJAC29wC5BSGUmJgor/bZs2dff/31rKwscYtYnqhz2YYFCxasWLHCbDaTRzCZTH379hFPRFGkzssvnhfEP1n0pgq/evLqREEQPv98oZeXl0bfdQqF4gnwPO/l5ZWcnFzTFfFc3GWbIYTMZqmYkcPzgkYpKNEvBQHZW3stkZSeEM0JLx3p2bNn7969yY01WCV3I/oKtmjRQvLT1atXP//8c2yYYWBFQLmuCXbvTtmwYYP71l1gdbxePemCIkEQyGQ+pC4rfhXdydavX3/lypWioqKcnJx9+/Z9++23L7/88uzZs0W1BpsxcXFxERERkhOZzeZ169alpKQgRJqUkiYRvRMhAPC992anp6dLjmM0Gvv0iWNZnU7HiHtV1vnLmlosDmG5UWe/xRA2zyCEZD3//PNPSbRGlmVDQ0NVZr2sVj4iopNYSYvFkpGRQd7rSgOK9OzZq1mzZuSW/Pz8vXv34j3wjh07dpTYwxaL5a+//jp//ry8Byp9RRDC4uKSw4cPS945LMsajUbtyuvt27d37NjJ87zVylssVrwWjjTPgO12BAYGRkdHS27fnTt3li1blp2dTRiTCCg/PmWm9aeffoqX3pFERETExcXZz6VBqfvyy1oR8iee5+395IGkp6cvXrzEaDQKgkAznlEoHg5+To1G4+LFS+RqDEXEvZGOOI5TyYulfcQRyCwZlXEyyQvaQ0wgk8nUq1ev6Ojo9PT05OTkw4cza6kgMZs57S3atWsXia+gIAh79uzJzMwi9WDJXqJ5BgAAAC1b9kVcXFxYWFiV6m0fRQ21ffv2AwcO2Lp1m8qO2GSCEBYVFeP1XbYDKp4F9OzZQx6p7/jx419//TV5TJVzYXfH4uLin3/+OTQ0VHK01q1bx8XF7d27t6Y8fORujW3atImJicYhE8kq4TYfMmRIixbNxY13795NSUnp2LGj6LFZr169zp072wsoghCQRGhECJ04cSI3N1c8BYRgwYKP09LSwsLCQkJCgoKCHnrooTt37mzbtk287yptJTY7hKCgoMBqtcrCD5CWcyVcvnx59+7dglA23ygIAvaUk1egR48eEpsTO7X+9tvvNofSSrtKWT/csmVr586dSeu0YcOGPXv2kEcxoUig8qtWsGjRorS0tKSkpNDQDvZiLFEoFE/g3r17p06dTk5OpoaZOrUmCq1DIooMgehRoo1l2Z49e4aEhCQnJ69atVp0V6vperkFCEFYWJhk3Pf27dvbt28Xc69VqhZjR769e/e2a9fOTWl/IATy9FxNmjSZM2dOw4aN1q5dq6LES/RgbDuVfSL0dRwxon37EMmaE7PZ/NdfuzQGhiHMM/Dbb78NHz78scceIwvUr1+/Y8eO2GWu8st2HbY7hfbs2TN48OAmTZqIP6nE84AQdO7cCWdwxuTn5+/atWv06NGizckwjGIwDNwTvL29Q0JCyIstKirau3cv2fa4//z55+bNmzfbqgrIvH+VtpU4UnDlylUcQafi78hOFkEFLl68qKUYQigsLEwSu1Jyadq6CgAA7N+/7+bN50nbzDaf6VnvxrpN3ZBfHkt6evq//vUv+XbStDabadBLzwVHdlEvoz3wcnWC+xjuXSzL6nSMICCLxUJul5TEF8vzAh7ckZesEVTGoURIT2yGYfT6yi2IGr+uWkrN+/tpRDIyXZlqQu7opho5j5+f34wZMyZOnFjTFXEMMeNNpW422O0tIiJCMvYPALh06VJKyh7sc6VRX0EIHTp0+O7du07WWwO5ubmSlU4AgICAgI8++vDAgf0LF34+aNDjoOICMLKkqL7b/BIrOJsBABACJpOpeXNpqEAcUVC73kZOzR06dFiylMhgMDzyyCPaj8YwDCvDaR8qCMGOHTsvXbpEbhTjeSjWqlOnTqKxihA6depUTk7u5cuXyTL+/v7x8fGAeAMYjQZs6/bv31+yIisvL2/z5s3YPCYmZvHxAeE1qrWJyNvt6+tTFQczjuP+/vtvW5UqqUCbNm0kZQoKCg4fzgREp1JHLJObm2vL/VBO8+bNW7du7YHvxrpKXZJfHg5O7U2uTcWIGz1hCTqFRIthBuwILFfJL5dgtVoRKovsaq+M0WhgGIiQA+HKKA8gylYvjhYlmvVlRW39vkaSrkhkG8Mw9kZQJA+nS9ZUrFu37q233rKtL1JAlKZt2rQNDQ1t0qRJ165dQkNDW7RooZgi09fX9+WXJ+Xl5W3duqV2rfqwWnlt3pgwMDCQDKqOuXjxovZ5BpvTINi5c+etW7fICRkXghDYtm3byJEjW7duLa/Aww8/nJiYmJiYiHXrEydO7Nq1e8uWLZLgHxJlq6J2hQAAXbpEyvMBXLly5dixY6Ihp6W24pTI8ePH7969Kwly+PDDD2ufiWUYKPGpU1kGUynY2M7MzCQtLgBAeHh4YGAQ9jMkvVVjYmJatmwpFrt///7Jk6cAAGfOnImJiRGPUL9+/YiIjjt37pQ8JhzHde/ejZx2EwQhIyOjuLhYfEjJ02FzTpw0IxekEZdQYT4Nf42IiBgwYEDPnj3atWunmIdNIxzH5ebmkncHIWS18uLpxEiAgYGBfn5+kt0LCgpyc3PEJYIOnfrmzZuSXuHj4xMUFJSTk1Mn5+2p/HIIhBDHWciv7j6jW7FlplY2wDxz7uVBRqNhBsqi6aiVrIr8chXqjtBksWqojEsgAwKRLwd78otSRbD8UrbNsMDW6RidTtrJauq9LXnkGAYyDKP4HEpsIZc+q9CeXSE2y/nz58+fzwYArFy5AgAQHBz82muv9e/fX573tmHDhi+88MK+fXtxkqJaoSFhwaaxpgEBARIvRNvUAXQofjfWp2/cuBESEuJgfTUBIczJyd23b1+rVq1UhlQNBkNgYGBgYODQoUM//PD/rl69mpqaunbtuuPHj2tZudS06UNyzf7y5cvOaUIQwn379sptM2y+OtedsCeGE5UBhL9lenp6YmIiaUXjeB4XL16UXGl0dEzjxo3Fr7dv3z5y5AgA4Ny5c6WlpaLRZTAYunbtik10ElsQyPKthYWFBw9moAox5cvqZvsgqTUizTb8a6dOEe3btw8P79ihQ0iLFi0aNWokT83nHKWlpXfv3iPtcISQqCbi9y2eo3v44Yfl2a67du2K7VuX4O3tLTf/6gxUfjlKbbfHJNgzz6hh5mloN8wqpSryi6ICz/OK7we5/KreetVZsPxSts1EZ1k5NWju87xA3n69npW8avGUt0QDc8m7GEIIAESoXEyqTp1DaMtIe/78hVdffS0xcfjMmTPlDn4hIe0nTJiwePHiqtewGnBIsCGE6tUzSVrJarXeunXLIctBjLfhRCR9jWC9/+OPP+7cubM8jqIiBoOhdevWrVu3/ve//11QUJCWlvb//t8vKSkp9ow0CMFDDzWVaF0cx12/fl28QMfrDG/duiVJma3X6wMDAyWOhVpwkWCDO3fuvHTpEmmb+fj4dOvWjYzngZ+ODh1CyLVbly9fPn36lF7PHjly5MaNG+SEWKtWrTp16oQnGMXprCFDBkvSSV+5cmXTpk3q9SNljL+/f1xcbLdu3dq0aevv36x+/fpeXl7u83eyWq0lJcWVFoMQNm3atCoTdFrQ6/VkFJY6BpVflaLd9avGJyKcQ26eUcPM06hLhpmWubKqlKc8OGD5pWybqSgoOp2upl5wVqtVMg7KsjqW1eFY54qrMMQpV1chnsNgUI5LIR9g4DjLhg2/1qtXb8aMGZIoUgaDoU+fPosWLXJtJV2IeDlOCLaGDRvIx4ALCwuds0Zu3rypFImhqhARR0rmzJnzwQcfSMJLVLp7kyZNhg4dOmTIkGvX/t60aePSpcvkE6EIAbmlSh7EiTqzLCvvbEaj0d/fH8ec0H5YVwk2XB+JWyOEEEeeEMtACDt1iiCzdVut1tOnT+PCly5dOn36NOlf2rhx486dOx09epQ8yKOPPkrGt7BarampChFHJHUDAJhMpilTJj/++OMtW7ZU9Dd2J541N649wmTtgsqvStGyiB/DcZZa2klI84waZp5GXTLMKBQXguWXsrKoLtvcVSMNWCwKqycZBjKMgmATBFT9r2NIQGxGa9b8iIObS8o3b9788cfL4kxUYzW1gl2KHRVsOPaD0WhUtEYcvVLckO4evkUIZWUdef75CSkpKU4s0oUQtmjRfPLkyTt2bB81aiQgsxqXXYLcaOfw6jsnbr1er7dneTlq97pKsMGyPF1g//79d+7cIX+SxPNACHXu3Il0aCwqKsrMzLRYLBxn4TjL8ePHydAs3t7eXbuWZzkzmzmDwRgaGkpe5p07d9LT0+0F/xRbeNq0qSkpuydPnty6detqN8wUKsYQ4C0IoRYtWrh8DEKCXq9v0qRpbXGldhQqvygYnEuQGmaeRl0yzMxmTvHPVeVrHLmQ0vITxWnUbDMVeV2zolwQBI1DiTX+xIIKEdUgQmjbtu337t2TlKlXr167du2qv27aEQTnBJtde8PRLmQLr+eunkeqRXl5eePHPz9hwoR9+/bdv3/fiaMFBATMnTt32rRpknkzO/WHTpjkDMMgVJ4aWwJCgOft/irBDY8JTElJycnJITc1bNgwKqo7se4LduvWjXTbu3HjRkrKHmDzLz127Bhp3UEIQ0JC8CwZtrL69XtMktM8Jydn586dio2Md2nbtu2GDetfeeUVN0WU0YJOV0GG4RjE+E90voIQVoP9gJcHQGh3AW2thsovigjPU8PMs2AYBiHE84LKX83JL4oUltWJcqpS+UWpOlhI1T5jl+d5i8WqrtHyvOA5T6w4n7Bp0yb5oimDwdCsWbO6OHgNzGZzbVmrIMZmwF5ee/bsHT16TL9+/T755NPTp09LQtVXipeX19ixY5599t9AdZIQBxdxorZYw1NcoYsQ4jiO561aWh4h1ws2PFmIJ8HEjWJCLYzJVGE8AiF05syZ4uIifDUIgdTUtGvXrpGHfeihh+LiYsXr7d69Oxn00mKxZGZmEiHyK9QHABAcHLxkyZLIyEgnpok4jsvLy9u6dWtycnJRUZGjuzsBTnLt1lMIgmA2m9065EFRpNbJLwrFtQiCYK0MLfKLGmaUOoy9WCBWe/7oil4Z1YwgCOreONWQOIIMOqwO9m3Dyn9BQYG8AOnc5UIQAizL1pDPEgQA3Llzx2q1kt5ZDMP4+vo6OlOE7SVvby+3zpvL197k5eUtW7Z02bKlJpNPYuLwAQMGdOjQwc/PT0uT1q9f//nnn9+//wAOm84wsKSkWEneIDFsjKO1BQDJQwgWFRVlZBwEQNPcC8+72HIWVxKmpaU/9dRT5AxVmzZtYmKiDxxIhRA+/vggMi/Z/fv3Dx8+TAZBRQidPHkyMjJSvOM+Pj5dunTZvn07AMBkMnXu3JnsDAUFBXv27JWvY8TPnclkmj37vZCQ9louobS0tKSk5ObNm1evXj1z5syBAwcOHEjFKcVfe+1Vd7sa4joXFhZKugrHccuXf7lw4UIyublzQCjOQiPnVn56PlR+VYpD8sutNaFQ5FQqv2qLYUZjflAcBcsvZQEmCILZzOl0Op1OJ2Zupb4BJA5JLHUdyNvbWyU6f1Vo0eIRSRT76gE3TkHBbYltxrJs06ZNHY9AgCAE9evXd/cCIVm2Kzy5DIuLi1avXrN69WoIYZs2bfv3j+/Ro0dISEijRo1UREiLFi0SE4cvXLgQp9W6ceOmROXCU6aOhwLBdUM+Pj4NGzaUbOd5Hue+dJU3v3OkpOzOyckhbbOGDRt27BiRmpqGEIqI6EiG8bh9+/aRI2VxPsSMdpmZmQkJCWJ+PJZlcewQhFCfPn2aN68QY/DUqVOpqal24vyCMWPGPProo4qtbLVab968eerUqTNnzpw4cXLv3r04bZ3NYEbkg+kSV0PF4P4SsO5ObtHr9U2b4sas6otCPLCY6q3uQeVXpbjE4hIEwRNsXQBAVFRUUtLroaGhkmhbFArFo7h3796pU6eSkxelp6fXdF08FCy/WFAxUyeeacEDEvaEmV6vRwjhwjWVzbPWjfWqLO3Iy8tzh5IEIXD3XJM6t27d4jiOXFYkevE5dPdwUmMyT7FbIRMWE/pr2STD+fPZ589nL1++HADQrJl/QsKwwYMHh4SEyGdUDAZD586RoCwyCrh582ZJSQkZGh4AgC/K0bkLXD46Olqe2rugoABCWP1RLkjEaI2RkZHi0IDRaGzTpjVuxuDgYLJbXrp06dixo6SuiBDYsWPn5MmTyQts2bJlhw6hx44d7dy5E9mMZrP50KFDoNygqoDJZBoyZIh8gpHjuG3bti1evPj8+fNAZqhgc5ocRHDV+waH5lO/3Xl5eUVFRaTTJoRQNEddNI1Rd6wyKr9qEE/wWn/99ddfffWVoqIinuf/+eefmq4OhUJRo0OHDmvWrF6y5L+eHKK82rAnv1iglKnTaDTgIFHkm5dhGJ1OZxuPhwxjEIckqx8V0eam+kAIGcVwWtrASp483ytCyGw2u3zeDFczICCgBtX006dP3blzRzK3065du3r16hUXF2tsSDyLEhgYSHrBuRYyATGGjFphq4M484nEAB75+XlffvnVl19+FR0dNXfu3ODgYEn3CAjwB7YOmZWVVVhYKEkV/cgjj3Ts2FHM3OVQrSMiIuSDxFevXlUMxl1tiA21Z8/e4cOH+/v7i9tDQ0MBgB07dnzkkUfE8lar9dSpUxKXUghhUVHRuXPnyGVpjRs37tSp09GjR7t06UL26lu3bqWlpeF+InFoBAAMGjRIbtWbzeZvvvnms88+s50Sir6CZAo14qIAAKBJkyaKs9CufeFACA8dOnTv3j1Jh2/ZsmVQUCBOP11nNHuXQOWXFupqILWoqKhXX33l7t27LMvq9Xr6aFAongxCSBCEu3fvvvrqK2lpaXT2zJ78YgEAFouFdP/AMAxkGBYAgIN7yr1msS6Ll3VWzzUQdVMTM27yj8dhzZx79eMq9enTp2nTppKfzGbz5cuXgYaBeYZhvL29gDbNDLeBc6EmXAKEMDf34rVr1yR1aNasWXx8/KZNm7RbIwiBXr16ypuu6uA6mEym2NjY7t27tWzZMigoqGnTpkVFRTNmzNi7dx8uYIvmAm1WHLJNqgAIEQAgLS39rbfeWrJkicTXztfXNyYmZv/+Awih4uKia9f+btOmDVmgadOmvXr1OnbsmBOVj46OkkzWcRz3999/e4IShhBKTU29cOGCaJsBAPz9/fv1e6xxY79GjRqJG4uKio4cOQJss6OAcGs8ceJEfHy8OOXl7e0dEhLSo0eMzKHxdFZWlu0IFaoBIWzfvp23t7ekeocOHfr0089sq0DLTme7uRAoG+egffv2kh5rMBgCA4OcbiV7QAivXr3avn2FBXIBAQGPPz5o2bJlDh1KYmpKphbrhiJL5ZcWdDqGzHxdZ0hKSiopKTEYDHgWtG50aQqlroJtM4ZhSkpKkpKS/vWvf9V0jWoYu/ILf+J5nuM4jXFLMYKAOI6rfsEGKlv44QleFooMHDiQ1EoxRUVFZ86cBUCiMwF56AiWZRs3biwqkSrgAvHx/UjNuJrBdTh+/LhkwW79+vX79+8PNOuFuFTfvn3JFUouBCG0YMFHX3yxbPz48f369WvdurWvr2+jRo3CwsLkNbTZaVDUd8Xg+FlZR3DGZ/kVYFUMIXD27BnJ82I0Gh97rC/20NOok+Fiw4YlSHR3AMC9e/dOnjzpMRoYyszMJL3F6tevHxHRKTw8jDSWbNHzJfNUEACFSPrt27eLiYkhY+eUlJTs27dPtOskB0EINW7cWDJ1zHFcVlYW9q4E5Q6l0N7IC27wAQP6t2rVSvEyXagOioc6ffq0xNHOia4CbJE/1q1be+bM6YyMjPXrN3z++ecTJkzo0SPGoeN4OFR+PbCEhnZACLEsq9NV4ipMoVBqHJwkhmVZhFBoaIearo5HoCi/KqhxDr3aauo9CGElcQ7cIdsEQeA4i72kgep/paVms5l7+umn4+Pj5SOmOTk5KSkpEiVJMXQEACAkJKRevcpNFKxlDho0yE0RILVVACCE0tLS7969K/mpd+9eTz/9FJma2R64yMiRT3ft2tV9tc3JyZHowV5eXt27d1evHrSBELLnj1paWpqfnwdsD8v+/QckSZkBAB07dnzhhRc0VhVXyWQyjRo1Ur7Y7NKlS7t3765xhdt290Fqatrt27fF7QaDoXXroLCwMPIpOHfunBg9XwTf99TUNDylLNK8efPIyEhytjA/P3/v3r34VSQL5YIAAIrDEza7GikadfKSJpNp9OjRcodkfLni3cfPO8dZLBar4l2wWvlKXxc4+/aBAwfIpsM41FVslYfjxo0LD4uZsIcAACAASURBVA/38vJq2rRJZGTnESMSZ816d9myZYMHDwZ1yDwDVH7ZwTmxpf7nOd2mfv36NPUthVK7wM8sjdxDIhFJEtvMoQO5pD4Oox54UDHHUU0hmh99+vSZMmWKvCOazebdu3fLd4QQ3Lt3r7S0VLI9KCho5MingapGhU/67LP/7t+/fw1KLFzBlJQUucNegwYNxo9/Pjg4GFR2IQCA4ODg8ePHy+0QF3Ls2HF5TvBu3bo999xzmkNKwsjIznIP0oKCgpycXLEbKLaG0WgcNWrkgAH9QWWKsrikat68eVFRUZJfLRZLRkYGhApePVrMYNeCz4bdGsntoaFhzZo1E7+WlpaeOHECf1bSldHRo0fJEQo/P79HH32UOAs6ceIEXoKleIEQwvz8fMlGvV7fqlUrXFyLYebjY/rgg/djYmLsFXZt0+KTHjiQeurUKclP2rsKsPWWuLjYiRNfIuPxYM6dO7d582bX1dojoPLrwcTptQYUCqVGoM+sHEl7lOnuDMM4EWxdr9e7JK60Q2dUv6Ge4BCCbAAATCbTnDlzlixZrBjKIjc3d8uWrUphDEBOTo480W29evVGjhzVtm1bRZtBPGliYuKrr75a42MSeOps48ZNkqkzAEBISPvFixdFRkbiMorXAiGMjIxcvHhRSEiIW+u5c+fOnJwcyUZfX98pUyb37x8PVG0bvL1evXpTp059+OGHyZ8EQThz5gwsBwAAdu3ajaO0kwQEBMyfP3/48OHkMRVPZDL5LFjw0RNPDJU/d1evXl2/fr18BkkQkNXqstDhEEKWZbVoj7gKErfGli0fIVvpzp072FiVvKbFr0eOHCGfAr1eT0ZcLCkpycjIULFTEELFxVLfYAhhVFRUnz59gP098R2HEHTpErlixcqEhITqfNHhy9+0SeHB0dhVcOUjIyPfeust+ZvH3pBQ7YXKLwqFQqHURhTlFwMAMBgMej3rREIkhoEsqzMaDdVgAUMIDQZDpZV0dwYbpAEfH59BgwZNnz79xx9/TEtLHTduLBkOW6SkpGTt2rW5uTk4qoSE3Nyc7Ozz8r1CQtp/8cWy2NjekuoAACAE/v7+8+bNnT9/Hjk7USPgNTwAgE2bNmVkHJIokRDCDh06fP31V5MmTcJbJG0IABg58ully5Z26NDB/b0LpaSkmM1mydaAgIBPPvnklVdeEU0rsW5kPSMjI1euXNmzZ09JPe/du5eeno7Liq2xevXqzMxMuUrdrFmzBQs+WrJkse3GSTsVhDA2Nvbnn396+umn5fH6zWbzpk2bcnNzJXUQBOTcihoc9//GjRsSb09vb+9OnTqJrWF/97ICu3btunnzprhdjFqOuXz5cmpqmr25AoRASsqeGzdu2DvLtWvXNmzYgBtWcb0ZAODChRz5/HOzZs0+/PD/Ro0aCSreSvKzv7//3Llzv/3226io7vZ6oMFgaNbsIcWzO414qF9/3Yij0cgrr95VcLFJkyZ99dVXiuMaOTk5eEjItTWvKaj8olAoFEptxJ78Ym1aVNl37UKqGjwvxBkHSQwTewgCUlTyqs6oUaNGjRrlwgPyPL9ly5bvvvtOngFWnBM7fPhQ7969JKmZIITBwcFfffVVZmbm1q1bt2zZev369TZt2nTv3q1v375RUdH165fbgQih69ev11REEFHfXblyRWhoB8m0EgCgSZMmM2bMeO6553bv3r1z585du3YBAGNiYmJjY+Pj+7Vp06bi/I/gchdN3NQIgc2btwwdOhRnNyZp0KDBtGlTn39+fEZGxp49e48fP378+HFsfvfu3TssLKxnzx4hISHySIAIocOHD//22+/ieiRRFV6xYmXbtm3lsxlGo/GJJ57o06fP0aNHd+3alZFx6Pjx4wCAvn37du/ePS4uNjg4WDEjAkIoIyPj66+/kRtmkkAsDrUNUnqYGIZJSEgQBPT9999fuHBBbnITtQIAgKysI2fPnpVEVsRYrdajR4+qp44oLpZG0hcRBCEjI6OoqNi+qyECAOzdu3fs2DGtW7eW/BoQEPDBBx+MGzc+JSXl4MGDu3btwgZw3759u3TpYu+2KoLfoNhEdAliq65cuaJTpwgy5QAGd5X4+Phjx46lpKQcOXIkNTUNANCmTZtu3br17NkzOjrKz89PsWUKCwvXrFmDzXg3vS2rEyq/KBQKhVIbUZFfLEJIHBrX6XQsq9XHw15mT+dgbFRlBLNGgm45AUIoNTX1vfdmyxNqkV9Xr149ePDgiIgI+RGMRmNMTExMTMycOXNUTnTx4sWsrKwRI0a4quYOYbsolJqaumzZshkzZsjdLCGEzZs3f/bZZ5999lmVQ5WWlh45ciQ6OtpN9czNzV2zZo29GjZu3HjgwIEDBw7Ufsy8vLwVK1aQmhaEEE9xpKSkLF26VPFcAABfX99evXr16tVL+7nOnj07d+680tJSHKERN3vVDLMyn9KLF3M5jpNM0/n4+Iwe/dzo0c/hrxzHLV26dPHixXKtEt//Q4cO9ezZ02g0Sn4Vo+cDO7NeuPUkkfRFCgsLDx7MgOV55xSAEObm5vz111+PPPKI3GeAZdkOHUI6dAiZNGmivXYguXbtmiAIEkupRYsWQCl8f1UQLycrK+vLL7+011W8vb2joqLkKw9V4Hl+27Zta9b8WGdsACq/KBQKhVIbUZFfFSYiHJJVLhFs2M/SaDTo9axOVyXBxvNCrVA4eJ5PSUl5880ZeN2R4ppIfCHFxSXr1q2Th6nQyL1791asWFEVBb3qiO6Wa9as+f77H+TeZRoPkpGRcenSJVfXrvz4CKE1a37ctGmTxIXPOe7du7ds2bLU1FS8jFC8v2L3XLNmzcqVK+XrCZ3g/Pnzc+fOPX/+PDknXkXDTOTq1WuFhYXqZfR6fbNmzZQMszK3xrS0tFu3bsl3xNHzVR5ZfISDBw8WFBTIf71y5QrOkqdSN/zrjz/+eP68gnuwdhBC586dmz59uiRuJACgefPmQUFBWjJbOHpG/OysWfPjwoULnX4JkGDDbPbs2eJcZR1waCSh8otCoVAotRGJSJI6ifG8prXIGoupwzDQuXUCchCqBYOOCKGbN29++umn48ePz8/PI13dFAsDgFavXrNq1Sr5UqhKuXPnzscff7xmzZqqVtoRGIbBmSv0er1erzcYDEaj0WAw4K+LFy9atGiRPLyBOgihM2fOzJs33011JtXTWbPeW79+fRXNszt37ixcuHDNmh8RkkZdI5ZpwUWLFn/00QJFo0UjCKH09PSXX345NTVNzO0DIXSVYQYAyMjIOHnypLrKCCFs2rSpopZvc2vMOnv2rPxXHD1f5cjYOMnMzJInjhMEITMzU73yordAbu7Fjz/++Nq1a+rl7WG1WlNSUsaOHZeWlnb58mVJazRq1Khjx44udGjEEPY8+u677z/44ANy2Z4TcBz3yy+/vPnmjKKiYi0xKmspVH5RKBQKpTZCCibp8hV7S+q1bKxBanZ2qFKsVmtOTs6GDRtWrVpt00ehylp8cR0UAODTTz8tLCx8+eWXtceRv3z58sKFC3/9daPLVUZ1sIUg98/E1ggA4Jtvvjl79uzbb7+NQ01WekCE0MGDB2fPnl3FeQ91bK2NIIRvv/32pUuXJkyY0KRJE0ePgxA6efLkBx98kJaWpuKtKir3a9asPnXq5NSpU6OjoxUXkqlw69atFStWLF/+JQAAQoAVRNcaZrhB1qxZExYWphhlVCQgIMCe/YYvX+7WWFn0fHF3AAA4depUVFQU2US3b9/eu3ev9mgWu3enTJ8+fe7cucHBwQ69u4h2RgCA06dPl5SUkGnQfX19u3fvvnHjJu3H1Agsz2+O1q1bl52d7VxXAQDcvHlz8eLFa9asEQSksswMr4yqomOePRBysRuhIlR+USgUygNIHZNfFebNFANJGQx6g0EW3pGB8mBxNQXHWVziDeKqO8rzfHFx8e3bt0+fPvPnn3/OmTOnd+/YgQMHLl/+ZXFxMQBQjA+hqpWWR5/78suvxo8fv2XLlvv376ufuqioaMOGDaNGPfPrrxuR3ZzI9tpKcbtCDEl7FUYICALiecFq5S0WK86iK+bs5jiL1crv2bP3qaeeWr58+c2bN9XvWmFh4apVqyZOnJiTk6MaElBT9TTUv2yiZvnyL5944on//e9/d+7c0diveJ4/e/bs7Nmzhw0blpaWRhzTbpgKfOSsrCOjR4+ZMWPm0aNHtczXIYRu3br13XffDxs2bPnyL20mJYNNYscNM7WVWvjD7t0pU6dOPXfunEpT+Pj4tG4dZEctRgCg/fv3S6Z9bNHzFRx6yd3x3KMkkj4AICcnZ8eOnZVq2OTsU1pa+ogRT65cuVKe01mO2M5PPPHE8uXLbaE+4L59+69fv06WZBgmJiYmKCio0mPiAztkFRCFIe4qU6a8kpWVpXFqF0/UL1u2rG/fx1avXiMIFWLSSAozDGMw6KvomKcChAAHRXRf0sUHXH5RKBTKg0ndk18wMLBMq2AYRq9nAQA8L/A8r5iJBSFgsVgYhsFL1qzWyu1Io9GNIhDXx1WCDU8U2EILOBN4DbeYOE1EHKTsg9zDTb0+xGEhAMjf3z8hIaF///5BQUH169fHI+jYFLx06dLevXtXrVqNk+2K12I7Ef5a4cik5kp+Ja6CDCBTXljSPjodAyG0Wq14MtCOexuyFdbpdAzP84KAEhKGDRo0KCIiolGjRjjYA0KouLg4Ly9v165d3377XX5+Pu6THGcRI4vYLFtY8X5VFeJo5Vc8bNiw+Pj+wcFt/f39jUYjGZGitLS0pKTkypUrBw4cWL9+/fnzF8jbjVDleY2J00EIQZs2bYcNG9ajR0xQUFC9evXEc/E8X1JScuPGjdOnz/z++29bt24lpj4gAEivNzCMXcOMbCUI8Q0V+wZUqWrF7gfGjRs3bNiw1q1bm0wm3PEQQvfv37979+7Ro0cXLPj44sWL8ntBbCnvY0TlgfrtI+oAyW6pvZ1ldYAmU73hwxMHDhzQtm3bhg0benl5ibW6f//+rVu3Tp8+vXnz5o0bN5LtTNYEVHxGbF2xwhU50eAaGqFsi79/QELCsH79+rVo0aJBgwbe3t7iATmOu3//fl5e3tGjRzdv3pySskf+8lG0ouUGjPswm12wqlMClV91j2z/ZsH519XL5ObmFBcXq1naJ5JjXgRfpyaFg4I/koZu7/978hA/YqNGCi+m/bHihz8zT2bf5gAwNA4O6zJ4zIQh0YEK6XEAAODihhf+dSmp/AQnkmNevPju78lD/LSekUKpy3AcZzKZgoKkIZQdJdu/WbvrN+qg/CJtM5ZlyWk7PD+ILTlBQIIgiD/JC9vDfbKN5wXX+uhX1F2clpflmqioiklLaNbMJDtX1AvLP4jFSSVMYpuJ9cEfSJ2YMLfEMmqWZEVbDuEIeBxnAbIEViRYC8GxaLBWBCHU6Rgyxh1p1gqCgFBZ/8EPQ8X7IlWXq46dA5abteRmXG3xX6BgD1d+OvEIBFCyseLdVLgvRqNBZcaMvLm2w1boBiq1lRlOZU1BjkGIYTAUVzHZjk+eWrlX26uAYhntjSw5DijvReKABRJtM1gx06D80ZU/JvJnpCoNrlL/igMHFapU8Vku+588naSGcvR6vUvWTWnE5a9uQOVXXcTVtlllG+2Rt33+G+9nB788eUL/yEA/IwAAmAsuZv3x8awVRbHzFsyKk3p8F6QtmPLGr5dGfU1tMwpFGRfaZqEFt+ue/CpfuiAIgsRVRkV0yQtXJzijrvuGG6t2ZGTnszMmBDnPICphovqFkKgLlhUna46IcrL6SC9QVqaCFigxzORKNiyb10BWq1Vlzpc8Di6P1z6SmxESpDVSqKTCJVQdsbVFiwJ7smHTAwCAUAXV3GaSkf86MIlHTigRcyn4tiLbubAthOugMN2h1+u1vCmIKVMg3txK7QTS1CQtT9zxcH2wp5w4N6t4BNFEIRpW2ZazVwHRjhV3cWjKlJgBE69bYuRXuNHi1Ym723aT2DwVzDAS5xpcpf6Sg1c0xsSak/2zwmCB+nmrU7ABANzhFkLlF8Ut5P2R9MyqwIW//9CFnCEz+gVGj1m2vf8fSc+8kbz0+6RwcS1tQeaymW+sygae4jJLodR16qT8cpfrpDtACFitPMdZ3OQHAt1MFSsmqoOgzH4otyIULSXt9bHzq3LN8U/kjgzD2MpAHKdRjk6nk5wL1x2X1+lYnQ1cHkJG+7U43bAqrQ3LFjshWyOLXwH5wba9fEcnTkfcvrKpGOIU5Qa2CHnhCCF1wwzaLBnJzRW3aWkN0f4nLh8RtoracAZxxvLPLKsnuk3lFSA7JHlRiuUVo2WQt5XYEUkeJdsFAkk7g/I7VaE98S8ASIo53+DqTQEAlPQIomsAcVQBbwRA4So8AU+qS/XhbvlFqYyCP5Jikv6QJuSQbj2RHFP+/eKGWR/7zvs6qYsvAAWZPyQNiYuJG5L0Q2bBuR8SYyb/AYYsWBC5Ydbac+U7D30jrdWMn76fEalSkbw/kuLikv7Is31NS04aEhcTE9P/mZk/ZCokDAEAAFB44ueyUi8s+OMiEbq5IPOHmc/0j4mJiRvywqwNJypJekKhuJ+iYyuzlhx3QZIgT6R65JfH2WbIFk8Ch5QQo0qYzRzHcTzPP7BSTa7jShRET1DCEEK8EoIgDVotKv1CGQj7HWEAcNLUcSGSFoZKAKmaXqVzKd5c+dnJvarHLcp+x5P3w8phWVanY+TJoF2CXq/X6RiVYIZke8rr78TlVDOSmsv7C1HKc6+irkLlV13CnLk22WdGUpwvAAXbk0a8kdn/m5TUlJ8nG36Y+fGefEN4qwBgjB6V5Lviz7KYs6DV6PXbfpg1xN4qNADwRNzHRRO+XjAkwPZ15sW4hb+npqaunxed+caIWSkK5lXehjde/DVw/u+pqak/DMl7f2xyJrbOClNmjXhjT9i761NTU1N+eMFn7YsvJp9wOOcOheI6io6tPPvWCX7zt2frrHlWDXiQbSYIiOMsHMdZLBar1WrFa5J4XhBoUs5aA4SQsYNieXuFqU6phdr4XGDDDAAAIXB5rDyDwYA7jrp5RqG4HCq/6hyFaRt+jU2M9QOgMCX5/azBC7A55dsu8ZngkydBbFgrAAAIDO7CXbxUNtvl6xdgVDkiV5C24I2Pb49aunRMO7xuLfOHj9Oj352f2M4XH3n+u9E7kjeck+54bvsPJ2MnTOjiCwAISExOTZnZxQgAAOc2JO9o9fK7Y8J9AQDAL3rmvJfNa5P/zJPuT6FUD9gws73wrPTN5yzutc20617U06POINih6oUptR0cpVP86lrzTDTMbOdiRE9aCsUJqPx6sLmUtSMyup0vAAV7NuxoPCEx2mZ2GX2MAAR3aaUyO6bE7e0LprzxK3j53cni8rTstD+5yNjw8gP5BkcH52dmSxwbC7Iz8w2tAmTnK7iUmQ+6hAeWb2kXHgdOZp6jjo2UGoA0zOCg8e1fjXTwEaGIuGtoGToSlJkmeKkzIIQcWihpb36Mmmd1DxyiU7IRm2dVD8wgMcww+HTuzhdJqXtQ+UUBBXkXQbvYAADM2SfSQfQzrSr+HBaAwzOai8xAW+SP7PT8wYOjdnyxbHv/5P5l8Ro5DmS9PyLm/QoFg7lCAKQBHSNbScNBAgA4AKKCK2w3AAAKi2os0A3lgaLo2MrslG7Br3b0UTDMOvrUcO1qNe6yzRxaTKLT6Wg04bqBq3wRIZSG/6bUasSkUnIgBHq93sGs2RVQTGaFYVkdXtPo9MEpDyBUflEAAAAUFBYCwBXkARDoU+6seDE7E0SOaoW9Ek+m/Bk7ZLKW0PjBr3806xljl4IR7yenRM+Ps00pRM37XTTVVMi6lCc32AwApGdX2M4BAAL8qFZMcTs2Y+zEWTA+KC4jlxpmrsQtPo2KqpK4NhoH3SbByYvdURNKNWNPCbZnaNnbTpXpuoSYV9F+Aeh0aJBKc3Pp9XZz7tUlIIQ6nU6vmZqur+dC5dcDR3q2uEKrMM/20S+gneHS7QIA/Fq1M4CCApufoDnz1x+yDeF4Guvc2o+zRo2O1eS61djXF4CAIZNfDtiRvALH8mgVGQ+yMrPLg3eY0xbExS3IlETz8Avu4s9dypN5Kvq16uIPMk9cLN9y7kQKCGvXSm3RG4XiEpBtdhZt/janqoYZlV8SXK+yQAglqpIgILOZE9dGWywWjrNIdHK6cL9uoNPp5GEGYYU4++WI2+XQlUJ1BgihumGGYRjl2PfqsCyrJbeJXs/Wbe1Zr9cbDHqW1TEM1PhX01X2UKj8etDwC4tuBVL+SCkAAJgvbk9elWZzUAyOHnzpj6w8AMLjJ7Ta8cWKzEIACs9teG/WH7dBWCs/UHhuQ9KUzNELy5ePaaLdqHdHgbUfrzhhBsA3bvTrrf5M/vgPvEKsIC05+dfgpFFdpAdsN+SFqD0rVmQWAgAK05ITY17YkAcAAO0Sk+IvffH+DyfKdl/w3hfGUUmDFbwfKRQX4/vo8+0/Cidfls4aZlR+yXG9bSbRqgUByb2VEJJufBDauupACPV6vdFoMBoNer3eA9VNHJdMjmLwaBxw3175Gqk/xbU4tG7H0eCKYshHLRgMnvi8uASDwUDfn66Cyi/34aHyK/CZhfOisz8eERPTf+wXeUNmiKnJjF0SJxQl/5BmBu3GLPwo8sTMATH939jgk/TzwgnBJ98f0f/FFYVjfk4e4rAhZAyfkBSftyr5z4sAgHbPfP39BN/tbwyNiYmJG/MNGP3T0sRAAIAk8ZrfkPlfD784a2hMTMyI5LzEpQsS8Wl94+avXxh78v0Rtt2//zrJMVORQnEan4hy88xZw4zKL0VgYGBQ+RdXLPKRuBiprJOWqFYWi5V6sqmgGEoBD+bWSH1EjEYDAMBs5oBt3kyxGDbP8FXgaqvMj2GzTXJwSq1DMUSHOhojKzhk9WEQAlUPOuJpKL4WtEA+U/gpq07c8URT+eXJOCG/sv2bBedfVz9sbm5OcXGxy7Nx2DCfSB475cTgpQvHhNtxWyzMXDZlZlr8wq/HUJOI8mBCRgTRDMdxJpOpbdvgKsqvbP9m4f/848QRqkI1yK/yUWqdTucS0SJRzVWEpSAIFQNqU9O5HCz4EQKCIFitVggh7sGiMMOijmV1OH8Oy7IMw0CI10XU2MJ0hwxFhBBdQ1+HccIws1q1JudFCFmtvEOvdVfFhPQoqPcvhsovj6KWyi8ZxvCk77/f8N6LQ8dEvzx6dFx0qwDfMgvMXJh3KW37suRVt6OTvv56SCA1zCgPKj4Rz0dGOLcrlV8YufxixR90Op1LZmBICeXQICaVbSKiUgsh0OkYhjFgFYEcZcQfWFbHsiyE5Y2Hy3uUAipWTqLo2NtOqQM4YZjxvGO+rLapV4dyNtQ184y+NQGVXx5G3ZJfxsDEBdvjL6bt+HXV/FWZJ7NvcwAAYGgcHNYlesgL3/werpptmkKh2Ie+NYEd+cUC2wiWxeKawSqEyptbvd01jlA67bSjHY9ydmJZFsLydQ7Yxwa3leTm8TyPV08CIC3Psmw1jz6SYT9sXxWK4ZusElEdIYBsUB+hWopzhpkTPdZqtQLgwKozUBfNswccKr+o/HI7voHRiUnRiTVdDQqFUrewJ78YUXK4Sg+WiCiVKUvJT/bd+t0+6QmhB02tYkVTXGuuMe+TpLxD2qpLMBj0ej0rRtqxp9bg7SpLPyEEDAN1OoZldY4uKKJ4AirZxuwhCM57t1qtVnlYc3VwRjXnTkfxKKj8AlR+USgUSi1ERX6VTV/wvMsmKKROk6xycAidTifZXLOTJLXCI0UigD1HHquDUNmf4nZKXaLSbGNyFEPhOYTFYnHUPKtKRjWKhyAKNiq/qPyiUCiUWoS6/Cpbb+ZC/wHsqEBuMRj0knBMcgXOhcK1tsPzgk7H6PV60ccD2DxtbDeyfC21+JOkfHW2J/ZCxEu6ASjzSFQsSeYgthfWDCsZknRnbqs7xZVozDZGUnXDDGOxWBw1Cz3RdYqiGdJXkMovz6HWyS8KhUKpZiqVXywAwNEh50qRx0/DEZmwxq6oaXuChiRaFBAqz+dUj5FgtVoZxsAwkAxszXGcGNiKbFusNBiNFcojVK3tqX2pgyAIlcYeFQ28qlaLUr04lG0Mg5BWlyctWCwWR9e56XQMAFU1zxT7Kq6G7Y1HBxcqUPWHm1ywSuWXR1Hr5BeFQqFop3rkFwsAIF+LLknSYi9+mj0VheNcpp85DVawEhMT58+f5+NTIU3D2rVrZ858qzorw3GcJAYxsKV1xlMTeKrKarXiapvNnKgZOxpTQa5ZalQl7QVdpFSdWte2Op3OCcPM5QEMOI5zwjxDSC3En8Z7sWDBR6NGjSK35OfnT5067cCBAwghD7yDZDYVMgBGNVDFkRdy+h1Q+eV5VKf8olAoDyB1Xn5VED8uzJ5ptVo1uiVYLFaHLlVcvIR3Ir869OcQ1alasSxrNBqwoMIxiI1Gg9FoYFkWIWSxWMxmjuM4i8WC08LgX0VNApdnWVb1JGWILT9p0qSJEydqrKHotRgZGTlv3txOnTo5fJEUOyCEAEAQglGjRs6YMaOmq6MJJyLRuS+yHMdxjj7dLKtTXPqivZ+rvB88zygrA8dTxVRz/vqqnE4i2Eio/PIEqlN+USiUB5M6L7/KC1mtvGtXM1utVkFgcERdRXBwNkdtUFGlwxdptTopjxVdsOzpWAih6tGxVEb9dTpGpzMo/6ZUWD1LjDiWHxsbO2PGm2FhYevWrZMkJlfcC38wmUxvvvnmk0+OKC4u3rJlC3lAinOIbRsZGTl16tTo6Oj09HTg8ZNmKukQVHChK6PiwR2N8MmyOjJng0P9HEKVgTQEAATAE1VpMqEKz/MMwzi6VtA5eF6oiqAh/aLJdV9UfnkCrpVfLqsWhUKpW9R5+SXGAuHdYXoKgsBxHMMwOp1OjOmAY7Gp2QAAIABJREFU/Rx4nve0NUUQAhUtqhqmTSWZYTAafbQkExEqWWJws0MIOnfuPG3a1O7duxsMoqO/mn0l7jhx4qQJE55v0qQJhLC4uNiBK6QoIT4IAQEBb7/9dv/+8d7e3uSvHmueqQwCqcBxFrc++wghjnPYPNPrWTxw5Wg/V72USgY7ahAIAcMwojywWCw4A6b7+hpeR+RCC4oUbFR+1Tgul1/uqCSFQqkD1Hn5xdr7wYUIQpUMzQcHSWYYYEfayZFbYhaLBTuKKLru+/j4TJ8+7cknn/T19SW343kzRUsAKyLiJFvFMrDSCTdKpUyaNOmFFyY0adKE3GgvLI0nACH0QMMM47R5hse0HpB+zrIsqRDzPI+XWgEHZ2tVJpfwKKNK7FanEd3eqPzyEFwuv7Sc9N69e6R3E4VCqRUghO7du1eVI9Rt+cW6W7C5HDErEW597MXuxHE8di6CRC7tFFG3xEhwWw0YMOCpp56ShDwBQMU1q4yJE18KDw+3d1iKE+Cm69EjZty4sRLDDADgsR5xEEInMoM7ujinKiCELBaro9ajwaDnOMsD0s/J2OUiTgRKVQnB4j7DBr8bqfzyZFwuv+ScOnU6IqKjJzsXUCgUCQghhmFOnDhZlYNg+SU/MqgT8oupXYINAMAwEP/hpoSwfItDfw/smxxCD1X3H2xqWXd0zjCr5vkHQRAsFofVPScmA2svrsrB7UQIlqqAp0pqnWEGqPxyNcnJyV5eXrWuG1AoDzI8z3t5eSUnJ1fxOK7yfPZA+VX7tBBxIR1e6+K0wueZa6mrgTo29l8HqHXWsrhAUTsuD9WgEUEQ5OmqKuWB0nxxDF/svFGVe+REAgOnYdna5/GBofLLtaSnpy9evOS1117Fs3PUv5FC8WTw685oNC5evCQ9PV2j67I6dVJ+1T7brM6DO2ulOZorPQKwE6XA6c73QCms1QlCqBbNmznx/qpZNRqfWqN59sCOXOh0jKjrq7eBSvTX6hFvEEIcjcO9p6E4hQvll0YWLVqUlpaWlJQUGtqhfv36Tp+XQqG4m3v37p06dTo5ORmHoXYVdU9+UdvMg+B5QWUoVC7zKpWCdAk7xbU48ebi+ZpXo+1lE6YoUhXhVD3ijaYn9kBcLr+0k56e/q9//YuOHlLUcU5+ecLbxol5cvclEa0i7h4ArRvyq/bZZmJ4E/wi1ul0zrkxeKDzg9VqZRiXdQsc8dM1x6JQANDr9bVUsIGytyF1A6sOOI5zawz0Wj23SeWXRrTcZFmmQbUQbdRye8Bx4qXE8wJCSKdzOIGny8HONY7KL4bxcmsqUXvYe0XLt3tg6GMPkV+1zzaT9E6GgbXIH6xSOI5z2gFXcsc9c8iEUktx4m2Fk/O6qT5OYLVaIaxreZOqIe+i5HRasFgsNEWVIlR+2cMh+SUaWtAG+RVUbeycUvdgWWfkF0JqU8HVDEICADqHroJhAMMwVmsNmGcS8NNNBqNHZZQ9y9VjodUi+VX7bDMxP5JOp2NZnZalLC5cNk12INLil1j/LhmiQwjhfOcsy1qtFuygaEuMC8VejhDCsRlqlwejmOHXzqI417cnUB62qVCBujG2aq+XkogXruWS1d9TkuOL3VKMkejQuTTi3DXW4DtXpcI4GIy4waFW4nlppBN5U0heU+TxHb0j9l4yCCGsEouns1gsOEC8+Mpy6ER1lZqVX9UM9nKU52mQgCOFapdf4vyYiO2JLrfTSION8oDj3MCiIFhY1gUxbF2LTsc6ei2VPoDuhlRWEUI48pktbRhiGAZLpWowz7S/ZLCq4NbKqFP7bDPS7AbarG1X3XKsf7RtG/zCCxOioqL8/f29vLzw9tLS0uvXr584cfK3337bunUrqQw5cRb8r8lkSkwcPnDg48HBbevXr+/t7S0OMNy/f//WrVtnzpzZunXr77//DkBZfk97aaPJfi8OVKhXgPxQWcjmcnMRF1NXxHF9IITNmjVLSEiIj+8XFBRkMpm8vLzwLjzPl5SU3Lhx49ixYxs3bty9O0Vje6rcaFErjYzsPGHCCz179mjQoAGE0Gq1/vPPnfT0tNWr16SlpYnVUzlL1VGqp1oXlav1KvnBMQkJwwYPHtyhQwc/Pz8vLy/slYE7anFxcW5ubmpq2k8//ZSXl4f3U7lkllUWBuTphg4dOnDgwIiIiAYNGoj3keO4oqKi3NzczZs3//TTz8XFxaJBTirxErTf4j594hISEiIiIpo2fahePW/RW6y0tBSfd8eOnRs3brx+/TppHlgsFolDueb3g3I/1wh+dYwePTomJjogIMBkMuH6WK3W4uLiy5cv79u3b/36DefPZwNHOiEevmGYCoItPDz8qaeeioyMDAgI8Pb2FuNqchxXXFx85cqV1NTUjRs3XrhwQaPhhIvZSyKM905MTBw7dmy7du28vb0BAKWlpX///ff27du//fa7/Px8aqFhalB+VT/YyxEHArVXBv+k0QNfYpUxDAMhgJCBEOJXHJ6HlEymUR5k7MkvdTjO4kQ44urBCZtBr9fXoA+LbYoMAYAEAYGyFeAIIQGLBVJ+ue915+gyn5o1aGFgYFANnl4Lkte6EzGI8Qilehmrled5a2Ji4rx58yRJmdeuXfvWW28jhPz9/f/zn3cGDBhgNBrtHQch9Pfff69evXr58uWOzhXgTmk0GiIiIsaNGxcbG+vr61vpLrdu3frll1+WLPlvcXExPp1kjTXW81avXtWzZ0+NNcH8/PPa9PS0+fPny7NUq5Cfnz916rQDBw4A2bWLT11sbOxLL73YtWtXrMapgBC6fPny6tVrvvnmm0rVO3ylb7yRNGnSJPLFun///meffQ4AkJT0+oQJExRb1Wq1pqWlffbZ51lZWepnqTr4QhYs+GjUqFEO7bh///7nnhstV9zFlmnbts0rr7zy2GOPVdpzAAAcx508eXL58uVbt26zZ/LZG7PHZzSZTC+99NKTTz7ZpEkT9Ra7e/fuhg0bPvnkU9xLt2/fFhwcTNZk+fLlCxcmq9sk4kmnTJmckJDw8MMPV3qb7t+/n5KS8uWXXx05coTsP6J5hjcOGzZszpw5JpNJ/WgkYj/HdZbfTbEAhKBz58jXXnu1R48eKq8OAIDZbD5w4MDixUskta0UnU6Hb9P48eOfeuqpoKCgStdIcBx35MiRL7/8ct++fXiLessLAvruu2/Jdwi+a59/vtDHx7Ro0aK4uDjRPCYpLCz85ZdfPv30s6KiogdQXa4e+SVf2ImNk+p3prAX8wOjfbvZzGX7NwvOv04enDDJcJI3Bi/Yw7YZHqTAphq1zSiAeDFqB6EaVsq14Nza75oKyoXKEQQB4SiF+AvP8wgJDKNjGCjYptIcOviJRo3C//mn0mL2BhY9lto3b6bT6fDNw4uhGQ1pOKu+bBohFBMTPXfu3ODgYPXTQQibN28+Y8aMIUOGfPLJJ3v27NE4BC7qnW+9NXP48OFadGt8uqZNm06cOHHQoEHLli1bu3Yd7tyuE0tOHkfurIgvMCAg4O233x44UM2+rXgc2KpVq3feeTshYZjYnkB1Uk6xzhDCqVPfePHFF/FUpxyWZXv06HHp0iVsm7kbl3v3mUymN99888knR2jsOQAAg8EQGRm5dOnStLS0OXPmnj9/XtJzFAWb+Ors2bPnO++806ZNGy3X0qBBg7Fjx8bFxX344Yfbt+9QKqLm0iD+NGrUyMmTJ7ds2VJjA3p7ez/++P9n78vjoyjS/p/qYybJ5DIHJIAYICAYCAQQCQQJcsQDBP2prPqC8HqBuuABiquC6Lq7uqDCriK6vLIC7gIqguLBmUAg4QyHKBBCwhESTiGTY6av+v1RM52e7p7OzGRy0t8P6066q+vqqq7nW89Tz3Pn4MGDv/76m7///e9Ed4cQUrpj8l2DoVNpL0a5csURQo8//r/PPPNMTExMnblZrdZhw4b17dt30aJFn3yyGHxQoJFqi6IwePDtM2fOTElJ8bFnLBbLgAEDevfuvWHDxnfffbe8vBy8DEuMsfdFHdlsto8//njIkCHeyo2IiLjvvvsKCgrWrl3XCErpZo7GWb8I8YOmDl8RXKiMGCmK1oJyAyEymK/rwXadI2Bi1rTGbD6i5dAzF+GS3BAVQAiJoihJoiDUmqWAYVBpUVTvN2mvqIonrC8YbWk8tDxuptpBbARDfIRQZmbmX//6l8TERN8f6dmz54IFCxYsWPD550t9FLCSk5PfeefPAwYM8Fd8IQRm7ty5KSkp77zzDgQqaGqyDfhRQpBq60B6YODA23zht3o1QT179ly4cOHHHy9avLhOmVWn7aNGjXz44Ye9ETOCioqKnTvz/KpYYEAomHa2UI+RAwAMw2RkZCxb9sW777737bff+iI9Y4yfeOKJp59+OioqyveCEEKdOnV677335s2bp5urQXGEAr355pw//OEPxi9RFxEREY89NrFHj+6vvfa6loLWA+pxrgF65ZWXJ0+e7ONOBEFUVNQLL7wQERExb95843Ei333qqaefeWaqX6+DwGq1jh59z803d5szZ05+/i4Dc1kvPYZfeOH59PR04/48c+bM2rXrUPNzydX4aIT1SyZmcnGNL5D56xGkzvSyNSNhXhRFsyxD0wzD0AzDMgzDMAxN08SAjaQylWfXOSgqEG7WHDxn+AKGCYSbSVKjfgowhlp9GZaIezBRFAUXeEGgKArxPACIkoRFUZQkiaIoitK3FJDP6yrRrFyOBQstj5s1EAxsPxiGmTXrFd+JmYzo6OgXXniB4/gVK1YYiINkqHXt2nXhwoU9enT3txQZISEhjzzySHh4+KxZswxOJTUKPIQwIlsPHXr7X//61wC6UUZUVNQLLzwfHm57//0PDIU8dasRQs8++2xcXJxx/sePH1+/fn3A1fMdwRJQSSekpw98++23k5OT65NVYmLim2/OsdlsyrGqDQtGvrMTJ06cMmVKYGFeo6OjX375ZT0nbAanEwFjmD9/3rhx4wJ2Z4wQGjBgwD/+sXDatOmFhYXKTcd6cIY6HszKGvWHP/zBL2JGYLVaJ0yYcO5cmcGnQz68N2PGjCeeeCKAUggQQt26dZs3b95rr72Wk+Ornp8gPj7+rrvuMt5m5nk+NzfXlJEbFPL6pSRmBE1Fz4IOpcaMYRiaZliWtVhYlrWwLMswDMuybnpWqz1TPt50dTfRNAggRkWLoGcBEDNf4h0HC57iX63GjBAznucFQeB5nucphHhw9TkAiMQXgbdsdYlZa4XJzQAAOI6XJMltBaFGZmbmDTfcEFjOkZGRzz33bGlpaU5Ojq7QoyBmC+pDzAgYhrnnnnvKysq8qCaaAKSBxJitPsSMICQk5LHHHjt//vzy5UZ0V4VOnTrVScx4nt+/f389q9eYcI+c5NmzZ9eTmBFER0fPnDkDAJR8QBkWjJQ4cuTIqVOnBkbMCPx6lhCnehIzOavu3bvPmTP7uef+WFNT3dCbF5GRkQ899FDAlCkyMnL8+IfWrv22srLKWxqE0IwZL9WHmMlo3779K6/MKi0tLSz0Q684bNiw6Oho4zTXrl3Lz8+v0+WMiYAhiyxaYkZA03SjiWXeYkl704z5EntaqTQjZ8wIE7NYWKs1xGJhrVYrYWiEpMnGjWS4maPuegY5y+TvU81ZFaN7rNcYkoQbWWMGtYcFQDZldFMynuc5p5NS0may7UtRHq7IlbldV8QMWjc3I+pUcO23eU0mv3JyhlibQHVQhOM44iAxN3fHoUMHw8PDs7KysrKyBg4cqHvUJzEx8amnntyzZ4981kV5l/w5ffq07t31iZndbj948ODWrVv3799/+PBhURR79+7dv3//4cOH9+nTR+tLg+y4l5WV+cVegg2XZ0j5KNRzzz2nS8wwxr///vuePXtycnL27t1bWHgCAKenD0pL65OVldW9e3etr6TIyMhnn3327NnS7OxsHxuoLFoQhCNHjnz11Vdr1nwbERGRlTXqvvvuS0lJuXDhwoYNXl1iBBd1HVKqG0SbFBZmmzNnjreRw3FcUVHRtm3bcnJy8vLyAKB37979+vUbNmxYnz59dP27REdHP/HE47t27VIa/pGwYKRLbDbblClTYmNjdat0/vz5/Pz8rVu3ZmdnV1ZW9uzZKyNjsLf36GMzAWDSpEl33XWXLjGT27hr166tW7cCoMTEhPT09IyMjCFDhsTGxmqnW3p6+pw5s1955RX5Vj3euJHn37CwMFVbLl++vH379q1bt27durWysrJr165DhgwZMWJE3759dclVly5d7rvvvmXLlmtrSAbAqFEjx48fr/usKIqnT5/euXPnzp07c3Nz7Xa7zWYbMmTI4MGDMzMzdd2odO9+85w5c55+ekp1tc6XSguLxZKQkCD/WVlZuX379lWrVuXk5PTq1WvMmDF33313YmLioUOHcnK21WX8aUINf9cvb8QMmtrhWFAgGyiSc2UMQxNKZrVaQ0JC+vTp8+CDD3Ts2FE16UyYMNGsUF1dffr06dWrvzpw4ABCDrIoYCy5HYFIuh+7642YQUv00+gjVH6rdN3NkXOf8vrHssyYMWPefPNNb24JMca//fbbu+++u23bdnLBbYiFAVBCQts//elPWVlZWjHU4XAsXLhw0aJPVBIPKXry5EkzZ87ULiqVlZXffPPNokWLysvPg9s0xd0oBIDbt28/a9askSNHaoWz33777Zlnni0uLiZ/elIOfP/998+dO1fPHeUsOXMiGbg3LF2ZLFumdvZYXl4+Y8YM4n2eeEfFWJJzIHj99dcee+wxreHTlStXli5d+vnnn7u9qyPFAR6EEPTp0+fFF18cOHCgaqMIY7x9e+7EiRNlb+zK/nzxxRenTHlalwzY7faPPvpo8eLFCkkRAeCHHnqoS5fkv/71r8aORoIF7I5qgJCrsYMGpc+fP18p6QLAjh07JkyYAEDCHoD8RuRKPv/89ClTpmjfPsZ4z549H3zwQX7+LkUzQe5e4pFF1+Moxnj9+h/++Mc/qq6TgxyvvPLKhAkTtK/Sbrd/8cUXH374oWLMIEmSyCHdgQNvmzVrVmpqqreO5Tjuk08Wv//++6DofPko3Weffdqpk/ozJYrirl27/vGPf3i20eMA2JQpUx5//HGtyvTatWt/+9vfvvnmG2VB8lYCAHzxxReDBg1SPlJeXv7SSy+5jyPKbwERp8BIz0+jqsTPP/98yZIllZWVihHrGudDhgx5/fXXk5OTtf3z/fffP/fcH8FzTJJ6hoeHL136ef/+/VWPkM/UP/7xj40bN8q2qe7aujB+/ENTp07VulRxOp2ffPLJhx8u0H6pkKGv1xMnTrzxxhuq8RYebnvmmWdKS0tXrPjyutWbNc76ZUDMmolY481/o4HeTPbT6D5mRtE0TZRjhJKFhFhDQ8MeeeSRcePGOhyO5tBMEyZMGAMhFBIS8u23a7/88suammqHw+lwOJxOJ1GoEQ0/TVPydDb+gmm9ubYOtE69mdahsNI0iwBjkA+9UBTlg5NiMScnZ/r06ZWVleA+MiQ7dUAIl5efnzZt+tNPP/Xss8+qFGghISH33HPPv//9BXEg7q6AS6f0wAMPaIlZaWnp3Llz3R7t5N1TZLFYZFHy/PnzL7zwwv/8z/9Mnz5dZVmUnJw8fvxDf/vbu/IVhMAtuSLDJUztwwMAEKKI7Or1GYQAgKaJ4EWJoihJLnkuLS1NeyIFY3z06NHXXnutoKDAHeoKiMhL8iNlFRQcmDhx4ssvvzxp0iSlBwiEUL9+fSdMmLBs2TLFUwAALOs1mAnHccuWLSPETNEWjBBauXJVI0uNcgUwBoPjTvINSQKEQPYrSPxqjBkzRkuunE7nypUr58x5070jpWQ7rrLKysqnT5/+6KOPTp8+XUVdEEJDhmTce++YtWvXgfvNYox5nu/Ro/sdd9yhJWbnzp176623Nm3apHQ6R8QpABBFMT8//9FHH509e/a4ceP8VaBNnjzppptuUl10OBxLly597733yLBRsA6PcPCffLJ4165d77zzTvfu3ZXvNyoq6v7775e5mcyTlcpeLdxleZTiizTo5i357qkn22yQ14G2bdv27LPP/vOf/+zWrZvqWULYtFVCCE2cOKFXr16q64IgfPfdd3PmzKmpqSH9z/OCmxfVZrJy5cqcnJy///3vgwcPVvaM1WodM2bM2rXrTp486bs68fz58++8805+fr5cTVJWZWXle++9R7rL9MrgOwJYv5o5MZMRGFMFTyeNsk2j1WpNS+szbtzY6upqcszMHGQmTDRnYIwlSaqurh43buxvv/26b98+8rkjQJp1orl9wRoNrZCbKRc2om8hf3qenKld2IiBhPHrxxjn5eVNmzZdEaKn1u+2W3jCCKHFiz+NiIjQngBJSkq6//77ly1bppR4EEKPPfaY9rBQWVnZ66+/np2dLUuByrNwsl6CyJFLly7lef7ll19WHuNhWXbIkCH//OdHhElCrRDpys1LM8GL3ZFS96KGvGTKTaMoSn4LDzzw/7TWjMeOHZs+fXphYaEyE5VYLBOJd999VxRFVZfabLZhwzKXL18uXyGKHaP9lcJC2S+5Z6ux0nFiY67uskG2d3MvNQ1w6zDhzjuz2rdvr0rtdDr/9a9/zZ8/HxS0QdsnpKeJ1atq5ABAVFTU2LFjiWM95fWxY8dqSywrK3vjjTe2bdtGBCPV8CaGiIIgVlVVv/LKLIZhxo4d68uxMVLntLS0zMxM1WFup9O5ZMmSefPmKQeLbg4IQUHBgenTpy9cuFBl+dmtW7d77rlHdv2ibKn3AeDS/ODa2NN1a1nLysr+/Oc/5+fvUr1lxWvFCEFhYeG33347bdo0lRfK6Ojo9PR0OYqafD0sLOyee+5RfWREUVy3bt1LL72EEMUwNEJIubCpRkF5efnUqVMXLVqkomft27e/886sRYsW+bggSpK0adOm7Owc9/hEynksE8tGMBVuHQhs/dLNqpWJNbJBI+FmDMOwrOWBBx4k8TBMbmbCRPMH4WYURXEc98ADDx46dJhheHJGlKZpcjBN/mi1si+YX6D8dWLTzKFc2FiWpWmKpil5p18QBFGUfFzYlCgpKZk7dy7RehEKodzGI2nc9mkwb9787du3q4aUzWa77bYBniIgYIwzM4eqBCyHw7Fs2TIi6ygyQRzHK/85nRzPC4IgAsCKFV9u3LhR5WoyKSnpvvvGKasnGygaD3e5XbK3K2NVm5yzwm0xomnKarV06dI5PT1dNcauXr368ccfFxYWkjxlSoY8Aa4TFwAA8+bN27t3r6rc1NTUoUOHEkpssViMveUSZ3HV1dVKqVFZUGNCO3i88V7d9AghjCEzM1M1cjDGu3fvnjdvHrHc1j6LECIFyVmtWLFi+fLlWq+JqampmZlDVcrSW2+9VaU0czqdq1ev3r59u7JuKpBvLqng7Nmzjxw54ntHZWWNatOmjaqNubm58+bN99Y/nr0KGOPjxwv//e8vKioqlI9ERkbecccd2oFnWB2XCtHdjXU/wnHc6tWrc3JyvNXW/d4RxvDTTz+dO3dOlYPNZouPj1MWQup8//33JyUlqRIfOXJk9uzZcjkcxxt2DqqsrPz440Xnz3sYhFit1szMTN9nxJUrVzZu3KQcJ8pSAt7yoCjKYrFYrUb/LBaLuX61FGLmdHK6/+p8UDGcEEKIcsc1s1hYlmU7drwRXDaftL9jzIQJE40M5NZ7A0DHjjcSjz5ycELlmsjzQrP6gvmF+q9fVAAuX5otMAblwibbtlEUUi5v/hIzIoAS7wjkinYNQO7dYpJm9eqvLl++rErTs2fPTp2SwM1GMIbMzKGdO3dWJTt06NCiRYuUOesuOchtbEasEL/77rsrV64oE9hstttuu63O1jUohgwZ0rZtW+UVjPG2bdt++OEHhiEHBywhIdaQEKt24MoXSfiaDRs2KC1CASA6Onrw4EE0zbAsU+eiXFFRsX//fqRgqvItb2J98wQZYCNGDNeOnMuXL8uKRJkpaXOQRw4ZhB9/vOjo0aOqNFFRUQMHDpTJMwAMHz5ca1t44sSJ//u//1MWpzs1GIY4MkZVVVWrV69WvUcD9O3bV8UGL1++vGzZcqUu0FsbEXJtKNA0/dVXq48dO6ZK0KtXL0JvGm4BOHfu3LffrgWFhs3bpwMAiouLf/31V+1diqK1Fbz11v4qQ2hF3yJig+qtVopPB+Tl5e3evVvVA507dx4xYjj41jOnTp2SyWcQpxXD1D2pEQrEZVmzRbDWL4ybHTGrP+SBRFGIoijZh35YWJh7A9GECRMtA2TOhoWFsSxLtOCUIiQhQO1J2haK+q9fVLOXRf2ArDgi5m3KW8rljcBHYgYApaWlP/30k7EsCLXiKQDAhg0/q2RBAIiNje3bt5/y8b59+6nMyTiOI+ZPvphLQa2YBTk5206dOqW6261bN5vNZpxDwwFjnJKSopUgd+zY4Y4fioyd2yKXOg4hhHbu3Hnp0iXlXYZhUlJSfHSPe/Xq1d27d8tOTfxtS3NDSkqK1hP9oUOHNmzY4Kne8Qr5blVV1U8//eR0OpV3WZa95ZYUUJi/9u7dW1WirIo04IFyWcTEDgCtWbOmpKTEuHXEzG/QoPSOHTuqbh07diwnJ1surc42kqOkCKFDhw6pzvDExsampaV5qYBxBX1FYWFhcXGxbOxnXFUAVFZWpqqkxWIhmgElwsPDVSfoAKC0tHTNmm8JMatzVZO/GwCwb9++mpoa5d3IyMjU1N7GOcgoKSnxbpEbOEjjiIGA7j+3VjDoJTcZgrJ+YdzixRotlAzfbc+BGMa1+94i9tRMmDAhQ56zJGg82XBBiIJWIZ5BMNYvCgBa356T7ttVLm++EzMA+PXXX5UOD43Lxa446FBQUKAyFQsNDb355m5K0tW5cyeVa4SKiopDhw76NTjlZfjIkSMqs8aYmJiBA2+DhtQMGKNLly6qHrt8+bKsv/KO0XP4AAAgAElEQVRlEsopS0pKlOfTCNq3b5+UlORL686fP19VVdVqpn3Hjh1VI8fhcOzevRt8OwTlCZyfn6/ivQDQvn07m80muxLRHau+R4RDCLEsgxCqrKzat2+fQah3V50wdO3aVcUGBUH49ddf3fSj7jZSFGWxuKb8wYMH5bOXBCEhId26ddMOHkEQgkI2OI4jGzS+7LAQQlVT49D2jNJYi9R24MDbVIE9AOD48eNVVZW+v3336ogPHDigUrlbLJbOnTv5kg/HcefOnZMNZess1F8YTG35lrl+yWiVxEwJ924dRVE0QpSxHbsJEyaaOWiaInbK5DPeOiQ0GfVZvxgA8ObiyTMjEAShTomqaSE3kud5pU2IIgFiWVaSJG8LG/ECr4TD4fjll198X+yQ21VAYWGh0+lUirMMwxCvGO40SOsko7Kykmy0I7fPdN8KBQC4fPmyIAjKEsPCwtq37+Br1YONpKQkbSCsy5cvl5SUkDfl73C6dOmSSh0UHh7eqVOnkpKSOtVEpaWl5EcrmPwYQ7t27VQXKyoqjhz5lYwc49NrMtyUAAoKDpw+fVrl5yMiIqJv37Tt23PJyV3t6aYrV65s3bpVzsqX4liW4Xnhl1+O1NTU1KnR7dChg4oNchx39uxZ7A4kUOexSZqm5DF28eLFmpoapTtThmFUQQvA5dUwOOB5/vTp0wCgciXqrbaGzfG41b59B5U6WhCEsrIycDtZ9fm7gQDQoUOHVawVABITE5GnZxddcBxXXFz37AsYvrj1M9cvguuBmCFX+GmXSpyi6hWM3oQJE00LwsrIPqFs1NjUlQoa6rN++WqsTywjtT4DmhWIHycSHsFgedP9oGMMPM9p98sdDseZM2fBT5keYygrK6usrFQ507/hhhtkicdmC1M5vgeApKSkzZs3+16QMRiGiY9XB3dqBBC5uV27dtrQ2H379tWqvwJGSEiIVoGghSAI165dI7/rEoKbO8g41I3ZlZu7HSm8CPoOjPHp06fT09OVF8PCwuLj25ASk5KStEH/Lly4IIqivwd+WJYpLy+rqqoy4GakFTExMarMw8LC5s6dO3fuXL9KNIBq74AcPg7W2oAxJq563IS5jsTeb6o98cTHx6l6hmGYJ5988sknnwywrhpER0fbbGFVVdXGyRwOB3Gy0szdMF4P61czb119IAtsSAHzmJkJEy0dlPKcWa3dcmvYQ68n/Pi0tYi+cnsdAADgeV6rB9OFwcLmcDh+//13VJdvQy327Nmr3Y0mTucIdUlNTW3ow2AWiyU+Pr5Bi/AGhFB8fLw2bltwwbKs1qu7FpIkORwO8rtFEzMAwBinpvbSkt4LFy74rmiVIZuMXrx4UTUFKIoiOwsY48TEBJVvdwAoLy+XJInEJPGr/mVlZdXVRkI/aYVWqRV0KCkuzwdZr1JZWVleXh7EDGXEx8f7GybOX9hsttTU1DqVk4IgVFf76tmlaXF9rl+tCYrvDDK95Zsw0TqAEFCU7J7RZGUutMJtJ3Kshfz2ZXkzXtjsdnteXl5g8jzZAdVFY44/hFqGXBIwrp/J7Na4hnvTVgWw4USSa2kJwzCxsbEG+hDitUIUJaId8rk4VFJSYuBFsEkgCGLDGLzV7ZbDLzTyXPZtLF0vs69xENz1q3XjuvnwmzDROmFOYW9ohdwMACwW1sflzceFzS95V06sdaNPygQAjHF8fHwjOFFMTEzU2kQ1AjDG2vNCQQfLsnFxcS1dFeYnsK6nirNnz0JADgbd2jbdEY7dJqD6458UJ4qij/TMR4NSYtqgPawYdNhstv79+wuCaLCNUj8EeeUhnj6051SDDpvNFh8ff53NrOaCoK9frRKt7GiKCRPXIcxZ7A2tk5sBgNLjsLflzceFjRj2+EnP6rYuo6jGiJVJ03RDeLiuEwghd8ThZlRKKxA1iXSue6sBRhPycfCIoiiKPumdfBnzhA02zvihKEqSpBZFQnBj9YzpaKHJEMT1y4QJEyZMtCy0AG7mo829CgiBUmmjXd4aYWEjp8u8oaKiQj4E1XCorq5uKqMj4jeyQYuQJEkVmKvO9A1XmaZFhw7Bd8gpikavLyYmRkm0BEHwhZ5hjJOSknxRqBInEw0KQRDsdnuLImYAAL///ntDFyEIgl8zy4Q3tNz1y4QJEyZMNAn887HWJOB5PmB3TEobKqXnK98XtoiIiEGDBuXl5fmlOvMWfOnSpUuyLqKmplpLXVauXPnqq69CMDQ8xAs/AG6SA1kYY7vdruJCHMctXrx4wYIFwSpF6dvHF7QCboYQVFZW6pLewMYMmSOhoSGqWcZx3JkzZ8jg0S0xPDxcxWoEQUBIx7mcooau0BFWq9WwSoAx1u5cFBYWZmVlgV5LiWdtv4AxEI1Zi3PdWVWldr9RXl7+0ksv7dy5s/4bMe7vRov3mtNM0LTrlwkTJkyYaHFoAdwMgidS8zzPMAxFUb4vbAzDhIaG+mUWSKS99PR0lQN9cEVPcrk4FwRRK/0kJia6CVV9IUm1oa588eIddGhNxViWjY+PDyJTvC4tldHhw4drampUV4mSNqD+wAiB1mE9xlgUXUP08GGdEFht2rSx2WwqN33efH8rs23fvr12angCIaQz68PDw/v3v3XPnt2q6zTNBETMBMLum7n/dxUwBvJelHUmx8N8t0E1zL+FMdXmjyZcv0yYMGHCRItDC7BpDC4EQfBrYQsNDY2NjfFXViGeMFQCKMb47NmzGLu0anv27JaDbslwO9kPwj93PkH2FOc7SIQ35RWEUPv27d3xQ+uLAALJ+xKmtjmDEAmGYS5dUruZiYqKyswcyjAsTXucY2QYxtiAkIwObWjpqqqqixcvyVldvHhRW2J6ejqAWpTned54xCUnJ2v1Zko6hzEGwGfOnFXlHB4enpiYAICIexvyj6Zpf0cTABIEgTCZlsVDiB/O8+fPqxxdWq3Wm266ibSl3p8Oj/h4LYi1Xg/wd/0yYcKECRMtDtcdN/MXVqu1a9eu/gooCKGePVNUQaicTufp06eIdEWkKK28GxcXN3z4cOSOOhVE1K8b/AZCaO/evdojQx07diQ0ALmDhwYM5MnxfKxYQ7uObGiQtpaVnVNdj4yMvOWWWygK0TRlsbBECWaxWGjayNiPjMP09EHaMHF2u33nzp1ysqNHj6rMGqOiovr376fLbTiOM6A8qampujEAlBcxhvPny1UMJDQ0tGfPnrJvHoQQy7JEk+DPsKEUMdmaZnYEDEK+SkpKVIfBLBZL165dye9gfCua7LthwoQJEyZaNuwHP9394SF7U1ejJcPkZnWAYZjevXv7u7lus9n69eunOmZQWVl54kSRfCAEYyguLlaZu8TExAwblulvcVgP8nW/sjKGX7IaQog4dlciISEhKyurPg0kppKqlvpTK2gEN3cNB2JqeObMGdX2eUhIyK233ir3Bk1TVqtFtp41yBAhdPvtQ7QO68vKysnjREY/cOCgSgvKsuyQIUNIHAjtW9DSM/Ky7rnnHplFqEBRtb4ZEYITJ06oQlQzDDNo0CA58gRN0zTt0xdMOXicTifRyzWhSrl+QCUlp7Qq97S0tL5908DPc2Kqb0V9ZpYJE80RzmNfPp3Zv3/m018eI/sZ57LffGRQ/0GPvJl9ztcU6gsB5GnCxHUC+8FPj8w4LK7/7IhJzwKHyc3qRufOnd0eCOoWVohF0H33jdMaiZWXl2/evJlkQrRnhw8fVh3rpyhq0KBBRHj1SzZCCC1cuODYsWP79+9bv/77f/7zH1OnThk2bBg0AEPzpTLkx2+//aaiEFarNTMzMzw8HPwXIpcvX37w4MGdO3euXLny3XffnTRp0sCBA/3NBwAYpgVzMwCQJOmXX36x29WfvV69eg0fPhw8O8QgeBdJFhYWNmTIEKXPbgAQBOHYsaOKbHBOTnZpaakqhy5dujz22ERv9VTSM/ewR6NHj46KivL2CMPIBpkoJyfnwoULqgSdOnV68MEHSRIf3yMp+pFHHtm7d+++ffu2bNm8ZMm/Zs+efe+9YxISEsD/8dPkOHTo0KlTp1QX27Rpc/fdd/vlC4Q0PDNz6K5d+b/+emTbtpzly5e9/fZbDzzwQHJyMrTAnjFhQoWS7+e+v68SoHLf+zP+cwzAuXPpjO+Pc8Ad/37GP7PtvqTQXPA/TxMmrg8QYuZeN/gW73ytyWBys7oRGxv74IMPEAMfY2GF3LXZwh988EFVXGlJkvbv369ICRjjH3/8qaysTJVJx44dn3zyCd8VVKTQUaNGDho0yGq1xMTEpKSkjB49+uWXX1606OMpU572NaO6EIC3sV27dl25ckV1sWfPnpMnT/Y9E9LAiRMnpqSkhISExMXF9enTZ9y4ca+++uqCBQt8p81K6NrUtRRgDJs2bT558qTqemxs7COPPOJO4+qQOv0QPPvsM1pF1tWrV3ft2g1u5yIYQ1VV9fbt21VGhiEhIRMmTMjMzPQ2NUh6+dbzzz+fkZFhoH0VRUlW41RVVR04cECVbVhY2PjxD3Xq1Blj7EvAa/eUtI0ePToiIiIiIqJz587Dhw+fPHnywoUL3377rRZKP/bt26fa9WBZ9u67705PH4h8czuJ3efKHnjggfj4+LCwsI4dO2ZkZEyYMGHevL9/+OEHpj2jCRMmTJjwFUpihu55MuX5fl63YU3UAZOb1Q2E0JAhQ2bMeMnYtTSRdRBCc+e+mZKSorp75cqVLVu2EC9qsmxaVVW5Z88elfRM0/Sdd945adIkImP5wgaTk5Off/6FuLg41d1z585t2LDR95YaIwBulp+f/9tvv6kuWq3WBx988I477gAfOBVJMGTIkCeeeCIsLEx1t7Cw8KeffvK3VgDgoy1cswVNUzk5OapDRwihAQMGzJgxQ6Y3AF4NOMndRx999H/+53+0Z/BOnjy5efNmhBBWRIPYsGFDeXm5KmViYuLrr78mKzBVLxRj7HS6KMSzzz47YcIEA+/5koTJkTZSIsawY8dO7ZHFbt26TZv2R5vNJgiCMT2TK/PGG2/06dNHdbeqqmrbtu0GjzdDIOTyX5Kdna09rZqYmPjcc88lJLQFX5X8MGPGjJEjR6rYMs/zubm52EsgEBMmWhCSRs95sV84QHi/F+c9fDOAddCkeaO7WcDSbfS85zIjfEmhueB/niZMtEYoz5VpiFmqsTNmE4ZowdqDxoTVap04caLdbl+8eDFxTKeSWmSN2dtvvzVmzBiVQIwxzs/Pz8nZJju5dvMu+PrrrzMzM1WeGCIjI1988UWLxbp48WKikdAVkkihiYmJb701t3t39QIgSVJeXl5xcbHmOaRr+MQwjMGOu7f4URRF0TStW0Ny5bvvvuvbt6/KjC0hIeHNN9+02Wzr1q1TJta2DgB69+49c+ZMYn6mhNPpzMnJ0a2tL6Bp2puxXyPDmwBMURSAumORy+c79fPPP99///2dO3dW3iUDNTQ09K233iIpaZpSRSbDbkcajz766PPPT4+MjFSVW11d/eOPP4KnfI8xLig48PPPPz/22GMqA8jk5OSPPvros88+W7ToE9VTJFhWXFzc7Nmzhw8fbqyu1IZQW7du7dix9xIaL4Om6TFjxlit1hkzZlZVVSGEdJm2TFBnzpx59913azlqSUnJN99846OWiYzzOpM1AkhlCwoOZGdnP/zww8odE4RQenr6ggULXnvttRMnimQ7Uk0OZADAY49NmjhRhy1fuHBhw4YNJjEz0RpgvfmRxdmPKC60y3zzy51v+pVCfSGAPE2YaGVwk7HDR+DJ5GH5J0xiFky0bO1BYyIiIuLFF19cuHBh27ZtyRXFiXkMAGlpaUuWLBk3bpxWAD1//vyXX34JgLXRhwoKCn788UeVqRgpbubMGcuXL0tLS1OWpTqpP378Q//973/S09O1glR5efn69eu1cifGuLy8XBuuqnv37jZbGHjZcSeCqfbEUVRUVM+ePd2KDqVQ7qrPd999l5ubq82zbdu277zzzvvvv+8OG6CPJ554YtGiRTffrLP1ePLkyZ9//llVnO8wUAN6qwx5g3UqM/0HysvbqT0/1rFjx7S0NNnPO/GGb7FYSACxU6dOrV+/XqU6AwCr1froo4+uWbNm8ODBpC0Mw7Asy7IsTdNkBLZt23bBggVvvPG6VteKMd63b9/SpUtJ3DNlx2KMP/xwgVYRCgAxMTEvv/xybm7uu+/+bcyYMTabDSGUnJz8v//7v19++eWmTZuysrKMiZkk6XYpWrly1aVLl1RXiW75hx/Wjx//EM/zxBJSi9TU1M8//3zy5Mla+uF0Ojdt2qTyNSI3U+vDJioqqlevXoTTBvvtBwKM8dKlS7Wnzoju9D//+Y9szKw3hqFt27YLFy589dVZWmYuiuKOHTsKCgoaYJzXEmbtp0yubHBLNGHChAkTwYfkNqrH6z8rNIlZkGHqzeqAJEmyL2mLxTJmzJjMzMz8/PxNmzbl5Gw7f/58ly5dhg69fcSIEX379tW113I6nV9//XVeXj64YkCrFG7w4YcLBgwYkJqaqnqQYZiMjIwBAwYcPXp027bt+/fv37p1KwC0bds2PT194MDbMjIy2rVrp0tLOI779ttv8/LyyJ+aNDoCUPfu3T/99NNPP/0sOztblpDcWhpEUfoGllardfLkySzLrl69+vz586q7pNylS5empqbeeOON2mdHjx49fPjww4cPb9++/eDBg7t27QKAzp079+/fPz09/bbbbouJidFtoN1u/89//nPq1KmAd/cN4iMTvPvu38aPH6+6WF5e/uKLL+3cuRMHL2Cxt6zatWv35z//efHiT9euXasUrGX3iUuWLOnbt++gQYO0urWUlJRPPvmkqKgoNzd3z549RMHYq1fPvn37Dhs2rE+fPsQdixbl5eVLlvwfuPUzclnk1VdVVX700cfvvPNnLalDCHXo0H78+PHaTvMRRMkm50Z6ZsOGnwcPHvToo4+q1FYIoZtuuulvf/vbtGnTcnNz9+zZu2tXPvEdMnTo0LS0tIyMjJtvvtlbyIR9+/Z99tm/sJ5mSfddWK3WJ554nGXZVatWlpWVN6GbDPldnDhRtHr16mnTpoWEhKjSxMXFvfzyy48//nh+/q4dO3bs2bOnqKgIANLTB/bp02fo0KGpqamqCB8yioqKPvvsswZt3YoVy8nGgRKFhYUjR44ylXUmTJgw0QIQdetTKfOUnj9MYhZEmNysDly8ePHatWvdunWTr0RERIwcOXLkyJG+PC6K4vfffz9v3jwAUIk7Cnm36oMPPvjLX/6SmJiozcFisaSmpmqZmwEwxrt37/744491BSyEUF5ent1uV1kJ0jQ9aNCgQYMGyVe2bdv22GOTQCGtXrhwgeM4lbwbExMzbdq0adOmkT/tdvucOXPWr18vF3fw4MFPP/105syZ2k16AAgNDR0wYMCAAQN8b6Aoihs3bvzPf/5TT0mOoihvrjKMc1ayiHpCHgYXLlxQ+eRACN1yyy0LFny4YMGH5MrRo8dGjx4ta/yqq6v//Oc/f/DBB927d9fmbLFYevTo0aNHjyeffNLHylRUVHz00Uc5OTkYE1am0wkbNvzco0f3J554whu7M4YoioWFhZ07d1aOIkEQLl++JFv8EmCXswr03nt/79y58+DBg3XtZtu395sQlpWVffrpZ5WVlVolGKGE3sb5Cy88/8ILz5M/7Xb766+/vnbtuiCydH+xaNEnycnJY8eO1dpbIoTi4uJGj75n9Oh7fM+woqLiiy++KCw8IWcStLr6AHknqDELNWHChAkTgSCidy09M4lZUGHaNNYBjPGSJUu03hR9fHbnzp1z5rwpH/HyJnZkZ+fMmTMnsFK0he7Zs+ett96qqqqSlR6qBABI69RBizZt2hDJlZABhNDJkye1RnQqWK3Wm266SXXxv//974cffqj16xAACDEj56kQMurVOuHNrLEuh5zYL0/lvgBjfOrUqTp1MVFRkWlpaaIoyimLior+/ve/l5SU1L8Odrv9448/XrFihbtKHnflTsYYFixY+K9//UtrFlsnyIzYtGmT6rokSXZ7pYYmIeLOtLKycubMl/Py8oKiqzp//vx7772XnZ0NesovcuHEiRO+jPOkpKQm4RGyUhFjPHv27O+++y4oJyfdA+DL+mcVKEyDRhMmTJhoOYjo/VTKvF60ScyCDMrp5Hz/19S1bRqcPXv2o48+8pdXiKK4devWqVOfqaqq8iZTKuRdvGHDxj/96U8nT56sjwAqimJOTs706dOPHy8EjXitKBHn5eU5HA7j3MLDw3v3rtXXYYy3bNlSJw1gGEYOZCxzJ4TQ8uXL//KXv2idy/kFjuO++eabWbNmySeF6rPL7u3Zut5A8E8cIYTy8/O1AYVVCA0NjY+Pl3ULpGO3b98+c+bMgwcP1qdWZWVlc+bMWbz4U0KHQK9zCFkiWLBgwezZs0+fPu17EU6nc+XKVc8884yXenqtPEJQXl721FNPb9myResvxC+UlJS88cYba9Z8q8hc6yoDNm/erOdExwPucd5kSh5S88rKqhdeeHHlylV1kkljXLp06d1331u8+FOlPXMQahko/FqYzPXLhAkTJpoGEb2fGmASMw/Uf7Uy9WZ1A2P48ssvP/jgg6tXr/r4iN1uX7Ro0eOPP15VVUWETm+2Okqrquzs7EcfffT7778PTMwihU6e/L9EJ+Y+L6TrPhF98cWyvXv3Gkvz4eHhHTp0kB1CIISqq6tXr15tTFMpikpMTMQYSxIWBFEQRI7jyb+VK1c+/fTTubm5gUnYFy9efPvtt195ZdbVq9d4XiB58rwgCKIoBhLjsFlZT3333fdbtmwxVoCEhIR07HijMhIDeYMHDhyYMGHiF198oXUoUiecTud33313//3/b82ab/2Ry9GaNd+OH/+HL774ok5KiTE+fvz4nDlzXn11VmVllbdBpy1TdqaPMVRVVT7xxBPz58/XugbxBYIgZGdnP/zwIxs3bpRb562ZVVXVq1at8mGct2sqVY/b/I/8hV977U9z5szxRfWqBcb4wIEDTz311IoVy5X5B62uJkyYMGHChAmfYXKzWhBtge4tScJLly6dOnXqoUOHjKXnmpqarVu3PvbYY/Pnv6/I1kjWURrmlZefnzZt+qRJk7Kzs2tqanys+bVr11avXj1qVNb8+e8Tk0VlzioQU6jKysqpU6f++OOPBjTJYrHExcUT/yVyJf/73//OnTvX2PwyOjqa5wWe50VR9DzQhQoKDkyYMPHZZ58rKChQBc/1BozxxYsXP/7442HD7li+fAXJUJZBJUkSRVEQBKeT8yUYsRLe3kmdcmkDCK4YY/zSSy8tX77cQJ/JMExcXJzs8FD5Xqqqqt58881Jkyb98MMPPjK0mpqa7OzsSZMmTZs2rby8zBexXmlNhzEuLy+fM2dORkbG66+/sX379rKyspqaGjkfjuMuXbr0888/T5kyNSvrzpUrV5KWevHCoh/aQTGGEQD65JNPxowZs3Tpvy9duuQjD+E4bteuXY8//vjkyZPLy8uIp0DwMjvkiytWfFmnmXFMzA3kJXhP4u/pKT80isgVfc71hVm5cuXo0aPff//90tJSH3tGFMUjR47MmDHjvvvuKyg4AAF6ODFPiJkwYcKECRNBA0pK6tTUdWgWUGgMyH9dp9KVvgkRQgB41Kishx/+Q8+ePaOjo4mULAhCVVXV6dOnt2/fvnz58vLycmIYRrLyMYSrbEgma9hstrBx48ZlZWXddNNNsbGxISEh8ol/QRBqamouXLhw9OjRTZs2ff/99+DJ8cA7G1SyGoxh8ODBjzzycL9+/cLDw2WHbw6Ho7q6+tSpU0uWLPn++/UWi4X4aQS3XB4WFvbkk08OHz68Q4cOYWFhpGKiKDocjsuXL+fl5c2aNUvVcFUPA0BCQuLYsfeSTKKiokJDQ+X0HMfV1NSUlZUdPHjwxx9/zMnZJp/yMtDtkFssy6qccSM3tE/pWjrJr548lJ6ePn/+fOI6pbCwcNSoUaAX464+UHZOWlrahAkTBgwYEBMTExISQkqRO2TVqlUrVqzA2OVnEmMQBEGSJGV9IiLCx40bd/vtt6ekpCg7FmPscDiuXr1aVFSUnZ393//+t6qqWtlebf/4UGHZgQciYrqyJu6dAqw0BNU6wLxw4cJLL80gsRa8bSi4fZPUTpOhQ4eOHTv2lltuSUhICA0NlV13YIxramquXbtG3FSuW7eurKzMTfxwnXslin7ANpvtqaeeHjlyhME4lyRMUZS75ljZD+S3L18AVefLnw7du9oHZZAR26tX6kMPPdinT5/ExMSwsDB5XpMBUFVVVVxcnJ+/a926dSdOnAC9j49e/9fOCPIl8LeNXvKpvRn0aWWiOYOiKIZhDN72Lzfc0PP33xFCNE1TFEUCgYSEhISFhYWHh0dGRkZERHzwwQdatz0mTJho5iDT9o9//GNFRUVFRYXdXlldXe1wODiOEwReFCXluXoDFCa07Vqu9hDeCmByMxdUorx8mVwgoqHCq7hLCFOJUEoZ1F9hF/TELMVv8BR5AQDTNKP09qEUrYwLlVkWAEgSFkVB+4RSLrRaLUoLOkLP3MRV6VgPMJYUB5ZApQlRSGbqKmlketf/k5sGPaPNn/SMTCaNKas3bqZIjNPT099//30FN8vy983WCc8BRiqsbBFgDBRFURQCQEQbGRJiFQSRaHE9ZWtwV56iKETUjMTriSRhBWv1ILqK9vpRZ+1Fzxyw7O9Rmfif//zH6NGjlU+VlZVNnz599+49BnXwUtXatsjPKammcgQqiYHvTVNNQ0U+cjIMtZ5+amkq+eHjUFFQO4/HPT9BdfBJUHSC/I3yvKisv0ePkuFX58wC12ZTIG30kg8oh6JJzK4fWCwW47dtzM0iIiIiIiI+/PBDk5uZMNHiQKbtc889V1FRYbfbTW6mgulD3wXk4U1b3lyv/UNhPiTLSRhjpQ56VpkAACAASURBVIDoSiyTFn/lDJn/KImQfBMAuc2xamOOgac0w3G8X3oPq9VCUSCKclnI875ODd173jqlkLkk74grZC+PBirq4OH9T9lApcztKWr7RDsFQZAX/npLeyghIVH2Fy+KooFFXOBleDB5meHLLx0AsCR5mHPKrJKiKJqm3QMSJDcwliTJVU9RlBSKR1eGoBly3qB6BaAR9xV3a1Mpdi48diu0sSIqKyv37NmjKkLbRaAzLmsnIMYyGyHESdlMOaVPL05TE+xuCHkWSZLOOFd+QJRXjEukKIokcHtDdT1IZgfRiKo2QQwq7LlPBAgpewYUOkxXvRTZ1t0xiv0a/9pomA/JCrkHsKk3u16gfc/anTKnkyPcjKYpScIYA0XRDMMTNFJFTZgw0TAIxIj++oDJzWqh3SDX/pbVDoot89rH5Vv1ES88q1ErIyolP92U4I+EpNQjqUynVMncJEGnSjJJwxjzvKCV4A2KVonyngZOtSyFXPSxS5VpBEGwWNg6HzHOhxTfuXMneV/2woULWs4ZFKi6BQA0fYmVb438YFlWcXwLIQQURWNMYQzu43weqk2FVq12B6HOviWJN2z4uV27dhcuXCwuPnn06NF9+/Zv3bpFqzbxNndIsszModoQCyRmtC9vWfVqlNVzzwuZjCmbCQj5MTtAPZ0BXJZ7WHUXFLNALxOv+RNVgLcA6HKGFFUbuEySMDldafyIUofmqX8GVRcp9bTGMPi8+DUX6vpMmbzMhFcoV0DC00yYMNHSgbHLosf9pzmxARqTmxnLIo0PY0HHG4xlh6DrUsBD5FVn7q04q9UCXqz16irCaxrjK5JUK53rpmcYBiEkiqLc4dpC9QU/vSrRNE3TNMZYEARvMxljLIoSTRt5u/HlI4AQ3HLLLYSbSZJEQgg0ED0DTYON+4Smad0JRcgCy7LE0YtGx6VflgFk9hUeHh4eHt65c6fhw4cDwMaNG5966ikfMyEYOXJkTEyMKvNTp04plKU+QdNR2lHn9VZQiggsWzIXAvsMUhSiKJphaGN7D297THopA6jFdYrWsX61CGjXL1ltjBWQ3IYEJkyYaKFw2/jUAgAU5wWuXzSSn0aLxcIw+nJkU4GiEMPQpp16UGDg7BEhZLGwxG6LYWjZnUnAoGmaYWiEgKKQsWasnrGwyNdhzJgxffv2JVfsdvu+fft90DO1ThDtlhLdunVLTk4GH/a6SIKsrKysrCxVyO+amprjx4/7RcxaKFiWJXOhnvnQNGWxsCwboFrYhL8w16/mAJmSEdGttVJTEyauH0iS6OZmIJO0pq5Us0BjcLM6j/w2IRCC1re8BT3QqvFsMY4tJjt8d/9ZX26mysFYQjWum0G7iH1d167JU6dOjY6OJhePHTu2bt1aaDZG0sbvJeibylrn7B06dJgyZYpxZeSvbWbm0FmzXomLi1MlKC8v37ZtWzPp0gYCTdNWqyW4wj1FIavVUv/NDhPGMNevRobB+kW+JJIkSZJINGeNWzUTJkwEExgD2WZRxUYy0eDcjKbpZruwESAEpnxjjLq4mdHmpVYeValN/IL2TRnLu8Z1M6ATAPDQQw8uWbKkR48e5KLdbl+3bp3BU40PsoVscDeIZSEEv/zyS3V1tfIiTdNjx45dvPiTrl1d2jOFWYLHBtjUqVPef//9Tp06qbIVRTE3N7e4uLgV6yKJ1qWBMmcY2mB7ohX3auPAXL+aAzw/LC4zKEEQ62kZYcKEiaYFxhLxrUW8l4HnZL+e168GP2/WIpYNmqZbk3WE7+fNfIQxGzG4q0vDKIoKmDbozlWDDAOuOQCMHDnqxhtvJL9FUdywYeOKFV8SNxAAzeWTIYqirtxvrDAMABhDbu6ORx450717d+V1hmGysrJuv/32o0eP7tixc//+/Vu3biVax169evXq1Ss9PX3gwNtiY2N1393p06eXLVsOzYnxBhHEoNeXlEqTe/lZgjq1bbpdR1EUyzIAwPOCqV4IGOb61fjQXb8Ux8ywJEmCIIiiwPN8TU1NfTb7TJgw0STAGNfU1PA8LwgCidGqXAQpimIYGmN83a5fDc7NWgTvbRGVbEIY2v4ZPejFsVtwnFj6CAO/HQbtQgitXr26T5/ecXFxHMd98803r776J6VXyeYA8v0iv1XNpGlKkgLnwLooLi5et25dUlKSHMtYRmhoaFpaWlpaml8ZVlRULFmypLCwkPzZyjbJZHbkDRgDCVVXJy9FCLkjJahvyTHulGAYxtgLjgkf0SKGZIuoZMBQumeUj5mJoshxPM/zZ86cSUpKwmboBRMmWg7IhD1z5ozD4aypqSEz2r0UYoZhlF6Rr0+Y63crRNDPmxmI+M1h/hivysaHygxubdiwITs7++TJk7Nnz3711T+Bm4g2HyHA7XYfeF7gOI68d54XGqieGONFixb98MMPQdmkdzgc//73FytWfFn/rJohjImZ/Mq07hZJNCfVu8MYi6LIcbUvl2TCcbz2XbAsKxMzcsC6/s0xYaLR4G39InsZBGSvnef5r7/+mmGY1qQ2NGGi1UMURYZhVq1a7XQ6yFyWpzZNM+b6BWZ8MxM+IjCv8brkJ+h0LuAMDfVmAIBnzpwp+3bHtcHHmwuUMQlkSJLkjmwWNChDG8+ZMyc6Onro0KH1Mfe6du3aokWLFi9eDP6EhG4pQAgZEDNdTZf8oNsGkuY4Xjs+ycsl/tx1Y+8qHVcoYtyZMNGyofSyTbgZz/NOp/PQoUNr1nx7333jRFEk6uWmrqkJEya8gijHKIpas+bbgoICp9NJzBrJNiXLsgq/INf1+kVHR9/QoAUE6xC808mJeghW/i1x403bdtIKq9XCMD6dQCA5+JLS27mXOjc2tBK8L0ZchtVQr77GJ8IZhtEV+8m5BW+leKtga6IQ/oK0neO4deu+Y1m2R48eVqvV30wwxkeOHHnjjTe++WYNyRVaXa+SAzNaSBKWGRdFUdpA7Z6hz5BqfMojn1h2qTJHCFmtHh4FdcmbCb9grl8NhzrXr2nh4f+orAJF5EyEACHK/QORxeWXX44UFhYmJCSEh4ebgSVMmGjOcDgcJ0+e/OSTxRs3bnQ4HBzn5DiO5znyMSQMjSyLHOfT+iV/JVoZTL2ZCZ8gSfpxnOu0J9Qq3OojRkiSBOCxogesyPJFVy7HxzbPM6iIxPz581es+PLll2eOGDEiIiLClxxEUTxx4sSKFSuWLVuu0Fk2J0VkMOBNOhRFSd5EkM+DSRJWMijlLFONT5Z1BUZT5iODBP1TXuF5r2HZTZhocZAd5RD9mCBQCPEcx5HP8v79+w4fPsyyLMuyDMO4A4VT5JtNXOp4O4FZ59aeX+nrAtIyUn8rQGCG3jbREKBpg71sl+RGUa5gjxiDKNaOXuUsE0WJpCfb9xSFiAsfp5NzOBw8zzmdTo7jyX8xBopCMjEjLkCu8/XL5GatEME9bEbgXcVUx4OCICjtu+rpPxBjLIoeLLFO5YC3GhpTRBUTu86JGQGhZ64zbhjKy8tffPElhODee+8dMWJkjx7d27RpExoaKgsTxBFTdXV1cXFxfv6udevWnjhRBEC8XNZyvdbUtzStH6FYRajkAaxKLEkSzwvE76hGaYbkZ1WynNbzhyCIptxmooVCu36RrTGiLkbIRc/A/fHHGERRYhieZVmaphmGodxQflq8BYIzXkEQopRsqv4BrwlvVJQuGO9PedvrMbXiJoIOiqJ1tzBUw145JlXjECGKopAouhzig5ubEZ0YsUaurq4hNsk8zxFDEndgDJejRgOz/+sHJjcz4SskCQcQPFeSJEFwme5IEjbYI6Qoioj15ESBN+FSEASEXDoEQVC7UvC5Vtf1lkzA0JrhYYzXrl2riPyGFOedsJvOkadcO20IQWuNXuItnoFq2MvKZO3g9bYd7u0RWZ+myAGbC5uJ1gfZhz6AKAiAEHAc5451JjAMw3EcsQpGiBAzAtfjDMPofnDqJDmywIqx0fqFEOU24MdK2VQLuSaybsEAutzMuCYmTAQG3cEmSVipHAMAhmHlxUgQjKYPxq5pS9M0IWCCIDocLv8fgsAjRGHs8rzqPk1a3+2P1gGTm7VCBD2+GYEoihSlM2DqjFem67JCC/lgGEIIgDbI0/ctQ29Hw83JHzDcziGxm18B1BIGmYO5lGPkT5IQ3IaMrdVA1NvCppWiOI4jiX0XsHieJzsXysGv9PxBgLG5oW6iZcNbfDNZdQZAAYg8DwzDk112QRBompZNGYnGDCGkDESpjDiiRLCUzCzLKreleD4I3Kmh62zChAyWZZxOp+qit5FMjKF82xyXRQUKY0l58pamaUHgiVLOrTvDPK/jBOs6hMnNTPgKSZJ0vTXStBGP8h0cx8kOEoK18Oj6EryeHbMGCzK5cn9Ga/VgnldkFVmzi0AQXHhzluONKfnLoDD2OJmGEFLKgu4017VjKxOtG7VHVDGWJCCbfgBAote6iRlyOwtB2k+NdspAXdYcfoFwwiCuL57OgVww919MBB0IIUHQoQM+OuQwhsLHqkR8sEmSRNO0KApyWDOiEnc6nSYxIzC5WStEQ5w3I1AdHiMIwNDRG4JOmXTrZlqDBBF1HsyTL7RSUuaC7pH9oOyda+EteJpWYmMYxhztJloWjNcv96kzhDEigh3PCwi5nJpSFHL5/tDjZhzH6aqhgiKANgTcETU8YCrNTAQdLMuqDBcheCNNZmYAWJIw2UMRRUFmZQTajcXref0yuZkJP+BNddY8p5CuuGwqzUw0BHS3t8lII746gqXU0rpkJNA6tiJH0ZrfvDRhIkAoVWeEjyGERFGkKCRJoszKwP1Lm4PWDBhch6Kb3TxhGEa722Lqxk00BLSTQh5p9V+/5BMQGGOiWxZFj4iFxHJS1zVx85uXjYRmx8381fl4S+8txFDrRiO0mud57WYeTVOiqPYS4SNIvF3d92i1WnQj8PqYra7HIdMapJnAfSzEQ4iSjw63LA/RuqazRNqjKJdbYYSAZdl6Dj+tS0Z3WeoNTtkaiqZ9CnVoIigw16/6QNtqb/3g9qUhEm4mSbUh7N3czCOlDEEQvCij6vCXKC9DnpbbAIAsFlb25q+ExWLhON7HMCGq/AGQm3B6wPcMtTnLaCmG5T7WXNl1mm5sKOj6m1GuXwbOYBoBfr10iqK1CxPPCxhLxO+iPA4FQUce86WryUM0TSME7tDSsjINtI4ZzfWr2XEzE80c5Oy1dueeZdnAtlXI5NTOQCLvBmx8rOuYIWC/jiaCBYSQ7iEK913XCX45/JcgtIA4J1qXMw2hntW6ZCTQOmaUCSH5fX2ubSZaMYhUhxCSpLbpD9wGO1bvKJVDVEfcPCor5pev884BKARH+QfH6fhTpWna2/rl/v5YrazTybuyIgZaEH7zqKyYo9/tKwUkCKJSSCXHsH2Zerr5WywW7QckMN/iyqoe/jq/DFxF+JtP46POmiu7zsGRg80hym4MepU065fML5RpSJQUqgnXL79eOkWpXQZgLO8t1i5kkoQFgQy/8G6jRsUe/jqvDOlmq9tklmWJTaPqrtaPsbl+gcnNWgHqc7ossN1Zslup2r9HiGwTBlIZmezJk5AYbrk/BH5D13DF9M3atCAxEvxaLikKWSwsWSeasxpNS5nkkUZ8T1EUkle7wKA7pMGLYwDlabQgHgc1YSLoMF6/DO5ijC0W1qVEwrUXXaKfW++uFRxFUZQkHf2zLj1zy5ExfcYMt+1fvaPUlafLxRGWMGDeyYFm/UIIiEs6g9Z5y99qtWo1ZrpB532BsqryEthyuJnXmnt03b5VuaUAEJN27wjlawpiZeT1C2PJdzmCWAM2/vrl10tnGFrVInkXgPyXrF88z7tbIWEMWHL1gy/9bLFY5Dem5Gbm+uUNJjczEQiUQcZkEHoWgAtUQvYYhmYYWj7PFhiV0vVfB0F1xmUiAHjT+fgChIBlGeJdN7i1Cgp04zQoV+J6VpsY/ere0j0DoI2xW2eUCxMmWjpkTZrrZAtg90WXiSOxNyNyJAliofwikevkiBeujQ6C3JZpVlsoMcxCSkUJuSmJogCYpmmaZuT1i+N4QRAUBpbI7UxcWagr0iZFufJHCDEMi7HkDkDigsq3OEVRysaCIjCJKgRlbYdIrnSSO7YkuYVr/yT3a+sm/0nSkEIVdUCkS1V9qKyMcduVb6QeNbfaQsnrRgAhYaGuorBeYrnaSugp4morQK6wLEvTlCSJ2kqCBqo0GGOaphBCsuGr3LcIuQYY+a19VlkrZQKDt0Dc4biylbAyB91siWJKZalLvOyQsohjfc83JedGZpk2b4/eIHso2mTm+mUAk5u1Kmj1YA3ns5EEXNLTnrEBqPIFQRBFRNM0QojYaPlL8AyM5QLecTRRf3hjy8TqT/bUJCdGxJCfolSPUBQKjPk3NIyPQNQT3lwyEuiyPm11WsQeuQkT/tpxIFQrZytkfZcWTZKYhP4jhiRH0iDWlB3ZsePYJQFjjOkbumVkpCbaaBDtxbtyD15wiZ7g3gYKbd/3tj4dbrDQAGJVWUHOtovt78poDwAZDw3OXZ1bqijdXRNRlHBElyEZqQk2GkT7idyt+8/zCKGwG2/N6N9RkdXJCqys1S87dhy7LIbffKc7//w1u8s92xjZ+bbbUhJsNIgVxbty9px14PBud96dePGQ2C4lMZQWK4p2bNxTxgOgqK5DhpB2VRTtyN5XrmxXbVURQsqUxbu37T4tdRkxMmL/ugNXEFBJtz84AHZ/vb1ExDimz7197Bu2nLR2k9OfyN26r9wJEd3vzIi54IhNbhNamvf1QXbQsLTEULrmwt7srUV2IkyH3zRgcD+Dtuu+ET9qXrQje28Z28P1asYPzv3xcmpGB9drWpV7FqjoOqqde1p/85eK7irXp3jXtoJyHkV0HT6y7aVfpMQebUNo0V68a+v+cg5jiOySMbhXgrs++89z8hKGEGBb8gjlUyfzN+4p5cJvvuue2EMrd5YCYBze/a67Yg+u3GHvftfdcaV76aS0hFBwlBVsOwS9bk9LDIWasoLsbUV2Va20zTm786sC6KccbNu2F1cAyOFtVEuSzO1tN/Yf1PfGaPJU+aGdeSWV4V2zRrapHWAndmzcW8YDsAn9RmR0iaTFiqJDF93vhMw4bzDXr4ChH5nXRAtCwAO3/iNeEARdL+HEFM1isej6SPAGjLEgCDzP+8vraJpmWdZi0dfMkMikvudmIoigKMpiURMzUZQ4juc4jlh6qLYYic80juM4jpckj2FAmL+3eOJNBe08UlU7YDAMY7CweXOToy29ufWYCRMyGm79Qon9M9tf3PbV6lWr1h+G1AFdbQghRHfMyEqBIz+tXrnqq82lNwy6vWek53yxdkkfEH0x9/tvvlnz9YZCMbF/z8TKYz/llgKU5q7OLdXOOAwIEH1jRlYKdmcbO3R470gJQrpmDIouz/521arVX5GsEoBqV1urQ9B7QNdwmq4u3LDzHMC5vG92lbk4iWtqU+1vu6O7O9tz0YOybo0jCqI28WFHN3y16qsNhWKXgX3bIkR3HHKn3K5zMbcP7x2lOQjlrqoyZXT6qAHxjtLi6sQ2kQgBimsTCxAbHwuAcMyNHatKSrkbh9yZAr/8SNLHDh3RJwoDAER2iC3LXrnyqx3nO6f3DyncsGrVj6dC+g/obMWSJKHQboPTbzBou5c34mvNV28qjbl9eJ9o+28/5p4FOJu7akep/eiPuaWu36DqEI9ql+esWvX1Tg0xIzSDvEry4Nebz90waFS/ePJRjY8LO7Z57TdrNp0QOvXvFSOIuN3gUbdgRc1TIyVRFBXrF8hPrd1SJHa+tV8iQ9Na8kH+17599G8bv169dtfl2P6jBtgOr/969brdV2L7pySAR61030LexS4Zg6LLt66ROzwlAZSKSi0wxhDSddDA6Au5369Zs2btliIpIa1HG9JYxQBLHti3DaDQLrcPjb+4bd2qVWvyuU5dIqFOnzTm+lUfXI9tbjUgA9tiYa1WC/mnTSPf0v4jhlL13N+XJInjeN1MEAKGoa1Wi8ViYVmWxAatPyEkm1JuPmaxWi0MQ+uyMoyB43jzjFlTQbtnRt6Ij9wbY8zzvHZ0sSzTrD7Weo5AApxUZGAzDEOGt65LRgIDrzba69fnvqOJZo4grV/e55oocqEJXZLjo1m+ZPvqH49WAgDVMSmx6uTBU9UYIenqob3HqQ4dIj3EQWfRljVbjlyTADDYT5VVAcPQrjmudMnnAYRuTEqsKpKz3XeM6tgpFtcc37hq4+GrEgBIV4tLq4CiAUSJC01ITm4TEyKd3fnNpiIHTeuvX5KExYQbEyqOHigh2R7ed0zs1KUtAAD8XnL0ohMh6WrJ6QqLhUVUR88KHKc6dooFrRYCA9WxU6Iqz+QER+lpsVO7CEAx7RPsx4/bE9rFAES0SXScOcd1TEqsKjpwqkbZNFKH06crEJKsHTrecKmoxA5gP/zTqs1FDgAA3bZjoe434rXmXjpZlUh+keoOUVT7zOkKAFHXSA4r+gcoClX+WnBCuikpHiEEcLXk2KVqUeKvFPvS5xhjUZIwXC05dolDSLxacsZuYVmgKQoAgdtA0dU05HqnDsDOa5cdcLmo8JoE2HH1sgNoGhm0/ffTpysARLHm+IaVGw8pOpymoE76BI7CrWu2HrkmYYzFqyXnqoBCZDJ4DjALZevUJa7st4KLTgDp6uEDxXr2WOb6FUSYNo0tGIIg+OtcQYV6+idwZ4I5jjPw9ECc71GUjg7NRyHW3zY2f+8RrR4IIRUxC8yylIwulfUsyzIBB1doBChNNIm7tjqHorHthwqqo5jEBFQ2A2623QKehsctxQmniQZCUNYvUaypqgEbADnURC5aaJBEgIt7f97Zd1DvIaP60GLN5RO7tx0o520hNrAl3vlg99pcSkN4/rJy/aLCE7t0aR8VFhEfHRESAucQuCysKYplPRzTSQyFgKIoKjIsHGyJdz7YozbbczaGucZEtu+S3D5azoqi6SsFW3b3vjUlY0QfWnRcKd634/AF9VdRXr8irGFgr7ADkKZxDh7CaYQAoLqiGsmSNwbsbpeiAqUhoLfChlnDoKI2T97Jg43CNadLxIz4kFMQK17YfRK1vzU6JILtJBZvqbF1soEt8a6HVDljgGp7NcKAWZYFh6MGk2NItbWiItp163ZjdFhEmxsiQ0LgLABc3Lshr296at1vRKfmGIeH6raRpMMKA1cMAF46BKu6ToswaxjYKyoRMAyNMeZqeAijAQBD1TW7iH3uc/cYqbpmF0WKktVlGGMEnmEeXB/t6opqcGu6HA6HR9sNmmN3N4eKaNetW8cbbK4OLwWfoBntpBtJLwFNIwSAAVOYBol3L2M1dgcoabG5fgUdzY6bebM4N+PAaCFJkuokZWOeN9OtjL+++IK+IWKysmYCVQwDbWRJvyAIAsYeMZcDjtkQdOgdpXOZ+JOtfZqmjJvvLWqZLlRebeRFkaYpwlf19h19zLthoYqaTSyfA3ML3mxhrl++o57rl3uWVVZUQ4SFwtg1ihAdG237/UIFRghqzu7ffHY/UKHxqRnD0vuUrtlj53m4vHfd5pMOACIHY7dbR7J+0W1vvev2uAuHjpw6deSgnek6fESEXKQiqrXHLEMgCDxcKVifXewEQAiRyY7i+909NN4jK4QQwtVnD2wrPYhRaFzPgbffmlq2fv9FRf5EpUCOA1U7qyAiMgLOVRAdYwir0PdgxX+B99IuNUiekbV5slYWJIminGdKqFtv7IgiLh6ttOMLEd27JoXA6TynOmdXthEylUI8z0NoaAiAA0Pt6ab4W++9o015weGS4ksH7Jauo0ZFACCEq07v23zGpzeiBc/p1QTagftBcFFDBIB5nofL+9a51Hjqarvpk1Y35+rzKPpiFfmGh7LEM0bgfQ5YkkQA5fefCrHQwIkYY5ZW1kRVH+QuDgt1vQVoc+tY0uElrg6P1O1Ez8biuP533dFGM9pdrWBZBoBCCBAgEUSgLBRgCRAZNXJtzfWrIYprRqZBJoIFQRAD9j5fT5AVjuN4UZQac/sDYxAEkZxiMolZk0PFz7WRkQOAKHqMaoSAYZrd1pISSltHAyNMmqZ9X9i0Hod9LKXxwTAMsWcmr4k4YgUAQRCdTs7p5MjbZBhadpHnNlFu1q/VREPDr/ULY0dp8eXEPoM6RVIAgOjIpMF9Ei8VnaqhQjpnPnRnz2gKg+SwX63ieI4HcJwuKotNvTXJRgGCkPg+I+8f3iVEETsYW6IjLRVnfjtxpvyqGHlL/5ttQLEUxhzPAVBevd45zpwsj0np1zGMAsCW2NTh4zI7WcNioi32s8dOnj1/rTYra6ch949MiUQYizX2q9Ucz3EYY8xzHGAs8Lwgi6cYY/FUSVlk9z5JNhoBfUOvfjfTp0suyKUTcuqqgGG7lP3lJU+oKTsTmnJLzMWyCxiuXLwS26UzXXzODsh5xjPnUf9veJcQBUvBjtLTv8d27hQJyHJjxn3jbksAALDFRlsqzhwtOl1+VYpIGdDDBrSFtnbOHH9XL7/eiGcn69ZEfjUIgOfcv51nispiexlUu7ZHFHyA9Hl5ZPfeN4VRACjylrRk6nTxeUkKoM9rHdVgDLUHqyvtdohp185KUUxox9Rkm0dKT4Ue+Y0AkJe2yzpDnQ6nLFRt8XqNBQBbXLTFXqoaoq6jju7VBAEAhapLii4l9km/MQQAhXVO6RTqysFcvxpo/TJXwdYGJY/XRthsHBCvHuQ35UZDqMgkN4KctYl6QBX7Lohh5VSB9WiaEkUdj8PNBJIkAdCK3/rwfZLqehyWJEnukOYzEeRobCQMK0VZyGtSfp3ID4ahGYZRHuQh6ZuJUtREI8P3fWhZeeU8mb0BBt46/L4BFhpArCgt+GlLUQ1G+EReTvTtmff1sNAgVpUX5By8hhDwxbk/sxkZdz4wgAbRcblox7aTQcN+pgAAIABJREFUToUMjatOHC5KGjzy/u4g1pQf2VNQdnuPyEiAK2fLHIMH3D+04IecEqfscNw9yBHwp/I3swMHjhzXnwbRcflk3s4SjmePnEwaOHzczSA6yn/bd7B88M1RUY5Du3ZEZQwZc7OrVtsOXOIxwPlTpTVD0x+8g3Vrekgb8dm8Tbb0dFLbiuKdG3adE1GkrGNx204DAr54xwZ28GCv7artOOlM3qaw2jzzNu4ukwAA7GdPO1Lbl10EwGL5Wbsl4lJ5BQDCXImyxy6dyN1W5IAId8kA4CjcsbvN8FEPpdJixYkdm84jAFxddKioU8aoB2q7sXtUlONAfk70EH/fiPy+MVesUxNwni6tGTpo/B171m4+eYn8Hr533eYivcSk2hgAEMbh3e+6O+7Qqh3nPBYRCkr3bI34/+y9fXxT130//j56sGjTaGlT0SRWOmRBEtQ1iZoOK9/6IfsG3AxQWsBJME4KqL81eL/x0A3jtmB34yEdtpu1sNWEbjZO6+C0NmQzOJ2x29rQVYZ0jp1NYCfyVRKJplX6a6auaSRZOr8/zr1X5149WPgJQ/R+EcW6OvdzzudzPud8zuc8fM6fLlv+ufu0iP3O5+51X56Ynsyl3baizrw18tLbD9y3qnxZLOR95Y1Q/gKFr8iPk+Rdj2l4l2ohHk8tcLzNFBTx+A1LV6qZZdo+bvnMg5+/g1dRBNmv8cTiDaUkPH6211jyZw8/en8s5H3lzdCtC0Apzdmv2bJfZNEiyzRJZMZM7dmY7T0hc7b3b1ah1Wp5w6b6etVBOMhfuV8ViXlrwk8lypibMudwpeAvDkrZHU8T/C3M8+HSs+RboeUefNLzZqptEpmR7oidar9+Ms3ZqIUMYFtc5Krh9SG5m5U7cFX6eXLvRc5+zSVUBuvVWz625K1fZUgve0fy9VDSYwDy2SfR1rD7muR3uRcVtoa7j0t8i10hxZks3n4xkySeqabSHVCStZKJs22TCRMm5ZWiVPytAOz/MqcSfXZ7VeL8En9nV0q+pLvaEnxKpU1Ij5WEL4y0a1R8l/0Sj8vZJehpNBr5sB97lYmHF6NE+cpqJLnkckquJAohpBRIymJrP15UGP+Z+7JYcYxHnU4vB/MASDQamSmZs7fYRUFEvKaMP/AvHpljROTPeJwmSymZHanu1HorJ9B8/DOO+H/wzELcfqKXd6KyGonF4vF4jJFk1yFIt/wRvhIppczWZBmrY5bs16S9xJVintiv3LrZdQWVJzavHDMozVIO1w1kYwPJ/Mg/zcbwemJiQj52rNEQNmsFSbvmg87LtopfQE6J7HdxsHvg0vyk8P2uelQrNg8q+8zRaDQbD0SVXqvVzAPXLIc5xRQaL79MIblV8vPEdczg1tn4USxPgaNJ2eBZfpdfalD5cvyvzEWh3MXHlFLJb5FuUlaUQZEjwA/KE6Nn+VMqbVzyFdlPJB4XSyUXQMWX7B/KufM0IS6SgE/ATYaKnqdMmQ9rKQ/WVetFsieZLEaJWlY1oio5L2T2K+9hcj5GCoEkB2e/dWFEGAILH8264ng8zrvZbN/aNGXOyyoep4RQnU4jcS3mLosiFovxpHhNUPGezI5K4Ew4smrdujAqDCElZFWU7jSX9TBx0yyvrXJ15OyXjBm3XznfTG7z/KyPiKQZtflxJlG5RYGbrqPK6cO0r8gvzlKR2IOkg62ZcuSnErneYU4FnjTFpUmarpsvCnCl4EXKi3o6NNPEfUl8j8fppLsUkidEJ633eFxhJrn9k2zbt5bObTwYfleGWA7ON0tOr5wEzbYKrqiyVKPAmbpvbfpIXti/ioW5uuDrCGnqV+kSTEVtrm8Qol5R4R+zgaNKzgyyxYTCgEI5eShaIrZwIS2VUOWQQCaoMMQyNammFKRUxZCTyWspqqIqf6KEEDYklrrKxNAlJV+qsTWfklMw8PYuWaoqyjJBSTiJlGylha+OdLxPWiPJJU8WMvvUaMQ1H1U1ZSi2VqsNvjJM9Hk6sSrZr9IhK0KY/ZopmctpYrGYfGsCpZRbIyKEENl+yd5ySt6T2VEJXB4NyiPDy7+4oLL+TErS9AE/a6AhJC7bYkLkdsHzeGUjtOmkTOfUzT3m0n7No7N3VwVSrX/h+LAgCILPp/gnCMLoSG974wabIvF8gbnyUN/IJUEY9/kE4fS+DKWTSt7Q5xN8I8ddyrnAmQIhBK7jIz7B19fA2q2rfdjnE/oas26Wjb2CMC6/PrPFywxRGrYNh9sPVUoPr7T88xbMfDb2CYIw3tc4AwT1er1eP0lAzuzPjajUZtJXMlMmBHq9ThUocvaQ3I5kuwuAEFf7iODzDbe7yHSsTvYpxXXLLzz70tjY2Evf+4Lozc5d3xWLxcEF6mR/sPx1Oq1sz+S9K+wnVfpY6vuHrhOI1WFe/bVn/+lr/JOkNPS2x57uvvDK2Njo6Ojo6At/m8rTeD+DcOAmhkgikoE0gmdrI/IyhfwQ3HCQIyW/S/h1FaIEQACRsIose5qSlCplyneTWJOyEWkSboOZ/IsmJV9ZFjWZu5QS476qOZKT8a9MynuGGsmm5KpMGSPcKffUxc7Ly9PptKp1LRVZ5uxNX+bJb0kLXESjhPSQ5OXp9fo87vVsa4Hjgn9F/kk915xcFxqNRtqmmIlZ+Vc508y4YvvFYY7Poc0T+/V+980mhcFodZQfaG93mQlh8wdXu0RyGbYcrnNajQb2MBQaBzdPkxKJX6VtADNesIRtVMxo0mwaMJ+GpJ4QnS1Iee3v6z7gtJkMhMxxAWYbynl3kmV/mg55eXkpL0tVIcsuNXkReNJXsvH6NBqSlzcXAcozLI6pxJxu/D3lXNLlC6URnmNNnpiYoBQaDWF3BDNViUQSga3YcznsFTtLwKenM3Hv4jwHIRtaTx7eWFhwY8ba+dI/7F7F9/K5FbMccpgemP1SOTPJyWbPJbha9ov1NCpmJ93ckZHgbNmvqeUyI5gn9uua2dM4q/fASCvC3g7Lil28A7a0pGrHge1lZqNjy4F1zRs7Zq8IVwxCmMX2d21dv+3U5eQZoIwvs/9mVeP5PY2Jk8RpS0QUrt0sly0dDFLmYu7N6+9pvpLl+PmNhKvM7wm8UiSHvpD2flDmAWo0GnaU9gqINlfc3QxciagZC7FYYqu6NLnHe/jIy5v1iH8pTbi0sUcxQ5Hy3SwDEGc5UJB3p8jZ0rldNGOQrwunFPG4eCo6FovF43F2dyfbSyPf3RkOJ64XnydRQGYWvP2Sdtl9cIEBmTs6SqnlRgMA/6ntj3+5+zKZ7qxKDjm8zyHZr0Q7isfFU1VTt19Xjrm0X5k7jXT2KxsHcpbs19TenUHMB/t1zfhmcwXF2g8uDhzZUvHRU70um8nmdKKjK+UcP1N9VdAhZL0IoNpuPmliKSUAIOQfOnWZRRBiA7KUzVDaA62mkyqZxHvGBQ0V75MVm0LcmJ6JL6X0xG/yBmt5t5sqL5J0MjvrLBTPFT8RgCaey7urZQr8GYAMOUosJHE1WTlV6TNWRPIhSYJEVRKOa06xpfGh6sXkrFWl0uv17E9pfJk42SXrcCwWi0bl7eyKeFbJGXF73BOcqhgEt7NfzigSiaSsBUKIXq/ny67T6dg53QzCz1yPKTVHFi+AWCzOJmJlOhqNhhDViylmQ+LxOHs3ZV6yTNjoQc5XpVF84VPaNsr7aqn0Npk7OYHc+vgX5TIQ7giEfCJCr1dEZ2FbdJiUotGoPAZipPh7S9kTrVaj0egzW7h03RFfpOSOAlA3lkl5lBWSr5SU65+TNu10jYvVDSfJ5FYQCrx8OgDx2AfXwEky8WT2+crKXMIccri+oTIN7B5kvmFSSuPx+MTErDcW1hOqHrJLYtjonz0hBHq9frZjEbOoj/yTLEN8x+Px5HdT0s/Sv0o+wTX3h6V5k0QItFqNVpsHyelS1UXyvdss/fQ9tNyeRhWYSUvEHqXUv8/jB2AwfFTem2erPNR9YZgd9PL5hs+f/nbFXSxi6ZaTo4LPd/qAGeDMp6t9uK8xX5FP+bELPsHXvd+cTHB0uK+11mlOGGBX+7DP19tYur97RHj9dd/ro31nfy74fOVWAEZHnTDuG2l3gX7zx77XXx9pd4EbRohnXZ7/4uRdjdhTlNQe6x2+JIwLwrhv5Gx7XSkbN8ueZzLvG5amGAmlJm5eXXP09IWRS/KJvtGR892HN5ildTM5/dItLWeHxwVh3Oe7NNz77Q1LxQTisMnsrGvtHRlNnAlsrVttlsaChDT0+YSRdper9eyoT/D5hJGTuwDA7EyXO0BpwxlBkEUq+PoaWMXJB7TEEc/SikOnB0fE44jjIxdOH65cyvEonuirEo8CCoIg+EbOttc5zdntk5QTmCU5C8L46Ejv4cp8ZYJ8Z90xlkWyzoiOWUnVM70vj/oEQRj3jfQe2pCfnJFSksnsKKDVasmm710YHe3+RtHf/etLY2Njr776yplvL0+hGKPDvcf2MJ7j8cLD5wSf79LJKqKkXNvtE15/vfup2wlcx4eFcaG3nvt1aeXh0xdGmAhZFTtvJ4QQFB466/MJ54+tlb13AMTc0Ddy3EUIpTQSicRicUpv+9sXRkdHz/3LOpL5zG42yglAOhR3yFl3/JxYMFY1S+VlQwC3Pfa3z/ddGBsbFQRh9Nzx2tJJqjsajVKa/9jTL5y7MDo6Ojo29sqF7qcfu43KVQlg4mMPpVR4JOYU8ysPnDg3IoyNjY6Ojvz4e18rlrOIJwb0GfqZFLpBXO0jgiCcaUBpXfvZEUmRmCraqp7pGxESLTRfLIxerydLK/7+ey++9Moro6OjY6xAF7q/+9UirVZjMOTp9bq/eH5YEMb7/ulzf/v82f987dXRUZbk6cfupGxsBEBz+6qvfrc7XXWI0wGS9grCuM833He40tzYKwjjI+2bMyuSWXTG6KQ8didVCsuaUnrnY0+fZHU2Ojr2ykvd3/3qyvyE9L7x4ujo6IVn/+Kxb3ZfGGFpxl768fe+xtLEn3j2pbHdhUYA1nWvvjr20ve+kDQrgb9/cWxsbJ0VgLFwz2uvvvqL728EIQT5K7/2zy++9Ao7gcZk++dmru4a+wRh+DmX69g5pjDDJ2qymkHLYYqQ2qn4b/bkTCXMEv3rG3IEDgZ5qihl4tkWcoZ8o9Eof1qJhd2f1cIkO06EZBuDMRqNTiqqLH1LTapbcOd40SwvLy/dSiCzX6p/GRJPc0vqrPtm11o3krhFRFqDMtfazABCoYvMcytt7D15wGkzGaVXjCab86kX+uqLKSFH2txBwObYYYY0HQtscdqNVkeNg9O7qkqHCeGhrj1+Sh/4Zp+CoMFoLXU1ttazQZ3Uhg32ukobS0JC77ybXHLFBkKkOOuSkW32SmlD71FXqXy8wWh2uA4d35wvz+Om5P3Ayd6GEkY9XR7seWlja2NVmc0kkQdgMJpszgOtjYWK5Kay9ppSs1FKYmVZSF6HefPxk4e4UjKBHT7Z7jJzk8QwbdhRamZJQv5+oOSbz6bL3ZGy0HzfJK7blNT3peK/r7FE0dUa7TsOJI4Cwmh2uBoO78rPvrs3u453c/kYjFZnXWtjqeza5bvaTx5OIYLnXGZpoFDS0Ht0V1miKq3OAydKjRI3oj+z+Xi3QpJGk815oL3dpZxHkCBbCMM9X6tYKtIKeXpoeh0uoRRwtw35AYOtrJqfITAfcNgAeNy7/clZlTSmoNfQ2lgCkMH6fg9gspdvlk5uAyiscViNducWcW12YmIi/qd/U7wU8J8/eoJmsG2SSEsyKyeV19PNZY0uh5krmPPA0aaiGIB4PH7bF579170V98q6a3a4ntlilbJKzpoQAPmPP/vC3lVLudpetfuf/76IMkeFRkyV6RQ+X1yWzHe1dx+otCeyLdzU9GSBmIvkS6gbb+p+RgQ3V2IwHz+U4NhoddYd3b/leHtNmZVXz6O1+ZTqdDrN7Ru/9/29awutRgMvSWvJpn949guKLMzLD24q5AW5au93/tERjoTDkffec3zjnw8+uWJpyuqQq6yhtYHvrazO2lZ7QsVZmtSK1FBMFTFLs+Fx1e7vfO02SUrFf//iD/euUtAt2fT33/1GkdRVUgrAeO/Wvav5jqBw08Gn/zo/5cHgLA943PaF7/3gW5tKFMpQsulbrPfjHANTJd/9XWtm+FoE/dBdDz36mdu4Ff6ZJC6q1IIF+lmh/34AbwXYitlVLExmTExM8OtFs+2bpVwi0+my3VUXiUTS6SOlV3D1Ysoc5/JSHBZ3Oh6n4XBE/pf1tizwb7FtYtnLMBmz7pvNh+uGJgXXDAhvs5eWVO4/fqLSZgD8Q81ugMLRWFduNQAhT8e+imKLpahiX4cnBBisjzx12EHQ0eT2A1bHLofYgRLUOe0GwGx3Fcqb+naV2QwIutuaKC1sqCu3GhDydtVvXFlgsRSv39nmDoYN1vIDh3mPxWy1htwHVy5aZCl6cOvDyy0WS4cXQMi9r6Dgjz+5vlnJESFk0rMuyaitcVoNCAf7m9YXW4rWN7lDgNHh2lXIBhxiUVPwXn7g0P1kkmzIX+5wWg0IDbXtXF9ksVgsBas21ff4wwCs9nJFAzAaDUF3286VFkvx+r1d3hBgsDpram8nhBCyuXGHwwSE/f1N1SstloJV1U39/jBgcuw6XAXZRzVarQZv19aigkWLitYfdKMqbe6LP1VOKbBzuSzSvZaCRQ9W84WnlGo0XN3vrSiyWIo5/v/xfj72g8EQ8nbtqyiyWFZVtw2FABjspZsJmWQAJtXX6roqhxEIeTp2riywrNzZ5Q3DYHXu2CJWpYsTwaoCi2XlTkkENYe3ANBozPtryq0GIDjUVr2qoKBg5c62oaDJZJLqQpakEeGgu21nRXFBgWXlpvoubwhGR83hqqSJdv5mFVEXLZZFRQ9ubYLUKFLo8FP/6ADgPtjvAQz20v0Jpy9/h8MGhIe69gL8ZQsUPL2Dm1ZaCixFFXKbOFRI4d/TNRSG0e7cIs8ir65ymAGDrWyXNKWCT2+81wx4zjacz2YWML16qJXTYIConEXr97IkZrtrdTxOgbV/96VCIxD2n9lf+cCSJQ9U7Ovxw5Rw5VPUOIhTqu3O6tXWxc5dp7xhGKyr/uovKJvZzazwlII8cqDKIWVbunjJA5X7z3DZstKnryNlPyND9qPNDkd4qK16pUXqEgy2yhoHvF37KooLClbt7vGHAYOtdAeg0ZBP//XGQiPC/p6DG1daLBartaRy13NDIQDGpQ8+EQ5HotGJGOUFWWApqtgnCfKLDxMA5C93rLYaEHr5uV2V6apDZCgcdLdVr7RYiiv2dXnDVitTcbHoGRTpsGJCJj2PG0qXLHm49ow/DBiWFv8VpQDin37qa2utBoS8pxo2OxcvWfJA5a7nBoNhg3Xt3/3DMn5lw2AIeU/tryxdvNgpSsFgL9lIKVqfuG/J/sEQAG/n4sVL7nv82eQa+MqfL1mypNMLIDS4f/GSJfc93oqNB7cVmoCwf+DILufixUserjkyoOj9xGoTu79ii8VStL7enVYBc5gZTNq3TweSOn3k3ocf/vTC3MbUqUC1JjPbuwSnD76E2a9iTRnJWwevKFMWKoMnEo9TOU5GNkizaDancxCqm82QxltL/pfsiTEiWR7GS4m58M3m+RQPpYixwQKs5SwevbhhT+hu3V/pMBmAYH/LX/2cAuT+LzqsAPxdW1ftanYHgMvu5l2rn+zwAjA7qlZLs/pme6WDKdptBxw2+L1+mO1Vq9nA0Xyg1G6A393UATCCwZ5tK7YfOXsJgP/8idoNazs8gNlR5eTKGR5qqzhyiRDy5pt+XqSUqgyDuIRF1WddMkiAvbLLbjUAwf6dm+oH/Qicr69oGwoDZvvjt0OjmYT3Lasz5UIIQdPauywWyz1ra0+cDwAA9fQf2eL2A4DBcDt/4is81Lx2w57Oi0BgsGX7im09fsBgc7gIAXY57UYg5K6v2FTfcRGgns76TcUH3SHA8ClnHZenv3/3tlMBSqk/ECBoWnvnosy5K0QChWfCXFOXyP+21dUtgwEQv7ulepXIf+GW1dyJvmD/vhXbmt2XCfF01K5tGwoDMBgpnXwZmRBCHE6bCQh7Or5U3XkRuHhi2+5+P2CwlnxRQwBSI4lg/ab6Dg+Ai531m0rq3SHAYHfWQXJ84O3YunZPx0VKcbFzz9qtHV5FVrucdiPCnrY1G2pPDPopyKWBpm3L9/YHYbA7a9UFVXTT4aG2Dc9cBOAPBEgWOuzf4/YAsNmrROeMOGocViA01NUkyTchAYeL0du6YtuRgYugCLg792xY0+EBzPf/pRNAU5s7CIOtjLmQIOXlNlPY6w0a7KV14or3uiq7GeGh03WBFOVXyxzkSNbKCU/Hmg21Jy4Rcvn8sS07+9mGZ1MsNoGNa+81AaHBhgeqWs8HgMBLz/6/rF4yoFCq7SerOz00/t8dUm0XPxGLxSZR+IfrALjK7VK2x85fJgicP1b1QMMgy1ZcQs+mn+FdcXFeCQAQ7Nm5VmyNDYxfhIealm9vdvsp9Tz3ZAtzOv7ofgC48Nf/12IpuKt4y5GBiwA0ml+eP/n1U55EYRIrkJ6ONRWMrrv5yeoBUZDQaMS+Ysl9j3z9ZOrq0GgclQ4rAE/H2g21Yk+xbfnWHnENlmajSNK6ZUYef/4GpZ7jVcdeDgEwGJdRAMs2FVqB4Jkdn93xzLlLhFL/+ZNfryzv9ADmZV9axVVucGD/Q19uPX+ZkEsn6x55jnUEN6rWPbLY7Sz5eztX3WsEQoMNj7saT1wiBBdPNLoeOCg2/VqeCOv+AAQCATmfDFlci5A3dMi7CtmeWH7vH3siXyOR+ae4BBVxcFVGUyERcIcQIl1ezBdGUv44y0QuKpejbLjjPAsyCFnwoQ9AbkRpip3IlGMtwfL7Fnz/f63cz6Hc2Ti7Y/WUq4h6/RUs+8RisWg0Krsr0Wj0ihZmUuZ11dc2k721lJi+J5aMuYgFEolEkmO7zRNQikgkkt5ohUNBr7vjyN76LrZBsdRkAuAfqh9InMog1L1ryFtutZpMdtCuN3d3DZXb7PbKQrjdbJTs79rXHzpWaSsvJ6c6xYGzp/+gGyBlZjMAU9mx8fGkzE3mBwhOSd+C/rZkO8GYwEzsHSUOq8kAhLzuATloQf2aO+tllyMz7ws/BZyapBCUgpgdy+33lpbZTCar1Ww2s21ERtMKSuWlv9DQqYYAx1p/i8dfZjabbZvj8LBCes60BOSxI6Vo6fHscDiMC61O4BR7HPK7B4lSOBT596fMvQxozhhJkhAi83+wn2XK0g9WD3nLrdaFC+2Q6yrk7e/gMg2Gw4DBaHISdE1WTZRSImbk2ReQCjS4pdhCqRiZQKwnT09LQJQAoZSiucez3eEwmhY/DGoyMwrfPp8QERFLyjIBedhmNgCwuc6Nu5KKYbZVAm28QNi6mfgl6G+TuQOy0GG6t2uo0ma3ObabUe0HCivtZiA41NksEeEg0WsdF1LQK6W0i3Q0uXeUOm0rtuBIE+jmcrsp7Gk5EtrcUOrYfxt2B7C53G5CsP+570puVcbDzVIoi/TK2UKkUvq9TQG5xHQwFAZgNJopReyujxqB0MUzz3LHGsixXs92hyP90plU2/v9EtHBJ4stIJTGKQW5P6PCm6xOwGZi2bYSQuQLZI+dubitsFDONnMdlWbSzJDXPSBtKEAgHGZCOCKVhBD2ptFoI/iF9NLSktX2wlKHeeHttvx8k9lkBGA02cRha0KQrIUSQBaktH+YgpgLH7znnqIH70pRHSg1mwB4PXsCVDwYTAkZ2DvkZ5wqmE6jSEBXNjxOTMSk+VCjcSnig/EV+WYAphXNr72WTDe/GDglNv7Q+MAJNlqnlBLydoR1BCspuhV9jSr6S8q/CSFYVmAysKoOSGM1Eo1GeGU4Lb4U8rvPM9ler4NyyRTqbrnvwaLFRi1if/jlf//sZ6NvT1BKqfbDdxQV3X3rDVrEQq+d+8kv3grfuuzzS375bwNvsilLw5IVD37w/Omh30Jz0x3FxYmU//mrCP3QnQ+tvCU4ErvtE7d+QBsLeX/W+9JbUc7qAfhQQdGf2W/9gPYPv37ppz/x/k7W6psLiu+z3/IBbSz02s96f/FWBPjg7X9a9OmPfzhPC8R+/8uh/oHx3xnvfKjo5l+/d/PihR/w/0fHEO7jEwycFUKgN1qLRfoXfvJT4X8pvfHOh4ryARQ9+plzPzjnVxf7F2+FceNdDxV9RCL7r68t/LNiTiy/iTEHb16Ow2YfvG8z93H/pgY+CuJs+2ZsfiE5qsccRCIBdzkYDzZBMdtZz1vMUZzGSCSi1WpVEUKvLljoM+VwzdthWa7YyiYNHah0ezo7/xAOiytXck/nCYZgNRqMAAg50uZ22Uvtmx3EjRqHFf6utv6mcm9luc25jnT6axxWBPub9wQ0AOXOU6QApZDuqUc4fFkOy6ESI51GSPQEEZtRHskxqwflIYjJeCcATVcKSikh5srDrTVOa8phKiHgFv8U03yEuENh8U9IhZQMs1SSFn+wDkaDwaSMYscRMW84dCxd7kCKOJZKM0aJxH8AlOUpDkxl/omaoMLrMBhM4luTGUiTQimoMnqbRiPXkzhPKyU4lhABQzjsVxx+IKykolabDBlVzyAxKH5XfJWVAIQQkoUOE9rUNVRld1gdNQ6ybXBVlcMMBD0dncmqOxk9ln7wYI+nzGUr24Uj9VVOuzHs6WnqiJTUljrsVWbscTrtRnjadnfKXVwGkUvKmVY9CL9fNRwOSG9B9pYMRqhX/8Qq02haA8E9MAKp4jQSQpS1LVcWZZurJ1d4KC4VTPzR6g/uKWQdEigmkSlVh39MIwSqfkYUk0SEEEqLao/vrXSY02SYcBXC4csyW3LtGIysceVvOJSxr2BiCwU9imkpIrpVYrJsFCkrHmMxbtc7ITdOIkz1XYJSv82eiB1QW9FNAAAgAElEQVRBsrRVHlryuIQuVXTRLKYzrwwLU/R+CXfiugS59b7S/OBPOv49GDcsKn542RL/i5f+F5rbiz77CZz/0Q+F35MP3/1g2fJ7f3Tq5THffcusH/C/9gdKyYfvugNjve9Ao/t48UOKlPf86NTLcQALTR/8SU/H2eiH736wzGF/44XzvxZzpJRiwZL7P73g1Rd/eAmffOjPlxX4e8fDTHny8z/80zOdZyM3ffLBMof9jZPnf3dH0f+56a2eF868E9fc9Mmysk//yS3j7ncJjOabhRef/8nvNQusyz9301v/fvLM/1CW4BMfG//5Owr6lkDfePh3l14899HHiui5H/wsAKJVF/teVmyZ7C3LHskP/viHP3qbLlhU/PCyJYEXL/3uKlbTVQffAq4h30z+ew5acDQaTb6qSqMhOp1uVtev+LiUqvLMXqbzH3MXQz/JEZou5Gu5MyDLY4hKKygPoYj8yWYtKaXBUBgwGAz5hASkdQxAnLpGOMTmgDt397jOVdqrVjvCdjP8XW2DJOAf8paX28s3lYcdZvi7mk7wMfc9zZbV+4k0TEkEQY4D3OCHQhESPTNH2fCtAPGEQoBs+4kYQhrSxDay4z0NcULMdUfrnFYDEPJ7g0G/xx8Kec6csW0/5mSxEgjvSSkHsqvFozNhSryJQsrjVEopcZlNAMLhYOohF8mvfWay3DPJhlKa4B8kkCgrSfCvcDO4GNYJOpPUiri1iWWkepjARa6e5IVBSjgREHboxmDIBwJy3pTKoQsIIYQNYoP9W5dtOsXpPDdGV428J0EGHUacEtLSMVTlKDXbKwthLreZAL/7mW4ibtEWBUe0Wq205c3TXLB6v1RySYpshQSEILCvxe1sKC3dA9hthrCn5xmA9ni2OxyOHbb9NrshPNS1J0DZfFzmJpOdeqj2+yUTSV27hFSYTal+EJsY5Ws7sRwtZ+GZROHf1qr7cFHsj+WzbGk8jsn6GWkMnxbJykw5LZFzppSu/ZeDLocJCAe9/mDQO/727/yDZ+iq+ipx6VDVSyT7q4QQ/PHXJ+0r2DKbyaYsZj434SAVcBJFuiIeaTw2MSGWOK3Cx6nccmg8FonIRCj3cEKjmbxxRaNR6ZWJSATkv/4nBBhB4xMT0dS9n1rTr2OvTEQsHvnALdbFpqjwG9/ZHwpsAuvji279/fiPXn+XEkLfGfnF6B9/puCjLw9dGsODd/7Rqy+/g48tWRS6+K9hQsjti279vVeR0nLzy14Av/VdCoYJwTu+N0N33axPNEpCsCD/4x/+zfjZ3wF45Uc/EFsYpQB+67sYfA/AO743QnfdnEfw3ljP86+yWoi/IwR+f9eNWjHlG2+EAMT+MNbz/KsACCEsgVGLBfkf//DbXkb/xefjyRNYmo+nLTYjG4/FIh+4ZfHihRO+3/jO/tA3V7XxvoJGo0l3H9e14v6pMDERSx5Ua7UaYLbcs+QY9HJJZiO7bMAc1OxDmKSjgOltZ7uGY+jHYrGZqr+kITWh3M02DMziDgSDAMz2mhLJNBJCiKPBbgUQDA6Jl4wF9pwaCptsldttZviH2gYBBL495IXRVr7ZZoKn/+AgZWcf+/1BADbH/tskL4grgLqcWazwsklZ9o9gXYlVscaSEYP+EACj1VEiSYWYD3QLPp9wupYSgv7JeE+fCwHgctgMgL+r+N6SFcvXbtq+ffueI0MFpsS4lVJxVGS0rdjMc72u3Ma2fT1HqNsbDANGW9nmfFZrbEi0ucxmBBD0nlK0B3nOmEq5l2TIHYr3eFBCQBT8yzP9yxL8J51YSxoXpZgsV7zDfvaEQgDMttp89oQC61ovCK+/fqHVCcqLAPKwj2DzClEEXaA9flbUuhIqM0PM+23WREa0zeMHYLKVr0sUT5KDrPV82RRSEg96EQLQSXWYjWs6m4b8gNm+2eW0mQCv++AgiFar0WiIPGum0Wi02rMivX35kkwUrqMk3s4mtx82x/FSmyHs6TkCgLT0eEKwOhodNgTdbUdSrqCqq4SAU4+0yglOKdINd4knGAKM967+m3zudMqa5QVieNXkzpYQQqTa3pOIk7Ku5YJPeP1CqxPAZArfTXDxbZbtznyRU0op1qywStlqgCvrZ5LLmcx1SiHE4ytXLTUBocH9f7Js+fJVFU9++ctfaTweFrcjgijjVlG9Xpc8U0spNi2zGQD/qQc+9cBn07TWHr8fgNXGhZehtKTObuYo9WdQpGSfMDseCaVXJMyU/QAoRTyeSJvN1h1CyKTK0KWgRLOkfE2D/vqlnp+/dcOS4rI169Y5/++9t+gB3LDgBtxw10OPPPLoo488+uijy+/8wAduMADvvXYxZLbcRMgtH88Pet+Mx+PxGxbcgBuWKlJ+aAEhAN4NvauakYEkc+jz9HjvD++JQfMTvjzwbuhdqN7SGm+7675CR/Hyhx8uW3oDS02Bd3/3rvii5sbb7rrPISegbItX+D1GnxDVrjYK0JTFVpANvvTv//HWB+9IiOX699IzYjbaAbulOvnfbOw/nJt2HIvFUobf0Go10wk5mA7pHDP+Ps+5ROaDiCxofuYnKkzHRb+GfTPMqHsmIRFDnxB5xUwEpdTd7PYCMDsP9x1yOfIpva1wc/3po+VWAH53k3w4DE1t7qDJ4TDDP9TG9v37Ozx+GG02U3ioqzYAcYb1VJPbD8BWefLEvnWF+ZTS/MJ1+48PXhLGfReOlV9J0UNhAAZ75Yn965ZSml+4+du9daVppuxTYp/bEwZMpY0tNY58YOm6hmecNgCel1swOe9dGSbfKYBwOAzAZN2+bikAclfxlkO9p+uUB3HE142OmrNHXA4zIWaH61BfXamJRfSjFKjvGgoBRkfNyeP7y20ExFa+69hAjcMoJ1HZIDZsioi5b8uQuwij2W5LNmSE47/30GZHPojZsbmB53/SYa7S41F7PzJOdQwFAYOt/Gh9uQ3IL6xprXGYgKCnqwuU0oOcCNYtJYTY1u1qOSuLABT+b/V7woC57HDvoc2FZgJb+f7jJ8ulRQaW6b5TQ2HAVHrg7DNbSpYCwNKSLd/uHR4XhEvddeow+klryzILyKzDj0jtiLqbh/yA2bHdbgI87m9dTpYypRQ4fXSQ0TvRuW9tYT6A/MJ1+4+fvygI4+fFNkEopYMH+z2wOWyGsOfMEcZXS783DLPNCr+7qZPINpIqocwRAMlGOTODUkqbWcXdu+kH3/u7NXdRetuyjf/wo90lYuhAQlTHnVlhErXdsM4GmB27jrHavtjVBUyi8KefIoQc63xZzvbzd1LkL3vi6RcTTZ/lMnP9TAbEYr8KhwEYC1b8TWE+AfKXrd3b9tMjTvOkryrwHquOgq1r7oynqY5B1hpt5SfaD6yzEcC27sDJxjJFRqeOuNMq0oXWqTE9M8LkNN9k3ii6jpn9KDp577cvufe77kFI/N03/7Pv9IkfdJwaeFN75/33mthuqN+89G8/YPjh88//oP1sAKDxN8d+nb/kttuX5Ae8fgpCSDQaxW9+wad8/txluYfmPoHEwjWikSgWfMBAwe8fkZdk5U8CgoXLHv5z+02hy77//lnPi30Xf88oJJaasXDZ51baP/y7RAICTESjWLCAp6/RaLTaxEaelMXmumUA9A/+//yxJJY7HPeIq+jXu6+eDjzjs312a6ZwVcqZbiehVqtJeSpsytDr9emCZ1yt3YwTExMz2D4onVYsk2tDRzNgFtyztCAEGKze2+ENsytw2s/5fOfa68ptRiDs7di9zc3F3+9k9ts/1DbI5i8x2DbkB8QJfUrFPTDubbs7vGHAZK9sbD/n8wnn2hsrHSYDgu6m3Z3kCma79nW4QwCM9srGbp/vXHud0wq32zvpeyIoxb6DXd4wDKbSqvZzgnC6sdxmRNjbcXC3H4QQMli9vzM17511f/0LvV6v1+vEFRCi0+n4b3q97vnzF8OAwVbecHpcEMa7W3cljpMYDCbOBIY8npC5rK79rCCcba9zWo1AyH1waxOzPc07v+UOAgaTo7KhWxCE7oaqUrMBCLnr/+o7IiMqaDSa9slyp5Syo3OA2dk97rtw1MmJnlKqrPvj54Rxru73/NXPsxIyIYR8sX1YGBeEM40JyooEwOm97PoCW3ljtyCca68qNRkQcjft6WRTBs07vy2JoLF7XBBON0oiOLi1iVIQEtj3peahkFRVgtDdWOkw+r1BMROWc9NWFuDNXFZzrFsQBOE0O+IT9nYd3BdQFjyTUZ9Uh8WFRzJ40O0FjEYj4HHvkXLgVZz9PbijlqMnCMJZVZsQ17RZMH2EPT1N0gT2kR5PGICnv36Qs230G91jY6O+keOuNCd52tyeLJUzQ80CnZvru/xhGEyFFQf/bWzsJ9/fvcoKrz+USGMw5Kkvqzm1T6rthm4fV9u7O9nvLekUfrDhy0cJpZSc/GLjKUW2dU4+W1ZHWyftZ2ZiZn3w+2w5tnBL+7lxQTjXdrCiUD56ZjCmjNafDKm1rstQHe6dezu8YbERCIKvu7HSrpqJou5tezIo0pSZzEaYk1CgFOgJhgAYC/f8dOyVF3an0UwZjGhaZXDXb2UhT99PY29CyIKCBx596E9u0lDE3/vdO7+PRCNR4L03vL+8+e4/XXSDBgQLTPaydcutCwCi0/3m8tsLl91nfEP4TV6eXq/XTVwW3rr5k8sKjHk6ne6Gj33qs+uWL/mgTksIiE6vl20a0eny8vR5eXlarZZSvHf5zd/eXGAxguTdXrTm84W3sOLIk26Q3aQbbr4pL/TGJe8bb70Tv/ETy5beAE2eVqplSghL8KYigV7zh8Abv73ZKtN33KbVajUTE+FIBNBQgITf9P7y5k/KDN5btu5B6wLZLdRoyAKrSixR7p6mFFNU1z2udd9sLjdJRiKpXSONJpX9unJotVqDIS9d7Il0uc8Nsg/6nwxVk5oOKVwHvhmm7Z6pDGmGLostjAxUr1i7p4uN4gEgHAp6unavWV49wG/0ItR9sN8T9g+1ucWDDQSDz3n88LuPdHBZEEIGqlc8Wd+TIIhwyNvfvHVNRctl5UJUYteNqpCilrds2Nrc75XiZoS8XbtXbvAnSp7sAyT9PbBr+Zd4EsGhtp0bq88yY6PT6c595aFHak8peT9V+8hDXzkrEiFKmtJXAiDQ+EjVsUE/x2XQ6+7Y1+YJAwar3cWlD3VsPNjvlwrhH2rbs2pDs19knwRaNqzdxpVSlNfKipbkS4wJIexc4uVvPvqlZnf63NnTlqYuMdo3DEazckKUEGCgevma3eq637N2efVA0qkwUQ34J1R1VjBV18SsZqBlw0oun3DI23OwoqIlIC38+Jsr1m5NEsE2SUqUUgQa1q7n1DTk7dq7aSgkF40AoP6WDav2tLl5MqIu9ye1ArbHgNcantNJdZi1ncC33B4ACA917ed1O2mp82z18pT0NrQEEjIk7K73sKfniKzh5IjbEw4Pde3xQ4ppq9qamXLfWqB+XWb1SO4WkpdnKaW0Y/v6nYmKCfsHW7YfDyhf0Om0eXl5nN31t1SsUtf2+oqWgNQwUyn8QMv2hx9vDUj2+8SXH685NpDI1t287TkpnLyoddn3M6JsObmJNZiM5GT9X1pfeypRVIRD/qEzR44MBAGYC9aaVYfNRGiVp+Ym6ytYnfZXb6zmxBIO+d3NYhB9cXcupf3pFKnZTzUaTdIOwKx4vBJhEomGggghhFL/wWaplzMYbrw781hZ0paMvZ/Sll3/K2iU0j943QPBWx5Y8+ijj5av+oR2pH/4fwhBVDj37/+NTzxU/ugjj65y3Bz82VkhkpenJwS/eu2X0Xe9Y/8j7YiZeMPddxFLV3x+7dq1Dy37SPDn/+FLHbeZTYvpdFqdTof3xn52/t0lZY8+umbZjW+4h37F737kZvRA3/WOeHFHWfmjj65ZsfS9kaFf4qY/+iNZK+JxlmCJIsGHbyLhV88NSvTfHPyv32gJIZQG3wz8wfx/HnvQuoBGlAz++tyA9z25APE4/cNrP1eIZWD4HQC48a4/f/Qzt81ehcxf8HvktFrN/N/hSQjhl5Xmco8fpTQaTbvgk2S/rgAajSYvLy9DnIhodGJezRqwXY6TLhiyBDPrP5NFiywzSO4qImVokEnP81FK5eAH7PAM93eKxIB46ldKkDi9kM6u8z8lj+CTCEIeJRACdsiNy4uLMEHAfaWU8lHOU5RN3qiZiguZNSIdkBDPuMtZ6PV6jYaotuRB2vOZQcJ8SiodZorFYqJ7IAWIkyOjSD6dwtSxamI7oZOmWxJnSCgVDwDIeWm1WtbBxeM0Fkt0N8m5s+fyBYjxeFy2skQMi0K5ja7y8ZXksikkjIQuUTk74jx2/rC5f9HyneATJGSFFBqYqES+ppSnHVjJ+TSJ55JMxDJTSjUaolS8RGJeY+Xs8/Ly+ATRaDSdOvE6zOu7KoFWq0vhPgHxeDzVzm++lhMEqRSDQXoiptHrdbL9iMfpxFdfEMpDe++uaE7iSynPxK8q9ZBUnXJVrKg4TqSMiIY3roTXHqlULNQeI6BqdCqlIoQwzZdZ5llgD5n9ZkSU1R2nFEnVra4jJUFILSuxnpM0jaVIJncOeXl6iFfTEELAz7MSQqLRqFQMplFI1NHEhEyBUipvCElTHSCJI3ys1WNdy2BDqcnfVVy09U2WS6reSeGGyZNI2fAIyQBnEKbUaavIqonw6gRQjUa0X3wtRCLR5HyVvCj6ARY9KjNH1xBeveVjS976VbpfVd0sAEIIH2EL0nwIpWB9l3p2jCMl6Zj6Dx7yk3A4IvcYUttRO/ac5iS6RxZjWTKDIk15kCCXn/UkADQa0X7FYvFYLMa0S6KQYJB7mGIAQ6TL1mQLm2GQcx2Dv8kpHqfT3ziX7rhULBaffuQMNuJif1M63UWYKUCj0WS+34xKoWIn9aYIIRqNRqvVZta4aHRiCu5N5l5iClDFAlFdAMb7FPxhM76Oph9NBNfHuhnDlFfPZBObzTq/NH5SjCbZi9KATOxsZUdISVMx6y99Eo4glX9UzemqRqXyUphcJIDfTUGlv8UOWzIA6lf4wkiDOdUULxsGKVIy7jQaDT/cTNfX86NS9hab24vHKUDls6eS5waJWfCilkdaHI9ydjLLlH9FdtcJIbFYDGL4R0IpVLkrB9miHLiHiSpjv6ocVE6F1JXCOUhE4m7pFpfdFPT3Z+ynqAS5VBJZzgIrnHBRaLKopdcJT4FPLymtrHhUYkEip6xQ5tyyhxoNkSeTstNh8AlomrN5Uo48m1TJYKK+iHQ0VNnGCKBwzADEb33oUJkNfk8zUkDONJ16QCF5xQCOqyjRueKkEZ+YiKlaCg+Nhuh02rw8fV6eXqvVsahfLK1Go9FotHq9Pk+EXqfTMiIyNblZsa+xWIyVnJVXvpkWCf3Mqo6kmkoIUxZRSn6Tk3EeEWUuFl9a3rPmsqPRaFSqbrlS0lYHgMY+nyCMD5/Yt64wHyDEXLh2X+euUhMQ9Pb4eQ8HaRRJqscr5jGzMPlun1MVNRG5dbP/p7RfPB2mz5l7P66TSe1dXH9QdVa8YHnJy9YZCRud2nKpXlfZawY2DcpbqJR3MUmzCVR+m7MgfDJFAtnMsVATLE0sFpOGGYS1BZVqJe64TtBUFzv56/sKvL/E2695CN4xw1W6gjkej2feXkgIW0PTGwx5er1ep9NJF2VpmCem0+n0er3BINqvzKoXiUTnZ3DLLL3iGXee5y6G/hyATRtPGlifB9+V8w8zJOaf8IaBt4XM5kqdrKrL5sYmqQgSbgqfo5D2LeVIUR6tynkpFhakeUS1Q8KRTQz6+aKxO21V9izZhqmGROm+IiF5hUxowoeEKgueTX5IxAtDZT6ZJmg0mlgsMbXD2Uh17uBMmmR6aboyyKR4jpLpKAlSAOT2cqc11P+t3VzkegURvnL57GS+pIoGIK/68gIhUGoFX7NJk6Zq7UrJDkMsFtdotEQ6mKTRkLy8vImJCdV2C2lUoZXH5UmiUDOuUgx5QgEJJVQzCM4lVpHS6fR8LcfjNL5snd3oadu9L9kVSRJ44iGfNTfEl8dbiTJQmpjMptJSPHseiUT51aHk0jJSKedflcpG5AE6D41GE49T2TDw7Mi6kaxFyf1Mcql41VW9KPGYkIn0K+94JEgl60DKLlceuXIvAknVwUreMeR1Wq1Ge2Vje2UjRyrkPrL7VIpMVYqUJJMseVSznCxMSKtqqneTuwKuVADAdhPw9otIK/ZI6ueTe7+Ur+D6RXKHnFQv6ksmUzoqKY1UOs9Nbhp8VnIPINFhhlv02eRUVHT7E1NLyph48mo5WyAVI+OxvCi3zUHOnWdQpglxGS2xH+H6VoPsEY/H+euVZfuV7BIQQnQ6HeWW7ucMrN55PY3H6dVyWiil4XBEtXCUEmxzx1RzuQqrgvMf18+eRhn85sZprirmICNzqNArRSQSnVWDkWE5fmrr5jMClX+Y0qWc/0juqSmFvLGBzSbI9i9zRU9/TwghiWCMRFxQUiTg9q7I8xSYshWZMrK5jHFqmJiY4Xsjp4/MfUW6PSGZU6pAKQXynXUHdpQ7zEbxUrNwyOvu+Nbufafk6wevrZbFkLNfMmZwt1LOfuXAcG3Zr3nit8xn+zVLexrTYUbsVza4rtbNGKawejbfoNfrs9wMnX3K+YnMg6ep2b95btj4NcyUKz/zHJFIRLXjgpDUyz4A8vL0szqO0ev1GeQnLyhJK8ni+snci5zty9fpdOmCU00B/AGt9xWk5YLLXXs3ndoHtgwrNSt5L7F6gfRaQc5+XUN4H9qvax3Xlv2aJ60jZ7/mHtehb4Zr3LyxeZ1sjBbrYvLy8ubDzMrUwMIGZMAUjtXG43F5xoLvhScmYlfXsKl2gV67vVI0Gk03ZZiMvDz9bAwpCCGZDZtKc1RbPecelFIWPWX6Fm6eW7V084XpZhmnNL9I2Ry39FU+hkqlTX3X3qyHjJz9ulbwvrJf1w2uRft11ZGzXzNqvybH9embYW5Djs4g5AV3jYbodLoMjVNuIYTgmjZvmaHVaoBMcsgM3rDNB5VIOlh1rWJiYmJiQn1kOR30et3MdseZLSs/3ZjyhMlVBLNwAKRj01dQHnbwYD6o8dWF6giutP6sWCi76hU9TVyjtZyzXypcZ/brusG1Yr/mG3L2a85w3fpmuAbNm2ondIZuXdW2r2/zNuWbItlZauQM26yBddNy2EBIkVrY/gdeRTUakpenpxRSOL5swXbhy+uNKe2BFKNMzHoGGJt9xGKiTvLRF8EFmJGP+7OzENcKX3ODJJc78Xnd4JrrsnL2KyVy9mveIme/poyc/ZptXM++2bWFlAvcWq0mFktxqXHypEuW20iuRUx5yMWklDNss42U3e7ExASl6gPELMbjldq2zJu75tvejyvF+81ozWxUhhzmCXL2Kx1y9mueI2e/poOc/ZolXD/3m13TSLe2PjERS+4IKKUpb3Kb51d2zDHYLE7OsF1FxGKxSCSqjBM9k6AU0ejENW3YcsjhOkDOfs04cvbrqiNnv3K4isitm119pDtbmaFfTndYfNJd/u8f6HS6nGG76mDb09l1ZzMb4olFjpopgjnMAd7nEeGvV+Ts12wgZ7/mA3L2KwcZc2y/cr7ZVUaGKzIy98vsotLkd6d5+Dgd+Esbpw8+XOFsgBCSO3U6fxCPx+ULVa/UIFFKY7G4vJNEJpVDDjlcdeTs12wgZ7/mFXL2K4e5R843u5rQarXTubtwYmICSGEatVoNpdqZ7dknJiYyh3zNHtGoyJpWO4tBonOTr/MQUzBLlNJcVeaQwzxEzn7NALk0yHV68xA5+5XDnCHnm101pLtqnUVrzZLIxMQEISn2+jPKM2jeKKWRSESj0bB98CkvsJ+056KUykVKOWk6U5i3V2fkkEMOOVwHmAP7NYPI2a8ccsjhGkLON7s60Gg06QzblcaqikajKY9i63TaGQ9dKq/I6/V6fkfHlRabXbw4gwXLIYcccshhbjA39mvq5UuDnP3KIYccrgnkfLOrAEKIXp9C8uz2jCkQjEajqrtlGPR6XSRyZddxTAFXFASWzVzO+IyjzCPb2C1dRzsDW1iSpTd9sslBpadJcAbBS4+X6rRpXtkd0CkTyOVhBOVTH6rjH/yv2ec4BaRsWTmtuypI4g7x+BVrXTaUp0wnC5oUmLGOa/YwZ/YLyDZk+a13f+RPN97xUavR8KGcy5RDDvMX4f+Nvu0NXWgd++XI/3e1yzKvkYuhP9cghOTlpbAflGI6l29GIpGUJiwvTz+rln5iIpbsmBFCDIa8lP/0+tRnx2cEpLFXEMZ9fQ0z7Zg19PkE38hxl3Q95QzQtG043H6ocvpFnGkQQihFY58gCON9jTNAkPGr1y/6/N8eP/p1XV6eXv6XThO0Wg2fjP1Lnqh2tQ/7fIIw/JzLnMhI9Wtf4+wOcwkhxHV8ZObUA7OqdebVde3P1AGEXIf7pgghYHXR1xCPU7ZvzVZ5qP3whinTnMW6wNLKw6cvjFzy+QSfTxCEi8O9x2pX50O6AHc6Wcwe5qH9+vQTSz73TUf+PTfn3aCDJN7cZ+4z9zkPPw0f0t9290c+//T99z2xGDmkR27dbE4xS4aNIRKJpJx9zMvTz9LqWTQ6MX+CDvEmXFo9m5lxeYLMtGUo1cL+vu5Ka8g9xMbI0ytqlpchZqkDMyg3GYTgke8+f6DU5D0xRQqZGojRsaNxc8/6Fn/qwqdYQ5tBUEr5/NiS44xgBrVOIrjh2MkDpSZvx4yQm3/ga5lFuiNPye1MXJWaGmahByhp7DtabjVwvxiM1lLX4W6baeX65sA0c5klzEP7devdH7nvicWUgtI4QHKfuc/c5zXx+ekn7rg8/Jtfjvx2mv3G9YrcutmcIt0m9ekbtsx0ZmNzfCQSTeeYUTqTg+FYLHUuPJLWAWZ2LL5ruaXAcs+G5hkjKI3JZkJM0ehE5gMyvMwAACAASURBVH/sptcrWkGtXl5gsRQsr55+6UQYDAZgivxOOvIzOnY0srWzFCCU0jnaI0YpMIM5zZjWSRJYwCphJss439Bccfciy6IHqwEQQojYzthi13ToznAPYD5QU241IBx0t+1cX1RgsRRXVLe5g2HA6Kg6UA4AmL0JhSljHtqv+x5fDOaY5T5zn7nPa+rzvseXzEi/cV0it24GJE24sq8k1fYVeV6c8FOpNF1iwj/R6/UAlU9ByHP8ExMxOVny6DmzhVZlQQiJRie0Wk0yHZ1OF41GVfP60usJFpJzl05pKxiMRCI8y4SADYJlFsLhsMFgSCaZ5YBDFk4sFo/FJoCUxea/IvP4m5dwyr8zFIOJiL3BvQtKU1DghZCSvkLO0mx+PB6Xn2dzVkqWD1sf4IukSsBIxWIxvV6n1+ui0QkWakx6HckCkOuUSZXSSRQ76WuijfB8AQCNUUrkMqdb3uSfTOqYBf1+k9nsqDlU07O2PpCsYGwrBXh3nZFXaRQma7/JX2VS8qNkZUh5eG+OtY5SSohG+QSYqtZR5XE+WUOSF675t/jEHHHKf03X2fI0Vd2OSuFT0mG/Q5wzoixSnyyx7OuC0afKmaeUcstQToYdDhsAT8eaij2XAQB+d0ftoDt8qtdlM5kdwDxc20wXg55N/cwUJiZiyVFACIFer095mO0jBR+K0zgAyqo495n7zH1eI58fKfgQckiD3LpZYuhgqzzUfWFYEMZ9PsHnGz5/+tsblnIhBxp7fT5h+LjL7Dp2bkQQhHFBuDjce2RLCZE2plEAxOysa+0dGWVHCMZHLpw+XLmU5RKJRCj9xotjY6MXnv2Lx55+8aVXRkdHR0dHvUM/ba9zmiXDryqbiqbPJ4yOnO8+vIEtE8ijK7nwXu9rY2MvnXvh6cfupDKF+BPP/uLVMdVBLP50lkajcbUP+3y9jaX7u0cEn0/wjfYeWkEB0JLaY73Dl4RxQRj3jZxtrytlY5R4PM6Im51iAl5uAMLhcCQS5Rdw5K+LH3mqtfvCyMiohJEL3d/9ahGVwKTU6ipv/Pf//C9BEARB8I2claUkeSMlVUd7R0YFQRj3+YZ7D23IT1/FAAhxtY8IgnCmkZQc6B4e9QmMo5MHNpgh1iAhDX0+YaTd5Wo9O+oTXn/dN3JyF9DQ5/P5RtpdAKpOjr3u8507VEh5ysTZet7nEy60riOEEGJ21jzTfUGWieAbHb7QfWhDPqWU0oYzglBuBWB01AmCr69BHi8qNHB0uK+11mlOMdZkX/Pyvtg+PD4+3vNN/Z891f3yJWF8fHxcGB44+dTjFvGAlk7//xwf8Ql9jSX7T788NjY2Ojpy5lCZRqMBzM66Y30jlwRBSJlXY58gCAI7b5ZZsSHd+kJIKUsgCILPN3yuvbZELPbm48NCncMIwFo+Pjb20rNPUEopveuxp18499LYWEIDvlbMMwhM7pgBCLl39/gBg911eFc+ROckpQJIJ3yYQgmjI72tokZN3n6RuNwmv/LACdYD+HyXzh6vLUlfNu7w3svtrnxX69kRpnWjw31Hq0rnSusIIXTzc8NCrVgJguAbOb5Z8jqy1DqJHdrYJwjDz7lcx84xKQ2fqGE/m1enEx0AdhJM6G1A6f7ukUuCMC4I48NnTxyoFE9YiVqkkD+ro9VyXweALq04dHpwxMcnKJW9Jmx+blgY9/U1gOmw2M5qBUHoa5S8SgUFRTkz14UwfHxzOnvByW3ScgK0enmBxWJZtecyRB2AwuOblwub0Wg0pRs7swEVU1Kj6aOM5N2gk6WX+8x95j6voc+8G3KRe9Ii55sBAKW0tLH35AGnzWSUnhlNNueBk70NJUpzZFzdXldqFlMZjNaymqNnGkrEyVRi3ny8+5Cr1Go08FTa212i1xCNxgHAeO/Wvau4RGaHq+HwrnxKUwzBgcKG1gaepoEVrXVdpsIvXbX3hy9+o0h0z2ISZdWqoOohYLDXVdoYGRq6eAaaBxr7jnKZG80O16HjmxNFNbuOdx9O5vg422IWT4XbNrUd37/OYTUaEqctDEZryaZ/+N4XKAUQi1EAMNp3HHAmS0l2zBr7jtaUJUpmdR44WSpLQA1u06PBeuJopS3Bkb3yQHe7y8xPb5s27Cg1swQhf780xQ9KqeaZHk8YMNtdDp78unKbCQh6OjoBlDa2NlaV2UxGnj+TzfnUs42Klzj5x+NxdSUajNZSV2NrfSnLXKkb4mIFABgsz3+nYmmCnXsr9r7Q+rgpHIlEImw3KFepCF3s1ek+/sXnTx5WqpS11HX45HNJGwMJyzaDYksFK2nofUalKIfbN9+eaqY9HotQuvH739+3amlCZQ1Ga8nGf3rhq7fJyWi2h1jObtnDeWdpXFmgpLEvWcANrQ3FzE5MyiYhBMh3tXcfqLTLPYDZ4TpaZU1XMsotGRmdqp5j19G+BqlyAVwFraOUPvDNFEJJp3XcV1MlV9afUkpud7Wn6ghY10flU3kG68kUjS8/If+Th1IoZrsrX9yWubm9XdHTGYzWUtczp2vTTcsoig+AljT0pero+xpLFMymrAsA4kJoUpcryU2ej0hXTkopWwiVxihSz2yufKa90mZAyN32rfkaqjGtg5SX1ZHXSZGOTobwj5RSGo/nPnOfuc9r8XNG+o3rEu9334wy0+hoqCu3GoCQp2NfRbHFUlSxr8MTAgzW8gOH7tcklrOMNrs55O3aW1FkKVi5U0zjrNlzu0ZDCNncuMNhZIcIKooLCiwrN9V3eUMwOmoO/6XC1hoMIe+p/ZWlixc7dz03FAJgsJd+kZBUG/McLofVAPi7dq4vslgsllXVbZ4QYLKXu9hoo1AufOf+ygcWLy6t3N/JCrb2755exg6GJUYdzDFTjbrkv81Wa8h9cKXFUlC0fGsTUFvjtBoQDvY3rS+2FK1vcocAo8O1q5Ayr4/jeH1xQUHByo0yx1sANTuEEEIcNS6HEWF/T/3GlZaCgoKC4oqdbUMhAMalKzZSmjgdZDCEvF37KoosllXVbZKUNjMpiQc2EBxqq15pKShYVd02FDSZTOmrWh7tmO12BN1tO1cWFBRXNPWzQx5bDpRDFonRajV4u7YWFSxaVLT+oFsiAKIhwDNt7iBgtleVyxTp5nV2E+B3N3WBkKodTqsBoaG26vVFloKCAsvKTQd7/GEAVns5gJ3LLZYOL4CQe6+lgJ2NgaOxrtxqQMjbVb9xZYHFUrx+Z5s7GDZYyw8cLkzJjlxlGdhhPrnZag2561daLIuKHtz6nRg2HtzhMAFhf39T9aoCi2XlzqZ+fxgwJdcaBaDRZKHYdbKiVBRZimVFqXFQSpsr7rHsdYcAeDsKFi26p6KFTPzNqnuNQGjoyGbn4sWLF5dW7j/jBwxLi7eyUXbWjhkA0P4npbWzQzVmcWlClSYh4IObVloKLEUVCQE7ROXIzCalFOUHqhxGIOzv2be+yFJQXLG3xw+TKe2UgCTDRM+xvthiSfQcX/l6whueXa1rrrjHsk+sBEvBorsrmjEFrZNakVjWYovFUrS+fpAQ12QaIs3lMG2tXmkpKFovaWvVgUcIEftPSTFXWiwFq6olxdx1uAqEENQ47UYgNNS0caXFYrEUVezt8QMGW+l2M1SbY+nOB+V2tm/RIsuDO0GI45tflzr6vRVFFksx19H/4/2JY2mp60KsTZJBbk/9oyOLciZJtbT2RPf+MrMh7O3YWnEsMC8dM4i7P1K4SYTMgHuWLox+5iBGNE5p7jP3mfu8Nj9zSIf3u28GgBA4XA4rAH/X1lW7mt0B4LK7edfqJzu8AMyOLasoIURSI3/PthXbWtwB0Iudu1ZvYybX4QIFdjntRoQ9bWs21J4Y9FOQSwNN25bv7Q/CYHfWsR1EjEhwYP9ndxwbvEzIpZNff+S5oTAAw406nT5ZW4lJXF4ymBYYQQBPx57V91gslnsqmkEIIfd/kRX+1I7PfaX1fICQy+dbv/K5qk4vAHPhX3w2hSnN0CbCQ20VRy5RSt98009pjd1qAIL9OzfVD/oROF9f0TYUBsz2x28HISBfETleu6G2czBAKS4ONG1fsU/kGKBUPfUODG4rtlgsS4ufbBq4CADUP3ii9pQnJLLLpQz271uxrdl9mRBPR+3aNiYlI6UAzOzAhrdj29o9nRdBqadjz9ptHd60fFFKZeLhoeY1FXs6L1LqH2zYvLZ5KAyYPvGwkxvb+ft3bzsVoJT6AwGS4IBSSmlnhycImGyr11FKCAghVU67EfC6D7pBKf3OmjstFss9a/d0DAZAKXCx/8iTbj8AGBbcri4X+2SVGOzZtmL7kbOXAPjPn6jdsLbDA5gdVc4ECzw7cpUl2PnmF8tbEuwkGD7+xHdHNVoSCASAnavvNQIhd/36TfUdHgAXO+s3ldS7QxBrLUl0kyg2AElRqjfVD14mgcH6DaKiVJo5tWf8UgBEjA1iMJqMZkIQGDxW9cAdd9yx5KGaAK7MMWMYeFJeO6tWrqFQAISwJh7s2bpi25GBi6AIuDv3bFgjCng1gMnaLwghrnK7CQi564ufbD5/mVC/u+XJ4np3KKsi+nu2Lt/eMhgg5FJn9aqtUs8xB1pnMCdEAcjt4Iq1jicilzUQ8GfR9cmvh4ea11bs6bwIGhhs2LSGNT6b00kI2cUcGnd9xab6josA9XTWbyo+6A4Bhk856+JxClltFv6RmRAE3C1PFlssBYserPYrS6ny08T/yx39ttXVLYMBEL+7pXqV2NEXblk9eV1kIbfVNFM5A4SIk1TyeUVHQ+9Rl92IkKftS8t3DaRmYb5gltyzqTlmrDxXfe4/95n7zH1O7XPKPcZ1j1wsEFCKUpMJgH+ofkAaixBCqHvXkLfcajUt/BRol7Qnxz+0bwAQg79R2t/i8ZeZzWbbZoqgzWwAYHOdG3cl5WK2VQLPieYn5O3voESr0Wg08Xgcb0fCgMFoWkVwWq9XXRdGu7o8daWlJnNZzbGyGoRD3qH+no625zrcfkopIVLhX248xxlzev4rL3vXWa0mk52i6wqkEfS3UUpFIdxvNRmAkNc9IC9E1K+5s56Iwwusljg+m47jtmRpi9PbS0tW2x2lDrPJbDObTWaTEYDxo3dNUCrpZMjb3yG7kRTBMJPSwwRdKDObAPg93xqU6gvAYPWQt9yadoOZhNBQV30AciiCQL3b47LbTeZSQk5JSfzuQZFlxcCALTh2NblrSp1me7kLnS2E0ifLbAbA4/5WQBr2UuD2whX32kvLbCaT1Wo2m9lmNqOpjKA5xVCjzGwGYCo7Nj6e9JvJXErQlXZ8omCHkMvfPH9xs/1ek7kUOCVNBfjb4lSr1cRiE4Q4Cj5qAEKenhbpLUIpRXOPZ7vDYTQtfhiUUxhKKXk4s2I/TshrkqL0AyQep4Sgfu1d9SDxeFyj4Ye2hI2m0Oz2VNpsRtuG+rYN9eFQ0Pty7+ljx4+eu0ToFd9gSykFIQNP7u4521pmtruO1j63ap9qrC4JuHVcSHrfZC6ltGsyNjcAz9lMRiDkOdPCOKIUhEiSm6yU/qG9UvdCADLQLPYcLoIWlmIWtY7Sf0kRCH46Wud3nweoWN2TiK4SaBMzDw2daghIoqMINEiNL06DTIk8Z1oCCfeRoqXHs8PhMC60OoHTktpUNhyvbAiHgt6hnlPNbU0DF0nGAbwUnEPq6A/2M+KU7zcWLrQDp6QuOk1dZCG3BwhOpS+noliEUEqr2JKzp7li9f7/5pvKvPTNAFBKo9GJ5OunM0TsyIx0UUaQYmogVQI+bFHuM/eZ+7yGPnNIg9y6GQgh7IxGOOyXHTP2kycYAmAwEiTWXMJvxilns92hsEgGJu78VAooghZSGo/HxbzkHXwmQKMhOp3C5hHSuWlns9svZmMwWh3Oqsb2sxdO1j5AAJCFYuEDcuEZUhQ+sxxE/i4TeVbXZpRHnFQ6wUnEGHeU0iw4VrY9NhiiJXuOn73Y3Xr4QFW501lqt1q5MzI0Fpug3DKLen+awWBKRJwLhwNyPDQAUoVlwSsVAUpFr09mE8q/Cb/RlLKB9eBBtxcw2p1VAEid024APO7dfpFHc+Xh3uGz7UcP11Q6nWUOm9XMnQGCch1JfGbMKEhM0okl2AEIxw7llDYOcUAsV6qsxkyGx/xBMPmqyU9SzXkczcSQmrlhGo0mHue5FcdaJLDvS3u7vGJtGYwmW0lFdfO//deP/+mxhZGIzEyWEIUzsGV3lx8w2Cqfqc1XDYInETAhk7JpSOihojoIWvzBLAoZDl8W36YUoBiUeg46B1pHVFpHCKatdWKfAG5tPw0M4NowpeD6TyppK5F7GyYfBkIk8RoMCwmoX602pZW7WrsvnX2mIp+9lciFVyGxG5E7+kBiazcAmujoyWR1QcikcqM0hXrz5aR8c/3/2fv2+Kiqa/+1zpkzk0ySCSEPEjIEQpRHBDGoEDWIKFB5tVag9XHrq/ZBe6X91fdV6aeA1/por9X+LtZfC9JWUfHVImjRyitAQAQReaiEQMgD8s5MMsnMeezfH/ucM/uceWQSEpIJ5/vhs5mcs8/ea6+9zll77b322nj39AIHQH3ZqpVHSFD1DFjDjEJRlLDhGTkOu3teiyAIWihgA2IM/0ioKrVSK7XSOEy79a24oHChr5vRgX29xw/gcDhyEasJ44ZH93L7Pebw0AAA6raB+epeE782LK3fdt+Uu97Xg6MDjQKnmiVszTSUOc8HzWNCCCBS84xZPUOybcWt01bA+EUP3TO/uKiwwJ3pckBm0T0PP7m6dNmZBq9OfI1mqBBJksdrxIc1zcLEsgv+r04z4xGPB8AVfIQ2RKcU/GyLtWJJhFG1dn3R2ufuKc4E8NeXV9XXl5fXe6rKNsOC55YUu4AGn1BjgdC2a6Wxhm3QnM1FYI9pLYy+84ctAYMUuV2xPaW2AhGrny87sqigsHDWT+Gf7uJCAP+BDSvV4tzLXl62oMAB4Kkqr6+vOlLl8Rz96KPxv3hlQQEAZW9ogfT3kdX581fSMbQhWLk2mo1IlD6+IYQQd4oLAAAFQSDMoEftUzzKdKq+MkAQ73FnAoDfX2+WdjR0s0GwFXV+oVgvkxiGxxD0BTazEapeXTrztaXu4nt+evesokJqSjjcs5Y+uejVO9/qriO62vbtSx/fUPTKAnfh7S8//jRjpmtEHVk9ev5Knbjg2ikARGum9v7qryp9Vuuj292Zxmoig8mgfzmw66mT3pC60AI5jSk9kzoAbSYIumKdcecp+4VA7eUj7NdGM4qQEBIUTEAAqHr1vjBiM/uX/734tShig4iKQlD/0ANWB7sLgx/6Lmdyg2ITnm8KfSUUEonOJxet0+kkhGjfLE/9+0G+DHDDjILqr9CwiiH6KxpsNlskw4yW3yVYObVSK7XS+Ep7jChDzcGBC33djA7LttfXA4C76GEalFFdNyp+tqgAAOrrDzBCUFC4MpcEn712QQF1rnsVyKtHqgAgs3DRQr14fUmHEEKIYYKcAICiyAqzqqCrZJ7n6OoZIjN2P/rWMw/edfPMKZPGTXusrB4A3AXf4nlOJf6yB2gIegBQFEKmPK0TH3wLHC5mg//wlYXh3f+Cjd1T5QEAV0HxtTqB7ic3VZw8WbFpGSDCa8EWI/XUYoa8YGyvhvnzCzMBPGXLx02ZOXPerT9ZuvTBZ1/zu93hzSMCEDpaQkI2V9EeWzaNecdzI7XICFfBdHq4Ky039yHKqaptxrrCvfaa6QvVT2w74AdH4ewnlhQVAngObHhJ7Sbuh8WFDoCqDSWTps2cufCupUuXPr5q/+hglBIDT7SZ8m1V9QBQWLxyOKFVq5wMz8MwzQky4YHLCgCgvnq7KZ9mt+850eAHcBXOvjtXewoR4e5ZhS4AqC/fYFhgIYTEINhluqBou2gwd+XGkycrKjY+EXagqV3EqrI1j//k1nnTLissmP9qOQBkuovDnHgWHYQQUMfH25Zqa2da9ERalMbgFXogx6AJQVvBSnNoMwGAEOVIvQfAVbTgoVyt8Yi4cHaBZupGI7ugcIW+EY4Q5ssR8lkwow+kjud5AHIOUqfzpGvWEXZFy1UwfSFje+Q+qL18SMrK6zXB1BfnEfHu2ZpgBpkTFJtx+XN1sYniH6B+RbexH3p9imdK8ENvnDYJU1Bsb2uoeLN0MotjgPjQzPz8UaOCx7zHhWFGIcuyLIeZ+db1V3TYbDZ2apIpVonRMAMAQohCiJUyqdRR72uq9jZXe5vq/SJ7vdrbVO3t6Ox3CiOknX5vtbep2ttc7Qv0UpkBj08r09tU7zO2XfKY6uqUfB5J++1rqvY210sm3nqrvU3VLFcjpTSnL4acF3Qa42tuAs/35rkdAxMXlm2GiDzPC4LgcNjpP0EQOI4rW11WDgDuBS/++4V7inMJGT717mc2vryoAGgYNG10BgBQuOjddSsXjkPMLb7nhY9fnO0G8JS9tRwAYMWGA36AzOlP7vjTT68dDwAw/tqf/uHjgycqKo5tWmYOT04hSVJY8eR5jud5QgAffudYxYmKg++sXFhMrcLxC3+6qDATAOqrP1YUZe8re8oBwD3/+Q//584puZKUfcUdTxmJR9VzyD39uT/dXexGLFy4ct27iwq7ZNiKsiN+gMzpz615uDgXYPzCZ/+0oBAAjny+BhWFMC1+6afXjlNb/MJHBysqKo5tDNtilRJXweyHinMBIHfqwpWv7Xh5QXjuhAcBqH5+2xE/gHv2ix+/cE+xG7Bw4cp178TQIgCAzOlPfPzCXVNzAQsXPvn6u/cUOQDKt63aENuQVKXhmc1H/OAoXLSgEKD+wFtrdJvW7/cDQGbBLxcWAlCGfLxpmb4fiRl4udxFhaph8P6qsioAKLz93XdWLJyaSwjJnbpw5bo9xypOnPz0lUVdNefD399xRbYij7npN397867LaHPel2WF/fbpY77n3v/cA+AqfvjddSsXjkfEwoUPrdnxcLELwH/g/eVhhqQr3o8g2CdPfvXBr90AsFwVlGdfeWiqG2H8wmdepoJyYDUwAfQy3XePQETEKS9tP3my4pgqNgiQe+WdS6e7AcBTf0RzaGN820hXHRNc7t7+C2qdadET6YPvv6Qy+J23V9w8VZO8dXuPVlSc+HTtIgAgJGIzKyqObXwiFwBXv3WgHsBRdM+7r69cOB7BPfXuFz5aNj1KdFAGhYveXbdyUSGAe+o9L+pfjhXQhU1naGWPpY4Z8We6fzgCkVOUc5I6I6Kxzvjpy5y+7OMX7p7iRihctHId8/IBPLPhgC6YiwoRsHDRQ69sVwVzw3JCoPjlHSdPnmTFZurdv9TFxgS9xS53USG1JIMf+o9fuLs4F9BdfPez7Leyyy8A6eJtPbVv7SKAqX+KkU7VqNOW3brgclj9xfN8P5pzkiRFMs+ij594no9kmMW45kZBSDfPVBrsaaLjx/dP/+uLc9e/MHf9i9P/5+7Uy5LVu/c+MHf9i3PXPzB6QNAZkqZfNuKZlXPXvzh3/Qtz/3qf+5zL7PTblIU/KPrL02qZ61+c8Zf78xeO9kpqnoxH/3vu+hfm/uVHGfSp0ZOGP/7IFQ8UEwKEFI//y4tz178w/dGr2DIzHn1y7voX5z67sMva1Zx/uTdjIPB24Kaxv+nGTwdPevRsHOEC8mkM69fOcchxvPLZoyvfLnppYYGrYMGy15lQdf7ytx5bupswQxuPx59ZfPtzm25/TsvjKXv+gdX056r7np6+aVmxS43bwRSz4ZkVVZGmdWUlvJBRdxHlmec3L1i7wF10+3PrgpUCgGfPuoerERH2PvLk25etWljgKpj/2N/nPxZCPMch2bBq2y+nLypwuGcve332MvV22YHM4qIo7nyEwIqnN0x/eVFB5vQlr5cuCZb79GNVdJmCafHakBZXY+jcM+559UjVbLc7s3jJOr1EHQ7XVMQ9Xbx0BAghVct/vLpo05IiV8GCJ15f8IRaaXl9QUGXA2W/x+Mw9rO//K0VD5RFeyZIP2prgy+9f2BJUbHLRQ+YItruVni17Mg9RUWOwkXPbVz0nOlphyMTCCEcd7TeAwUu94JNJxbUb77vyp9sKLvvsbcKX15UkFl0+3Ovs/1cX7bqsbcRESItC9DmPPGqygQA8Je//eQDu2XKKyPxAACw9uE/zFz/RHGmSZDBU/b0fasIAc48ZCKr7nv62giC/fTyKkIAl+uCss4gKI9XU85srvcsA5ereFnpyYePrB43d8WGA1ctKTKLDfjLNz+/GgghiPe8/sWyYheUv5V/wwNROsQMQsj2pY9tKFqrmftUCEnZ0sffKvxTJAZ32cxnVlYTQvCtu56evuPJBW6WdZ7yKk9BhHVfBhG+HOp6S3T0itQhap3wxPbjDx1ZPXbe8p5LnQGEQDTWsXFZwr58yx/cgwgEVj/w/Ox3lxVnZhbf/uym258Nsq7smf/8X0DEsuUbDhRHEhvD10Z1YjyivWcnF9Rvvu/KH7//wPK3il5eVOAqWLBsnfFD//h/7o7VSCZR+fYOx0EU8V5jcsV59uOKRQVQ/taomQ9CmA+mjij6C4BXFNKDIBy9AkmSEMPQRvVX2BUwnufDnjGtKKRbhhmoxnL/RzQYKGnCPfeMKRmms1bIujh/yfcqH/pLQ7Nu+yNHFKW/6QyTfrtkeK5TpVvs7FCH7j0tTc7LfebuEW7D3kc+aVjW/LvTRv3j0LN7CQTd7amZ4L5nYVYuiEcJIQpjNRCFEKZkeg0IUbqiQS98QHJ7oKTdBf10iGL3vhLxiAti3YzjOIfDHtavnQIRSx+5cfET7wdjSfg99Uc2PPbdmQ9upzKkSVH95qV6YA6/p3zb6vvm3rqmmtpuCFVrbpv3+Ktl5do2/2AxWwmYDH31EQahMwE2Gw+wY+kt963eFiwT/J7yPeue+PZ/rFVDdsCOqMQrigKw58E7H9+g5/BXla3+yayP/BAGCABBXm1/aOaPmco9afd2gwAAIABJREFU9QdefeDOB3cQzZmnes2tcx8L0+IbHtgWgdk7fnLL4xsMrak6sHnVqm3US3PRcKVrLnEcAlQ/c/MtjwWb5CnfsOLOA7GEAvEf+cMKfZ++zikSvoPMnw99Rx/AmrcP1AMAVJWtel+13RERqp9d+JPV1MlPY0h52VsrXj3iB3AUFN0NAACrV204okcKyCUEALc9MPMnz2xmoplQ8frurWtqovpmm5vz/hOL5jxaSsLNSRHV4apm9a03G0TK7ynftnrpvNtWm6IbgipgJKpgAwDA9gfDCcp2dZSsVD+9Zpv62jgcrsug6pnv0t7T5cBTf2Tz0z+e+VBsNrKBSFDdw/QgNjuWPvZWuVG6Cdn2YHgG37amWhX4aM3UxPLtpbc8EGynv6ps9dLXqvQ6oqxghHw5ls699ZXTIX3UR1KHiABVzzKdkHIZQeyx1IHGdpWGGCSEXj3y/HLTyzfrwe1qaVC15rabl4YI5n1zb11TRZtZpb304cSGZZr6Lq95iXnP3IiI2x+c+V3ms0HJfPzmmQ9uD93AELkvcPuDs8Ly7ZbV1QAk+HEKoXMPUxRh18owzPefokv9BQAchw6HnQuZVjk/EEVRCTfDaLOFWdNDxEiGWQ/MS0UhAMRKaTph+KXZPADUf3HiV/91+I0TEgDY8zO/P1IhAC899c+bf77h5qeO6fklX523pcbbVOeXQPJVeVtqvL4OAkACrd6WGm9TqwR+v6dKzxOu3g5fS423qU4KlhmuHMnra6ryttR4Pa1SGMr9/qYq6kAUqDrxk599+F9vt9DrGoVV3javxOT3NVV5Wxr8gVafSqepzJT7bxnhFgBE8eieiscf++yOZ776+xed7QAAwoTr86cAEOXsykc23Pyzf971pzqidPha/FSAZV+Vt80fNM1MJdPrJKSlDFWSIacodTZ4m6q8LQ2+wACQkIGWdutl1+d0LoQgIjhqVH5/09C34DguNNovC6oRCVHtL1lWCKEdr4aLoNe53/2bzm+OnvWQbpnoskU1Ew0XbtRGhgx07EgL1KcNtPxEEOzBwRYAIYQ6eISqN47jeJ5jBxOKQrQZShJKvDaE0gZShM0WzKM9zkTgQLWNqMZ5C94l2khUS9m5EKIToBPPlAlanACix1SgVLH1RuKSXj4tRytQfxZ1Ik1VI96z7uATxS5P2fLLbl0DLAFsD+oNRARFITrr2Iscx5n4TC0QhiF6yWyqCxtwHKeTrcsG00zQ8odyQC3Ebr/3r/seMzWHBnhARDr9rI3VCCInCDa/P8BxnDbtFBQARmxok+G5f59cVOApWz7pltXB3o8i2ExdbAbUXyvKWEYKQOt3s+FtklijKAazGRkVjGCh59HvU7nSzDYTVCbQb33091dzPKPl6McV6vUG5ZPtKUR9ZSR/5oOslYUAoCiK1u19KHW0Ro7jbTaeyhvd6cq8QV1LHcN2wn43dG5HZR0AXQf1lC2fdOuaYB61HEZIWOj0Uz4Q5n2PIjbBT58mdQZiQ74/ajfF+AWgRYWIiso3VgDC0mlsIJuHhDIcYtBfJoii1F8Dl9AzyiI5KIbuNCPhjjT8JnvYxWfORq/01jevCSv0F2Z6zdiX5ruSQK74pPTBD/nEiy75/Y/TMkE5vu2z33wI9/7yyunDAM6e/cHzlYAgJyT84sfjpmYLAHLd4a+/zhhfot9dWPi3K5IAfHs+8eUXZ2Q5AUCs2vf1M+/4ms01jnlpfmoSiEfe//ypXQDEWItWzv598tgrUpIAwOfbv/nL5/Yibygn77dPDWOOpaSl+YdNGPXzecPyUwUAAJ/vy7KvX/pAbBUArlYrrTotZo1w2qHjs3VfPn+IoWraxX+ZO8QO0tH3D/z3ruD1+T8qmp/cXrb99CufdQAOe/TxvEIntJdX/vRo6kvzU5P0+n2tf/8EvmtsFyAAGfboE3mFTqje9+kjb5v5qVN15P3Pn9qp5mw/XVvhzJqQzgPI7acrX17TsL9zAMjJwElf/97OLj8sFLphZvqqxPKViEfEt08jInIcpw93aFxOU4ZQxaYoak7t8WBmQojNxosiAdCVvTqS1oYNVNmrfhT0ij5S1C6aRkWG2vUxRKhFJIoie9KLEsbBQx2pKIqMiDyvjjL0nCHWCOiDA8ZkUn/QEQkd1mjDPnZcog6sTaNJ0PbQs4NsANDGA8ERjG7XsexlKKHsImCOIELYcWEol7RRlMpkRFAUdTKbDuD0MTREBK00yCimvSpt7EDfdBGDm0MMvDLWiMYuCDYzpFjDc8zw10RFFOjcC5rN1FLSqA3Sz1ALrDAA26Hue7TIg0HhiSTYUbnN8lanQbdz6C1Cgk4OwUJMwhO14WjqRNBeW3NuQ98By7Qu31/6IGM80GPckP6gDYEuvBPV74bexZoE6tMEfSd1QA0z+pQsSwxJQc50KXVG9hqDOnb16cNwP02fKU0G2ELoD/VzwXF6XWHEhvlSBSVfp0pnss5YlgZaTixfAL3fqY4I4Zuh+VHEm1FA56S/TAatINhCz2vusqJeQSAQYM2zKDvHJEkCCJpnYQ2zGKFQu5qAlSJCqa9hvisJ+PzrS/7fxXWfbPn8p/9ps6ck8MxwBVR9nfiLn0+Ymk4v8FmXjB0iMndV4XBOvV7zMgTBfcW4/zz72fJSY43sMEAJqUUrZ/IV2lWnc/JNlz7Y+cXvDrLl8Eb1gQgwZPK43yzKCNpLTueE6yc+knjowX8EtEVXwT2C+iwq9V9oQzKFAOLsMUl2AGhqeWen4fqGl/dv0F5GUNhvgLl+bX4elI4ab7P+Cico2gMETPxk3ifm5UoakTNB/cknjcj/+Y8Tfvv86a/7XU4GThojWC/o7ro9xyni1TZDxHAHVvKEgCQFJw5NZ60oIV4TWiBgNZIv1V6CIFBVQWdhHQ4bO8ygfhqEgCiKplEvM/g2az7T4JXR+npOAgCBQMDhcIBmmOkGkrEwQilHRJ7nTI1ipofZQac+hNKHLMF1Bgy605g1OtMW4/BdWyfRh2WhA7rQIXs4q8Bctf7pjMIl41y+oWpE3bqLYp7p1rXZemSJp21kG2W0WoFahqEyQAnQuac3Qh+isX1Ko8ybqDXRFtXOBADkeZ7jMHSJI3TQw1jvZvoBgJDc331SukiNcFh1ZI3h0bCCrXPJ2AV6XYTe1To0yAHdHGJS06sEkULws00w88JgKpgXf5jRuf5sTO8vGITBPHYPFYPINBPjg2E+C70udYicbpjp65yhpl2XUqe9WUH7hy0qCusMphlTDvt10ltBs4Bmt+vQBEnng0FsTOA4pCuNpi5TFEX/cAGYBwexfAFY+QzLty7ppGrFbrezH0BEDoAHwB7oL9NWNF1/UWJsNltYRSmKZhPu3KGbZ+EmFg3Qd6mdi2EGAEDohiC0UoUQPPX6vtT/c0WiHfi0ETkL78hZ8J3WPe/v/+Mhpy0YF4oQRSHXjihKBwCoP1zx+7+1DJ9/0T0lKXb9rsbc9sra1esqay4d//gcVxLwmQVpZHuToUa9HxRFAfaKsZzymt+/ddp38cW/WjA0U0i4ZGo2OVDLlFP+wCPlP/k/U6cPg/bjp3705zNIhjzwXxlJAOD1/PO18tdbkn9wa/6cPJv7qjE/P3RolVZwoK7+f35X5bwi+biiKAxVeSkCAIAoHVEUgoBKp9/TJBIgCEiAYLLTlRJ8YQhRdh79cenIZ57OzgXx8Ib9/10KpGTszQAAwoTF33lvcQSpY1uKgBpVhL0rdux+9/iLFQmUfnt22oJLK5872O9yMmDSWF5x6uyjiVnvTyoNTMSlbRYp9i4AIIIg2OiMHbsmBlHd2SVJYtUbIvA8rygKrSiMcaT595umBvV1iZ63DSAQCAiCoJMapTSq3kRRDFlwMP82ERbyI2IVocZVlAyxND9c/uh1xgRjscGUzcAaeKwFG3vJsVQXvYFaZhNXI/E5LH/CNAe0AV8ohXqnsFdC6dcGiAvUFTN//YFXn1lhHKZH4VVoi8I+GJZL0RGp+VEKCW1dzHV1t5ndqihoMZ5PqTM5xfE88rx6drLJ/y0WqevqVgzsZhbcTMSH+7zEWkvoRXa6jbnIdVlplyVHyBBkTnRuMPorTLYe6C/qcMHqL47jdP0VgWaw24XuBkWMBSb9FQWU7HMMYaIQggAKWClND64/+OvKgh+UpBVm2QDAnpo67fZr0t7e/997gzwjQMbnCXYAED27/3r2FIFTG45fenHR9GHqXe273/H5a6d2NwFsbTo53XWJE+w2gQAx1EiCZapXmFq0u23bX648SgCavv7g0svvuEiwD3NdDzX/NtGvP6cQclnmqFQAEA9vOfL6CQDi/9trrvGPDBsFzvzLCDlDc8qnDpcfBIBP/WDkA4KJqjF/WJXN+Ey2b3340MuMcaVKkfpX2Dk/I4wjQrUWw131r+byqhc/awfS/rfX0i5/JCMLErIuIuRg/8vJQEm7hEl/0YE3/d2P/tvnAfFnm0XRNzp4nkM0zDjSacIoj4iiyPpj0DCdjLZDeHTOmEe130xFALGesxk7YldX/RWbq7/A83zsR98YQRBfuXXSGtC8UnuZsvMNwnF/u+2yNXS9AlGJuk4YO166ddKfmJXSQcCofgc+OHP0gwD0y6EvIZ4fRNmtdL4V25rbJq0BAGqeXrhC1S/6K0pF8a6/iLZKbqWEEKnJ1+7/ckvnit12Mjzr1lnDZ05wJoF9wlQ3KasMzuUpSl4iXVlSWhRFAUTSccITmD7MTu9qORWxkd5lV4QUQ41socQ4Y6iX4wucVWshm5r8d4AAAIJ2RS8t+BwhmIR2AIDOuh2ar0Wjr80H4AQSXI9WAh66QmXmwzdt0vRhNkjgpihKGSCSkBdOURhjiiiEsA7MJOjyKx7+x6crSrVVfsh+/Df5lziNK2NqS9FUAv3Z7mlQKWxsrvNlZFH6w9F8oaZRMYD013lHnMVpRMRQxaYoJHShk+OQ1UyxDOjZPKbH2YpM8kRjcsRCvIVzhM1mCxvgKxZonYaxOJ4NfDAyqLpFyRFgelBRlEAg4njI6PFocDK00ANojm30o2H+dJwHKIri9wfoP/YjKUny+VRsmggRCHGNvqAwEPSX6WK86y91lcNKCQGY85/f+ufLCzesLLxCAqiuW7d2zzsnZAAAmz24FkQIAWiRFAAAgSRL6oJ+XrI9yE89a/CKxm9TvbqqUNRyVA3NluMURqTQK/7ZQ+wAAIiBsK3Qy/dCAADAkTG1U72Sgk4nAIBxJ3F4Pnx8rCMAAKnpN84UZUIIHL//gV23PLhl8VsNbcGnQlqk/sm2i2kLMdfLqRTL9K4kyexdiiFD0iSVfmcmS/8AkJYBkUbHANFf/YI4s81M/veyrPj9AVEURVH0+wPMy2FGd3WbCZIkBwKiLMuSJImiaDpt00SVhb5ALPPNkcDuZiHqsYddfxcGLPSxFMchIkd9FLmoYM+BDdt2ZheNrnPjmEUDBERbJcPg3HO/QR+sS1IYo71PEfrqxbU90GP0o/5iKxpM+otooU2sVFE2VvsBAFLTv3erLaOlJnN8wXUjeAAAWSLMUJYoys7yQAAAhLRr7nBktLQUzR47NSd4NzgKVkvWPl6h9Yr0q2LPvZiWM6YoI7SclKm3ZxTxNZnjC2bl2wEgUNf8UQj9uj2oEEIOtNaLAGCfOGvCwqxmL8/devvw0QAAnSc/DWomEokbn1QebAIAftz1U5+YL+Rz1d6W9jHF+U9c50oGAECkNQJTo0IHF4IztcWZrKQHbTW2ZAMfVJe89KQ7Lmr2piT8anpacpAqNWdy/ohfXdrm5cWF388cptPf33IygNLY3/R+1F/9gnjyaTRukwkTBkoL7NHDpZVIkGVFMQSqDsbh0AgDjGF91kKPcS6GGcUgGwtSe8xm6833N3RXmIVzBLtBq38lUBeV86/YBtmr12P0l/4K7XFTmMS41l9EIYhWqqbvVX9+2djLXPyIKVP+OGWKxiPp8KflrNMgAYB/n/r8qglThsKwosv/+GcAUAIigKDdNXMYDM+yNe5qqv5O6hgB0ibQcow5NSQXjHn46THqH6Jv14enCZjpN9ZY9dqBrP+a4rSnZi5+cJ4WjEOp/vT4H44rMFzPqoSWQxCBND37Vu0zP8gZlZhw6XVXXnrdlSxlgSbfYTBOPhKFoPoyjr5u7urr2re+p4anMbbXUO/Wms7rhiWAMGTuT+bNNbCMWeERkq76weyNetXVja8dHwByMnDSGNGP+qu/EE/rZqYDlMJ6ycuy3LsqhpDw85Gm2vvr0M94ASLyPG+z2Ww2W3d5de6G2aCEvtYf+7/+JtlCv4G+QReOYhuAsPRXX2AgzP0PoPTsk89/U1odaNfY0+5p27n+4K+3EaIo2pkhHFEUhdSueOHgvgYqGlLFzsOlDcxdpOLA6etm2vwShNR4+vn36qo7aG1S88mavU1sLfS6b8/ONpWkDt/O9w798VgY+kGtgq5iKV+u2/fY+roKjyanHZ2Ht3315GtNCiFBb4Qo3Dj6zQPPHt141NfcofFClJrPtmx59+AvVhzdqih6CHetxvL39/o0IuW2YBWGdbNgxYry5V+/2Xi8k2rVQIdv735Pe5AqNWd7dcPhJtoEpb265v/+pfzsgJCTAZPG+JpfgPoLR43K728aYgU7RlciB60KO5SPZWCKiHa72bsjSiQrNjRWXwS8Ghygu9JDJ0gUhUiS1OVkbWhvWjaGBQvdAt1RfUEptgEIS391F7GcKvudVyafH2IGGaZPWvvdIUkAbeUHH37yWNvYSx+5b/x4J7Qf//rOP9b2Wi23XP5WcTJA2ye//Ox/e61QC4MI/7hrf5d5ousv6+zp+EYs8f3id+5wwMJ08A4LjkO7XYg+XrRWzCxYOHfYbJZhFt+w9FckEEIgeFi5lcaabm2qnj9kjADJBZP+7+pJGjelii9q6M6v3qpL7yZlILTaSgde2jUuTP0VT7YZu8YSZQ9DWBVls3Wt28I6+ketKHgrTp31+xRRDDMdlOdhu8YyzCxYOHcgoqIoF5piG4Cw9FdfQKPcSruZnvrdq8J9C7LHpAv0tKiAr/3w3uMrtqqC0Du1qNKnxSbs/1Zb6YBLu8AFq7/iyTZTFAVAVT+I4acSTfutWUQ/5jJSrCqOw7D7pNnAdxptFoKw2WyhhhnloqmDbDaeOh+bHo98aqrh+fgdVViwcH4wAN3VLkBY+qsvQAjdf4RW2s20bt/Xj3/2Td/W8vc93/1b/7fUSgduGss7fmHqr3halyDE0JU2G2+aYsQQh3s2P8eh3W7HENWHiHa73TiJaMhgtwumpziOYycpaWzo7jVmsMNkWdEgzhSmoyogZGARfcXMbhfYfw6H3eGwC4JgGm1YsGABrMmLAQNLf/UFCFGs1EqtNE7TLhG/n6ZzRDytmwGAJEnsMeGCYCNEDSXEcZxpoYbub3Y47PoVRLDbBf0RROQ4LnSeMhAImMwDu11QFEIj6Yc+cmGa9VFgMpNCT3AXRZH1eGSDOPfMlZHjkON4m42PMcRInIIKLQABAG0RsguvUQsWLAwQWPqr10EIEKIgopVaqZXGXdrf34+Bi3haNwMARVFMSy6IwPOczcabFBshqsoJBMx+IPojPM8hAjGCRsSSJEk/gZeCPsVxaFJsVOf1flNjBgmHHhRCS2IL7DEZHMfpJUTij8k/h04hn/seMxpiJMrBX+fOq0hF9UohkcrRhBABpqTMfWXo8OBp0YqigOa6HVYYQso3/OgZ2RYsnAvocjf770JY9+4L/WUCza/rLx0ch2Ef6Xf9dY4gimKlVmqlcZrGKc6D/oqzdTMIWXIJC0IgENDODiQkEBAFQQi7wKCNTa9InPXjtJTKM6//ml5BxEAgoD2l3q1/e4WIqA2RAaKGQj4/0KidmjJ3SbrL17jx515vT1aBEZEQkjDtlRw3eHfc1VDVE2IQkST/Kmf+xISaj2vK3qQXoyh+QoJ7zxCxF4N/8DzHcXZdBpgatXWnpDuThx7yVnYdvzUSNCaPcxTOIEdWiQisYMReSJf06L2JyYtTikpSc1JtPMC1ryQ11zbv+3Nb4wlEVBQl8dpXctyR6vE1bvyZ14t04pyQccmzHskMlJ7a/mfrnGkL/QtFCU4J9Tct5wO9q79MT4miqLMxEAjY7fboT/W7/jp3qOtmgFZqpVYad2l/fz/OFX2nv+Js3YxCFEVJihi2RZYV06CcEBIIBGQ5mpGgMdbAX/qUGqRXK0q/K0nyQFBsJu3bMxGhRgJjKPVkyE4IQYTYn2RJRcTejQGNGH5/PCGEZC8fuWBGcpKAPWyoXsXk5BsfGT4p51zojpWelPtzFsxLd6fq+0T4tJyMWY+k546mFlfUdvjkAMNtrsSZAb7qUiWe95lYGByQNMT16k230Ov6S3/K9DpHf2qA6K9zhEIUIFZqpVYal2m8o+/0V/ytm1HIsqwoCq96GQIAUC98WZYjDTclSZIk4KhfPyJdKVIUhRBFUeSEyBXJssyW2GVF5x3IEHIuJOnPEnZFq0cl6Q54sQZxpiztcqK3W+A4tNlspt0UiAA8oGbT9qyl1AoFEJDXyuwpotOjr84lF090AMi1pWd2lyfMvNP+5aOt/NKcqTkpU2/znF4uInbsuOskIvXRBXUhdHRCySPZbvDuWOXzB29BTp4TGhqqj9FXoOekW7BgoUfoLf1FVViUYYEkSbKM3aoozkBAAQUBrdRKrTTu0v7+fAxcxJltRnVMWIcQ6oVvcoqjeogdnZs0mTaQDT5is9n0Koi6Y0qrTx04E45DjlNZJ8sKIYSNhmwa8rJ/6r/D+r/po2pq1Oh/6jf1LUYazeqAmylJDxQRzMOWo9erPYUMJcgWwhoJxuaYolBEVPH0Bsep5wyamoPIsaygu9sDAb8gdGGeseVE4qEORlSIopCQpTnavwpEZXuEKtBoRAGE61YSEitWZ6CWmc3P9h17fXJCBkCgvG7bX0SYkgAAyhmp8oXGvKeycvKcmdjSQLSKgvXyBUuGuQW5anNzzQmGAGfi6Dz0HOrsAAKKVjvR+1SXHPYKdbykEhi2LcwVy0nSQjdwQU0Q9Lr+CgXVX1HeQlNFdL9Z/B4f5G8P2J1Cvw8xrdRKrbS7qeSL18+Ojr7TX3Fjm3EcZ7PZujvw0/SQPcZjxXmbTYnsWafZK1c6Z/14SEpl/dt/J0U/HzYyledBaa9t2fdWa81nAKD6mOE4+5g7h07ISbADkVu9e9Y2yTeNmpbX+fmq2qN7EFEo/F/3pIYzbx9KmDUv1QUkUFP3j0d9IkDSbSmTp7qyUumZkEQW/bWHGsteECW1ZACApMWuK2cMyXFyAGLtofrdpQYiqaWROC/5itlpOak8D0T2dZzY07h/rUQYs02YkTT5pqF5qTwPiqeyfttvo4hYcC9Z1eaKMnHoDbNT0gQOQKw91vDpC53tPoOJyKybkcTvpU69MjnT0JymvX8khCeEAHx/yMKZSd4vq7fWp5SUpKQJCKC017bu+3tH4zcaqU5Ivyt10gTnEAEBSMDnr/q0+cDfFY0wU9sJIeD8D9eUK5PSnZxe454XAyIQQhKnvZLtBgBwTFoyatISz3Z1cx0m35ZSFIbtAZEQAhx3e/ots+0H/1wfmJc1OcfOQ+B4DblouAMAIC/7llfAc+j0xt9JRvNMpQenJI6/aciYDEeiQG9IzbXNn/65vekEIcRRsiaHoce74+6GKnM/ILaSAIDdyXNEnWkiBOCMb9vdJ9Va0Gh7ExDuHXplBgZqG/asUwhrdM1wZoFY8YUEBKA4Zd6SDFflmdfXyuPvzZqYI/Ageyobtv22o92HafdmXF3idAEnix2nSuv3rJVBl0AnP+zeoUUTk9Joj7S2f7m56etNMtPvFizEAj1uYYyf6DjFedBfPM+HPX66K8KQ43ie5+PUrdR7OpB2MY+IClGs1EqtNI7S1srO/v5+nCv6Tn/Fx34znucFoduKjYXNxjsc9kiw2bqx1UmLbSfYL/1l1uhUGp2FS8oZOv2+4ZdMoyYKIaMTSu4fPjknwQ4AgHyq6+ol6fnOkMKcSVNnD3EBAnCBVkkCdN2f8+3Z6W7VQgAA5IUE9+Tc2ffbtNoh5f7h3543NMdJaRZyJg6fv9ipKmVtWJ9yf85NizPcKnnIO50Xz3DPvl/Q4lKCcFv6gjsz8zX6XXnDFixPTTIWYmy1tpcsb8icealpglb7uJxvP5WSYm6aujSUtDRjzsy0XHNzhs/6FcduoHSMzV4ww5Wmmi5cUk7a9J8npSWotk3W/cOmFyUNUe+i3Zkwenr2dT8isiLLSpgNFck/y5wzPSVd5Y9a44LHBYVofWcGuu7PXhCd7QAAkD4788ocOw8AIHrbzIWEOxQbscQ1e0n2pJwEzTADAFtaTubs+5OSzSduhwUiErLFW+EDyMmctzwpI49jBmCsYaZfIcTpmDw1CaDj4GsdItHBcRykT3TaRV/VR/oKIYBgH790+GU5Ag8AwLvyhn3rfseQ+3NuLEl2AQcAvJA4ekZu8TxCCMchgFMofGrE9ZOT0/QeSU2evHjEt+4TMNhwCxZigSwrkiRLkhyPhkGM6Gv9ZbfbHQ57DwwzHYggCLZ4DJVZvqke6K4zK7VSK42rtOKDRohz9J3+ioN1M9NBmeeCSNqxu4NJQgAgJ/VisePQ283ffKAo2fxFv8y6LMNx6XdSTpR6fQrnvjPLLUCgobF0rbfuEPIlCVNuyxqZEUJDRoq7tenDZZ4WD0Ai4PCkyy9NALF9z9qGU6VAECCby7wz6/pxDleBI5mIXiRkQso1Ex0AUlXpmd2vyQpA8m3p15ckJ1HCaEumuq6d6ADRd/C9xq+2KKSD2K5JvOK2rJEThxXNOP3ZJxyX5Jg8I8UOpPnYme2rAp0e4pjrmr54aFqXrQZwj0sLNDR+stZb9yVw1yVfd1tGVmp68Z3tm/9XYTgpyzLHuRMmTXCA6Pv0b42TujLPAAAgAElEQVSVO5EgQDZm/EfGdeMcKaMdycTXBkANQbvAtVee3baqw1OLifNc1y5OS3Om5E9va/qQkGEJF+XxILbv/VPTqQMAIAs3pl2/ODV9QoJT9nppXZwex4wQwo+eYAfwH3u97vBHoABwVydcfUdmTkGK2xmo7ujccddJ9/JR0/L8B1fVHt0LgIg5zskR2Z6QApJX7TOHO0+u2nJqx1qCTgAffj01ec6SdFflmdd/HWn+B/PmDU0Dubb0zK71otgK4MSkGa6SxWlpzhR3sfdImb/0rpO5LD1hGI/oEw/8uS5pSaY7L3NmHgCQSU9JSaXtx7dIio8YQ3ogIiTcm5YvQPuxpvIvdTdXRCSECFl5tkBlex1B5DRhzBk6obXpk9956g4BN8M1686haQXZN4J4akvV3vWyIvCjHsmZmsPnT03Y/X6nQsD108xJqQhi+/71TeUfybKLT79t6PSpSWmTs4pmVO/fYi2bWYgdg2fjUwScB/3VW7DZeLqBrW+r6VW0Hu88vrF+9Nx0QgjQLbVWaqVWOuDTEx80thzv6O/vx7mi7/SXapvZ7fZIOUz+7ucfprOqCFE3Uofm7EUtaALlvSzJAZAR1RNqxK/W1x35mOM4xDPy8d/UOZ/OGZORPKKw7esm58UjORA9u5e11XcAACg7O3bX1tufyMoxlyx9tdHT4gEAQnwAvvatd1VoOhgRCDmj1G9p84xzuIADBAB0fSslDcBz6EzpnyUAAATvXxq3pApzJzq0MjHj+lQXSMfX1x/7SBUbsbSzrLXRdX9G/jWOzz4JkJuS8wUIVJ796Ld+BQEAOjd6PkoVbpqdYqfVh5E2bWTga96+zNvQAUBA2dr2icAvuC0toyAxEdsNBgoRxSrY+aNquuYG9OEzSv3Wdtoc1QeP1tTa+PGvOzoIIpKOTa37JqbMGmezJSsKQUxFAQAA+UTgAAlC56bmTRubwbC3ShRFu12NysjR/wUbB4kEO4Hs9m3feZJEGXDU+rbddRJ1GyYM2zWGNDTuWqsAAeIzbLVCgAgxD0nlf52qBKaEDvBtaq+cl5bm5OwCIhICUUZcGOyLA77SH51Kui3l0qmpI1Ntrpy0yYvTJt/UtmdV/Yn9LDGEJCZMmpgA0PnVRpHZ8IYIhExNzHeSunI/IFGC3ru+fS946k4AAChbPUdnD706B9uP1e/+qwQEAKSKja0T7h2a5LTZEGUQLh7vAPAfWVv/dSkAArTKjasaPnba5k505Jc49m8JRNhOacFCH8HSX9ERaVqX4zie503brUOPHhngOPVhc8s3Hflz0pOGC/YkG1EIIlqplVrpAEylDtlbFTj5YVNredw7NPYWwuovVW1E3Trcn2Ms07bm6Oex9IpiCzus1INiMNd83uObCUFZlm02HqBDrjotjRmbmH0ZflMvDAGAWl9tBx2xE0IQy30VtZBjNs46G0v1MT2tGhFBGGtzTRaSUu25eQlpGQkuAHAKLiAegq5UB0Cgao8UHNIT4ilt80x0uNSAFnxahg0ALrpt5EW3hbQvw5EMAS7bDgB15X7CRDlRXmuvm53i7moZsb28vbFDfQQJwEe+qsVpYzMS0kl7tSGjoiiiKNlsNhDG8imXCUmpwvAR9lS1ObYUkFs0p772ys4OvVoCAVEGsCUMIbKEtq/8pxpIeobz8h86L/+h0tnq+2q/p3Kzv60WtQAVlHWyrNAAZoFTlfKoAkfBotyCRSTg85/+sqV8Y2fTKUUx9yx9ONjjwriwbAev9ha01wYUVN0GCQQdYQnRZST8+8KN4BLH2dNzbOkFCekZiWlOALC78mj0ERM9JuhsQQRof62trBzSliSUv+ZLmTf0otTkqfcGmn/maUHd2RZxXlKuAFDrOX6IFq41EzBxstMFvqNbjBX5OhrKabRPRABZBABorhS12hFFIgOAk3MC8WQLKQKAr71ip0Y5EkJAlcBUIRH8/ToXpr5BxmgxeqeEebWNnxdJknTmmA7cC+0c9s0NTftoOm2QgeM4ajacC7ss/RUdNhvv94fZC0GjELPnrSEGeySO0Fre+fkfq7vO131ECR0sy12b/aGP+/3hTd8ox3sO7q2YFlhY+iu+0Hf6a6D7NLIe8IRAFMUWepgVjaAYvXwtA11VSeUTiOxTAJDj1EhWhBDEDFswxD4zktZ27IiiJAgCiKIMYAPguAxbIoCnVTK8D6iOek0EyB30fVMUheOQ2GanXLt4aJYQ2lmIwHHq+hMRRYZ4QNwjepaAS62Os4dubNNhBw4RkQAAiLphQ4uRGn3gdupecOEhq9EEQTPPSKcIINCn2NCOiEhss5zXLk4L1xwgJHjyoAwA1EBi6rU7kYAkSXz5n+qEe4YW5gg8cAmpyZNmJE+aQZqP1fz7twGGo4qicBxPCIH658+WPZh+ZZ6DB7Q7EwqmZBdMIR219R+vaG9rZ9epELFLtlPCVBap+hE1ag3ZIOTTSXceOgqXZE3KCPumEQKEKFwwPxs203BRz682tu2j9q82dzQ+N2JqxpCx8zx7NgaXznInpthBqdjvU/QeUZf+MKcgERrqamrD0UI/EMR8DdkrhONG8sm0tarMaATvFT1LwOXkBISOPv+mYxj0QrEch3a7QAdPDod5Kiu0CqbWaNXT2RkTeoHcQQGbjQfgYZAOQPtaf0UCIpoG+oIgRKpdFEXWhOB5Pu5ss76DoiiRTKZYxDWWE8C7rKh/5xcs9Dos/TVo0Hf6a6DbZqzMRmk5IrKBiQmBGB0ztJHlHtHzU3A50aHIXkKH7JKk6kuC2bwdoN0jqyuzwaf1pRtFUbiERAGAyIDoIQEAV6oNgFGGBPgwRyEDEADUwt9NTLrutvQMIB0NbXWt/jOVUket2Cg6Z9051KW2iw6J0azIJwtJwT8UIgJAx6e/PVt+TOePYY0ohV42FEIIsQ2JYtSZ8uq/kXcJtNaQbBOTrrttaAaQzob2ulb/mdNyZ63YJCZef0eaSy8oWE7Q1DRWJEnf4FdPnDmWwg2dmzBigjM7I8ElYNq4nMsXnypbbwr0j4gAnUrV8vqqRJI8PXF4kTMvL2GIwCXmZJXcW/nhH1iDWasxGtsRqfNkT76dhIDtoiU5kzJQ9nXUNgQaKzvbfXLjHnLR/bnjKatjnDvQzbbgHQBQGmoDkOEQUllOOtw5CNBWtRG0owsQab877bkZ0LCnozPa2QMYeiWYFwEq5TYAF82GmolOEKcKLgDwKSJjyvYNQrVO78LkhHbuQKQMN/A80vT5hQZJktn52kGGvtZfUSBJhkUb6lMQicma94eZZgvnjhjNs0Ep/xZCYemvwYS+018D3zYL/o7SeFOAqW4pNmquiI2t4E5NHX+Ht/SvslZRIBCw2wVu9AQnAGmpVTgOia5fnUk5E71eNdYCIQ7b8BwOoKP+AEBrZ+MiV06OMzuxo9an1VKQlB+y28zUroSSlAyA9kPVG36nuUogCHfYE7TfQNDb6gdwjCwRvtgZbGRCSRITxkNpalAgNfGi2Xz5V3KwCnUkrSgEPbUBmJjgnugUiE8zHxEXO8MTaIQrLyEBpE5dzc9KyBIAGjqbQ1bbtObUbnpe1lQ+sf2HPfw53/peL/YirYVIksTzXtL8RkfzG979MibdN2zB5IT0PAFRJMS0iqUNQTqw7cPOrz/s/BoUuDnt23NT0jIEAJMPCiJGZ3uI0IV3Owwf/hHHJeRnIPia/vVzj4doFY5OSAlrpWv0hFwhQx/OnT1OqCut/OQv2oQ2AhAuI8cOoIitTPYSR5YA0NBR69MXtbT0pmQ3+A/uJwhEUbkNTGkm5of0BW1pregVAZxJ+SWeL0qDNKeUJLsAAq2MYMQrQg7Bs9CHoAcb9jcVfYXzoL+iIBAIsANBGig/bE7DZJtlmvU2Yl89s2DhHGHpr/OJvtNfg6QXWXEME1Q9MvShsFxxrAOAc8/IvuqHjmTNRhFKbBOfyrosFUBsO/5PRI6Q4IA1YfKS9LxrEAD5ifZxyzMvdkKg0nvyK8SzHccrFRBcVy93DZuICMBNTJi8NLMry4f4RQUAhJzENJo1h8/6VdbcGcn0xC0Kz2ZPA0DSuOzrf5WQmIro5Fx3ps+anKA2BwghUFfa0g6QNjmn5IeC4AIA4PKEvN8Mv+WV/IXLEhAA3muvEAEyMm9cnpiSgwiQMC/l+tkuVY9HF7XU9FnLE5KztacWpyWBUrXf16l6OQYRCKjNGZKDiADZmPGL9BuvS+rOtBHit4Z8d+2oW/6QnH6peombYB9T4AAgnloxzFuR7bj6ZfeiVUNHXQMc7d9sPq/IaadepkHvAXv6OJWp/kAUtkcmTP+Z4XA59SiR9JK2xtVKRAAQEnOvQ0AAJybNTZ7xSJZbCC0nSI/RZ4AQgk2HfAGArJLsq+6w0VAnfLYtb3n21AwEsa1iC9GPrePHOZIAPHRfHBgKGVaQBKKvbq+6r6xHIISI3xzzAzgK78waP4/nEDGVG/rTzFkTHQBiRWknUVj6+8v/gRB6qC7RQ9yKoiSKUiAg0n9+f4D9FwiI+ncDMcgfSZLDZqb/aJm0fFlWaI2D19Cw0Ffosf7qEmxp1qCtHxEIBKwvg4UYYekvCwN93awH6K5wqQsLnS/V78jJnZZnH1kyfGSJKY//0N88DZ1afvq/6G8WUq6+N+Xqe7VcYtunf/MrgAhK1dq6qkey3Rnp19+fHjslZEt7bUlSTkb6t54KfYqz53DcGUIO+XZuaZ8zIylrYs5Nf1Cb3FzZBnnJSfo+zk88WycnzZvocJfkutm2iJ6y1/yAAD7/nvXNWbelJeUNm/eUejNQ6a3LS8mKGKdRRUdrQMjLnv9U8Eqgsm7PujAPKFvba6cl5WSkzVoZGpyfE7IBYtm9vdm7f0baNTlp1y81FtLaePA1MG7HAgCAM51Hvwpkj3VecbfziruZ66J3/2syIlEU9LQGAOzuGfm3zmj/9Km64yqdkdiOWBtuBQkADkkeAJdz6Lz/HRoor3lnpZ8Q44axM52VDSQnI3HSnSMn3WkugndyyMmKAq0qPaNumeH79Ldnjx9jcyEiwMbWPVOTpuXZR85wj5wBAHD1U9QvVTq1paWOCb6RluEAAE+tZJ4LRyE3jwtUdjaqxPfAc0n1bfCuqj/4VO6kVOekxc5Ji4MMaT509sAWQoDjkCTfnz1/YgJU1q5b1hn0HO4TsN7wPZ7EIoRIkqQonH6UJACIYvjTeFnLM0qZiMhRT7Le21Ew+MBxnO4TYo0LoLd9YyyWDhwEAoHQXYUWLnBY+iuu0Xf6a5BMpMXoOhIWen6lelnVhs2NVa2S5lFCZDHQUN6w+Zn6r3YBALslAEBs273qbEUrlX2xobx+40OtZ05qIny8s/R3NQdqO2lRshioPVSzL2wMBmToP+Hb9sLZilZ9Y4LUXNu8Z231gQYC4HTPoK8u6fhr/ab1DVVqNrH2UO0nG/3BMBUAgOD9Xe2GjY1aHpDFQEP52Q0PNFaXgypGm1s3rjp7vEGUAQAUT+XZf/22nVJLzCw1QKys/9cWjwcIAJF9Hce3VL33606Rbm0KMhUAAMp9216oY5vTUtuy96+1nzcQgMTc60wdFeLTrNo5SuWK05/sb2sW1c+MLHZWHTqz4VGPB7SdVEZam56r/2Cbp9Gn1ys2ltd/+NvGM7VqX3vfazyudpxNyEDsku1GP0vUu8zXcXBPO7WMeIHD4H4wbZcaKBXLqnZVdmoSpXS0tn9VWv2v/R0AkJNnp9FQWHrsGaEfQkJAqf511YYtzbWtkkak0t7QumtV1e7XFM2QRkRIcNoAAp5K0/eXkCkJOYJSvd+v+X/qFOr9Ffa9YbNpGqRdOvoo7RGiNapt//rTm38vEv2pMEX1Bfz+QIBOAErSuZ80YtJk5xgRgRAiy7IkSaIoBgIBy0E/LGw2XhBsgmC7kFd1zkV/RYflrDigECUYjIULEJb+inf0nf7CUaPyIer2xOhhf/saLGGRpgFizxYWzJ4cegFVz0D1N/K8OnlACPH7AxxXnDJ3SbrL17jx516vbh5wNBstIhAQmeE1oWVyY54fUZTatutn9afaIehcx8YCAT1iqr5DTN2mRVRSCSEcp4U7B9Dz0BE4ACjqViLUC6SZtQxIiKIZhDoBalO1SoNs0X8DALruz5k30eE5VLXpd8yuBQRmzoAKKK2CksrzPLPlyWBHSZJEF3DU8rUNTjphOs3MRWCZw+ZHREGwhZ0TUhSiKDJtO13Y0cjWWRGR7Xo5UejUidG4jSwBWqREoj+hd5beQGNRBmiSidqWvKnJc5bYv7i7qRrYmRqiHsCg/2mmme1Z2jU6VcEuNtuEbNXBcDIcx2liwwq5ymr9ZWGL6sVpN/Zl73WFEb+Fxxd0VuhHb53LuORC1l/RwXGGqfRIUhdjtvOMb7KHXXzmbP/SECW0fSAg9qIhjYj6EZ0mxBKs30K8IH5VzMDUX/3ylTgP+msQ+jR2F6zlAACIRFEMlgBrEBuHmOxikcGSSZj2So4b/F+trzu4RVY6ELO5zDszL00FaOio87GPAxgsFnbUjqgPiA02EuOQRowrHroxRrS7oGl5faxMEDlFUfSlWNQ8GI1bnLrgmSkrtUn0MpkoFKplSAk2TS1oQ/1gLzAcJqzlwPJWs0vDE2kqR+Ot/hT7myCqBCta+M1IbGftMZP5xzA8/NKTVqaZZqb5+vkBYQxjnZ9a7TojzA2n/5sI1igE3XyigQdkWTYajUhtNuOD+pyFPgVA9PI1anWyTT3YD7DZbN2qnbqCDITCL1gM7lggFixY6F3o+qu/Cel9WPor7tB3+qt7ttmAnZ48R5im+dnxPcv2EMnWB/qoL33QUXXgeKXsznOMXTxi7GL2Af/B99o7kRkBmys1DnkNVhYA0BUzYAbfGqk6taxZohpFJtGh6x766J+xSw2LQtHBEmAsBHRSFYVQd2XdJAtdi9MXAMOtdxFTyTSnbmuF9kjo0py+pKaXbFzVCa6JsauIIXfNdBotNANnGKs+TB72or7aydi0YWwbkzWIuMezcQ+aYyoGrSb9GisVen46DUyrYNQba5ezj5jKNGQDMIlxWCE8f9ZalBnuyEAAWywaqE8Lt3B+MFj11yDGN9nD+psECxYsWDjfiKd1M5vN4LHWu4Oe0AGx/oM1J1hrDTmO55EB6NmU2t9Wf3Lv0KKJiS6BhkeWmmtbDqxtqzsGRoMhEg1anlA6zb9DnwpbbJQGxlIICxLioBj2Ebo9j2WNqRbGJomIELK7oDESByI1P+zjUXumixJiISaUsOjksXYOhcl/MmxdIV0MPM/rpxgJgg0RI80+RhK/cLSFLSB85j6FJEmy3O3qYpz06tPCL2TwPK+tXQ/yBbQ+1V89oyf6B7zf0e8OjWD5NA4ksPoL4va0+iiegT14DU0S2F+FX7DoO/010G0zwsT71l3jIOiq1w8UIe71btrjBbTZePrVDl1PQ+yQz77Q8C8wOoOhttoT09rUgIP397WvAwDtknhsQHxDlyLqIXnuIkT1XDyqt0jo08H94LYc+gv6wFeSBpUoUgw8/RUEGg+81mGJuYW4gKW/Bk7hFyz6Tn8NdNtMUZTuuxIZwJ6SHmXyKcZs7LYlCAnbQEG3BjIGGzXJUPcBIz2KYN6/YFz+VIdJC+cfWi9EXNSKBNZHn516HGTqjef5boVL6lN/fUVRBg1j+w69G/pioGGg6a9YMIi7w0KcwtJfYWHpr35H3+mvQW6bISL7eBQxZrPJsnmPll4adDX9gIjs4iYawiQayokvhG46isdWXJhgXUEGsXozebzEhj7cb8Zxg4SxfYrBPZs7oPRXjLBsMwsDCpb+igxLf/Uz+k5/xYFtxrqF9DvCbhZiQYg5yJ62K+y80Nc3sMyw+AX7xWfVWPfVwECHoiii2O0PZYzfVlmWezBmHdyGh4UuMdD0V5cgxLLNLAwgWPorOiz9NVgx0G0zABBFMdIe2QGI8xnsK0rYsSiI0x20FnqA0Km4UPU2aOSBngEQj4X3KTiO4ziOjVdE548IIYqi9PtAXI+QEZYY1lXPBEJIXMitpb8i4dz1l8k/BRjf+x5sHAg5EwXpb9NkqzGkMCHGIzq1W92rXY+IawplzLjqED1EM2hxtnpQUY/BshqMkYdjfxZCYmIT9aRNQ5lEO8SV53meNwQMo3/SlSKqv0RR0s6DUQtBc9jtMKGzBiB6oGLYmM+9XvgAwQWrv+LANiOEBALxod56N3BTH2HQ+ABYiI5IPhImARhMkkAPOo89f7fG931aeF8gkh+LFpRC9Zfr3yhwzEHwYb6cUfxwFCU+bDNLf/Uu9M+XRurwa75f4tZvy4Hmyv2leyt9xiNbYgdJHjdn7tCDr++sThk7Z176l2/vrQspihACyRffeFPaF2/srGatteRxc+amf/HGzhrsSe1JF90wa2TlR2WkeFb64XfLaggBIe3iK68cPyyJpy37bCdtmZI0du68jB5X1GPYcy6/4ZoCF9+47x//Lu+M6ZGgRDlHXH7VJXlpLjsPcsBTd/SzPUfrOgFoWw6+XlqDQEhCgtDZKYKiDJ92Swm35709tXpJyRfdMHPo4Xf3ngmjv3TOs92RMu7GufknN5VCCXNrIJtnsasYzZi3C5yvU4ypXZb+6gv0nf6KA9sMAAghfn/AbrdHEi1jOKzefPeMX+QoFEIg0D9BRbsVzJTy0DLPBj2iO68PSgHokb8+QGx86NH5ZrEW3utgWaEo6vyiafaaU4E8z/G8vb+WT+PCHjhHWPorCnqsv+iAjDawqvTNXTUIAJAw7Mobri0ZU7f569hMByNQHWghAID32KbXQRCE0G+KGio3FN5jH7wB2vPdqxcRJEkEX2d7gBOBLqAljLr6upGtOz54t94nypg69voZs4v9/yg7SyvSCT1vSBhRWABff/jGFx7sbqzmlHGz547rPLD9gy1NnQrwrrwp186Y6/rknT312HZs0+sAAAjpRd+ZmfTZm6VVhOc5VMe7wVVE/YfNxsty8AAYrdeCoAHbJFGE9s52kYuLcO+x6y8t6PeQiXOuS9z/dulpS38NQv0VH7YZRZR91ey0Ac/zvdhJNECQXksU2nqrxj5FIBCwzLNBjx5bKXGNnvnrx154vPjrC4JA3YSiTCjSOVHNtdXG85zNxvM8318D9AsBlv46d7D6S5vXJ7o7GwBC59lvKtuvG5IC0Kl5QFFvQwz7mwV1+6IHlKDmJRnqDKZ6HtI/NAuFEP2kHPon6EeAskYFe5qlye8OAPytzU3JXsXPeVucXgBC0oYN9Z7aV98pE0IItH61t7xgzkU5ZWdr9BJMvoV6P+oV6U1miQnxAFT03+xTelGEEEQAsNvt4G30sFyhd/X81BeR5RUiIiaMnnopf/SDHd+0UZbJnsqy7c4b54zP21dfKeucSUhKBADC87zNxpmYFqQY1Bq1W6rLZ7DZ6lPQ0dLY6PIonby3OckDYRBJNthQ22wDWbc63Tpl+WDsUNQZxfY7+66xrKNueqznqn7KqCmSnPaIPTEBWCkN9RfVm6Z/7bVQ4WZnSBrEjq2FJe98LjZa+osinmyzKFAUhUaVAQBE4DiuV5QNx3GsTA5kBRb7sYCWeTa4EYthNmj2mLEIHUX1Igbyu68DEQVBoNo3di0lSZIkqRrRbreL4uBfyBposPRXj/WXbozQDwAmZo5Kb9xbWk8Ijrj2OznfvLeXOsWljL2xWNmy+Wu/Nuikw83k0SUzinIS+Y66fVu3lHsRkeiBiF3j58wd+uXbe88CJI266tpLsxP4zvoDO0pPtiHqFggCJOZfO/sy+bNNpZWdKePmzkv/4o1d1Snj5szNrv9CHn5JTiIve47v/GhfrQggZF8+s6TAxcsdVeX1aWO4A2/urAbQxvek6YttTQBAPvukARGBdHYGUvInuM/sq27skAGI99CmN+go3DWeOl7WIIYp0zN2ztycYO3lOz/ed0YM53tZDUBI8rg5c9IPvrHTO27O3PTqffZRV2Qlyh21X+wo/bpFUYWTA0gZd+ONl7oASr73/arSN3bWcEMunjbt0pwkHmRPxZ5te093QMrYG0vS6zrTL8pKrN79dmklNQYQEobnp585tqVNZRm1W7zf/Gv9MUVBkjx23vz0L974wjWnxA0AJd+/Zvc7ZbVE40vQcFKtkKQxM2enGYj/4s1dXgSA9NHTL6fEf7lz19FGqfHzjxsBAD79qCHyqbLciGnfzjbKySf/+sqPyA25uKQkpIFz0794Y5eh6hrQI8ARQpLyrrzm8rw0Ow8gt9ce2Lb9hAcI20cNaWP4g2/vaR87s3jo2Y60i7ISq3a9tctToDOzfOfWfbWdAACui9iLn53xA4AsyxyHhKSMn3N1LgBcs+ia0jdLq4AbMkbL7D312a4DNR3I+LsqihK9OQApQTEI6cTzA0t/sRgktpksy+x4VBBs5z76DB3jDuThbLc8QyzzbLDigjXMKOim4djzE0JiH7D2aeG9AqrYeuZ/L4oinYAUBOF8zj7qu6V7FklscMDSXz3QXwBgs/GSxAFAbsni7+m3O+o8CYAiqa5ovGJENp45CwApuaPkk1v92vIR0OF+wsVXXZHwzQfrj8HEG+dMGV318Qm/VghqQS8URXFcPKUo4fhH734Dl8ycdfmomq0nA/p3wJFXohpmAY6uquhrF1mZzi2b39ohpl16w+ziyZXv7vUWXDs9s37LPz+sDwyZOHO2G6q1cCNqndrqiubB1fz51gPTrp0y89sgBzwtZ04e/eLrqjZFW72hPpyjTWVWqeUYai+qfG9vndayEA9AAN2T012Q+9nmt7Z2Joy+ZvZ1V7dv2FlDKSEAnmMffgA3zhn6xZu7agC4EdNuvAT2fri+oh3TLr1h9remfPLe3k4Elzv95Idvbm1HogsbgSFZ6e3NexUAwwKjTF15tQO92o5+UJr+/RLc9XbZGZWHw6+6+btGMmsAZIWY3ClRNVJmBOUAACAASURBVG5zC3LKPnxzW8CZf83sa6d6/7GrxryeaW40AiFKVUXj5QY52RLgEHBEybeMDdzy3t4OM+O0qkGXqGuuSjuz+b2PWhRuyMTZs6+YkH1id4u532uobZ8yPP3EB29ubUfMnbb4EtjzwduVHTjk0utn3VC0+YODXve0Gy+BTze/fbIdh0y8ftYNRR99eLBVDw/u+3rzrvRFV5PSN3dWA/J5tDveq/LjkAnTr58xuXTT7mqd4QDciGnfYkv71tSt//y0kwNA5DgeEYBDAOR4juPA5c449a/129pBOa9fDEt/GUruxbL6F5JkUG82G2+z8T2zn6mIhJZ/DtT1OUJjXsU++ziQdbaF2HGBG2Y98+SMkSF9Wniv4FwUG4UkSQA2nufsdvt5U2+sU835qXFgwtJfpitd6i/aTOr+VL1z/c5qAgDApYy+5oYrpoyu+rjcX32y8YoR2Z+ePQMpw0fJJ7d2skYJIiTk5qU1ntjhBYBDH75JFIU57YAEfdUcw91Dmip2tQHA4Y/f1YP+EQAh/5obcxMO//PfpztBdYZU/SEBAJpPHqv3I0LLyUrPuAw7l5ibn1F7bGu9HwBaDh2oKJghACEhx58C+y60nyz9oJJLHpIzLL+g4JKS+Zc07//X5m+81F5CjksILVP1HgjWftozLl0IWihEN20QIegxSP9vL/+83KcA+E4cPnnJzLxMqDkbynxCgBs5Ksdz7IOTPoJIWg599tXImQXD9h4GgObTlR4AUIKFIuGCgo2Iw69ZXJKr/llV+kZpq3qDQ84ktjW73ymrVZ8iJGnMrNlpRFEUoprOjLsjIgDUfr77dCcQ8J04XHHJzLxhpPoMGN1NTR8ZlSE1JxuvyAvKyZZOQjBMA0cP23vYUDVqpOlFQec3H715nBautFRUt49z8Wjqo5MFM+xq7pbKSg8AQt6onPbyf53uRJ4H7+ED34y8anT64ZZR2e0Vm093IM+B9/CB4yOvyk//8lCz3gpFUU15QhQ+T6NWsCktX35+PO+6UZm7q6v1Zgoj87O9X39U1cnZeOI9fOD4yBkFOZ8dAQTkbdTvmeMQEJHnEKGlqrrdZkNZ5sHSX1HRd/pr8NhmsizTrYHsxZ6xK/SpgR8TrFvzjhSBQKBnUYwtDEBc4IYZABBCejAAjdH/oU8LP3fwPM9xqCjkHCNWSZKEKHAc9u6upygYNC4o5whLf3X3kXD6C0FpO3H45CUzszP+f3vvHhzHced5/n5ZVY3GGxQAkuCbhPhaihQlkRQpUrJlyRQlzWj8kGnPRmzYE7e7t+O7tffWE3F7Ebe7sXMbcRNxM7OxM3Gj2Z2JGO9e7NimNH5ox7ZMSZbEh0RRpCiR0poUCQIEiQcJgAQbBNDo6srf/ZFd2dnVD3QD/QR+n2A0G9VVmVmZVfWtX+Yvf4lXb3j9Pbf2dK84MzyxYr137a1poKThBETghByITkd9SyVlNMaw0kKhEESj0cTUKfNVbGmnc2u8vXtj0+WPzflMiTG3qchUMk0Csh0HZEwmrIXoRBTajZlgZuJ+CdWxMh4Z7btzq+8iNW8/9OwDWzsvfzDi7+E4DnjJNCNR6Egkk5I7gDYpzUAmlIxAk7Auxscm1F/gRl1oFL5hA0k3TiIAbAw3QqRnQp0ZQCzqQpMFQOn5AhDcGbvT2NkuaEIiAAyefPkIEEDL5kOH2iFp4ljWLJe71PPKUgvv15WMycQJujMuNAmjpbK+OiMiedd7RvZ0r/hAXSe/ngZAagw3wkT6CWbMOiVB0bxi06bVbQ3NS5e0hMNwA8gJtPsMtCcKPDUxhQTUFG6Exq5nXtyaTGWgLjzVAI3LD35ls7ExFI97xokkHD0RQTeHigYbi7rQkPIy0FDXAJHIXU+ZzBSdikE9SiICkp4aHZOSgIjiniSYjNyTHmQdbyw6rF/pLBzbDIxhzeImW9kYnQwzK2yYQYmn01S5u52/1I8Lhtd+QRAlZMZ13bq6EA+nlx/WrzngB2cA0O5bABBzY0SIMNA3tG/9iuaxhEMjpgTkADfmQri+jiCqk8iUg+u6EA7XAcSCvS0DZ98+eXfHoUP7tlz91W/uZTiW9CcCeOCBcASQRARwwg7MEmdx5aNf3jH19i8vjPp5TvQNTm5tsA2LSqIEK5BmhtwTf6econAQgJCIVCRKRABoa2+GgQghohMOgSd16Itk3arxtegktLQ0w2CEAABCYQc8adq9kIyiATjd13dnx5ZtLb3nI5i6zpg+E6Ev+1RTSpmsRCSlWfz0wiMACL9xzcLnRjXoQO9wynWCOBmdhObgCWbKOmVQjjp2vfCFpcPnLvT1jn40Edp48GALgMSUdq93gt0nruvC2NlXE6sSqNQo3L0Zxs68+ubVqF9PabFGlGlGidK2tDTDYBQAEUNhB/w131Rt34tOQnNTo/TU6Th1DnhxKQlAWORJQiJpWwCUkDkpyaNkQJRSw/qVTpFloOLE43HPK+ZbVK0IW11dSP0zv6f/qTcyCwY2zDSIaBVCQcIjhChd4vMhsMClFjYpScqU17EcWxDBcVLe7HKsm8mUCNYvmId+IQKIxg3b1lkD10bUtKqBq/2d2/auk33Xo5D6dksE0cHrd9o3rG8BDK0+8OUvPbo8Y6o0M3h9/L71a5sAnJV7f+u3Hl6ajDnkAUxc+OCz0I5H7w9jciJXMlYhJewyIICpvp7Rrq0PdYYBsG37I5vqc1UIEeFw3w1x/+7dK5sFEBGIlnU7Nzi9V4YhkSYQTPZeMdPcXJ8592DK9yIT0L5yZRgA69fsuL9R/9jYvWN1PaJo2LBtnejtuUkUHBdSacj+3qGWLTvXNVoI1pLtj2y2+vtu+dWSMqyEiADRy6fOe1u/8OTWzgaBiCgalqzb/dgDLZORKRBCYKKQrhsDEBlGLz0vESaXAGAiEslc+JVbH+oMA4m27Y9sEr09w2bhjaan9PCDONiTep3IDCfYexMmJsysuxuD1dvY0RaKXL/Y0z88Lpu37dnaCMIRk70p7X5/OKUmASDa3zPUvn33ukYLUdQvfeiZrz59f33sRs9w+44965tsIUT90ocOfuXpjfVaXISwEOOquohA9vep0goAbPkHO+8X1/tH9OkTkXetb7hly0Prmx3Lcu7b8chmq79vREzem4D2VavrhbAa1u64vxEAE9GDCp1cPR9YvzJS26VnNKZPSMA/ZA7uIkytwIaZRgjhOIU+0KxSzjezXDdehgG3wEiLFjbVDalDEs+6JaDFliXK8FavBVXHRGYWIXPTL/3CnYwF4sXu9J89+sEtSEynGr4+sHd9y/nj0WQUEAUiQvSzk6c7nzp4eIflRa6cfOOm4YxnzMqi6JVTZzo//9RXHrC8id5T79wyffaQaOzjM/2/87k9a68d6/PH7yDNTxIBcebqsXfann7ihcOWF+m50BNZEgbKMXRG3s0P3ji+8ZGdT/7OnkTYv0/f/eVv1ChaYmQKoilpXoksCYN+4KT4FupRFAAAGDp3euSpR184/JgX6bnQH1lZn/jp1vXJTc8f3md5kd7Tr38wYh6eEhwf6cZ7bzTt23foxT0WeJHed4++P+hhizZNTRuYEBEmLr3+6tjGRx46+OU2dS5jfZ++8bPeuzPCatV7jt0Yiu5/9Kuf+/Dv3+lL5hWPe9IYNUMc/Ci18OHElTAwHN3x/OF2y4sOnH5dxz7xy5CIrNhx/sjJweAiAQDmdSIREWkgeIJDUoihc++PPO1nfd3PGv3A9JNXLvSs23/wxS3gTQ9/+sG5oSe2LGnDa71mG12dWBJO5o4AAG7vyaOhA/sPfXWPBV507Op7716LW3Dj1Jt1e/c+85XdFnjR272n3r0WNzWIaHxgKLr/sa8/9cHP3rx6/b03GvbtO/Q7eyzwJq6dfuvsTWkGQbFw8IO3mnfvOfiV3WqHX58ZAcu6eeHM6Od3//aLe72J3k9vTKwMJ2wyFJZwLBGPe5TJNC8urF8ZwXXr1kOmmbgaff7571YiTH+PHNnlcAvJ8ZTPdmo5+h31JZJ7t9KhyqxOKlD+mZkMc8nMjeZRJTXecjRHcZftQ8RQyMn4U610HhfK4jTMsoXbVktRFpoaUcpUnGyJz20cLLAqWv6BwvPHtEj1TR1IXOmH+cBM32IeqMtZOttSZ6H7QTPGuSquMLF+mdS6fhFRKOQgokohxbWMiIjU2dVt/OIB77hyDdPedKmhEZOxHAJhOYhIzYTJOGfJdeOpcSaSsdTV0druUoWRkow5ZZ27v7TPPfbquTHtxJfUL3O5KjXG43lx/RMkojsm/kxNc6977L+fG0vJPXBe/gw38zQBAKB5y7PPqZjwicPTnOj8GU6QrA3fMqFE2A+SOl+zqn1XxpQcEVE9u9JtOT0Nzx8xIwCQMr0azTonf+iS/AlyyetB7SxW739Unjw1mBKuUx2rrxNdw9qT0D9Boc9F10rgBcY/KlEAtfyAlNKYR9q550v73JM/v3AHASAWc/WlhQhKv9QJptd8JgEiz5O6/hDRti2doH6/QgQhrEB7Gc0UHF3UKQRWfGb9MvNSX0qnXzU8bpbtPay4Q7GIOIcXvvKTfqtkvHl4DG3BsDgNsxzMbXnoPKnaaszxdNICpjUgx5ZsiZd63C8ejy/OWCCsXyZz0y9Mib+X8n4PiVf5lk3d0P/2TPolpi0o88U0sBsRpQdoMY8xTDsdBTFozyikJOza9/V91nuvvXs9ig0btq6E4VO31SHB8C2B8T2VZjLKopnJ8n1ffywlzffG9Ju6WWAjEIhvjZinkxaGBBCNlZ1TCpm0PcxcVJWnn0t6AZQRJYSwLOGfGqmrNGAyeZ7UD15EZS1Q+vLW6n8ATB8qDDRo19JY77ngsUSE2GxcJ2iYZ+B/oh4fS8s6cKbKdDTMwuX7DhtttAKGT99OWEam3QiAnucFriIhRMZ8AgaVtiRT2zFZBs/TQUQorUUSe5vuguZ8v/RzLCKsX9moVdtMCBSiHIUvW0bzRPdBBr4o0kfMmJqGDbOMoNmhmgd64kHFE58zGYtk3vuO4wRcQdK3ZOveK9uUg8UG61eAOehX6lhWcugA9ChNy9ZDz23zzr9+dDpoe6S+E6dsFEL/hP735I2vTUFEBAh6fBlPCEwd7iAAoKEz7/Q/ue/5r+2zwJscPv/22aHsjwfDiALz7TxQSBo+c+z6F/bqNN86O0SplZA6MAipyRkmBwVudX+IzBz+SpgcUiYT8Qf3wLe4zLMG83BtBhCBZQnbtvQQmU5NW2jguzIGqgSSJgQahdeWRnIYMzAEpP4cOPtBhqZv3pLxOgkMu/mnoKNWpphqRj0kNhBRIo3hlHb/5PhHt/yzNtooMbhqXmn+d20lBob7wCyY2Vi6BdMve0z6pqoKTxZDGDP9Mt4gpYD1Kxu16tM4N+bgE5InFfcJqVQKs5Kj1Yo74pxjutEC82lc5IZZDp/GwuebBS/CiiQ+H9QqhWaa5haFepsxu//TtwAAEahlYXQ59Zaio7PI7di8UH0a5wbrV54pmINpAfe2QrMoin5pH8KA56RZsEL1K5808ymbkVT6LKySUBH9MszRjBU13+skW6bpbaQccZWVFYslnzmsX6xfJjXQo8bkQ7ZexowbyzZ0Zk5pyPSrXaxHcO7HvWUJRKfU715lQ51pxnkaigVsmOVA+cDM4aiKJz4f0nNwXTcQgzj9HszkppXBM6QM3Y56js3ivGgZRSn0K2BpzGEcoIj6ZQ6wgB94XVsCc9Ov3GnmU6rUpMrkWlxZ/TLHV/0tJRwvSm8j/Wf6oBbrF7B++bBttkDIJ7ZVmb0ZcwubQj2m53lN59MPJwTqofCFzaJ9xy3pWddQlRJRiToLS4GUvkfOopx1xihKql9zM1eKqF96nETZTgEDYG76lTvNOWDOHKugM1iJ9CufMyruoBlkaaNs6bN+KVi/FLVkm8XjBbtdYPbYfTkobvzA8mD2Kc7aBwmlt9Ns287YtwFpnRm2bQXCARUEIqYLW8aMhEDbtheScyOk9T4uWsOMqVEWTywQ1q8cFFe/5v96XXT9Sp0dl/JlzvqVLc1CSRvAmVsyc6Gy+lWWcaFgG9X0JCgmAMcCYWah2tY3C/joB565gS5Jx3Hm3FMSWHAwMG8k0CVZniUvKgUbZgzD1CLz0S8zskWxypO/fhGRbduxWMycWZR/YWbVL7MkKgRIeV7uyQjnmO4HmO0QmMf4Wyn0SxdJx3dJjdEyxzQDo5QZBy3NGCcF5ZVeZt/dtAiFz5Fpoc3NlJQaiK7L5ENdXcj8l75FbyxDYSwrpSPQdeOBZ67ruqkBW+f4IAh0QqVP6Pc8z3VTrLFA2WqXQMuyYVYQmEoRd2YKguuTgbnqlz+9aotwEn8WpTBz0C9rxb9e8bXvr/vGHzeGC8ioAP1q+k7HV/51CMCyrDIMivpZNG0+dPixFYWNpFHT95Z/4w/ryLQuMlBO/aKm73X97h/WEVDzv1z+jX83a9lmT5BozYHDLzzUrg2wzj1f+vrXH18n9EBZ+87f/sKGQi6GtDJvefbr+1cQQPNm9YVUaxjGf7H0az7NvcgpnX7xuNkCoarWNzPXrJCSMgazcl3XFFohxBwezYHFMTJOJ5NSqkVR5pNRlcOGmUm6FOVjUklJAZ8zRMzo2hSAjBVpKJV5nERxQMTAvGoTNX+6suXU0cP4Gl7MzEG//DvumdYvfdU583ujN4p2GReqX0Qb67d106W/7v34hB58KDQjyK1f9/5s9MeJQ8pzm+iHBqbG35+diT8Z+kHiwDwp6b2PqIqCAACRPxn8WyhKB9utobH6da1hGJsGQGzpaHcnJ7tWdeG1QQAACLe1uwNXpoNLouVXYEREnLp89BVAx7EtC0HYISfk+F8y+UbOR798tbIFAgoLkcoWGCY3i1m/kulm28M88zx3Y8pP/uvDQOkttNRop1mjA5Gx7uGcx83M1LIhpRTCSi9bjcIr1GmEWhGmGGNaara9uSWHKpjoxWfUX4Ff1Vzh8phq6dMpc58CYgZ3Ytsua4ed5yXm6mR8UBRXmFi/qpZ56FerUw+QXAA6sWSWeccJgXqYCxPrg4n0FjfcBUnKxHfzfSvgxiYl+fm2WCGIjZ1QgyhmaoHQ7aZHovpiXPaovuuhGL2nlBL8lYXTB3wCaQYKmVZsAEAiCaCWtBKBclJyBS1ATK6QbKaDqSEudCWbiUDqYmX6KCKano7qTjM99pkq5cHDzRNJrVWknGuaJRInSsRITPagmVU4e46QxszIQGRX133QO4gA4c6VzsC5T9sfWXofDI4BAHQubxj6zQSomob0GjZzDOiXrlVSIfiTPqIZrlhzu23b+hZQf6qrJVt16Y0AiVj/CIBCOI75/kbqdjBLFWgL/T3V5bJg90jWLxPbzyAvg4/7NasWLVfpXzL+WQ1QUV3n+e1qETKHNVtyELgYi3JtCmGoa4mxLGFZGZyWMwaHQMRQyEEsk59zNjwvuIBv4Nc8Eynibkz5KVS/KLH27q6Gg083A8Dj36dj3xq9AdD2naWfe6ShEcC7e/f4X9wZugTN31v+REt0uqtlWWjyw4vOw62TH0Dzw10hmJr88OU7cHDpw10hmLp39r+N9JwE6K7b9Z3lG1sFgDt87s6pl+LpOtX2naVPPKyyuPfB/xcZCDUe/KdLWgAe/37zjaN9J36g3q4RkWhD3a7vLNvYagG4Qx/eOv7nM3EiIlzy3WQK7/3nu8OXsPlfdOxrmZ5e3rIsFL3lysv/5ta1QUQEeKDxmX9mnf7nU/C/dT7TEnnlD2PY4Gz8d8seXhGy3MkP/stIz8lEbRhpRo6/dGf4EqS+QDeu2b3/kTVLQhaANzl07tjx3kjzpkPPdY2c91Zs66q3vMiVk6+fGXIBnOWPPH2gu8XyIj3nRxLnbLzNN39v+W91TH3gNO/ucLypex8duXXpLWz53vInWo1Krr/9t/837v3z5sF/M9I/lDyR9//X8dv19tr/Y+nuNeEQAEBs8NStY//JhXr7/v9Tn9StKycAuuqf+MP6z747NjQFAND8L7sec2++9mfSbIhgSV6+denXAECt/3yZfw1ETn3/zvWP9PMFW/6g67da7vzg385gg9VdeI4qEbVhYmwstrHzPhoYA+xc3j7SMzgS3bGpsxnGJhA6l7cN994GQGvJxgMHdnQ1WuBFek6+fXZ4BpLvKnX3f+HJ5guvnb9NINY89juPwIevvtcvidp2PPfgxKnB+z9/3yc/PjWUzDfFqvcTcZbufGLv+mYLvOjN37z//pXbHhCRaO3e9+i2ZY0WeBO9p45/dGsGmjY+9cVlo5/Irq3LwpY30Xvq7XM3XQBn6c7P7V3fbHkTVz8ZgQBi9f5nl/X8/MNbAADQtPGp3fL4r6/MAIi25Hn1vv/O6evT0Lz50HPt53/07gAAUdOWZ59tP3/k3cEChg1Zv0wW13wzy7JEJhbAHKQ8nfXNP0uHea3msL7mP4Rl3hU5UstzeI1hGKZqYf0y/yQCxDOTv3p9AiBy7FtjA4DWt5Y+twM+eanvB9+69np/+PPfbW4lAICWteGh/3rtB98dHXQBuhrbjg+//O1rp+7W7/5mZ+PRoZe/3f/+3fo9B+uIsOuby1eNjvz4nwz83f8zAQ+1de8yIlsQIqD1zaXPbodPXur7wbcHfn09tPd/bu345N6v/nIsAhPHf6/vxN+mDN10fbNr1ejNI7/X98M/GoeH2zftRkS0vuWn8K3rb/aHDvwvTa1AANCyRhXy5tme0D940VaDG23Pt8LFyfFk7450vtWxu3HitW/3/fyivftL9SEJAGaa117vD3/+O82tydESIoLwxv37lgy//dMjR15+5ehlr2vXtmXK4Fza2XDx6CtHXjl62bt/78NLAeu7n/hc58ixV48c+cmp2PruFgi4tyECQlfbqp6bR77V94sLsP0fdqxagYiqkvt/qCoZAKaiF4MnMnFbYv0/7tzfOvXr7/b98NvXXrsoV+xtWU4Q/sfmSTWGgWhwunekYc3zajjJXtVNvW/J4IBPoCS/27l6hbD1NfDt/tf76/b//n1L65P7+wNTMvQ/zSFHvz7Vv5GBkfqOtjAAdC7vHBq+BRO3x8IrO8MI0Hxf2/jACIBYfeCZbfDpay//6Mgrbw7e98RTD7aSkU508NrU0o4mAID7OpYALGlfQkSwZPWqqWuDsURRc7z6ExF1Pri/a/Tdn/3kJz/51afwwMMbGogIxMq9X9gCF9/46Y9//LN3hpbs/9z2FpVMZ0fDpTd/9uOf/brHW797RwdA3frH9neMvvuLH//4v592125oThlVJPIGr91evrJT/dm4fI3X1z8DAGKleV5tjz2zZymkd0EW7A3LGAQ8gopDpU8qK7ZtOY6d/m/W1UWqn5mZmP4X+DPjxpIWxhzeDQS80gRc7XO4PuYg8NgKpJmxDHPLiGGqk3zELxRy0l925xCcvRSkeaVWnkpXSVZYv3LrF659oOnexTt9pxERxv9k9JLd2v0MACDcvdd/HGAcAADu3vvNLyRM0fioC6ORz94mmJJ3Rl01C0m6UN/VuOEZyx6aPvlPRj77wLR7iQDXbm+MXLzTe1qIKI3/hzuXoXHDb5tFSCmQdKm+q3njc44zNPnO7w395rQqZONkopB0509vf+Y0rX1KFWzy+knEuzD+83HY0tBKAA2hTd2xT19GSyTv8hVr6kcvTk5Mw8SfDv3wDyajEEgTxv9k9JLTuuEgmCP/0cuvH3n9wrgEADneOzAJwlKPjjt9F0dmEOV4X38kFAqJxvXdHUO/OTcyAyDHL3zUm7mmp8Y/fCkuASZfGu+FprVP6komGle2HKJIPxGJSNN/NvyD70bGIwDTNH5i8h6gBWJVykndmyYAoBuXZlZtqQMA2BNe797rvzBrSRrXPIlrtzdFLt7pPY04TeN/OnoJm7q/pJtPPS2FQGv12rnm6Lc0wu2hsfalbYjtK5dPDAwTwK2BkfaVyxFE+9LowDCiWLOua7Ln42tThCjHz5/9TKxZ3256GM4M3fDWLG8CWNK17N6VK/eWdbURNXYsi14fjOZp1kgvFl66bl17ix3rf/cnr392DxFx5Zplk70fX5uUAN74J+cuW6vWLAEAgPFrn43GEL3xvusTIceBhrXr7xu+9PFIFEDe/fT8tbTmlkPX7nSt6iQiauxa6127MUNEYtXarsjFj/rUeV04e8lbv2EZAAEkzF//MYraHs4G61c27FKcYRW6zzHlREppmkOhUCjgEyyECHijzc1kChzlOLbrxgMbQ6FQjkOYxUm6JOSYcJzPbpWiuI7BAcxgdCXCti2A6jItWL+qH/QHNPyLnwDACjdC0/ZVX/+b5H43OgCI4K47iYhAQAB33Ul9G0950ZRk6eZ/HDj53Y6dLy7b+SJERyNn/vPkrb5QKKSjdIi6BogMeYi2bRGRnHaxIZE9Eani6CcG3fyzwXe/0/7g11Y89DWYHr3z/kt3h3qscCM0phZyoIOIAO56UQEgAS5M/Y+7Xd1fuHeuo2nV0NTZUXPGEToNEL0r/aDqapjDTk/zRgekPrtE84pNm1a3NTQvXdISDsNAog6mIlPJ4CUEJMgC6foaOT0RhfaUalf/j8YmVO5A065oBCKzkvXOn0z9j7srNjw5ca6jadXQxPtDRADQgM1fbt6yJdTYWt/WKurhHoFIOylEJO/IxK2XmlbWz0QONHs9N6eBwJxZl7EkJOrqITIU9y8Jmo6JxuQ141cjWKGCczQqIXHtTd8aiGxbfl94oh3G+qMAAMMDwwdWdonYyvCtcx7J5nAjNHYd+tpWo63DABHdmjBzo9/b2xG6Bvd5I2euQteutrome5137Z0oOOpyzex55AegAhj56Nent+/etv+pBy0verv37MnzN92GukZoXH7wK5uTBwyGiQBg6t60sQwDkQALpOtHLIlOzMB9gTOVA72jj6zv+vDWRNdar//YDABAFzycHwAAIABJREFUfV0DTEQm/EqORV1o0s9wMsvrzzdLPwO9A+tXlpRLkShTTirrbpsRKWVqnA+oqwt5npRSIqIQIuB/mGPG5KzE457Zbew4toqsRURCiMCoHRHbZgsTHWwqfb5ynhMRs91H+ay8h35noflpfMnzJOZCPB4vXQ/iAluonalC5qxfqfc1ApB0p2D0Qv8bL6n4C4kdmr/n7w+JoH3BG1Jbd4QYiff/Xzevo+U8UrfjH3Xu+Ubs7/8oBhQKOUq/KDYFLSvqbMsDQERR75AHUgKmmov+l7vx/n9/sx9APFT34DeXPfa70b/7925qIRFBCAHN/wISgfUsIqCBczM7D9TfbmgcPBdBPxYHAADK2BSEW5FAJsoMiBA48UDlICJ17HrhC0uHz13o6x39aCK08eDBFqMijU/wwAMREkASEMCpc3T9mHSEmmE6QoiI9SHykpEPzTYhIuj/cPrBA+GxhoYbH44SCCFkx/dWP71i6sP3J3sv3Im0Nj7zzRACucGTIiKAqemr/cs2fOnuWLe8+pJExAyv8oGSoJyZhpYuG8hVVkF9SKa9XCBCejXmnWMiBQDEe7fHrIe37V7ZPHx6jAgR5K1bd3aufshrvnVpElTgzbEzr755NWq0i35cIyLRzI1+8fCqVdA0emniHow0be5eU0f9709LzyIAIinduCSQXtxTX+JuPJYSYQUifWff7Dtrh5o7Htj7xO4dg39/NuLG4Pa5n7/dOwMQj/sTopq3EFA8sSZDXBJI6c14cUDLc+OEAGCHHCAizyM0dGvw2s3da7sab6/1rh2bAUDEqegkNLc0w2CEAABCYQc89VolHAQgJCLHgoTFm1N/Wb+ysbjmmzFlIz0csGUJ5X4TMMyI5jVH3/O8wL0vBCrnn3R3yoxBipnaggg8T8bjnuvGYzFX+TjFYjHXdeMqkK16jfJjS+WZrOvG/YkEyX+BxfGyF4mISGWqChCPx13XdV03Fov5JdQFlEX0wieimZlYsdMEz5MzMzGOr8NUOUR3KQYo6gGQ+i/e63i4ff2jAAjh51oPfX/Z/du17WEGUUydQ5UYPEEUovuP1z7/rxxR77mX4+NT5LrSfzW3LGHblrjxyVTL5pa1uwHqqeW7SzbCZN/bMtPNh4ii+4/XPve/O6IeZE98fIpirgSQ11IK2Xzwbzo2PJA8BhERLOtX0ZGujkdaJ678xExTenE50D/dsaWppQFD3+z86l+1dzUQgbx2cdI88Wf+Ztn9202DorGjLRS5frGnf3hcNm/bs7URRCi5TpoyJNX3qb6e0a6d+1aHAbBhw7b19RlrvaH1wW9aiND4z9rW00TPT/3nrB4z0Xn/Ymqkq3NXa+SzVwCAiOyOTivSH7nyX6J3XOeBLy1pAnS6vBupJ7WiEdT0sMELE0sf7VzvTl6/AJl72VJKErnyU9l3/l7LliXrH0VsEEu+17GZJnvfChxDBMFqzJKj0ZNLppqorkCAW4MjLV1djWMjY4mwk1O3Rrw13cvHBm4jEcxc7xlq37F7XaMAhHDnzi9+5anuMEBCv+LxeDwevzfQH9669b6RwZueN3rr9n0bNli9AxHSHYsZ6z8BIoY3fP7woQfaBHnuZGR8KubGYkQzN3qH79v2yJoG8iSEO3ce/OpT3eHk6GiG5q4jwvr1W9eFE4s2qLIpCYtfv9LfsWXPGq/v2rTnSc/zvOv9Qy1bdq5rtBCsJdsf2Wz1996EiYkItK9cGQbA+jU7uhshk1UfhPUrG/bC9t9QDV/pUpSKaj41InLd+Kxh9IjyGpfITSwWC4VCs45OuG68pu9VRjH/CyYjUsoSpawoyFAslJrrIKzmZ1f1wPqVA/9uOjM18MLSAy9ZH/zRzSt/NfLLhqVP/P7aR38fvampK38/cuUCNH8RAABQSjIkwlQL7epG8ct/dbPt28u/+heWBXJyaPzE/+ul6grSf7vz644lj/7TFbsAvLv3Tv2n0YEBgFWJX1O8uci78tc3l/y+Tm30rT+PI4IbLOStzz4WS76oj0JEgOnY5euybWr6rh/3XOc//dcjp/5V16G/aLcgevnnY8PTQiC5fzXyWkPn44k0p6/8fKTnk6RrJdHklQs96/YffHELeNPDn35wbuiJLa2tMIr+6fuDMIA4c/X4Gy1PPPnC4X1epOfC9UhXGIgSizXrkxu9N/nwqm88id7dyKm/vH1zEpohvZKJCGBy5lK/bJuaHE8MoXhXTtzd8PyKw99Hb2ryk7fGBp9fsmQ79qWc1O3haT/C/s8nBw62NH94M2p44qWQWpJbkwD/dexoR8f+31/7KIB3N3LyL8cGB7FFjyX6A5vT+eaI2LLl0KH280dODKRfgzg2NAYrYWCYfEehOwPDsU2hgRGVS6z35NHQ/v2HXtxjgRcd6zl57OpMLOmLS0QAkYH+6I6VQyMA5A3fmAg1jw5HpITE+gV+mZNfDBuViKZ7Th1b8vjnv7w1ZIE3OXzunXO3PaR4z/FfWQcOfPGruyzwoqNXThzrieo2yrO5/UsaAYavD+xd33K+P0qelIiI8tp7b4T37VPnFel99+j7Q1KIoXPvjzz96AuHH1NJrQz7EXRmhfUrHVy3bn2p82AWLZhz6UDPk0W8J207w0CZgqpgjUKGYRimWPivfQhAUpIQqB/wSnGMjep1MzlVSRsb+lNNTcHEukxJ5+TA6r3mazERxeNx9AOaI6I/u0b7NIJRJFQu/TqpQCEty8qhX54XV34AYLhJ68k86uz0e3CaKQW6otSeUkpdM6ZpagRp136eKStiIQI0f6/r+dY7P/y30ZT6SKlkNJa9UouIaPdyf02RZEkwseJccjIYolqBDRFBbPyPnfKlmz0X9U/JomYtSbI2fIsuWflmKA6jujLnKCX5AcZIN655JQQsdyP95FWUsV387YFpkykpm9Z1Ns/4gq6xgppbfwJQ3cYvHvCOv3k1Sv6kSn2yfiWLtApJWYYuY+GZHPB8M6aEEFEsFtOxnvVzRHmdFddYisfjnoc6orTKS/oUMSOGYRimGtCvtlImIhoIIfQbshkMwJgMpv4Mfhr7JG0A13WVpqhkAQAAlX7585TMF+7AhKvEF9NigeRk1JRCxuNxKbVQJkxE5SOtDRgzmoXGXFZbp5kurf4oULIS0q0Lc8DEmIWVdcqu8bqv8w3uqdM0zVqzJH5Vm2ek9JoQH2/aCJO/vjTrm4LRCtooMgspzdx1PGed7BxyBEheJJBoenOMCE1TJ1u7mKWCVJs29UJK/hGwcwq6xqCQ5tafiM2buqH/7RmVsGGegf+pLeHMZWbmANtmTMkpm3VERGq2TxnyYhiGYSqF+Ubov9QCJAcZksMR6r2ZaJY1MP2XTjTfTSER2ipoovg2XuIolbL5oqxNqYzmTcZCAiT1Sx/rWzLJc0wdGEnJyEzT3G4WnIhSx7gSFahrKTWFoLUZqEG1PyIKEaxkP9nk6AykmByJ9PW7gbknEWHLH3T91nb6+K+HpjOMGmUsSaqZpC+JRPFU2kJkr8acOaaTOmiY/ASjswCyt0tg6AzSLjBIzoRMqaHU8cNCr7ECmhsAoHnLoee2eedfP5paJ6YxCf41pm6KrEkxhcA+jQzDMAzDMExW/HEhTDMhip+Rn7J+409x/Ct6SWbNcRHCdVJZeNyMYRiGYRiGyYUeZilLXoFRysCgUPFLkjvHxQnXSaVg24xhGIZhGIaZBXMeV3mGULIN15SuJDxAlA7XSZlh24xhGIZhGIbJSuC9vHRv6bMaAEUvCZsc6XCdVBa2zRiGYRiGYQpGe3nl+S4biI6Ybcwnz2TNeA9+rMiivVKboTXMspRtxCwHeVZj/ulU4Tkyi5nM62kwDMMwDMMwGfHDnYfDTuLPAo5t2nLo8P4VmeLO55+s/1PT5kOHH1tRqoEsatry7Nf3ryCA5s2HDj+WscyVQlejYVzNMR11jtRUdefILE7YNmMYhmEYhskX/8X9vp0vvLBraWFWEWJWO6rQZHU6mGlNs+IwcfEXPzw5mIiGX2VDSRMXf/mjkwPzS8NvDsTqPEdmUcI+jQzDMAzD1BipQeTAXwQ5uHoVGCtBZdtoLvurF+XyQ4dLMJzc9J6ICBBuqge1gpY+XJdHr7ilEEIQ+cVLW9JKlx8AdLKQssRZysJrerkwRNArAGeqlpSCqTJkDLhnJmsWRq8aB0Q6NKJZ7IAvZcbIfhkjSeTRKKDb1DSZ9ChZ+gJus56vsbyYThyMU0ueY1pVczAMpnywbcYwDMMwTC2h37kb1+ze/8iaJSELwJscOnfseG8EqLn78Scf6qq3pm+defutngn1jm5ufPvqPZWItWTTgQM7uhot8CK9779z+vo0NG8+9Fz7+R+9OwBA1LTl2Wfbzx85Gdn87HNdI+e9Fdu66i0v0nPyjTP3up89sBIADhzef+LlE+bwTfOWQwfab0Xvu39p/Y13X3k30v3444ksrpx468ObMVKWDyICNKzefWBXsvzvHBtZmUz2yIkbINo2mYefHZ4BAGf5I08f6G6xvEjP+ZFErugv/AUAINo26vNKHNW85dBz7QNnrHUPLa+H6NC5Y+dh+xMPddXD9NCHbx3vnUyvzHeOXY00b37ueVUb2ixxlu966vH7Wyzwpoc+PXny0phHAUPLzL33/Xc+uBEFoKYNszSK2iilbFq7J1gMspfvejqZ6YmLox5R0+bnnu/4+IcnBhGxdaOuJZUjNW06ZDbZlZNvnB2OpVX4seO9kUT96UEzseaJF5Z/9tPTw6o1Nx/aK986+tkMG2ZMuWCfRoZhGIZhagwigvDG/fuWDL/90yNHXn7l6GWva9e2ZQThjft2hS8fffnIL6+Fd+3ZUEdSSqpL2bg+JAEArTUHntkGn7728o+OvPLmYNtjz+xZCpm82tS4zdLOhotHXzny8q8+87r3PrT03sVfnhgAGDjx8omBlGEoRICWle1Dbx858sp7AysfP7QNPvmlyqL9c08/2OoPzhBBeOOBx9pU+V/+1Wde164Huu5deu3EAMCNE0dODgBaax4/lCxh++ee3tlKEN7wxOc6R469euTIT07F1ne3gDmihQhorTbPK3EUAMDKlW2/ef3vXv7Z+2Ptuw7uabzw8797+dXTt9t3P7BUSghv3L+vzazMB7pACDQqAQAAux75/MqRY6+8fOTIzy/Ajj0bm8wWSc+97bFndneQDM3eKGoj1m8KtOkDy0Gs2JWS6aYm3wUREBHEarOWVI5mk71y9LJ3/96HOgnrN+kKT1wwy9NbXN7oHVu5ZpnKonnlOq+vf4ZX92LKCNtmDMMwDMPUINHLrx95/cK4BAA53jswCZYF4ZVrloz29E0ATFx47cibPVFAxPpVa5aMXTU3EpFYs64rcvGjvilClOMXzl7y1m9YlrDE9Hs/6P/v9F0cmUGU4339kVDIQcQc6x+P9/dHACSsWdc12fPRtWlClOPnz14Sa9a3m+U/+qPU8gsgSiYr1qzrmuz5+NpU8vANHQ3rujuGfnNuZAZAjl/4qDcWyBpx9bquyaspRyUyvdN3cSQKNHN3LApjPZfvSqDo+FgULBsxvTBC+D6K5pCRJ2P1y7vv72xz3L7jL7926Z6ZNxGINeuDtXr/8vpVeTUKAND0Z4E2FRZQ3DMz/eXFe5RwRKRELQVy7F6mz1c3mRNCiH6WXuHpy1jTYN/YyjXLAQCaV6zz+q5Hs7Yzw5QA9mlkGIZhGKYmEc0rNm1a3dbQvHRJSzgMNwAcx4GZaDTxwp2YsOQ4DkSnzY2I0BhuhImeCQD1dh6LutBk+Qkn/QP9/6ciU+pAPbdK/UR62hUkp2BNTkwhATWFG6Gx69nDW5MlHggHyr958xpd/gFdPiAAaAw3QmPXoa8Zh9+os6Yt8FyZ+Ht6IgqGtQdE1FyvjtqSmikBTEWm9AlFo6kWBxFZLStTC2MOKPlnfevMr9596LEHHz+40/Kmx3o+OP7RsGuOKTXUNcBEJKVWG4XjOBCdvVF0nQTaFEbOHH3v4X07EpleOX3s45txnWVjuBEiwXZETDaZcY5gt67YtClY4Skgkne959ae7hVnhidWrPeuvTUNBBlmxzFMiWDbjGEYhmGYGgMRqWPXC19YOnzuQl/v6EcToY0HD7YAxF0XwuE6AjUMo/Z0XRfC9eZGAJyMTkJzSzMMRggAIBR2wFMmj3AQgJCIHMvMkwKfaohN5xJYdwsAXNeFsbOvJsaEfL+45s3qBKBj1+8Ey0/+cBwCUKbDqWHLNrBCAkgCAjh1DgS88txYxkyVqRYwMDBxLgjYuSetMBmrXU5dP/vmjQ9B1HfuOPDk3gcHfnrmlhEtY2omrValjLsu1M/eKIhInbsDbdoMgEiT/WffvO5num/n4E/P3PILNDUzCS0Z2zGlsRAQlgYTz3CORAAw0De0b/2K5rF1Xt/bM2oVuUzBSximFLBPI8MwDMMwtUdjR1socv1iT//wuGzetmdrIwhHTA/032nvXt8CGFp94MtfenQ5EFF0oP9O+wZzIwDJ/t6hli071zVaCNaS7Y9stvp7b8LERATaV64MA2D9mh33NwIkAyuq9/aEoyNAzI0BCVLBHfX6xTooIABE+3uG2rfvXtcoACHcufPgV5/qDqeWvz+l/CGLKObGAAQB4Mz1tMM3hKev9Yx27dy3OgyADRu2ra8PVks0/ajusDF8ZLrw6TErzFSYtFdExPCGz3/92e1tgkBGJ8YnY67rmskRedf60ms170aBxvZgm1ohqy6Yacw1ssyQY98tIzajbjKV+GznqBi42t+5be86qRwapUwae4GYnAxTdHjcjGEYhmGYGoOIJq9c6Fm3/+CLW8CbHv70g3NDT2xZ0obXLp94f+nTBw/vUNH5bqIQQNHLJ08vfcrYCEAgb7z3RtO+fYde3GOBF+l99+j7Q1KIoXPvjzz96AuHH/MiPRf6IyvDydDqSQc5AgIYuz4w/cRjh79wxh+jSgkijwAAbu/Jo6H9+1UW0dErJ471RKE5sevklfNX1h04+OLWZPlbWwFu9w9Mf+6xrz915tU3e3pP/Mo5cCB5+PHeGNHV42+0PPHkC4f3eZGeC9cjXWFQKwf4cf9jfVkz1QULfM9WmFF/PQE/fsnUlffeaXvi81/eGrLAmxw+d+zj8dR2Qbrx3huNZq2eHibEfBtlqud8z/oDKW3a2hr96NQ7bY8nM33n4zumcSSvv/dGQ0o7DnrYok3oZJP5iec8xwTD1wf2rm85fzyK/jIGLVsOHWo/f+TEPJdUY5jZwHXr1le6DAzDMAzDMPlieA8mVqlCRCmlGr/S0QXNhcSEEOaaXdqSAT/AIBEhioBfojFAklxlS2WRNscMdJGMNdASvo4qQSkTBwbWE9PlV78iJvc0kgUp9Sw4fxU2ID96fsCjMkOm/lJsOkfQeeUojD5xo8yJLelLpenczVrV9aYXjsvWKCpl34Uw2aZm/Zsb0xep89sRAdTadMkm86+WXOdophne9MUD3vE3r0b9OhS62Lq6GKYUsE8jwzAMwzA1iXr1R38BZn+ZZkislpzcIfG6r00JKZOeafpwc4kwnb5eMzp1O+g4gcrC0du1DaOP1EtF63zN1ZDN8uscEVFKUn+Zh5un4Oee/DTOPWOmyUQCnxkLo9LRBdYZZTROzJo3a9X/KaXwGRtFp5ylTlIy1bVkVmZqK8j0JtO2YrZzVL6LRATQvKkb+gdnUiucYcoB+zQyDMMwDFNL+C/lyQ3KrNLzgvRLvFrOWL2FBw43xprQNDz8wSU9DhMcU9Kv+P4AGqUmnviSOi6XDBkCAP5RethHl5/00J9pq6jDdWp6oy5hOumZZhvp0RaOWRg9cuUfiKpI5uS6oMFqZG3UKqpGSVmcOlOjqI1mucw6CSQOqSafWSF6hFANdJlNpkYIc5xjIsGmLc8+/4B3/vWj0xz/g6kA7NPIMAzDMAzDLHa0VanNNmMLw5QJHjcrDEQMhZz5pOC68dSeIYZhGIYpOaxfDJMPKQOyaXPqGKbUsG1WbhzHjsc9z/MqXZBZED7aZ0D6VLpoc4cfstmozppBRNu21bR+KSkej1dhIRlm8cD6VUGq8yldDZSuZuYzaMb6xcwZ9mksGD9WT8FYlqWDR1WzvAkhbNvO9iwigni8JrtOLcuSUvLDMR3btuPxeKVLEcSyLNu2Ahur+cZhmOqH9Yv1a4HB+sUsPMoxbiaEsCzLn4sJACCl9DyvRp8yc36sSykdx1Hypm7aKrxLbdu2LAGZNExrnuPYnier8GmYA8uyLMuqwgqvOLZtV4MnvbrwVPd2PB5HRHWPaDFTUmfbiRcU27ZVp3jNXYpMbcH6pQ9k/aoUrF/ZYP1iFiSlHTfL3YNVK4O8c+5oVAS0UIsHVF8nii5bjkkFujeohp4pqsw8UyId9bIVi7mVvQ1DoZD5lFBBjYXAwA2i2lHF7ArsH4vFylheZlHA+gWsX1UA61c2WL+YhUoJx83Mh3hGhMBQyKn+J47jzKuWiMB1k8+OeDwOkKiZqup9FEKoUuV+0nmeJ6UMhRzLElKKKm87MMS4+otaZpSw6dV4KoV6/ZWSXNfVpVLaFbg1PM+zbUu775v7V6dbC1O7sH4pWL8qC+tXNli/mAVMqdaenlXYNI5TFUPS+aCXs8zznwIRHMcxzzEej3te4jlr25ZlBZ2SK4Jt2wDgurP3BBNRPO7pQ6oZs5e00mWpLrR7UsUlwe/qdtWf+ktuAvvn+bRhmHxg/WL9qgZYv7LB+sUsbErybLIsK+Ol5i/rHtweCjkzM9U+pDuH/lFEdBwHMSFvgd5HosRj17Yr5keuplLoGd7KWzqfAz3PsywLEerqQgAgJan+yBKWtXDMybgVf4JXFVrYoLq7YwNTLKrkLZBZ2LB+KVi/KgvrVzZYv5gFT0mM9YzRaWZmYoqZmZixNLs+pNp7sOYAEcViMa3ooVBK76Pnear3rlI4juM4tn7GQYHeKebOQqDj2I4zr5VziosQQl+H6dfbYsYUtmrojlVl0BeP+qLuGrNXXr+pqJ8C+1fDiTALA9YvBetXBWH9ygbrF7MYKH4sECFEwME9o/93utNI1XY9qq61+cwrMKeKmrWh66r85659tXUwKyEKdr7Xh+hJ81UyqzX9ItRU//yQkmIKG1TNTReYSw0AMzOxHDGI1S2pqZKrjlkAsH6lw/pVZli/ssH6xSwSrLa2JcVNMRDSNB7P7CogpVROBRoiqs6YV3ombo7iqYioCkhdVB4MDwrwVylR2xFRCXyZfUJUn5x6IuiizqHyzWP1OVa8HVnYshEQNimpSmrD8zxEVC9bUkrlgk9EUkpEgZiY8K2bT+8PAJ4n83TxZ5hZYf0C1i/Wr6qE9YtZPBTfEyMwMTrHU1tFrcl2YA2hJUqR8ckei8X0k6Xi8xPUOHvRXdjj8bjj2KZ4VwQppa5e82me7TVrkRAQNqiaOQzmEAQiWJawrBD4Qa4DupU+XqH2r6GI2Ew1w/rF+sX6VYWwfjGLilLYZsnvubufAhowZ23TB1Znt6XGdV39fEHECpbWj+Ja5Ae97x9SRe8oprBVSaznipAubBUPPaxI9wbRaJHLB8sSQoQq6xmSezksDctwNcP6lQ3Wr/LD+qVg/SoDrF9VRfFtM6KkvBWkVoXeaZZlBbxKoOrXA3VdN+BqXOWYpa0S3+780RP0WdjSXziq4fEaWBlGkUPtTAI++tWwSkw+wgYAtbKw0uKE9SsHrF/lhPVLwfpVHli/qopS2GZk9iDm6GBTru3mgXlmkXGSpZ8mhkJO4G5hAkhJQuAcJk/nRjVo9QSVUs4DLGzpwpZ/sOmSElgZBrKoXTrpSqbeGi1LVFCy1WMv9yug8mmpXf+3BQ/rV/XD+rV4YP0qG6xfVUVJbDOAZMvZtp3xMg34uEPeLgr5rAoqBIZCpR0gztF9aNsp0psxzFdl8TxPCNu27eJWkernqxIhUULLwpbRRacahC0j6WqXkWpQsvkghFjMl2U1w/rF+lXENOcM6xewflUrrF9loPi2med5pvYIgWrZSnMftailuSXPzqpsq4KmgwillrfaRUqpXHdCoZAZg1gIMbchdTMGcZU8N23bZmHLNneiGhxCFiq5V0lSPY5CYF1dKJ8pE9Xs4bYgYf2qfli/FgOsXxWB9atKKMm4mXI50FtUQ3peIoavEGJu3sOImO4Koh+mOiapsT9U1n+3mtFxtwLheoms/PUg4JxTPct0IKKUkoUt40/V47SzIMk/lgDi7AEkHMepkntqkcD6VROwfi1sWL8qBetXlVB82wwAXNdNnxCZo79Qy15u9NRYI6Pgch+BfGt31LgMuK4rhLAsyw97RUKgbVtqwDp39yEi2ratb2MpadZDysxifqfJIWxQfTWj3KvmM1NfO2gtvB46duwvP6xfNQHr10KF9WvBwPo1Z0pim0FC3nKNjWpUZKp89gzcrhnXYYzFYmnyVkBHWv54XjLrQJdnwC+imod0pZRmUZWvjhAohJ3tWROYqFCdq2FWc52XmtzCViWhhxWeJ3O88qZr3qwqWIWXIlOLsH4Zf1bL4yId1q+FB+sXw0DpbDMimpkJykw6+S+VEAiKlWNJeLWCpHlgKbTNLDYimkLuebXqJk5EsVjMsqxAbWfas4ZPcwGTW9igyjod4/G4EHlFHM4Houo6u4x4XvJtUgiR5+wjpsywfhU9xzLA+lXrsH4VJ62SwfpVNkplmylisViOeFD59zhC2sqeOZ6qAc3jcJ+Fklu0am6VmMXDrMJWPTPdNbkfEbkJ9J/WhF97oKefta2aYf2qRVi/ahTWryIUqMSwfpWNmqnZgiTKvOhZ2pjFwKzCBlUTHjoHytUqd6govUO16TTDZIP1i2FywPrFMCalHTcrIgEn49xSZ/5YNc7JNUO2pVF1/9Aij+1bheQjbAAgxOyrRgY6xsqM8hJRkfGy7aN+qgkPEIZRsH6VDdavmoP1i2H3rPRQAAAMdElEQVQCZLbNlJ99wJnetm3lxl2RsdeAtuXwwg/4mpdh5igRxWKu+WepcywpqmIzyhuwsFUfeQobJKIR5NozxzSYspGnl0hNeIAozDh+5sOBiOLxxK2UvpYxM2dYvwqC9YupIKxfVQ7rV5lR+pXZNiMiVdeWFbzIKvXcDtxyQqAQIuN9GAhVXJ57tdb1LEA2eWNhqzbyF7ZZkZICa+wyRcHzvIzPByLSdxNrWxFh/SoU1i+mIrB+VT+sX2VG6Vdm28x13WymfwXN/UDEUsexA49aIYRt24FB7xI9i2eNBKWpeEfO3EiXNxa2amMhCVuhM6rnPAObWfCwfs0K6xdTcVi/GCYdpV+ZbTPLyuwPACVbbiUf4vF4oB/Uti3bttQ68YgZXJH1kGvRMcMc5yYWc2u0V9KUNxa2amMhCRvDFBHWr1lh/WIqC+sXw2RE6Vct2WYA4LrxdFHJdodLSfw4nie6Arkmq4qFJGx5rhI76/5VixBCv92m+bYlhi84VHoRYf1iFKxf1QnrVw3B+lVmctlmOeq5sk0gpYzHvWzTfFP35K6U4sCqVm2oZ6Xn5erMRsR8xI9vkzJgPq9cN26u3Zn/8AWTP6xfjIb1q9pg/aotWL/KjBKp2qtZNTEx3S8/dR/J8UmZhUo+YYItyxJilldAFjaGKTOsX8wih/WLYWYlWyyQDK4X+qdSlicvpJQqkkm2HcogbGbQ4dzUqLM+U9PkcOtS1Iqw8ZxpplBYv2aF9YupZli/mEWL0q/MAialnJmJWZZlWZZSECLwPJ5Nm6QoiiWlrIZ3BWaBIYTI7btVK8K28DDfyNlHv0Swfs0K6xdTtbB+VS2sX2VA6ZcNqSt12raNiOq6zyZmjuMQkdq5Uqt5LpjLokYjFDPVjJ2lz0VRK8JWc3Om80GF5qt0KRYUrF8VhPWLKTqsX1UL61fRyaZfNmRaqbOuLqSCRJlPXiGEZVn+BE0UIqS7JMtPDmkrUXnyXxCGYSpIxmDcmloRNobJE9avfGD9YmoC1i9mUZFNv2wAcF3XdP9QCIFC2OBb/+les4hApAJPldurIbfMlMg/3rIEL3zOVD85Oh1Z2JiFB+tXPrB+MTUB6xezqMimX4nbQLl/FLToRAXvk9zzRNnLglnM5FguiYWNWZCwfjHMwoD1i1lsZNSvlC6KgpzgK+UxP+vCF0XXtgXpN8wsSLJ1OrKwlQF+UFQW1q+M8GXJ1AqsXxWEHxSVJSBJIvW3ghIqSnkKxnGcHL8SccxfZvGS0V2KhY1ZDLB+MUxNw/rFLFoCkpTopVDzpAtNy3EcKWU5AxM7jjNbcFV2CGEWKRlDD7OwMQse1i+GqXVYv5jFSUb9SsbQn1OKKIRl21Ys5pa6tw8RZxU2AOAVbJhFS7pDCAsbs+Bh/WKYBQDrF7MIyaZftvJx1MKUv8iVwfMCfQIxTLIhJbFDCLM4SQ89zMLGLHhYvxhmAcD6xSxCcuiXTUR65U3LKmBduWwre84N4TOfaQDlj4bMMFVCoNORhY1ZDLB+McwCgPWLWYTk0K+U+8HzvIK0bf4lS10PdF54nuROR2bRYt5ELGzMIoT1i2FqFNYvZpET0K+gg6/nyXxWqPS8IkxZ1suDzh8i7nSsJNp7R3+HtJCg6i/12LVtW11mgbcR9XZCRPoLT47PB7PTkYWNWbSwfjFzgPWrsrB+MQyk6ldQWtJXfcm4DkylFofJBt/MFaSuLpT/zkKgucRe4Dryr6vg1cUrb+RG388sbMycUTOj5umYlw2iIrsRZoT1iykU1q+Kw/rFzJ8Fpl8ptlnGgCGhUIb1WITAUCikHSUrSxmibDH5oBbnMfG3J76oYGVCIBG4rmtu119SKf9J1B56TRgWNmbOCCEcpzijQBlBBNu2bNty3XiJBhNYv5j5wPpVEVi/mPmz8PQreTLa3PQ86XlexoC/6pEkhLBtCxEsy6pszN/AI5KpIPl0DRKR8qn1PM9stXQV1BTUqbk4UQ4hLGzMnEHEkgqbiePYpRhGYP1i5gPrV6Vg/WLmyYLUr5TzMYftYrGYGh9Uw/dSkl6mUz2Y0hejKDOeJ9lHv9pQ10zGnzI+eR0nQ682AJR5TdjaRfXOsrAx86HMD3Pbtkvx6Gb9YuYJ61eZYf1i5s+C1C9zCqYM+HjkcK9M37mcSEnxeJy7G6sQz/MKGvDNdolz4+aJbdv8ksfMk6JEGiwku9nDdRQK6xczf1i/ygzrFzN/FqR+VbjvsCCUWSklxxquXlRQ6fTtRJTx+WtZVkav/EI1ctGSrWKrHNu2A35BxUJNCK7FOlk8LM55OKxf1Q/rV5lh/QrA+lX9lEe/hA72WiWfUpKUFI97niddNx6Pe7GYG4u50ehMLBZT3Y3VUE7+zPipHrWe5wU+9RtJ4FNKmXF/buV8PhFRuYJUvCQFfVqWZVlC+SEUPX01Wd+27Wo4U/5cbJ+sXzX9SaxfZfxk/Ur/ZP3iT/VptbW1QSnJfzFQ5XOsHFGklOppqD5VcZnqRHU0xuMeACCiECItXBUioupHVDNA1PQP8Psd09GNrq4f9t3PSC3eF3ppIEQQosjBGHSkI/OSY2Yl/6d0saiVO5r1a8HD+lUpavG+YP2qQhakfpXWpzEUyjdIEccRXjAU9EDhp8+iQvU46j8RoYihzAMhaC1LEFU4EB9T07B+LUJYv5hssH4xZaNUthkiZlxYJiMsbAsGIipoomS2JWBY8xYelmWl928VS94yrm3FndbM3GD9WpywfjHZYP1iyknx440ossWWzUjG2bdMLVKs5TZ52c4FhlpUKuNPiIU9LtLJuJiVwrazBsVmmGywfi1OWL+YjLB+MWWmJONmjuMAEAASkfK9RkTP81TfolpkTW8nIssSnofc9VijqHZU36WU2eJcZfueUcbMfke+MGodIYTj2ObTIPCpZj/PLTiVFrZs6du2FY8v/J5sNVVGCJGjns3PQG3neVSxPitVS/nA+rWoYP1icsP6VQZYvwJYra2tiEAExfvEQAeDlBSLxYjU9GippkrrZbB1w3ieV+yS8Gc5PvXIO1HWmML+BU3qDlRXAgBm6xNSE2ERkxO1q+FM+XMOnwAYWOM+W4sDIJEs8Nqz81nbRAjheZKIKl4bJfp0HMe2LSEQERDz+jTvqfKP/FTxHc36tbg+Wb/4M8cn61cZPlm/0j+t1tYix2kMXG3ZVnwPdFApbStuSRYeiOg4jm3btm0hiioJAKa0TcW50gFAA+gYxKprREWazr2/mThfGzUKFjJvRwgEKCA4lQ6ZlQ+WZUkpq+F+KTqhUGgOi2+a99SCjHM1N1i/SgfrF1NbsH6VAdavjKT0BxRltC7Q7ZRtnJeIPE+al6bqjppn7guYwFRUITAUcuJxr6qe+9n6HSHRMZlydSFitg4PftdZGBTqiJ+/exgi5i9sujDFiqlVPViWleWGW3SwflUzrF9MzcH6VWpYvzQB/UraZsouL0oG5p85LlMpZWpAUm6iJKpPhQjU6pba00aLmZI621a9KWTbtnKz8TxZwUXlCxKkdKdhZiGRMfZUbuLx4AtQNogoHvcK6jDDooY8rhI4EIWC9auqYP1iah3WrzLA+qVI1y+hf7AsqygeBojmQP8sO+s91YGMwhjkJcsSyg9E3cxaPDzPU24YlmWp/VXNq/3LXODcLY0+eW7PP2WmagmFQgBZ17zP+KnW7c0/C7XMb/7pK3/98t8dJcV83hb0aTK3FObzWVxYv6oK1q88U2aqFtav8sD6BVn0ywYAIYRliXg8g1f9HJCSdHWrizs3swphYL2/UkAEGScVVATbtgBISlItYs5/CNz5nudZlhAC0/e3rPKtWui/miRUSk2PzqZZROoRk9WNW+2g0lQdCSxvNYcf6a6Ah93cvJvi8biOMlyQvFXP/T5PiiUwtStvrF+sX/OB9YsJwPpVNli/sumXrddtKJavPKVGlRVCSJn5kg2MZkopM2phqYUNABBzlbPMqBtVN1U87oZCIf/HrNdEYH/LEp5XVneLfGIZgd+7nGPqpwrCA4CQ0vQsbzWDbWddrSUbUtKcL9d4PG7bTkGTiRHBtu1ivc3XLJW9p4qTuxAW6xfr1/xh/WIUrF81wgLXL9uPI1S0CDBSSiGSomXbViwm0w3N9CmAlZ1IjYhV1b2VsTBCpPQmmi8H6ftXz+nokgRaXG3P5zlYPefC5MZxCpMZyB4KL39c1y00XyHQthdO7+McqOw9VZTcdXgJ1i/Wr9LB+rV4YP2qFRa8fv3/k+mCmHO59u0AAAAASUVORK5CYII="/>
          <p:cNvSpPr>
            <a:spLocks noChangeAspect="1" noChangeArrowheads="1"/>
          </p:cNvSpPr>
          <p:nvPr/>
        </p:nvSpPr>
        <p:spPr bwMode="auto">
          <a:xfrm>
            <a:off x="0" y="0"/>
            <a:ext cx="5657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2" descr="data:image/png;base64,iVBORw0KGgoAAAANSUhEUgAABIkAAAIjCAIAAAAIh9y9AAAABmJLR0QA/wD/AP+gvaeTAAAACXBIWXMAAA7EAAAOxAGVKw4bAAAgAElEQVR4nOzde3wU1d0/8O+Z2Z0gJAiJwkYrCZcgTRSD1BAqtwJSwArSBwTqvbZFrAh9UDG11lvbYJFHlCrye1RaqQJC5WIBq0K5KSFWSJXkQRIwiWLCJSmaBMjuzpzfH7M7mZ2d3Ww2e9/P+5XXQmZnzpwzO5nvnplzYefOnSNGRMQ4EWPEORERI84ZY5xzYoxx4owTJyLmfk/7lxEjIk6cERFnnBFx7lpKREScM0acGOOcM1LXY4yIEydi6ou6nrpjxkndNTFXukxdR/ufuiUjLXfqNqTuwZUhTqSljaKhaCgaioaioWgoGoqGoqFoKBqKFuNFY+fPnycAAAAAAACIKsvbb7/tqliqtTvXv+4aKXEiUmt4pK2ne8P1nvoWc1dYtY1IqxWqK5FaxWXMXSd1pcHbEtG2V9dy1WxdVVxXRrT9MFIrzcQYa6ulavnjKBqKhqKhaCgaioaioWgoGoqGoqFocVE0VldXRwAAAAAAABBVlv9X9v+inQcIVJ+efYZeMfTqy66OdkYAAAAAACDEmENxRDsPEKgT/znxz8p/3jXsrmhnBAAAAAAAQsxyXsZYIHGjV49etf+pjXYuAAAAAAAg9CwOxc7bXw2ij0U7AwAAAAAAED4WmSuGRbXHa/9d+u+G0w3nz52/qOtFGZdmDL5ucFb/rKjkD/RErw/rwCY2+uvi3fc9MiwqGQqZ+rWzMmfTmrq1s2xmb5csZsOLivfzRwo7nnTJYja8zGfKAAAAAAAhUVpaWlZWJsuyYbkoivn5+QUFBe2mYFHI4+v+F0e/KP1n6dixY3v37i1Jkt1uP3ny5M4PdjplZ9+BfYPO6MGttmnNL3888+ZeQScRpcRjiuJVN2tPyZKXhn+aV7d6tM33kpA5svaJtUcGzXpi1qD2FrYH9SkAAAAAiDMHDx7knBPR3LlztYUrVqyQZfnQoUP+62abNm2qq6uzGL7uHyo5NHbs2NTU1BUrVqhL7rjjjh/84Af7SvZl5bT76OyTFa/d9EftN9s7X0weSkREp75sJiKFc8W0bnH6w7kFn+e9/dP7h3ilVnFl2fLr26lzcfKXuKlD2y77cT0REaW+VHrLzZcGvGH7Kv/Ud+8fiFzFP7Ttsh+TdhxUp955K/+BVN1CbRNdfk5/OLfg881E9CPdEeCsg3WzM9WftrskZI6UHaFLxo8f1P5Cb7ZZa/ks7bf66rIw5A8AAAAAIHzUipkppb2aijqxmYWTRxKNpxu7dOny+uuvz547u1taNyJ65Y+v/OQnP2k83WhY0+D0h3OHfb7loZEnjue4F1X+qe82fnzyUKJLf3TLiR+pGSYi+mTFa1No5Im57jU5cSLOyVAa9Vfuf7/knuvNa3N/8ief+Nu2y/+r+aUDt0y9pCMbBoBT6ksHbpl6aVuWDEXwWHj6w7nDPs/7209PuOqllX964MOTL1zf65LrXzp+/RPvvDXkfd3mSmhzGlJn9n1whC4ZP+iSdhcCAAAAACQw7SlXRwmyInv8OGWn00lEKV1T1CVE5HQ6ZadsXFP/c3T5sM/5c1Nqf9Fft7D/3MqJ+WbrK5yIc90S4kRcMV2N/O5XkWVFVoiIlHZXC8lW7f9wrk/WdC+6hR+v/3zLjVf+12DdQXtueIZ+Tf0R4D7bNJYseYl1UX82laiLDmxiXd6avZ5ofXlml5fY7bvrvZe4Vlu9tv7M2tu9UjCkrK5PdGbfn5544k/7znhk4MyRsjM0aPyIS/wuLFnM3GatLVk7i7FZa+uJiOq1/5csZixz9jqidbMzmfa+9/aLtUzW69LRLVmsL4Vrmde23nTreaSp27VnAiWLGWOLS3TbLS7xTMff7gAAAAAAXASFK/ofImKMEREnblhiWFP3c/KdQ4snD/zt5J6+VlAObu+Ts37zSa6c/OiXOX+++VmiZ/f1yflzn/kfnVS4onAi9+50P5wTca4u/+TltpU9EnRtzrnSsHn+n/vkqD/bP/GdW+2HyJX4yXfW98nZ/snJj37p2vzPLx70WPOTl7WU23bq64e7kzXsRVeutoWcE209+6WvpDjXjoCicEUm07pZ0eiXdo26j1+4j18YW0xfD1crUcNu5hduWTODaEZe3YX7+OrRNu8lrgSaZme/VX2/msIta2Z8PdxdPStZ8tLwxy7bf+E+fuE+voR2HfB1Hh354IMzNCh/kL+FJYvZ8KKZa+o455zzBdXDZ68zSanwEc7r1swkUtfUdTkrGs52jVE33l9MRcM9q21+rZudmVm9QN22bs3MouHm9aX6tbNY5uz8/eqKfBntKnHnnA0vc+ec7y8uGm6oNBYNX0DLXKlT0XDGmHt/dWtmdiirAAAAABCfJEkK4i09QSZZ/XFw+yu7/vhFdsniA7/6Irvkib/NVX+0Ja/s+qOD27X1234aP3q/ha68NN3kLfeP60kRyenDl1XcueFXRL+6/ljFnceeHa5upRApitlW3Oz/+gRd/2+ZN2KnsujOYxV3Hqu46flJJ6ct2F/vJz8mKZyc9nt6tOLOYxV3bvgVPTPz3X+51qx68cq/TKsYWFKhJj5WKanyl6xaFs+9mO5a/f/g7/UmOjntSm13vo+ATLKPNqwzX7/FPU7joLteT6P1tbs6WBXQpXDJrCV5M+nrXQfI1Tnt6UGuwRFto2cNIyK6ZMT9Tzxxv8cTsgC6mtWvXVZExfu1ulbhI/uLO5jJNXXucRoL71ozk9ZtCryYum1ts5atmUlFu7wqZ/VrF8xep1uRbLNmFZrkXM36utl/1qUwc80y9W3brAXFRETF+13J2Mbc3LGsAgAAAEBc+t73vicIgvdyQRC+973vBZKCReuX1uq88OXpLxbd9mArb/FeL4V1e+avz7Y6LqRYLjK+1/DldrpxbA8tpbJXVs9Y5nrvwTdun3MNqY97FO5ahavPybQecZwT0ZLZf1nivd+JXFEURV2Fu/5P5Jmgou7ox5Mz1Ld7TF6U896YoxtuGzbnGt8l16WgcCLq9tyiYWoC10zNufG5ypJDyjXX0OntZUuo9/olrreIekye2MNvXz7OdSVV98I9N1C4buHVEyp3lSwYUzk99y9EvdcfnpBvWNOj1ILpjvOz2upJtqw0oibf2TOVdvMoXU3L1jufystqztCwS7IHEz22c/GoQX7H6A+kq1n9rk3raObN2bo1srNndiiX+dltozbasvOJAh8wZObNY3QjPqobV9dToccwkNXV62jmmjHGoSFNck6FY4o9U9DlLTt7JlH+GG20/w5mFQAAAADi0zXXXHPNNdeQZ38z/ZiN7Wpr0+iUHYqinHJU19mPev+cclQriuKUHSZN73pcNtGjReLgn972+ae3fb4zZ7LaJlHh7tqIex1XlUP7IU608K+3ff6px8+6+UREbZto/zckyImo22WZugTTLxlEVPFVg7/Ghx5ZIqLUy9I98sM5V5SGkh0tNL/f4ABaSOraNHqWVJ/ttt3pFqYP+59Pb/v8r72JTs64avX8rQ0+11Q6PIZ+0NbVnCGiwoduWTODika/xLq8NOutM+arBtbVjMizdhVt66qrPRfUV5f5zqHZcq8UAAAAAACIqINVMiLKzMwkIovMXZOjOblTkRWHw2FXWr3XtgoORVac3Kmt36ZnZg5t23l00YRhHmPRu0bF4LJMJHPS/k+kKETEZZmbrKmjPi+TZS57/l/dhHwkTkREXCHiim4X3nRbyQoRcUWXuDs/XOFE/tMx4oo+MzInavnyJL9aV0cx7k6VN77iEJ1+d9PoRduutN3688HuNfWljmDdbKbrWdwls1bfN2v1mbW3vzX7jreIbll7i3HMRbVXmbE9o9nCmDIzO9tkqffTNN/LzVMAAAAAAOiom2++mYgEhcttP2rdzIzD4VBkxWPltp+rfjRg4j+qNv7bsNz19ElWuOx+fOR6Sx2A0XRN/Q8n4q6tbJnd6B/ffql/S0uQE1HLVyd0G/77+HPU7QfX9jTNrXcK6tMts/z0tOUQfX7mpJ90jD/E9SW1dZ9oyJvCvzzRQvf3u8ps8/QJVy/QHQpFdwTUxMNTN2vatEf3TOzAkSJDK0e6ZNbqW9bMoHXvlHt1mwpwVjNbdj55dvKq37XJbCyQjrNl53s+xPJO2bO/V8muIkMrRyLfHcPU5Z7PyEp2FcXWU0AAAAAAiGdqM0hB5orrhxRFUex2e6sZu92uKIpMStv6up+e1z30u27L7nrzwe2NbQu/+vZdIu5OnNSWfjJX1BEtPj9zSltTrQt5JcvVmonMFZmn9+5GdOrjMvWtY6/cdUqXIBHRsrs+KJN17/7yqh/25IrMlbIPrh6qvaX/0WVJ7RVmlp+rbxzww/eqfvDaMUVL/LVjiszLXnvTR7LuNo3uI3PrL2nZXZu3nXItObV9821/6vbMjX3VX8te8zhop7Z/tox6Dc1ty4l2BBSZu2uRgbskezDR+v9U+1tCRLTuju3ukQSPLB79NT193SwbEZ1Zu2S3u6pypno9zbwpz+Y5hr7aqyzfrKuZYWHhXWtmUtFw9/iI9WsXmA7TSEQmtS3/CscUExUtc5XANOV1sxe4C1iyeHgRFS9Qh+7Qj79vm7WgmNbNztSGcKxfu7bEvVw/1qKawn5tzBAAAAAAgOCpFbMVK1ZYlLb2crIiKw67w+6we2/gUNqem5kl2HP8TQfHf7Gq8N1rftO2cN4rs+7M4+pgg+R6mkRElHf7sHmFB8a9X0Xj+7/3u+suUdTxM1zvamR1GjR1j3lj33v6nQn3rHmeiKjXn1/pRT9rcSXIiahb8StpqwvWvKdued+wg7f3lRVORGe+bqHxtt6GbB/eee3PThHRoklblK03DdWem7kPRVt+en6vuCRjYOGBa15Ux4/v9eeSsbLCe9u6eWyio+hKSkR5t896z/bOhElrFrkW9PpzydjBpB2KWbNfX3tNgXvj8f3fK7nuEneyHkeAiGQyPfh+FD40tvixncO7vEQz8upWj7aZLSFKW1N9XXX2S0zd5umx/CH1idcls0b9h3V5SV0883XvBo1qr7JZZl3NDAuJbLPW1hFlDmdFRERUvL9uDWXO9pHtR/YXFw0fzopo5po63TD6vkr5SN2asszZmetm+0h55pq6BdWZzFXA4v3cvF5V+Aivy56lZXHmmrq1+uWZbLaWHG83UwAAAAAAgZg7d+6KFSvmzp3LPjnzibronKNp2drHfj79rmZHo/cGqdb0/93w5wWznu5qTYtsVjvps9Xr3rRNKL6hZ6R2+MWq7x++7J2bfpgRgrTOvP/OD/dm/uOp77mqOanW1LUfrf3txN+GIG23A5vY6KY11bcHU9c4svaJtUcGzXpi1qD2FpqpXzsrc3a+r3oSAAAAAEBc0sZp/M53vnPTTTcFvolFG16Cc35pj94r33rN1wa90m3qPMidzm0EffHxiq6jN/dQOtoYMHjaOI0hSKttQEt32hErRiAC7GrmQ/2uTeuoeAEqZgAAAACQUPr3719TU+N0OgsLA/2uq47raNGGl2BMmPKD2y44zpnWvgQmdLF2ZUwI13AUYdL3jj19yTUyZIRwOvfo1LcepUtf3fODq4JOpeFfv5l2/H0iGktcO+YxdvAHzXriicAWEhGVLGbLsrUGiiWLM2evm7lmGapmAAAAAJBYJkyYENyGbc/NBEHsJl18kTWVk8nDGUZMYKIgiHH23Czysm/flX27+t/OHKueQ5/aNfQpQzqmH028KHyEL1jM3H2+/PT6AgAAAABIRmz/qf0x1lIOzDHGHK2OYyeO3TXsrmjnBQAAAAAAQszy3ifvRTsPEKg+PfsMvWJotHMBAAAAAAChx5xOZ7TzAAAAAAAAkOwsnxz8hIgYJ85c05CR9h8VY8Q5I+bR2YmRayvX+oyIq2vqtmfEOOPqiuSRetsmhn2R5/qMMU5EnOvWY4y5WmEyZtYFS80qY+7coWgoGoqGoqFoKBqKhqKhaCgaioaixXzR2DfffEMAAAAAAAAQVZbmpiZ3NdFVWVTriaq2xURqZZPIs1qpX09dh2ljizAiaqtHaqmQV4W3jcebxi28K8Fe/9Fvz9qyiqKhaCgaioaioWgoGoqGoqFoKBqKFtNFExQi4pw455yIE3GuuP/PSZ1ImXPirnWI1PU5J3VmZDWfrtK5N3cVldwpqku0PbiXa1u6lpF7X0TqzhRXMor6hnZ4tT241qa2J5MK5+TKPUfRUDQUDUVD0VA0FA1FQ9FQNBQNRYuXorGvvvrS/S5pLTWJ3PVMxoiTZ62xrcrIuKsayblXtc+1YluDTo96pqGa6WrDqd/enYK+wuteql/oWc8lfboeq6FoKBqKhqKhaCgaioaioWgoGoqGosVw0SwffVRCAAAAAAAAEFWspaUl2nkAAAAAAABIdkK0MwAAAAAAAAComwEAAAAAAMQA1M0AAAAAAACiD3UzAAAAAACA6EPdDAAAAAAAIPpQNwMAAAAAAIg+1M0AAAAAAACiD3UzAAAAAACA6EPdDAAAAAAAIPpQNwMAAAAAAIg+1M0AAAAAAACizxLtDAAAAAAA+NNib/p75Zr9X35w3nku2nkJpYssXYdfMX5m3i/8rCPL8tmzZ5ubmznnEctYmDDGUlNTMzIyop2R2IW6GQAAAADEtL8ffbPkzI6+V2WJosAY45wnxqssKyVVH9BhPvOqOb7KfvbsWYfD0b9/f1EUI3nMw0GW5a+++qqhoQHVM19YS0tLtPMAAAAAAODTgndvycq9wmKJ+8qJN6dTrqn4ctnEt3ytUFNT069fvwSomKlkWT5+/HhWVla0MxKj8NzMRFPNgZ3rN28uK6uqbXYtktIH9ElP7ZM/buSkghE5mSkh2EtrU5Nd+0VKS/NOs/01QrSjYDmdzjNnznzzzTeKooQsUQBIRIIgXHzxxTabLdoZAYC4dN55ThQEzjlxIkaJ9CoKgv+GmpzzhKmYEZEoignQODN8UDfz0FqzfemTS9+tshvfsDdWVTVSVVXZzg1EBY9vfHac+0lsU82BndsP1WUOmTR2WFZawHtq2P7otOJS7dfpK/Y8kGdYpXzljXM3aL/lLlz38tTMDpXGbEcFRRufnRSqp8hnzpw5f/583759LRacSADgj9PpPHHiRH19PapnABAczjnnnBFLvNcAix8LjTBD8hruUyWu4St1m7q9f3jo0Xdr211PGmBzV25ay1+YO3dDLRHRm2+un77i1QfyQvdUylOqJIUp5eB98803/fr1S0lJEQQM+AkA/lgslu985zvHjx9H3QwAgqNwhYhxSsjXdqgPmhLpFXxB3cyltfyFgCpmRDRxyADX/xr2rdrQtknthlX7bm17oObRlDC0bQljhaIoKSkpkiShbgYA/qktn9H+GQCCxhXOiTOixHsNqPgx8LwLz80iAHUzVeWG4g3eFTMpfUBufn6ujeorymqbyV5fVdtMBXkDtFqWse2j7veGnU+212gxEQiCgIoZALQL1woA6CSFc0akECXea7tioUIVwtewnyvxDHUzIqLWQ5tXedbMpAETFxbNm5Rj7EDW2lDXnKp118rIH5lLpRXuX3NH5mM8UAAAAIDQ41zhnIhR4r0GQlEUxlhivIb5TIlvqJsRUWvZji0eT8D6TH9+hXnPsZQMjzEaM6cueVVauXx9RXNqn6lzFgYzVgcAAAAAtIcrnIhIfeiSeK9+Rf1JF56bRQzqZkRUdehd/a+26UVzAh7SIy1n0oMvTApDpsKstampubG21p4+oE9mAvaEAwAAgMTCOQ+4AiCfP32+1UGck7X7Rd1SRcYY587WuvPnrRf1vNQS9cqJ4TWQ4sfC8y48N4sA1M2IGmo9xsyXRowLuGZWs/mBJze750Cj1KmPvzA1i1rrKsvKynZsLtOv+W7xT8vUgRYH3L3k1yODbvtYvv6nS7drv3mm1bD3Dw+tqjLkxqCxct8bO1atKm3UTXmWXnD340W3DkF7TACIXeUvjNLNKqIKZlKQ8hdGzd0Q0tlEOrBfz0Xx3A85VB9HiHIS9l0byyul505c+PiDIzOjd0Ylo8C/+nft8qsHRg/JsBIRnT9XXnr82Q8cCmM/XzhpZC/H/207/ExJtCsnhtd2y96Byt7Xu5994tlt5Y12KT130r2/mX9jH4kzVr7s+jnrhz26eemkSzpVjQxNOmE/V+IZ6mZE9ZWl+l9HDOkT8KbNNWVVVW2/1jQTNWx/dGZxqfeate4V05u93iSqWP/yy3uN+aowWZHqqnR7NKTV3Kh/s8ZsR1UbllYZFtkbS1fOn3moaPWzk0LXJlNuOLK3pPz0OYVIsF58ef71hdndQpY4nSrZUkKFUwp7+dv/hx8fOd3kUIhI6HppznXfH9xL0m14omRLZY8pYwbRkR3rT1w+Y9wgbVOvBR3cNQCETbx/A+5c/lvrDm1Y3zjxgXGxcgQ6WJyYy39HtZW36dAL98x/9KGs1X+d4XULFMKHc64onDFq73XWbQOGZPD/23p48fHexfMuzRvdb9b7R95UFGKkdvHickDpRO41wOIH8Fr91sJfb8r89fp9kzPLV0yf84f/zszZcFuOuzbU+eHvQ5MO+IG6GbU2e462mJ7eNgBIa+WOVTsqTTbKGXf3uJwQNgWs2PmmaU0sYuylxU9uzg9qdmsz1R/uKpdzxk0d3EOSv60u2fXxrk963Di0R2gSb9+p0q27v+6Sc93EsZd3k+QL9eUfluzeqUyemN+rcMoUdZWmllY5YvkBAOi08pUz528oKJoY7XwEK0z5z3tgz54HQpxmu9KGjBtBGzaU1zahbhZJ7soMtfPau0+6SHSu4eNvnI7WR35dQ4wR58TYy8VbnmtNuejiDJExUhS5pe68g5O1uyResLc6pG6ZkpXJ574635oidZPklmaZczHt8otE417UdVzp2E81t3humyLJrT63NX9tV6BPpRrLS2qJhmXaOKe8uev33ut+N++BvXvnq8+sOvXcLDTphP9kiWOom1FzY73+14Ic3byozVXb33zT+yEYUUHWjJDWzSJKSh/QJ51cUwK0qdhcWjPVuxVkME6dOqukDczrIRGR2D27MK96U/nRU0MLelHLsT07yk62KiR0vWzomOuzuxGR/UTpro+//MahEAkpvfPHjerfjU6VbCn5tht909iafvXUMT3K3v2w5pxiTetXeMNQm0hERBeO79qy+3QrCV2zrp9Y4FpIRETysYov6YqRE/LVZ1tiF9vgMdc6PjzbQtSiPvXqd3zLZ41Ejeu3nB090HcpdI/IPB6X2Y/v2rT7tIOsF/crHDdUv2sAiLzKN267Z2XtiMe3/mFc8/YHZxaXFRStfnZS4wuj5m7Inz6nT8UbWyrs6WPnPV80Ncvrqt1Uvnnp8lX7KhrtqblT5i2co47OW65uO13asqF07O+3/rqgcfvy4uVbKppT+4y4u6hoRp5xCN/OaK0xSbzh0BvFT64qbbSTlF4wZ8nvZ6TvfHDuBiIqLZ42akfRxrsrp2nt6Bq2PzituFRtIBlQzuv2Pvvk0ncrGu26hnkhpObhJ0XDqlauKm1OLZiz5Pczcpq3e+T/2bHN3hkzZH7qoRtNP0Gz1dxPtEyLZnqEO6fp0I59JI0dl++VlPkZRa2V6x99aGVpo5Q75dbc2pUbyuK5QWv0qP3NiFg7r3aHk4i6jnj4KvuGgy8esnbtkqK++4tFU0b3dlT8vaz4Q+7MvuQPt3+vb1cix4Xqb8XsDOuJjz9+5G3XOl8dc/bsf1E3opYva1946WSF51706UyYM+72/h7bnjqh9Lg8RSL6zxfHXnqp8YglgDwHWPz2X62paUS0vmie7dk/3JKX1vbu4RdG3ru+oGjT0skZnLdWvvXrB1eWNkq5U2/Nq1m5vmzGy3sfyFPXyb+1aFil64/32T/ckpPiuRd9OoGsj+dmHYbZZkItY+zjW7du3br11YX5+sVTlmx1eXxsNJtzjHh83fsfbHrttddee+2v29YtLNC/V7W3qiE0e+mVbUv55rOtO0rKjp349oIs9h/zX1MKehGd/WTXwbO9rrvpxzOmFmY0fPzhpxeI6MTHH38pDrrhxzNmTP2+jU6Wl59SE2k9Zx089cdTR+acLin50po3+cc/vIKOf1p+wfVuw7fpo6bOmPp9m1zzSdlZ/d6rv2yw2vp5NDoU+wwdNbhtSa/CKVenU/rVM4Jqm9h6+mza96fOmDr6CqW6pORExxMAgCCVFk8b1ebB7Q1ERDnTi37Sh/atXLV989KlpVLBwoVa++yyCpr6/LY96+YN2Ln0nuWHWg3JVb4xd+7S+pG/37hnz9YlI6uK75n7RltDibLanIUf7Nnz65G0t/ie4tLc32/ds+fVGfblcx/aXBe6EjWZJd60Y+n8lTRn9Z49e1bPSS9d/uiGyoxJz66YTkQFRRv3tNeO0H/OG3YsfXRL860r9uzZ8/zExi2PPhl8cUw/Dlcequxjn9208fdjG0uXr9zXQJ75l3wfUi3zaq3H1ydoWE1lWjTTI9zZ8t44f0N97vSpucaqmY8zqvXQ8rnLSwfMW7dn25JxDaVlZolDALiicB7Aa8Pfj563E1HXi8fe8YPXF2UP737B9W5bOin3T+/bt6uzavtn89e3SN2tRESkrWPtaT39u2eq/vUtdbsic8pQr73o8+PStm0Pdva5Rw6vrXX27Nv/57OlgPIcsmOUVjDj1j5EzWXL7508ad5fD5l9r2s9tPze5aUD5r21d/uz4xoPGE7Iskr7uKWbN/1hXGPp8pf3tv+9sKPrQ3tQNzMqq6lvfyV/UtLS0tLS0tIlSb9USk1zi+rjNptNNwlA5sQZU/RvlpZ3suyaXgUTR1/TSzxbW/bRP955+29bdh1pkIlOHT1xLn3gdX26iCRdXph3adPXRy4QXX79zf81blB3kUi6PKNb2xyMQo/LsyVRkprqzzp6ZA/qJnYfOnHGhMFdXO9m9B/cQyLp8pxeKbLDo1mqQ1a6dXfXuY7sWJLChjoAACAASURBVO+ypeSUj9w2frZe57PGdgqXcnn+0F4SSb2G5tqo4YSvVAEg5AqKNu5p466jpOTdvXC6rX5D8dJS0tfMiPKnjs1JIcocMamA7Fv2eva2bT2weWUtTbl7el4aUVre9LunUO3KzQfcX/8HjMzNJCJqKtux004jxg1JI8ocMa6AKjaX1gSZf31l5sHtDb4STxv3h/fXzZFKX37214+uqiKqb7C3n3abdnJuJ6LalQ89+MJ2mrp6z55OtGU3/zjUt8aNyCRKyx1SYBJa/B1Sd+ZdfH2ChtVcTIoWyo+vrbzvry4qqHpz/syXy/Xv+zyjqvZusVPBpBGZRGlDps4YEOT+gXOuKEoAr+Vv/ft/9n572kFE1M32nfvmDxrXg3NF4e5kuNIrK4PoXPPuXS2nyyr/9bXsese1jqO67OuahjMVpxxE1h5ZxvR16Wi1s7ZtK//1xb+V5i3/am4h6nVZ74DyHEjZAyPlznl1ddHEARJRc9nKB25ZuO1r7n7g6Eqncs9mOxVMGmHjPDV/yowBuuSJqGDcCBvnqd/NLyAqLa/z3oM+P4GsbyZEZ0RiQptGyujTh6it3aLdrouBUrptwAD1KtpYW9XYoejYIWatG8yGwQqxlAF5BbRF12gzdCWUeg0s7DWQiOQL9cdKS/+9tyTt5hyFqPGzt9d/pu2/y7dEXeRvT3z2WeXZlpazTecclOIeM8TaRb0jaXfIKd28uoa53zUhEF1oOUvUg4ho0LgZg8jVJtGX9KuNY4G0Uzj3LY0uokChu9kFAMFKGTJpRp8Ny2upYFKB/iu7ROpNsgxbH6LS2toG0l1o1QbtUqrrflVKqkRE9Y3upt7pUioREdmbm4low9xRbddj05GWAuE1eEaDaeINOx6c+WTZgOkL582blGO/falZy3o//Od86tg587ZXLC8r3VBcuqE4NX/e80tmRLiJvr9D6s68i69P0LCaKsOkaOkh/PjapGRNunVKcemGqtoGahs+zNcZ1dBYS0R9bOonnyqld3r/yUrhnBEpRAG8/vud8gf2dp80ud9/5V/UreulN4ytek87BzjnI7r0JKJvL3ygcGJ01qEQiR51Bt3/Xcv16ftaR798/4X//Ji6de8ykfj2dvMcUilZk3792ti7D6168qE3K0qXbi6fdK/+K2ZDLU7ImIa6GVFq1gCittupZbU1NMTV6ypt2IOvDSMicjXoj0b2Iqm2voGo800uL5S9+0697aaJ+V2ISOxiGzhq4JfrTzQRCWS9bNjN13sMhCkf2/t+2QVb/8v65+TbGj7ZVm1MTbKKrWfPEgXc+rDPpRf/+8ujZ6kgFGN9uK6YF2SFRONCarrgoK4h2AkAdE7d9pXLayVJsu8rXr634AmtoZvddcOpob6WiPr0ySBqe4STmm4jIntzK1EKucaFkmw2r+/8ElH4xrs3S7xh+6pSO02f98CkPKqrbfeWWbPd18N+HznPmfHCthlNNeWlpW+sWr5v+aMb8t+6NSfYAgTFPGPlJmv6/QS9pHgXbYXNdF8hkpqqbyHj64zKkPoQldbWN1Behr/PC9rDFc6JE7F2Xltbv2l0WtK7Ksq2vx6UuxXcnWNlTOGKNsqgwve0np1C3bpbxnDln7y1myC4luvXUbRor3DFYy/u7ChcoTTjtlxxnOdKCi+w9CCiptZtitJ+ntsve0efNUm2/Dm/+++qHy8utXOuHjc1GZ5xRR+i0tq6Mzw3g6iptdH9hm4dTrrnY54Z0a8TwPrQYWjTSGSz5ep/rdpbkbStZT3DTNC6DOqX3nJsV8mxs3Yisp899uHRxq49bNQr2yZ8XVZSe0Em+dvqPVv+tuuYTA0N31LaZVdfPTg77WxZdSN53UDqYethPVt9pIVajrz3N98NE3W7H5yfRV/ueu+TWnX/LSc+3VXyZavUxVA4x4UWv+lIVrH11LETdrKf/bSy3qEtbz1RfuRbmewnSspPW23ZGE0fIMrqti8tLpUKil59/id97DufXLq3yf1O2RvrDzUR1e3bXkq26eM825Kl5E/6SR/asmpDeRNRU/mGVVuoz91ThxgfIWUUTB0r0b4dh5qI6rY/OGrULS+UGzuuBc00cSk1lYjq6xuotXz9G1pfkPScfKLG5mYi1z3F2sraVqKa0u3GmVH85rzyjdtGjXpwc3NW3rgZd08dQNQnPTK3zdvy34FD6vcTNDIrWpg+voYdm7d4DQbi84waMHKKRKXb99URNR3avN7H5wXtUrjCefuv11yz6n+nv7P0mkmpXzeJYv+eViL76Squ6yfGFX6qupGoa/fRhS0XDRpUeIXoXq5fp63yYdjL2fMKkfXSy+WmHlfkG7eVrhyZO1RsmTT04lSiEzWnAspzqA5R097iG0aPdvWqbKqtqiVpbL5xaqgBI6ZIVPquekJu2YATMsbguZl3w77SN96tnBThm4gxQj9/QGd0GThmjLK3pOz9zQdJneDsujFDexDR0DHXfLjr43fePkBkvTircEx/kSgv79IdZf94+3OyXnzFoCu6fvbtWZls+tQuLyy84t0Pt63/TOiadf11gVSFehVMvKH6k48/27H5gDq/WfoV1/1waHZ3aqvY2S69+Mjn27Zc8DNOY4/8of1Ol3y0eT2l9M66NEWryKVkdKnd+fZnDiGl9zVjhqJqBhA5pcXTRhXrfp++Ys8D6duXLi2lgqKF47IyRyycvnP+hieXjtv4RDoRUf7UvKpHJ88vsw+YWLRkTp6h2pWSd++KFZlLlz86bWUjpedOLFo9b5LJULVpI4teLVpe/OiNo5ql9Nwpjz//gDGhTjBPfM7vJ9Y++eS08em5E2dMyV25payihvKy8qeOTS9efvuo7fNWvzalaN6O+cvn37izYM68cQVUYdqswzzxW5csaVi+/J5RS5sptc+IOc8vDHrGNbOPw/fTqUx9/gM9pP4/QYMc06KF7uPTlze1z4h5K4pGesZMX2dUypB5K+bVP7R85vhVBXfPGZFPb2I4kKC4uiox8v96sPzFPoN/XpBx1xMz7iKi8xfKd1f+vpQT8bb5zZT/LFtfd9kdmYOmT1h1/lx5o+Py3lZinCv6dbg68xhjasWrbS9v/OPkNXdk9i0YtfXq5kOnnHS5xb0OEdlPNKXe98yEbqScqvrqz2vOcgogzwEWv93h6VNH/Pcrj0iL/98do//HTlJ67sRHXrl/RFrbvGRERFzKv/+l++sf/tOsG/5ccNcvtBPSYx3ua7++1ulYPgP7wJMUa2nx/+wgKdRtvnfmUv38YqkjFq543GO4ZUObRlenAUOXMH1cMmxgDFntvE1k7G9mukfbnFd1TVFM0/S/o0MvjJrfltyAhatf68gg+v/3f/939dVXS1JIHrYBQIKz2+2fffbZd7/73YjsrfyFUW1Dq0McStRPsGH7g9OK7UXrXpgU2rkLEt6cv/8oo3cIn/HKLfUXZMnaPV0imnTf8HsGssMbP3pid6fSvO+R0WNt9sMb93c4nYaTjSt/9Hdf71ZXV/fpY3z6FSKN7z7848X2R9Yum2hrf+WQqa2tzc7OjuAO4wnaNBIRZY6dMcJjQfO+pbff+NMnXt5+4NChQ4cOHdqxedWO2k7toqIi2IGh/Knf25Zsa11Feft5rK+q0Vr7UN32N7bo38y1RfIPEwAAIAk07Hhw1KhRt7xcTkRNFYdKSRrQBxWzIHCuKIoSmlfb08/P3P7atBennm+yWL7bWyKyn/q0sylrXa46vG1gxQ9gfrNAXht2PDxmzJiZKyuIeFN5WSlZ+19hC2H6mN+sc9CmkYiI0sbNWbh+n8ejM7JX7XyzeOebwSap9gnWVCy/ffwbA/qkEw24e8mvRwZ9F9AwcEnF0tsnrx9gkwIeRnLf0ttvXJraZ4BN8pp7mkYMyY3X6bQBAABiVMa4hb8/9OTSDXNHvUmUmjul6NU5mHc6GIrCGSNFoRC8fv3C9kt+Nynjih9M/McPiBznD++qWn6msym7m0AqnDq4bbtCWTVKH/urp8ue+p8N941ZQ9TtuzcteuUXuZGsmKF65h/qZi5ZU3+/pHL+Q1s693RMJyV32FjaslO3xN5YVdVIlN6p0XuzcsfZqEo/TFVzbVVHu3GabiJNmToiNL3NAACiLu+BPXseiHYmoBMS6hPMHPngyyMfjHYu4h7naocwForXk/8s+8U/OSfGSPfauTSff3rHC67UOrhtgMVvtx9XgK+2Ef/94vW/0i8hCk3KAb6G+1SJa2jTqMkY9qB7tr72pOYPG2AytYqntJFzigpC3xMrZ/rj0323OZb8jrTop7Vy6oiiu4fhqRkAAADEJnV254R8bb/sEaw4ReA1AmdL/MJzM72UrEm/fm3SnPLt69dvfndfhbGRoJQ+oGDsjFtnjM3LdNVi0nNGDBigPcSy5Xh2Us2c9Ow62/rlK1ftrGh7VpaaqtbqUtPds1oTUWqWWVUvU7cGpbvXSMl7YMWrOSuXLt+iS5Wk9NwRt86ZMyW3ftXc5aW6NHXTZ+fe/fyDubWbVy1f9a6+bKm5U+YtnDMpBw/NAAAAIFZxzjnnTK2oJNZrIBRFYYwlxmt4T5Q4h3Ea/WhtamqrwUhpacE/VnKn1KlEfKYaVLqhyBLGaQSAwEV2nEYASChz/v6jbt27EiPXXM2J9dry7Tn/4zRefvnlsfC8K1SvJ06cwDiNvuC5mR8pIatJhS6lkKUaiiwJguB0OlE3A4BAOJ1OQUBDegAIkvu5GUu81wCLnzCv4AfCJATv4osvrqmpsdsDGSASAJKa3W6vqanp2bNntDMCAPFK4QrxBH1tTyxUqFA9iww8N4Pg2Wy2+vr68vJyJZDxXwEgiQmC0LNnz169ekU7IwAQr7jCOXEiSrzXgIofAxUqVMwiAHUz6BSbzWbDjNUAAAAQTl0sXWW5lSViu2iuKF0sXf2swBiTZVkURR7tfmIheZVlGcOB+JGApzgAAAAAJJLvf2ecwy7LTplzrihKwrzKTtlhl8f1neKn7KmpqY2NjbIsU7Sfd3X+VZblxsbG7t27h+rESDwYpxEAAAAAYt26wys/+mrHBee5aGcklLpYuo7rO2XKlbf5X62hoaG5uTkBGgQyxrp3746+x36gbgYAAAAAABB9aNMIAAAAAAAQfaibAQAAAAAARB/qZgAAAAAAANGHuhkAAAAAAED0oW4GAAAAAAAQfaibAQAAAAAARB/qZgAAAAAAANGHuhkAAAAAAED0oW4GAAAAAAAQfaibAQAAAAAARB/qZgAAAAAAANFnOXv2bLTzAAAAAAAAkOxYdnbfaOchWVitVkFg3sudTlmW5VDtRRRFi0X0Xq4o3OFwhGovgZAkiZkUt2NkWXE6naHITqJhgR1czrm6siRZicjhcCqKEt6c+dXRs4JzstvtYcsOAAQE8SsIiF++IH4B+IG6WUT5+sNubQ3ZX29KiuS9MFoXCMZYu5dgQRBE0aNtLeekxrPoXoVjnOkH7U37csAYs1qtjMVTeENgA4gdiF/eEL+Cg/gF4Icl2hlILg6HQ739YyBJUkj+hiXJ/HoX4TuOGs65et/LD0VROPe4V8o5R1QLRLt3rK1WqygKRBan08k5t9vtkiRZrZYQfpcKgpqNdsMbAhtATEH88ob4FTTELwBfMBZIRHHO7XaTMMOYz7AUOF/XC7vd0W6AiS5Zlh0ONPzosHY/VofDoShcFAWLxXUXJkYa2Njtdv95R2ADiDWIX6YQv4KD+AXgC+pmkRam8Ba/gU2lKIrd7oiHnMY0q5u2RAtv+oWxwE94Q2ADiE2IX6YQv0IC8QtAhbpZFHDOTW+zMUbBXYDUdtjeHA5nXAQ2ldpoIX7yG4sYY4LADF32HQ6HLCum/fijy/TjRmADiGWIX6YQvzoP8QtAhbpZdCiK4nSatLQWBNbR8OZn+Kx4bPVut9vjMdsxLoQDqYWWIbwhsAHEPsQvXxC/wgHxC5INxgKJGvVy4z1esCAwi8USYLtqi8USgXGNIyx+cx4t3t9v1FGw4iJUaF2r4yK3CYMxFkcPJSDWIH75Er85jxbEL+iohI9feG4WTbIsy7LJPTZ951c/LBaLYfRed7IKwgPEEbvdrigcgS1iRNFkCimADkH8AiDEr4hLhviVXM/NGGOCi+smjaJwRVEURYlWFdzpdBKZhChRFDgX/YQoURR9BbYYGcsIIkZRFM4ZEWmnhOl3plgWrWGyk5AoiqLo79oCsQnxCxIS4hcELkniVxLVzUzbtQsCEwSRSFQUHq2/LqfTyZhJ3tTmIqanoCiK3o1JiEhROAJbEtJOEkFwDXeG0wBMqZcODPkddxC/IFEhfkGAkid+JUWbRkEQUlIk/+P8CAJLSZEEIToHRB0o1nu5xSIyrxGsGGO+Ahtu3gCAL9p3YgxXEEcQvwAAkip+JX7dTBAEqzXQx4NWqyWK4c27WYosmzRW4Zx7P/HnHE/VgZxOp9Mpmw6hBklOC2xx114omSF+QfJA/AJfki1+xXebRrX9vXpnjnPu3eyeMeYd2NQ2+pxzd/N9jxt7VqvFe77LdncUEtqAPyo/Le8NrfwxQBBoJ6d6Zmq/RjlbEBv0rcjQXihGIH6pvyJ+AeIX+JGE8Ste62aMMbMJK0XOyel0ak88DXOteLeaUBs6G5ryW61WLVQIgmCxWEx35HAYQ2DnaeGt3Zb3Wit/BDbwNUcQzg0g10XMFdhM255BhCF+IX6BBvEL/EjO+BWXbRotFoskeQc2IiLGyGq1qAP4CoKgX8dPc3ZDc3nGSG0ZYrFYrFbvwOZaR5KsgYwU3FHqeKyBNPBQs42LFwD4YmgUp3ZMUn+i1f4tySF+qRC/AMC/pI1f8ffczNekKHqiKDDmccex3ebsDodD3x5DHabTf/drcg35Gug8m4ELvOV9srXRT4axU4Mgy7KitHOuQhLy01vJ4XAmQ4/qWIP4FdyaiQHxyxTiF5hK5vgVZ3Uzxph3YFNvGRrikOHXQC6IsixrT05No5rpjkRRkOUEn6E8RqhfaxDbvAV+kVIUxW5Pru9DyUxRlNZW13MJfcMhp1NO7MAWmxC/khnily+IX2AqmeNXnNXNDO3vDb2Nfc2aQh2PbQZOp6xPwXDvU9++H8IkkPvNySbwZ/r6NfE9LDnpAxu+IEYF4lfSQvzyhvgFgUu2+BVPdTPGPOZK8R4GSv3AfMWnoHmfCoZhphgjxnDrMYwQ2EyJooDDAoHQehYlSWCLQYhfSQvxyxTiFwQoCeNXPNXNDHdZTFvJy7IsiqJp7+fgcG5+z9LpdIqipM9bkpwxwdEP4qwoSoeeRyOwmdKe9QO0S/0LSp7AFoMQv+IX4lfIIX5B4JIwfsVT3Ux/19HPSJqKogR3KWRmIdHPVVhRuPaY1XRbIHevdP3hUT8ddZDldm/WIrABdJJaK0iqwBaDEL/iEeIXQHQlZ/xKlquGKLbfUCSxR+SMCqvVarGY3wYWBCZJVv+fCwIbQOdZLJZkC2wJBvErKhC/AKIuOeNXPF049Peo/NznMw1RgTTiN13H747a3kJjfW++JpTUs1hEX+ENgQ2g8xhjiqIkW2CLQYhf8QXxCyDqkjZ+xdO1Q988gzHzW4mG/tZ6hjGyAnxXEMxTNOw94Qf07CiLxeId2Dgn7+8AFovofYT9BDbmKUT5BUhYIZ/ACoKA+BVHEL8AYkRyxq946m/GOeectKuZxSJyzj0DHpMk45Sd2vqCwCRJcjgchnuEjDGr1aq/SOq3IiJJstrtHlsJgqC/Sck57jsaGSKT4ZG04ZakYRBn/3ccDR+xSlF4ct5cAfAPl6YYgfgVRxC/AGJB0l6aWHZ232jnoQO8pwnnnBRF4ZwLguA1X6fidDpTUiTPNNo2cQ++ZNxLa6vd+/KqXj1NN0n4Gco7yjBRj+nxMYQ37dtDJ5uCBNhFGwAgwhC/4gLiFwBEVzw9NyPX8LVcf01kzHiLS8W560mo3e4w3KnytYlKnXXe6XQKgqSPYYLABMGkFYoa8zpckoSmbzDj6/g4HA791w51EOfOt9FXu2h7zx0EALHDu8qRDL29Eb/iAuIXAPgRgfgVT/3NVA6Hw88AxCrOSWtjwDm32x2B3IfinPRtP+x2e7tbKQp3OBztJ51k9N8J/AR+/eFljIWw87QoCpJk/OMBgFijKFyWFVlWkuRZAeJX7EP8AoBAhC9+iT169AxtihGgXi59DRksy4p3vJFlmTHmZ9ilILZyOmXc3DKlbxCiKNzXWavN5qn7NWR5YIwEQcAtYYAYpF0i1AZjaiO96GYpYhC/YhziFwD4EYH4FWdtGjWyLCuKIoqidkFUW+HLsuzrGDmdTqeTBLVdP2OMMc652hvbzxXQ6XTKMuvQjkDfGT3AQZzVQypJUgjDmyAwi8WC7x8AEFMQv2IZ4hcARFec1c3UGGN6I1BthW9oVKDGIf3VzX8kI9fguf5ugBl2hBGWvCmKoh0fURRMg4vhtrH6RcFut4c2vPnaOwDEArWOEe1cRAjiV1xA/AKAQIQvfsVNm0ZBEKxWqygKHZoShDH15pNIAYzFKYqiJFmFju2B1JGvRFFU72J2YMuEpv+SIYqiIfZ7j1emff+QZVkUxZA2DmFoGQIQU7Q2IaIoWCxigJfo+IX4FV8QvwDAlwjEr/h4bmYY0zYI6uHzc+g6eTFljKxWSzIMNRYIRVE8m4VQSooky4o2iLPhzrHT6XHQ/N99lGWPQOW/Gwb57tcBAFGn9aJO4C+giF/xBfELAAIRvvgVB3Uzw0SZnRHCu1mmvKcTTVoOh3HoZ+8WOypF4d5fCPyEN+/2996zr3q+m1ztpgDiSMJ3fEL8ikeIXwDQrvDFL1fdzM+ArYb27pFnsRgn61Q7UnuvGcIoaOB0+tyjoQGDxWLRhj9OZurQz4bwZrYa+RrEOfC2+5xz71Cqh9gGkMAQv/xD/OooxC8AiAzT+OUKG367Dof5Zp1fhm7N/udjCVNgU1NubTVp7CHLsizLVqtVa5aAoW81nPPW1nZad/j/2tSh8CbLiq/pZaJ7DkMkqUPYkftD17+S2ZlguLw4nU7ta5BhwiLvb0famup/DK/4OhUI7WrZmcOF+OUf4lcQEL8g8hC/4kv44lest2kUxbZw5eceFRFZrcbbTp2ZD44xZrhQWq1WX3t3OBz6S7AoiohtGv2YVwaB9G0IPLz52RFiW4JhJkKQrCAwSbK2ttqJKCXFeCvLexe6vfrbPeeuUKcXguwmBItFJBKJKCE7OyF+xTvELwg5xK+EEb74Fet1M/0566fkhg61nFPnG2Y4naS/qqqTyvg6KWVZ1u564koaWgGGN1wvkoR31AktQyO0zlN7jBjinxpBwemU9fdrEwziFyB+gR7iVyIJX/yK9SGA9Fc0P4XX354kCkFgM03HsBc9fd4Q2kLObrcjckFkqNP7RjsXyUJxS8jvpohfQIhfEEGIX5EUvvgV68/NAqQ/Fw1j1HaSvhU4zvgoCvm0npDA1GYYpGs3b7i5ZbiSMsZEUVT/0vXnmDqIgvfK+v9or7r/hKlYkJgQvxIe4hcEDvELEqRuphfa+mtC3s2NU3a73btXBiQ5fWv4oG9fcc6dTqeieEwp63A4TTve+AqQBupUSKHtUZB4BEFA73M9xK9EhfgF3hC/4lr44leC1M0CbDoSBDT2iCl+OtNDEgptq3dDJOvkiAicGyc+CndPg3ikdXNKyLFAAoT4lSQQv0AP8SvehS9+JUjdDAAA4o429Rae8AAAQBwJX/xC3QwguahDAiTkMwqLxdKhthdqU5BYSDxpJeooIAAQDohfGsSvqAtf/OpY3czPM03/s2oCQCwQRVF7Cp9g4c0w1WZgGJElkAgU1sQhMhC/AOIa4pcnxK+EFU/PzSwWi74XY9RPGv19CPSUhNinD2zqfxIpvDmdTlnu8J9hgDe9wpp4MhNFUT1KCf8ADfELoDMQv7whfkVX+OJXrNfNOG/rweyeAo+IqHO9HEPDMGGoBuczxIXEC29hjSUIVOGg3c11OhPqVFQhfgGECeJX7CSetMIXv2K9bqYoSscfxXrQz5Lu51ZlgKsFopPD4wCEnL6NvnbrkRIuvImi2KFJnMLaXl9RlIQ5sOHja6DnxID4BdB5iF+mEL+iLnzxK8HrZowx/eZ+TmP9arLMOnOPAbENYop3G/2EDG/6YgYsjO31BSFBDmxYJfbdXMQvgE5C/PIN8SvKwhe/4qBupm8WEvs4R2yDGOKrjX7Hw0CsUxTF4ejwhTLAa6ssy0H8XSd2xQPahfgF0BmIX/4hfiWqWK+bEZHD4ZAka7RzEahIDvYV3FSAyTzHa7LxvhXnHd4S5nzgnIcvloQ18bASBEEQBOZCRMS5qziKokT9i7g2QoZpZvRN9Qy8p0aNTYhfviB+gX+IX3GReFglbfyKg7oZ59xuj4/wZrc7Yv8PIGHaAIB/vtpIGE6ARDoTRFHs6BQugRc/rImHg692LO5BKVzt5WRZieKYgYLAiBj5uEfrpx2OosRH3QzxK7QQv5IE4le7EL8oceNXHNTNiIhz3tpqlyTJ16nlORxWKFuQ6FPzE7Y4J7vdHsL9Bq61tQP7VY8hwlvC8994PSFPgKDa6xMFdhyCmh8m0MRDTn8oFMV1f1EfPBhjggsTRUEUpWjdfo6L+kAnIX75gfgF3hC/Aof4lZDxKz7qZio//ao551oQEkUxhB+SOkCQthc/eQvVHsPKbrcjvCW8oK/ycS249vqBJx4v7fWtVqs6NrqfG4rqPVF30yCLKAoWiyiKYrS+oCcDxK/OQ/xKBohf4Ugc8Su+xFPdzA9FUdRRZYiIMRIEISTBRhAE/U3MWA5g+rb7/u9EIrwltkACW8K00dcLa5P6WP7b1zDGrFYrYx17DOJ0Op1OV0SUJMnhSPwHWbEG8QvxC1SIX+EQy3/7GsQvvQSpm8myrP97tlotnf/r9b5GxPLloEMtQxDeElXSBjaV2mk48PXV1+edEwAAIABJREFU/sSxkHhIqIEtuPb3DodDvQFptVojefdR6y0d3EhiiQHxC/ELCPEL8QvxS0s5hGlFl9PpEd4sFtFiEYOrP6uniHf6nchd2HmPeRX43cdEvdIlmyQPbMG1hAnwgIQ18ZDoTGBTOZ1OIosoCpIkRSy8aV8XQtvPKu4gfhmWIH4lG8QvxC/EL03i1M1kWVa7BuoXBne4vLeK/THBOnTfUWW324MbxRhiUJIHNiLinAfxBTTA9g9hTbzzRFEUBKYovJMjVjmdTsasgsBC2+vJj4RpgtJJiF8d3QTxK5EgfiF+IX7pJU7djHSPNUObbHTH6ARoFwIbhblJfYw3t1M/fXVyKq3Vfodw7gozDocjJUXC44jIQ/yC5IT4RYhfiF+eEqpuRrrHmqFKMF4Cm3YHsbXVbuhX3dHmIhBfENg06tC6ga9vGJnXv4621+9Q4p1hmOBSC2yKwsk1AYuWJZ9LGCNDS32LxRIXl75EgviF+JVsEL80iF+E+OWWaHWzpKUPV4bQhUiWwBDYNIIgWK0dvaCJ4WyvLzoczgjcsDR8ldcCm3obUhuSuN0lhsAtikIEQpvV6pqUWRsTGZIQ4ldyQvzSIH6pEL9UqJslCMPNRV+3G/W3JyOUMwgbBDYDWQ5jIAlr4kEzvc+q/+t2OBxq/FDDmK8lZDYeQ6gGc/dDuzWLXmfJDPErCSF+GSB+qRC/KK7rZr4e/oZ2vJSOPmWOFu9YZRq9ENISBgKbQXDTawYoZg+jn6uTFsC0GOZnia/Ewx3bnE5nctbKEL/0EL+SDeKXAeKXQZLHr3itmwkCE4RIZD5iO+ok9Z6BdmfRT6t9hLcEgMBmijHW0SlcAr+whjXxoJlmSf+3b7VaDU1BvJf4Gu8uyce1Dx/ELwPEr6SC+GUK8UuF+EXxWzcDAy1ief/H9NdYwBgL4R9/XP8ddggCm6mg2utTgE3qw5p4Z3if9px7jKIuCEy9uah1ofZeom3YbuIA4YD4lTx/a4hfphC/VIhfKtTNEkQgY1tF/tajdmPDx7uWUF2C/V/uRVFgzOrrwXfcUUuqfoimd4ySMLAREWMsiCb1AV6+w5p4Z3jvQW2ObwhvhnW8l6hjELebeMhJkqsvdXKetKBC/EL80iTnpQDxS4X4pULdLEEEcpcxwrce/Qc2lXqZ7uQ5Hch9OPVeS8KENz+SM7BRmJvUx9Eh5ZzrhxKOcYriajmTnL3OQIX45X8dxK+Eh/ilQvxSxVPdzOns8HQFjDGtXhs4uz1cU32HT4fmh6HwxzmLxWJ6b4O8bmZYLGJnZtJgjHkHNtMdCQKL9ykvvBnuPiZtYIM4lTxjgSB++WEavw737Bm9HAFAfMipPxmtXWMsEGhHrM0PY5izwlBnMNySNEwa2CHa/BIqbcoLdzY8bklGZsqLaEHFDADika/45f9blzZwSMjzY7ih6T9+cU5Bxy9JkvT3EP3HL4rJfncd5f2pqUuSJH4Zbp0neeKdT7PS1jskOYk1qJsliMDnh4nAxV0UPcKJd49StUmxFt4YC7JftWHkIUNgIyJZljnn+l6woigmRgDw/+0B/DO0pPd/7nVoZeiQ0A6oAHHKV/zybgOC+JUY13nEr85A/IoR4YtfqJsliJiaH0Y/Z4WicNOhfhwOh/7qLAhCEJdmw+QYps3xFUVRFK4b5CeYHcU4BDY95om8vgOZUhRuaHPGGDNtmmugXpm1Rud6nShEaDDGDP2q9dT+09HNp/a9E+dwMvMVv6LSBgTxK8Lwt6+H+KUJJH5FNkdG4Ytfben6WkP/CQW4GkRe4PPDUPgjnP5y4GcMVv1gqcGNCKTfys8JqCiKIIjeeYtTCdCsJVQEQfAKZEEnxQztY/1EBT11Hfe+jRuofYUjE+q8u1P6LwJjJs2JLZaI3rCTZVdfU9MLRWgDE+JXzPIVv3yFs7BmBvErrBC/NIhfesHFL+9EwpE3X8IXvyzuHQRU4cO9jZgVj/PDcM5DOEgrvl0loSDmbPHDcDKG5NwUBOYd8MJEFAVRNBn4x3RwCHWcCcZ8TtwZGWqrLT/vBphICFeDyPMVv3yFs1iA+AWdhPilF1z8It9zT0dA+OJXcrVpFEXR9DjG9RR1qg7ND0NhDnUB3lDs/C1A/afpJ7UAb08CAMSsJIxffsYfDl9mEL8AILos4bisx+wdoHZnEYlfMTU/jKIo2jiNvoZGNDS1D276ecOZJgiCaTr6QSPDPc89QCTpv0f6EsQ47BHj6282ihC/Is9X/PIz/nD4IH4BRAbily+WcBQ7BpsfQCTpYxsRSZJk6NMiCILhaX5w57dhK6vV4j2mliRJfjaB5OT99dtPh+NAVouW0DasMlCUCPQxEIliq8qB+JXkEL8gxiF+BSKu41dytWlMSNHtLmJKURTPZiGUkiLJsqIoCmNMEARD+w0/PSbb5XTK+tvJVqtFHVmLcy4IgmGaNc4R2xIT56Tvsuz92i5ff0eBzFykjaalfw18iK3OcDqd4butmGATtUMM8h+/ohLdEL8gwhC/wpR4mFKOANTNICwcDofhT04UjZFGxXmn+ujLsiyKov7yIQhMG9XKO1dB7whihPoFJeRD/TocTu8hngK8uAcSRPWjcRkaRHUG57y11W6xWARBCFUQVY9wXAc2gM5A/IIwQfwy7Brxy5QlsdtvqB98tHMRLrFcNM65w+FsdxgizgO6r+Of3W6XJKndP2yHwxmzPUkgcJ0/YUwpihKmlFVhHYY47uJQLF+7YgfiV7SKj/gFYYL45a2T8SvyV4kI7BHPzSBcFEWx2x1+ZqiQ5ZDd27Db7RaLxfS+JsXGHLsAABAOw4YNW7Bgfm5ubvfu3aOdFwDw6dtvv62oqFi27PkDBw5EOy8xjWVn9412HiDBCW6MuXqmyrKsPtYP7Y7Up+2iKBKRui/FLbQ7AgCAsKq09c6pP9nuavPnz5837/7m5mZc5wFinyAIqampy5f/6fnnn+98agFeJeIOnptB2EWsdsQ5l2UZM8wCACSDYcOGzZt3/zfffGOxWKxWawJM9QaQwDjniqJ888038+bdX1JSgqdnvqBuBgAAAPFnwYIF586dkyTJPZwA6mYAsUutmwmCcO7cuQULFsyePTvaOYpRIRtuBQAAACBicnO/yzm3WCyiKKJiBhDjGGOiKFosFs55bu53o52d2IW6GQAAAMSf7t27q52Zo50RAAiU+jeLkXv8wBUNAAAA4hIL9/y4ABBS+JttF+pmAAAAAAAA0Ye6GQAAAAAAQPShbgYAAAAAABB9qJsBAAAAAABEH+pmAAAAAAAA0Ye6GQAAAAAAQPShbgYAAAAAABB9qJsBAAAAAABEH+pmAAAAAJ3RWvLM6AVbG7TfG7YuGD582eEo5ggA4hPqZgAAAABBa63euGjRJnu0swEAicAS7QwAQERxzrX/M0a639p+1f2HRTh7AADxpOno1mW//d0HdVK0MwIAiQHPzdrw0PFOLdqF88dHEcwzr75l2FCfUviy5+sjCvkeE5V2rH74wwkrV768f/9HFRUVX3xxvLr6i+rqL44dqzp8+PD+/R+tX//WnDlzoptVAIDOOvr6tOGP7W5y/dZa8sxw3a9HX582/JmSViKi1uqtz/zsxtHDhw+/YdaiZSV1RETUtPux4dNeP+pOq3rjHbpfm3Y/NvyOjdVE1LD1sTuX1U1+8e3npvnJSevhZbOGz1p20LXzpsMbH/vZDcOHDx9948+e2VrdGrISA0Rf86evHVr+WXO0sxHP8NzM6JlnFs+cOTPozTnnFy5csNvtp06dqq6u3rfvw3/84x8nT9arX4xj9ikEY+xXv1pw7733SlLbvb/m5ubHHvvtxo0bOedazhljnPP33/9HTk6OPoXKysobbpgQ8gKq1Ylp06Y9/fRTqamp+rfWrVu3aNEjod1dAlOPZH5+/sKF/11YWGixGP/2RVHs1q1bt27dMjMzjx8/brq5JmbPZAAAl4FXjaYVJeW/GV2YQkSVJduI7Icqnx59LRFVl39QP/6evBSio6/feee2vKdefO+G7JSmoxsf+/msBQ+vXXZj5sDCIfXryqvvGJhNRA3luyupPrWy7o6BmUSt5SUf2Mbfnk1EqYWL3ns/M43o8B5f2Wg9vOzOn5fkLX5uwbVp6q8//3nJkOfW7i/MoIaSZ345+86Gv6y9Y2BEDglAeDV/+trnjxzmdPhzuvvKeVentr8FeMNzMw+d/8bJGLvooosuvvjinJycG2644cknn9i9e9fbb789YcIEdYXYfM7DOScKqOz6epqBWm0Lab7agRpCgNRPbcyY0X/60/IRI0Z4V8z07Hb76dOn9duqH6vNZnviicfHjv1B5D9oAICOyxkynrYdrCQioqMHdxeOGkUHa6qJ1LrWsMKr0qhp9+oVNZMXPHxDdgoRpQ2c9vRvCg/88fWDrZSZU2ir3F3ZQETUdLikZtSoIYcO17QSEVWWbJNGXzuQiCglIzPNXxZaqzcu+uXWrKeee2x0JhER1W1btq517lOLCjOIiDIKFz01t3XFau1xHkD8clfMVE58TQgW6mZtGAtLxSklJWXIkCEvvvjiX/+6un///hSr1TOtpaKej8qPr/yHq1y+6mCcc9TO2qWebwMGDFi06JHLL7+83fUdDkdt7ZfqMdfO1Xvvvffvf39n+vTpPXr0CGtuAQBCJO2qwmH2kspqIqqrLMkadc/k8Wptq+lwyYFhNxRmENWU76Fh1+ak6LYZNcRecriGaOC1o6UDBytbiajy0J7Rt99TaFMrekcP7qZp468KIAPVryy6848HRv3mNzdkupY0HN5dTqOv0j0lyxpYSB8cqglZoQGiQl8xY5PuvnLeEL93LcAP1M3ahLXGZLFYRowY8frrf5kwYUKYKoGdZl4Ni3rlR60j+Ho3Fg9kTLr33jlXXhlQq5mWlpa6uq8VRVF/nTnzln/+c+eiRQ9fcskl7lVw0AHiD2MsJUXqzI8gxNl3hoy80TmVu8sbqOloSfPovIFZ1+YcKK+h1vKSD3JG52UQEdntlJ2VodtGIonqG+1ElFM4mbaVVBIdPbx7cmFO1sBC++GaOqou/6B+cmGO+R49HThE4ydnfbBi9WGtT5mdiNb9cnibMb/aRNTajE5nEGf0/cq8KmZozdgZ6G8WUZdddtlTTz3pcDh27drlp3Fg7BAEwd0DjSmKoiiKLMtRzlMnJGFjPLW8gwcPHjZsWIDfq5qamg4ePEhEQ4YMMeucxohYZKpnjDGLxSIIjIgUhTudzmT7+ABiitVqcTrleIoC2XnjbX88XNmUUbLn2hufpuzmQun1w0fHN26zjZ+WTUREkkRHaxroKq16Zic75WSlElFKXuF4+6uV1dX0QdZVN6ak0LXDDu05epR2V46flpfiY48eJj/zzGNDytNm/fJ368a3dSmTbv/f3fcF8tgNIFbp+5X1Hf3xF6iYhVKc3QNLADab7eGHH+rXrx/FXONG8zaNaiYZI1EUrFaLJEmMxeVpI4pitLMQHYyx/Pz89PR077fOnDnzyiuv3HrrbX379u3bt9+ECRPmz1+wYsWKlpZzgsBmzZrpo3NaJM5bURQlyapWzIhIEJgkWZP2QwToPM65w+EM7kdRXH/1FosYV3+GA68dLW0rebVkm/qkKytvVP3B1et2k6u7GGXljSJXw0VV0+E9h6S8rEwitU1k5e5Nm3bT6LwMooysa217Pli958CwwqsCa66VlppCKdfes2B83YqXttYREWXkXGuzH6ysbluneuPPhv9sY12IygsQEdw9mx/fvuo4KmYhFonnZoIgiKLIGNMmTVIfv8RYzcSfdevWPfKIOiSgvyddAwb0z8vLS01Nzc/Pz8vL69evX0qKyb21gQMH3n33XY8//kRM3X187rllzz23TBAE7WGeonCtYRtjTBAEi8XCGFkscRSYXURRFEUxpg54xHDOr7jiO/oROFVffPHFL34x54svjmuPwiorK48eVfvNk/ZVzDu9cGTSYrGIosA5KYridDoZY+pppt2kF0XRYhEtFlFRFM65xWJRz1VZVpxOZziyBEAJEb/0tEt6EBtara57JerfZrxcTnMKJ9t/tW7d+MX3pBBRWta1OQf++IE0839dz63SRt8+N+vOZX8sXPywa5zG35UMe3jttWrozsgbnfO7P66zzf1LNhFR1sBC+4pNe4b95uEM852ZSxu94OFhP/rjM+8XLrshY+C0BZNX//Z3L2U9c9+1GdR0dOOyZf+fvTOPi9p4H/9MNrsLLnihFapVUFEERNEq4AFaUetREdtqP5/Wq7bVag+qVtt+ar3ab2svUT9ae2gPta1+ftVqD+8qXoAoeF8oeBY8sCqHbHaT+f0xbBiSbMguu7DgvF+8dDc7SSaTSZ7nmXnmebKHLxgcUPlhKBTPwffR59t/REb+oIaZC3GvbSZq8yL4s07H6HRMrXJSghDCSiMZ5uTkXLiQAwD48cefAEBt27adNm1av379JDMPOp0uPj5+27Zt+/cf4HneEzwbIYQAIJ1OxzAMQojnBXnqMEEQOI5jGEanq2XzZlitt1geXA2+fv36kk5otVp37NiRm5vLMIytZXA/LLvp1dktDQYDPhuenmUYA+57pPcU/sCyOpZlsaKMweU5jlM8MoXiNHVDflVxhRhpy1ksFjyGAmqVeWYMi44HvxZEt8MzXYHB0QaQTS4Xazfm+5/8kt+fMuC925xPq9jRC9eP6SKaXoFh8f4g2xa7wxjcJQr8ertspZoD+A2Z/PKqse9/kxY7M9o3btbPC39OXvZMzMkiYDuhJg9JCsWT8IkoN8+oYeZS3GibiS9xe2AnJYvF6vRIXrXBMBAPnaoXI5czIYRyc3NfeeWVBQsWJCQkSJxAHnrooQEDBqSlpYEqDGS6EIQQHh4GAFgsVkn8Q/LCeZ73hAprBxtmwDPauaaQ+yXev3//1KlTeBRcrl9W52JIrP4KArJYLAAAPDaPzy7R/HieZ1mduPyMLM+yLJ09o7iQOiO/9PoqSXmEgMViEV8RVqsVgNpmnvnGzU9NLf8aPjkldXLFEsbAITO/GTJTce92YzakjhG/+fVPTu2vfJrwJPIsAPgNSU4dQh7n5/Lj+HV5Zv43z8zXegUUioeCzbPslG7B1DBzJe6yzSoVbCJ6PctxFs8ffcTzZuoKqyRLGC47b968li1bPfpoV7IkwzChoaEAAJbV8TysWfGGL0qv10MI8BQK3mL/Wj39ZomIhhnPe7T+5FYghP7+/pKNxcXFt27dghBaLNaanbnFLwpsaOEPRqPU/VKOpLxOx1DTjOIq6p78Ao6HtBWnsvV6fa03zygUipvwiXg+MqKmK1HXcIttptPpFAUbfrfL9UCDQW82e7pLktXKC4KgXYvFMw96vb64uPiPP34PDe1Qr149skBAQMCjjz56+PBhnY6pKdmG58rEcAt4tU+N1MQdiIYZKNMnHlBUFEeEkEO9upqRLBGsVREIKLWVOim/nJjfw/ILQmXzDKGytyvL1tg63loX0J9CoVC04JZXmzxWhNXKm80cxmzm5GEGlGLB1W6wfyPHcRDCffv23bhxQ1LAx8enWbNmNVI3jF6v1+tZ0TADVR7+1Ok86CYyDCP2Q/thLR4I7JleEEJPaBk8panX6/FX/AErgWREONHSxj9Jyj/I86IU10LlFwbLL9EiNRj0Eud2q7Ump8uw/KrBClAoFIqbcP2rTT6UJXf5IJcUY+qkS5LNPLNcvHjp9u3bgYGBkl9x4I0ambXAq3QQAlZr2XgqwzBVnDRjGGgwGERnMxXE/oB9J+1N7DjdMgzDkGKbYaDoJqd9/BjfGjGFgKSOOHqKuLGKN9HeWcSDk03kwg7jCdOJVquVYQzkPQIAcBwnBmYkdWUcHcRorFAed2NHz2trcyj5QCL/teqNb1vMWb7Sz6H7W1Nd5QGByi8JHMeJoXoMBj3ZGjXoySnKLwqFQql7uN42k/gdWa3KsYaxQkZqDlW3DWoQctwU52gmf7VaLaWlpYo7ypUnLQJPi8pF2j+SQ+Lg4wgBHN0Ol5RMmpF7adTwEAIMU8l9xIophKBt2+ARIxJ79erVsmVLk8mEG9Bqtd65c+f48RM///zz1q1bnVvYJjHMSLQYZqK1bDKZEhOHDxgwIDg4uGHDhl5eXmI7lJaWms3mv//OO3bs6ObNm1NS9hCt7Zg2LDZIs2b+w4cn9OvXLygoyGQyiafjeb60tLSgoODs2bN//fXXTz/9rH4uuepvD9wUhDZflqBEvcIQQoTEvZC8PK6UbbhdU0c1m81Y2RUEhBDChpbVauV5XlTC8HZcVbOZE5Vjq5WXG2YqvZdsk+Dg4Pj4+J49e7Rs2bJx48Z6vYG0D61Wa2lp6e3bty9fvrx3776NGzdev34dVBYohTTp5eD9EhMTx44d265dO29vbwBAaWnp33//vX379m+//S4/P9+eEYiPDCFs1qxZQkJCfLxCVykpKblx48axY8c2bty4e3eK093ygYXKL7n8UjHPagSGYfA7gUZnpVAodRLX22YSJUDFTQ5HXbO3Yy0CQkiOocrGrRHWZSV7FRUVYT1M/hOE8I03kiZNmkTmpOI4bvny5QsXJmuRi7hMYmLi/PnzfHzKo+fggyxZ8l9Qcc5E8YxFRUWzZr23YcMGjZN7PM8zDKvT6RR1FLHasbGxkydPjoyMlGfcYlm2SZMmffv26dMn7uTJk5988klKyp5KrQUJgiCIyz/EhDzAtmJQZUdxRiIqKmrixInR0VFYdZbj5eXl5eXVoEGDDh1CRo4cWVBQsHPnzm++WZGdna19dkVs1QEDBkyaNCksLEzeIAAAnU5nMplMJlPLli379+//zjvv/PXXX//973/Pn7+geC5sGGzfvjU4OFh+NBF/f//Vq1dLNt6+fRsAoJilGuPj4/PZZ5999tln4paioqI7d+62aNGcLJafnz916tQDB1Ir7Tk4U1mfPnEfffRRkyZNxI2//PLLW2+9ZbXykmlYeZAGnY7R6QzPPz/h9ddf8/LyErffunVr+vTp2D4R64BbzGQyjRkzesSIEa1bt1ZZw8ayrI+Pj4+PT8uWLXv16pWU9Prhw4e/+urrPXv2VHqX16xZ3bNnT/Erfu4+/3yhyWRatGhRXFwcqQ17eXm1bt164sSJ//73v3/55ZdPP/2sqKhI0kr4Q+/evV966cWuXbsq9kydTufr6+vr69umTZvhw4dfvnx59eo133zzDc6HUXtfsNUJlV+K8oXjOPFdWuPr6/Az6wlz/hQKheIOXL/ejJRQ6kaERAY4LdugDed2dzcIAR8fn4ceekiy/datW6mpafamPuwYJHbH4x0B2qKQlxsq9s/oAAhh30h7VwRMJtO8eXO//PLLqKgoRTukvIoQhoeHL126dPr0aVUJC0kaZuqr6cS0AbNnz/nuu2/79u1jzzCTV7VJkyajRo1av/6XWbNmgbJJm0rqjAt07tx59epVS5cuVbRUFfH19U1ISFi/fv2sWe+Sh6p4IdX6LFy6dEli9DZs2DAiIkJLNQwGg07HREZGNmjQQNwIIezUqZOvr6/RaJD82YueFx4eRhpmAICcnJzdu1PEr2IrPffcs1u2bJkxY0ZwcLBDwUW8vb179er19ddfJScvNJlMQNbyDMMYDAaj0SBZmYPR6XSNGjVcvnz5Y489Zm95kq+vb2JiYr9+j5EHxx8CAgIWL1789ddf9erVS0vPhBC2atXqnXfe/u23TXFxsbhP1opwgjULlV/2sFgs4kK7mq2tXH5RKBRKXcL1thkpsBx6gTuqN+h0OlETwn9Go0GvV9CKahB8UYMGPS6xzQRBOHr0qPqumjfaxU5T2FPRFDayrA43rJaw5vbAp2vbtu3KlStGjx4t0aFV8PHxefHFF+fOnevceUUNWIthBgAwmXxWrlwxevRz2mtI4uvrO27c2JUrV5hMPsB+fxZV5MTExGXLlvbq1cuJQAK+vr7jx49fu/bntm3bKp2rWlXw3NycwsJCcouXl1fXrl0BqMRKtGU2Ezp06CDG9sA0bdq0d+/eKuYEQsBs5kpLzWYz17x5i/DwcPJXi8WSmZlJTpdBCOrVq7dw4edz5sx55JEWTr8ljEZjQkLCF18sw9PRZPXEPMWKdUYIvfrqq1FRUeqnvnLlysaNmyrWHMbERH///XdPPDHUaHQsQy0e41i8ePFLL00UD+jQER40qPxSQctaYgqFQqFUEXfYZlpHEyWrrrXLNp1OZzQaWFYnPzbOByrR82oK8YqGDx/u6+tL/nTjxo0//vgTf7bTRNo3KgMhsKOjl02+yVa921u8pPWkEDJAFhRRNMz+7/8+6N69u6Oah9FoHDVqVI8ePRzaCyOuR6o0/iSu1dy5c+Li4qoSqF2n08XFxc2dO6fSkhMnTpw3b25AQIDT54IQdu/efcmSxdh3sQZ17pMnT169elWyMTg4ODAwSH2uBo9/h4aGtWvXTvKTj49Px44dLRaL2czJ/wQBQVhme0MIevfu3bRpU3L3goKCPXv2il/xGrl58+YOGzas6iH1IIQ9e/bEc6QVtwMAgNnM4eztkl/9/PxGjBih/mqyWCz79u2TmJRxcbGff/55u3btnNbaGzRo8MYbSdOmTfVkvd9DoPLL88EihgbQp1AodRW322b2NCGJjzvQ7KLAsqw8xrEEHDBQy9GchvSzMhgqiFKW1eGN+Nd58+Y++uijZAGe57dt256aesCtNVQBBxx3edxnbNWQhpAYvSAp6fVu3bo5pxoajcaBAwc6ekOx5NZimGH7Ydy4cYMGDap6Bi2dTtevX79hw54ASuoa3vLss89OmTJZYq47AYQwJCRk8eJFNWuemc3mI0eOSJ5fPz+/Rx/tquWOd+7cSb7CjWXZTp062dsFj9/bXiCwW7dHJckDT506lZqaSjZIUlLS0KFDXZUhTafT9ev3WJ8+fVTCfkjo27dvw4bmODG1AAAgAElEQVQN1cvcvXs3LS2NnNmOi4v78MMPq2LDY7y8vMaOHfvss/8GdOpMFSq/sPwS/zzQnsev9DqZt4BCoVCAO2KB8DxPCi2GgThtJVkGJ7Ukt2jMs2QvK6gcCIHBYKjmOE4SuR4REZGUlBQVFUVKEYRQWlraJ598jJBjPjMuRBAEHFPRYDDgaHjAQQceRXBwPImOghCaPPnl+Ph4RRnPcdyZM2e2bt26b9/+Y8eO+vj49O3bt2/fvr179/bz8xN3ccKMYVlWi2GG8fExDR06RKLfAwB4ns/JyUlNTc3MzDx16lR29nl8TX37Pta1a5fevXuHhITItaiGDRsOHz5806bfFCME9unT55VXptSvX1+xJoWFhUePHt21a9fevXuzs7MBAH379u3ePapPn7i2bdvK1RFsnr3++muvvvqalit1BwiBgwcPDh06lFwz5uPj061bt//97/9Vunu3bt3kLQ8AaNmyZUxMjEpAEdyeQUGBEodGs9l86NAhAACEQBAQhDAysvOTT45QdAi8f//+mTNnDhw4cPbs2YyMjPz86wAAk6le7969w8PDe/ToERISori+q3HjxvHx8bt375Zsx56NkgobDAZ/f3/xa1FR0b59+9at+19KSkrHjuFDhz4xePCggICA48eP79+/n2X1+JLr1av3yiuvKBpmCKF//vknIyMjJSXl0KFD2dnnAUAxMT0iIzsPHDhQsVvWr19/ypQpV69e2717Nw0NYo8HWX7VFrD8wk1U03WhUCgU1+N62wwhJAiIDAiBMxHxvCC60snDRWiJuQQhlI84isYAhFByWOz15NpoTqL1pThKCiGMi4vz8/Pr1KlTp06d2rRpIxEeCKEzZ868//77RUXF4i4urJ52cFhkhoF6PcuyOpfoaggBi4WTxMQLCgp66qmn5Cu4EEI4EqPN9wwBAIuKin/77ffffvvNx8dn+vTpI0aMcG5yCUIoCIIWwwxXsl+/fvKohnl5eYsWLVq3bh1hcZdFmd+1669du/769NPPYmN7v/vuu23btpW0XmhoaI8eMampaWTDYtv1+efHk2q6SGlp6fr165csWYLNA+Jcu3bt2rVgwUexsbFvvvlmWFiYPDDjY489Nnbs2O+++07cNmjQIHJK54cffpD4hebn50+bNu3AgVRbOwhEPXHiIPTRRx+NGjWK3KuoqGj27Nnr16/HPZdwWYQvvviiJJ5HaGio/DLLmxIhAECrVq3sFcMBRcQaKgIh6N07VrKY8+bNm/v370dlyQkgAGD48OEPP/ywZF+e5/fv3z9//vwLFy6IV4Gbvbi4ZMuWLVu2bIXws2bN/N955235zC3DMJ07d1JKUFHJc3T+/PnZs2cfPHgQFz558uTJkyf/+98lL7/88rVr1/A8M47s+vrrrylOHt6+ffu777779ttvi4uLbVF8EAAwNfVAamrqF1980blz56lTp0ZHR0uMeX9//+eff3737t3ULrNH3ZZfdQYxbmRhYSEdZaBQah0IoXv37tV0LTwXt3gFWCwWMR2KiMp4oSj21JFPGsjTVUnO66qUoE8//fTTTz9dxYPwPJ+amvrBBx9cuHDBBXWqMhaLhWEYnU5h2YNzWK0KK8VHjhz5yCOPSDbyPL9t27Y333yzuLgYlOfCKjd9i4qK5syZu3///rlznVyUpV2ngRB27dpVYgTeunVrzpy527ZtE9fsEfmygG3NHtqzZ++UKVMWLVrUoUMHcne5XYEvbfTo0V27Knj6Xb9+fcGCBRs2bBD1bCLvQlmmsj179hw+fPi9994bPny4xE6oV6/e008/9b///Q+3J8vq8L7YPFMJp0GsSISiGYlXc9kDR4/H/qri2kUIQWZmZmhoKLkIpEWLFkOGDP7jjz9VLP/IyEh5CFOMl5dXeHi4mKvNDrBr1y6Sea3Tp88cO3bMVlXg42OKjo6WeDPyPL9x48Zp06aXXROqkEycuMUwPz/vtddemz59+gsvvCCZefPz8+vWrdvBgxnahzauX7/+4YcfHjx4sKIljEpKSsTMBPhoERERAwcOlMzP4MGd//znP1lZWbaOAYiYK2W3IyvryJgxY2bMmDFu3DhyWARC2LVrl9GjR69atarSSC0PLHVPftVJsPw6ffp0eHg4nQemUGoRCCGGYU6cOFnTFfFc3LWaVntAJ0FAGtVoybCiYh5hjuMkUtJVK0yqAkLo5s2bn3766ZgxYy5cuECqZTVbMUEQcLgFjrNodMvBwcQ0Ht/Hxyc2trdcv0xNTX3zzRnFxcUIlds8FfUbCADYvn37O++8k5eXp/F05Ck0lsQGYUDAw5KV5dnZ2du3b8N2jVhJ25wGshkkEACUnX3+p59+wkaRiJeXV3BwMHl/8b59+/bB4ddJ8vLyZs58CxtmtmMjYFsIh8FzKcXFxTNnzvz999/lU4Jt27YdO3YshJBlWYZhxKjcEEL7i+bLroO8BfgzeV8UW0y0TvFZEELp6Qclw2A+Pj6dO3dW6eM8z3fq1Il0aJSkaO/YsSMZUISMF0o6NJLtXFJSsm/fPlSeHRsMGjRIbt5fuHDhiy+WE1Ezy65dcottVwq++OKL8+fPSw7i7e3dtGlT7U+xIAg7d+7cs2cPJAC29wC5BSGUmJgor/bZs2dff/31rKwscYtYnqhz2YYFCxasWLHCbDaTRzCZTH379hFPRFGkzssvnhfEP1n0pgq/evLqREEQPv98oZeXl0bfdQqF4gnwPO/l5ZWcnFzTFfFc3GWbIYTMZqmYkcPzgkYpKNEvBQHZW3stkZSeEM0JLx3p2bNn7969yY01WCV3I/oKtmjRQvLT1atXP//8c2yYYWBFQLmuCXbvTtmwYYP71l1gdbxePemCIkEQyGQ+pC4rfhXdydavX3/lypWioqKcnJx9+/Z9++23L7/88uzZs0W1BpsxcXFxERERkhOZzeZ169alpKQgRJqUkiYRvRMhAPC992anp6dLjmM0Gvv0iWNZnU7HiHtV1vnLmlosDmG5UWe/xRA2zyCEZD3//PNPSbRGlmVDQ0NVZr2sVj4iopNYSYvFkpGRQd7rSgOK9OzZq1mzZuSW/Pz8vXv34j3wjh07dpTYwxaL5a+//jp//ry8Byp9RRDC4uKSw4cPS945LMsajUbtyuvt27d37NjJ87zVylssVrwWjjTPgO12BAYGRkdHS27fnTt3li1blp2dTRiTCCg/PmWm9aeffoqX3pFERETExcXZz6VBqfvyy1oR8iee5+395IGkp6cvXrzEaDQKgkAznlEoHg5+To1G4+LFS+RqDEXEvZGOOI5TyYulfcQRyCwZlXEyyQvaQ0wgk8nUq1ev6Ojo9PT05OTkw4cza6kgMZs57S3atWsXia+gIAh79uzJzMwi9WDJXqJ5BgAAAC1b9kVcXFxYWFiV6m0fRQ21ffv2AwcO2Lp1m8qO2GSCEBYVFeP1XbYDKp4F9OzZQx6p7/jx419//TV5TJVzYXfH4uLin3/+OTQ0VHK01q1bx8XF7d27t6Y8fORujW3atImJicYhE8kq4TYfMmRIixbNxY13795NSUnp2LGj6LFZr169zp072wsoghCQRGhECJ04cSI3N1c8BYRgwYKP09LSwsLCQkJCgoKCHnrooTt37mzbtk287yptJTY7hKCgoMBqtcrCD5CWcyVcvnx59+7dglA23ygIAvaUk1egR48eEpsTO7X+9tvvNofSSrtKWT/csmVr586dSeu0YcOGPXv2kEcxoUig8qtWsGjRorS0tKSkpNDQDvZiLFEoFE/g3r17p06dTk5OpoaZOrUmCq1DIooMgehRoo1l2Z49e4aEhCQnJ69atVp0V6vperkFCEFYWJhk3Pf27dvbt28Xc69VqhZjR769e/e2a9fOTWl/IATy9FxNmjSZM2dOw4aN1q5dq6LES/RgbDuVfSL0dRwxon37EMmaE7PZ/NdfuzQGhiHMM/Dbb78NHz78scceIwvUr1+/Y8eO2GWu8st2HbY7hfbs2TN48OAmTZqIP6nE84AQdO7cCWdwxuTn5+/atWv06NGizckwjGIwDNwTvL29Q0JCyIstKirau3cv2fa4//z55+bNmzfbqgrIvH+VtpU4UnDlylUcQafi78hOFkEFLl68qKUYQigsLEwSu1Jyadq6CgAA7N+/7+bN50nbzDaf6VnvxrpN3ZBfHkt6evq//vUv+XbStDabadBLzwVHdlEvoz3wcnWC+xjuXSzL6nSMICCLxUJul5TEF8vzAh7ckZesEVTGoURIT2yGYfT6yi2IGr+uWkrN+/tpRDIyXZlqQu7opho5j5+f34wZMyZOnFjTFXEMMeNNpW422O0tIiJCMvYPALh06VJKyh7sc6VRX0EIHTp0+O7du07WWwO5ubmSlU4AgICAgI8++vDAgf0LF34+aNDjoOICMLKkqL7b/BIrOJsBABACJpOpeXNpqEAcUVC73kZOzR06dFiylMhgMDzyyCPaj8YwDCvDaR8qCMGOHTsvXbpEbhTjeSjWqlOnTqKxihA6depUTk7u5cuXyTL+/v7x8fGAeAMYjQZs6/bv31+yIisvL2/z5s3YPCYmZvHxAeE1qrWJyNvt6+tTFQczjuP+/vtvW5UqqUCbNm0kZQoKCg4fzgREp1JHLJObm2vL/VBO8+bNW7du7YHvxrpKXZJfHg5O7U2uTcWIGz1hCTqFRIthBuwILFfJL5dgtVoRKovsaq+M0WhgGIiQA+HKKA8gylYvjhYlmvVlRW39vkaSrkhkG8Mw9kZQJA+nS9ZUrFu37q233rKtL1JAlKZt2rQNDQ1t0qRJ165dQkNDW7RooZgi09fX9+WXJ+Xl5W3duqV2rfqwWnlt3pgwMDCQDKqOuXjxovZ5BpvTINi5c+etW7fICRkXghDYtm3byJEjW7duLa/Aww8/nJiYmJiYiHXrEydO7Nq1e8uWLZLgHxJlq6J2hQAAXbpEyvMBXLly5dixY6Ihp6W24pTI8ePH7969Kwly+PDDD2ufiWUYKPGpU1kGUynY2M7MzCQtLgBAeHh4YGAQ9jMkvVVjYmJatmwpFrt///7Jk6cAAGfOnImJiRGPUL9+/YiIjjt37pQ8JhzHde/ejZx2EwQhIyOjuLhYfEjJ02FzTpw0IxekEZdQYT4Nf42IiBgwYEDPnj3atWunmIdNIxzH5ebmkncHIWS18uLpxEiAgYGBfn5+kt0LCgpyc3PEJYIOnfrmzZuSXuHj4xMUFJSTk1Mn5+2p/HIIhBDHWciv7j6jW7FlplY2wDxz7uVBRqNhBsqi6aiVrIr8chXqjtBksWqojEsgAwKRLwd78otSRbD8UrbNsMDW6RidTtrJauq9LXnkGAYyDKP4HEpsIZc+q9CeXSE2y/nz58+fzwYArFy5AgAQHBz82muv9e/fX573tmHDhi+88MK+fXtxkqJaoSFhwaaxpgEBARIvRNvUAXQofjfWp2/cuBESEuJgfTUBIczJyd23b1+rVq1UhlQNBkNgYGBgYODQoUM//PD/rl69mpqaunbtuuPHj2tZudS06UNyzf7y5cvOaUIQwn379sptM2y+OtedsCeGE5UBhL9lenp6YmIiaUXjeB4XL16UXGl0dEzjxo3Fr7dv3z5y5AgA4Ny5c6WlpaLRZTAYunbtik10ElsQyPKthYWFBw9moAox5cvqZvsgqTUizTb8a6dOEe3btw8P79ihQ0iLFi0aNWokT83nHKWlpXfv3iPtcISQqCbi9y2eo3v44Yfl2a67du2K7VuX4O3tLTf/6gxUfjlKbbfHJNgzz6hh5mloN8wqpSryi6ICz/OK7we5/KreetVZsPxSts1EZ1k5NWju87xA3n69npW8avGUt0QDc8m7GEIIAESoXEyqTp1DaMtIe/78hVdffS0xcfjMmTPlDn4hIe0nTJiwePHiqtewGnBIsCGE6tUzSVrJarXeunXLIctBjLfhRCR9jWC9/+OPP+7cubM8jqIiBoOhdevWrVu3/ve//11QUJCWlvb//t8vKSkp9ow0CMFDDzWVaF0cx12/fl28QMfrDG/duiVJma3X6wMDAyWOhVpwkWCDO3fuvHTpEmmb+fj4dOvWjYzngZ+ODh1CyLVbly9fPn36lF7PHjly5MaNG+SEWKtWrTp16oQnGMXprCFDBkvSSV+5cmXTpk3q9SNljL+/f1xcbLdu3dq0aevv36x+/fpeXl7u83eyWq0lJcWVFoMQNm3atCoTdFrQ6/VkFJY6BpVflaLd9avGJyKcQ26eUcPM06hLhpmWubKqlKc8OGD5pWybqSgoOp2upl5wVqtVMg7KsjqW1eFY54qrMMQpV1chnsNgUI5LIR9g4DjLhg2/1qtXb8aMGZIoUgaDoU+fPosWLXJtJV2IeDlOCLaGDRvIx4ALCwuds0Zu3rypFImhqhARR0rmzJnzwQcfSMJLVLp7kyZNhg4dOmTIkGvX/t60aePSpcvkE6EIAbmlSh7EiTqzLCvvbEaj0d/fH8ec0H5YVwk2XB+JWyOEEEeeEMtACDt1iiCzdVut1tOnT+PCly5dOn36NOlf2rhx486dOx09epQ8yKOPPkrGt7BarampChFHJHUDAJhMpilTJj/++OMtW7ZU9Dd2J541N649wmTtgsqvStGyiB/DcZZa2klI84waZp5GXTLMKBQXguWXsrKoLtvcVSMNWCwKqycZBjKMgmATBFT9r2NIQGxGa9b8iIObS8o3b9788cfL4kxUYzW1gl2KHRVsOPaD0WhUtEYcvVLckO4evkUIZWUdef75CSkpKU4s0oUQtmjRfPLkyTt2bB81aiQgsxqXXYLcaOfw6jsnbr1er7dneTlq97pKsMGyPF1g//79d+7cIX+SxPNACHXu3Il0aCwqKsrMzLRYLBxn4TjL8ePHydAs3t7eXbuWZzkzmzmDwRgaGkpe5p07d9LT0+0F/xRbeNq0qSkpuydPnty6detqN8wUKsYQ4C0IoRYtWrh8DEKCXq9v0qRpbXGldhQqvygYnEuQGmaeRl0yzMxmTvHPVeVrHLmQ0vITxWnUbDMVeV2zolwQBI1DiTX+xIIKEdUgQmjbtu337t2TlKlXr167du2qv27aEQTnBJtde8PRLmQLr+eunkeqRXl5eePHPz9hwoR9+/bdv3/fiaMFBATMnTt32rRpknkzO/WHTpjkDMMgVJ4aWwJCgOft/irBDY8JTElJycnJITc1bNgwKqo7se4LduvWjXTbu3HjRkrKHmDzLz127Bhp3UEIQ0JC8CwZtrL69XtMktM8Jydn586dio2Md2nbtu2GDetfeeUVN0WU0YJOV0GG4RjE+E90voIQVoP9gJcHQGh3AW2thsovigjPU8PMs2AYBiHE84LKX83JL4oUltWJcqpS+UWpOlhI1T5jl+d5i8WqrtHyvOA5T6w4n7Bp0yb5oimDwdCsWbO6OHgNzGZzbVmrIMZmwF5ee/bsHT16TL9+/T755NPTp09LQtVXipeX19ixY5599t9AdZIQBxdxorZYw1NcoYsQ4jiO561aWh4h1ws2PFmIJ8HEjWJCLYzJVGE8AiF05syZ4uIifDUIgdTUtGvXrpGHfeihh+LiYsXr7d69Oxn00mKxZGZmEiHyK9QHABAcHLxkyZLIyEgnpok4jsvLy9u6dWtycnJRUZGjuzsBTnLt1lMIgmA2m9065EFRpNbJLwrFtQiCYK0MLfKLGmaUOoy9WCBWe/7oil4Z1YwgCOreONWQOIIMOqwO9m3Dyn9BQYG8AOnc5UIQAizL1pDPEgQA3Llzx2q1kt5ZDMP4+vo6OlOE7SVvby+3zpvL197k5eUtW7Z02bKlJpNPYuLwAQMGdOjQwc/PT0uT1q9f//nnn9+//wAOm84wsKSkWEneIDFsjKO1BQDJQwgWFRVlZBwEQNPcC8+72HIWVxKmpaU/9dRT5AxVmzZtYmKiDxxIhRA+/vggMi/Z/fv3Dx8+TAZBRQidPHkyMjJSvOM+Pj5dunTZvn07AMBkMnXu3JnsDAUFBXv27JWvY8TPnclkmj37vZCQ9louobS0tKSk5ObNm1evXj1z5syBAwcOHEjFKcVfe+1Vd7sa4joXFhZKugrHccuXf7lw4UIyublzQCjOQiPnVn56PlR+VYpD8sutNaFQ5FQqv2qLYUZjflAcBcsvZQEmCILZzOl0Op1OJ2Zupb4BJA5JLHUdyNvbWyU6f1Vo0eIRSRT76gE3TkHBbYltxrJs06ZNHY9AgCAE9evXd/cCIVm2Kzy5DIuLi1avXrN69WoIYZs2bfv3j+/Ro0dISEijRo1UREiLFi0SE4cvXLgQp9W6ceOmROXCU6aOhwLBdUM+Pj4NGzaUbOd5Hue+dJU3v3OkpOzOyckhbbOGDRt27BiRmpqGEIqI6EiG8bh9+/aRI2VxPsSMdpmZmQkJCWJ+PJZlcewQhFCfPn2aN68QY/DUqVOpqal24vyCMWPGPProo4qtbLVab968eerUqTNnzpw4cXLv3r04bZ3NYEbkg+kSV0PF4P4SsO5ObtHr9U2b4sas6otCPLCY6q3uQeVXpbjE4hIEwRNsXQBAVFRUUtLroaGhkmhbFArFo7h3796pU6eSkxelp6fXdF08FCy/WFAxUyeeacEDEvaEmV6vRwjhwjWVzbPWjfWqLO3Iy8tzh5IEIXD3XJM6t27d4jiOXFYkevE5dPdwUmMyT7FbIRMWE/pr2STD+fPZ589nL1++HADQrJl/QsKwwYMHh4SEyGdUDAZD586RoCwyCrh582ZJSQkZGh4AgC/K0bkLXD46Olqe2rugoABCWP1RLkjEaI2RkZHi0IDRaGzTpjVuxuDgYLJbXrp06dixo6SuiBDYsWPn5MmTyQts2bJlhw6hx44d7dy5E9mMZrP50KFDoNygqoDJZBoyZIh8gpHjuG3bti1evPj8+fNAZqhgc5ocRHDV+waH5lO/3Xl5eUVFRaTTJoRQNEddNI1Rd6wyKr9qEE/wWn/99ddfffWVoqIinuf/+eefmq4OhUJRo0OHDmvWrF6y5L+eHKK82rAnv1iglKnTaDTgIFHkm5dhGJ1OZxuPhwxjEIckqx8V0eam+kAIGcVwWtrASp483ytCyGw2u3zeDFczICCgBtX006dP3blzRzK3065du3r16hUXF2tsSDyLEhgYSHrBuRYyATGGjFphq4M484nEAB75+XlffvnVl19+FR0dNXfu3ODgYEn3CAjwB7YOmZWVVVhYKEkV/cgjj3Ts2FHM3OVQrSMiIuSDxFevXlUMxl1tiA21Z8/e4cOH+/v7i9tDQ0MBgB07dnzkkUfE8lar9dSpUxKXUghhUVHRuXPnyGVpjRs37tSp09GjR7t06UL26lu3bqWlpeF+InFoBAAMGjRIbtWbzeZvvvnms88+s50Sir6CZAo14qIAAKBJkyaKs9CufeFACA8dOnTv3j1Jh2/ZsmVQUCBOP11nNHuXQOWXFupqILWoqKhXX33l7t27LMvq9Xr6aFAongxCSBCEu3fvvvrqK2lpaXT2zJ78YgEAFouFdP/AMAxkGBYAgIN7yr1msS6Ll3VWzzUQdVMTM27yj8dhzZx79eMq9enTp2nTppKfzGbz5cuXgYaBeYZhvL29gDbNDLeBc6EmXAKEMDf34rVr1yR1aNasWXx8/KZNm7RbIwiBXr16ypuu6uA6mEym2NjY7t27tWzZMigoqGnTpkVFRTNmzNi7dx8uYIvmAm1WHLJNqgAIEQAgLS39rbfeWrJkicTXztfXNyYmZv/+Awih4uKia9f+btOmDVmgadOmvXr1OnbsmBOVj46OkkzWcRz3999/e4IShhBKTU29cOGCaJsBAPz9/fv1e6xxY79GjRqJG4uKio4cOQJss6OAcGs8ceJEfHy8OOXl7e0dEhLSo0eMzKHxdFZWlu0IFaoBIWzfvp23t7ekeocOHfr0089sq0DLTme7uRAoG+egffv2kh5rMBgCA4OcbiV7QAivXr3avn2FBXIBAQGPPz5o2bJlDh1KYmpKphbrhiJL5ZcWdDqGzHxdZ0hKSiopKTEYDHgWtG50aQqlroJtM4ZhSkpKkpKS/vWvf9V0jWoYu/ILf+J5nuM4jXFLMYKAOI6rfsEGKlv44QleFooMHDiQ1EoxRUVFZ86cBUCiMwF56AiWZRs3biwqkSrgAvHx/UjNuJrBdTh+/LhkwW79+vX79+8PNOuFuFTfvn3JFUouBCG0YMFHX3yxbPz48f369WvdurWvr2+jRo3CwsLkNbTZaVDUd8Xg+FlZR3DGZ/kVYFUMIXD27BnJ82I0Gh97rC/20NOok+Fiw4YlSHR3AMC9e/dOnjzpMRoYyszMJL3F6tevHxHRKTw8jDSWbNHzJfNUEACFSPrt27eLiYkhY+eUlJTs27dPtOskB0EINW7cWDJ1zHFcVlYW9q4E5Q6l0N7IC27wAQP6t2rVSvEyXagOioc6ffq0xNHOia4CbJE/1q1be+bM6YyMjPXrN3z++ecTJkzo0SPGoeN4OFR+PbCEhnZACLEsq9NV4ipMoVBqHJwkhmVZhFBoaIearo5HoCi/KqhxDr3aauo9CGElcQ7cIdsEQeA4i72kgep/paVms5l7+umn4+Pj5SOmOTk5KSkpEiVJMXQEACAkJKRevcpNFKxlDho0yE0RILVVACCE0tLS7969K/mpd+9eTz/9FJma2R64yMiRT3ft2tV9tc3JyZHowV5eXt27d1evHrSBELLnj1paWpqfnwdsD8v+/QckSZkBAB07dnzhhRc0VhVXyWQyjRo1Ur7Y7NKlS7t3765xhdt290Fqatrt27fF7QaDoXXroLCwMPIpOHfunBg9XwTf99TUNDylLNK8efPIyEhytjA/P3/v3r34VSQL5YIAAIrDEza7GikadfKSJpNp9OjRcodkfLni3cfPO8dZLBar4l2wWvlKXxc4+/aBAwfIpsM41FVslYfjxo0LD4uZsIcAACAASURBVA/38vJq2rRJZGTnESMSZ816d9myZYMHDwZ1yDwDVH7ZwTmxpf7nOd2mfv36NPUthVK7wM8sjdxDIhFJEtvMoQO5pD4Oox54UDHHUU0hmh99+vSZMmWKvCOazebdu3fLd4QQ3Lt3r7S0VLI9KCho5MingapGhU/67LP/7t+/fw1KLFzBlJQUucNegwYNxo9/Pjg4GFR2IQCA4ODg8ePHy+0QF3Ls2HF5TvBu3bo999xzmkNKwsjIznIP0oKCgpycXLEbKLaG0WgcNWrkgAH9QWWKsrikat68eVFRUZJfLRZLRkYGhApePVrMYNeCz4bdGsntoaFhzZo1E7+WlpaeOHECf1bSldHRo0fJEQo/P79HH32UOAs6ceIEXoKleIEQwvz8fMlGvV7fqlUrXFyLYebjY/rgg/djYmLsFXZt0+KTHjiQeurUKclP2rsKsPWWuLjYiRNfIuPxYM6dO7d582bX1dojoPLrwcTptQYUCqVGoM+sHEl7lOnuDMM4EWxdr9e7JK60Q2dUv6Ge4BCCbAAATCbTnDlzlixZrBjKIjc3d8uWrUphDEBOTo480W29evVGjhzVtm1bRZtBPGliYuKrr75a42MSeOps48ZNkqkzAEBISPvFixdFRkbiMorXAiGMjIxcvHhRSEiIW+u5c+fOnJwcyUZfX98pUyb37x8PVG0bvL1evXpTp059+OGHyZ8EQThz5gwsBwAAdu3ajaO0kwQEBMyfP3/48OHkMRVPZDL5LFjw0RNPDJU/d1evXl2/fr18BkkQkNXqstDhEEKWZbVoj7gKErfGli0fIVvpzp072FiVvKbFr0eOHCGfAr1eT0ZcLCkpycjIULFTEELFxVLfYAhhVFRUnz59gP098R2HEHTpErlixcqEhITqfNHhy9+0SeHB0dhVcOUjIyPfeust+ZvH3pBQ7YXKLwqFQqHURhTlFwMAMBgMej3rREIkhoEsqzMaDdVgAUMIDQZDpZV0dwYbpAEfH59BgwZNnz79xx9/TEtLHTduLBkOW6SkpGTt2rW5uTk4qoSE3Nyc7Ozz8r1CQtp/8cWy2NjekuoAACAE/v7+8+bNnT9/Hjk7USPgNTwAgE2bNmVkHJIokRDCDh06fP31V5MmTcJbJG0IABg58ully5Z26NDB/b0LpaSkmM1mydaAgIBPPvnklVdeEU0rsW5kPSMjI1euXNmzZ09JPe/du5eeno7Liq2xevXqzMxMuUrdrFmzBQs+WrJkse3GSTsVhDA2Nvbnn396+umn5fH6zWbzpk2bcnNzJXUQBOTcihoc9//GjRsSb09vb+9OnTqJrWF/97ICu3btunnzprhdjFqOuXz5cmpqmr25AoRASsqeGzdu2DvLtWvXNmzYgBtWcb0ZAODChRz5/HOzZs0+/PD/Ro0aCSreSvKzv7//3Llzv/3226io7vZ6oMFgaNbsIcWzO414qF9/3Yij0cgrr95VcLFJkyZ99dVXiuMaOTk5eEjItTWvKaj8olAoFEptxJ78Ym1aVNl37UKqGjwvxBkHSQwTewgCUlTyqs6oUaNGjRrlwgPyPL9ly5bvvvtOngFWnBM7fPhQ7969JKmZIITBwcFfffVVZmbm1q1bt2zZev369TZt2nTv3q1v375RUdH165fbgQih69ev11REEFHfXblyRWhoB8m0EgCgSZMmM2bMeO6553bv3r1z585du3YBAGNiYmJjY+Pj+7Vp06bi/I/gchdN3NQIgc2btwwdOhRnNyZp0KDBtGlTn39+fEZGxp49e48fP378+HFsfvfu3TssLKxnzx4hISHySIAIocOHD//22+/ieiRRFV6xYmXbtm3lsxlGo/GJJ57o06fP0aNHd+3alZFx6Pjx4wCAvn37du/ePS4uNjg4WDEjAkIoIyPj66+/kRtmkkAsDrUNUnqYGIZJSEgQBPT9999fuHBBbnITtQIAgKysI2fPnpVEVsRYrdajR4+qp44oLpZG0hcRBCEjI6OoqNi+qyECAOzdu3fs2DGtW7eW/BoQEPDBBx+MGzc+JSXl4MGDu3btwgZw3759u3TpYu+2KoLfoNhEdAliq65cuaJTpwgy5QAGd5X4+Phjx46lpKQcOXIkNTUNANCmTZtu3br17NkzOjrKz89PsWUKCwvXrFmDzXg3vS2rEyq/KBQKhVIbUZFfLEJIHBrX6XQsq9XHw15mT+dgbFRlBLNGgm45AUIoNTX1vfdmyxNqkV9Xr149ePDgiIgI+RGMRmNMTExMTMycOXNUTnTx4sWsrKwRI0a4quYOYbsolJqaumzZshkzZsjdLCGEzZs3f/bZZ5999lmVQ5WWlh45ciQ6OtpN9czNzV2zZo29GjZu3HjgwIEDBw7Ufsy8vLwVK1aQmhaEEE9xpKSkLF26VPFcAABfX99evXr16tVL+7nOnj07d+680tJSHKERN3vVDLMyn9KLF3M5jpNM0/n4+Iwe/dzo0c/hrxzHLV26dPHixXKtEt//Q4cO9ezZ02g0Sn4Vo+cDO7NeuPUkkfRFCgsLDx7MgOV55xSAEObm5vz111+PPPKI3GeAZdkOHUI6dAiZNGmivXYguXbtmiAIEkupRYsWQCl8f1UQLycrK+vLL7+011W8vb2joqLkKw9V4Hl+27Zta9b8WGdsACq/KBQKhVIbUZFfFSYiHJJVLhFs2M/SaDTo9axOVyXBxvNCrVA4eJ5PSUl5880ZeN2R4ppIfCHFxSXr1q2Th6nQyL1791asWFEVBb3qiO6Wa9as+f77H+TeZRoPkpGRcenSJVfXrvz4CKE1a37ctGmTxIXPOe7du7ds2bLU1FS8jFC8v2L3XLNmzcqVK+XrCZ3g/Pnzc+fOPX/+PDknXkXDTOTq1WuFhYXqZfR6fbNmzZQMszK3xrS0tFu3bsl3xNHzVR5ZfISDBw8WFBTIf71y5QrOkqdSN/zrjz/+eP68gnuwdhBC586dmz59uiRuJACgefPmQUFBWjJbOHpG/OysWfPjwoULnX4JkGDDbPbs2eJcZR1waCSh8otCoVAotRGJSJI6ifG8prXIGoupwzDQuXUCchCqBYOOCKGbN29++umn48ePz8/PI13dFAsDgFavXrNq1Sr5UqhKuXPnzscff7xmzZqqVtoRGIbBmSv0er1erzcYDEaj0WAw4K+LFy9atGiRPLyBOgihM2fOzJs33011JtXTWbPeW79+fRXNszt37ixcuHDNmh8RkkZdI5ZpwUWLFn/00QJFo0UjCKH09PSXX345NTVNzO0DIXSVYQYAyMjIOHnypLrKCCFs2rSpopZvc2vMOnv2rPxXHD1f5cjYOMnMzJInjhMEITMzU73yordAbu7Fjz/++Nq1a+rl7WG1WlNSUsaOHZeWlnb58mVJazRq1Khjx44udGjEEPY8+u677z/44ANy2Z4TcBz3yy+/vPnmjKKiYi0xKmspVH5RKBQKpTZCCibp8hV7S+q1bKxBanZ2qFKsVmtOTs6GDRtWrVpt00ehylp8cR0UAODTTz8tLCx8+eWXtceRv3z58sKFC3/9daPLVUZ1sIUg98/E1ggA4Jtvvjl79uzbb7+NQ01WekCE0MGDB2fPnl3FeQ91bK2NIIRvv/32pUuXJkyY0KRJE0ePgxA6efLkBx98kJaWpuKtKir3a9asPnXq5NSpU6OjoxUXkqlw69atFStWLF/+JQAAQoAVRNcaZrhB1qxZExYWphhlVCQgIMCe/YYvX+7WWFn0fHF3AAA4depUVFQU2US3b9/eu3ev9mgWu3enTJ8+fe7cucHBwQ69u4h2RgCA06dPl5SUkGnQfX19u3fvvnHjJu3H1Agsz2+O1q1bl52d7VxXAQDcvHlz8eLFa9asEQSksswMr4yqomOePRBysRuhIlR+USgUygNIHZNfFebNFANJGQx6g0EW3pGB8mBxNQXHWVziDeKqO8rzfHFx8e3bt0+fPvPnn3/OmTOnd+/YgQMHLl/+ZXFxMQBQjA+hqpWWR5/78suvxo8fv2XLlvv376ufuqioaMOGDaNGPfPrrxuR3ZzI9tpKcbtCDEl7FUYICALiecFq5S0WK86iK+bs5jiL1crv2bP3qaeeWr58+c2bN9XvWmFh4apVqyZOnJiTk6MaElBT9TTUv2yiZvnyL5944on//e9/d+7c0diveJ4/e/bs7Nmzhw0blpaWRhzTbpgKfOSsrCOjR4+ZMWPm0aNHtczXIYRu3br13XffDxs2bPnyL20mJYNNYscNM7WVWvjD7t0pU6dOPXfunEpT+Pj4tG4dZEctRgCg/fv3S6Z9bNHzFRx6yd3x3KMkkj4AICcnZ8eOnZVq2OTsU1pa+ogRT65cuVKe01mO2M5PPPHE8uXLbaE+4L59+69fv06WZBgmJiYmKCio0mPiAztkFRCFIe4qU6a8kpWVpXFqF0/UL1u2rG/fx1avXiMIFWLSSAozDGMw6KvomKcChAAHRXRf0sUHXH5RKBTKg0ndk18wMLBMq2AYRq9nAQA8L/A8r5iJBSFgsVgYhsFL1qzWyu1Io9GNIhDXx1WCDU8U2EILOBN4DbeYOE1EHKTsg9zDTb0+xGEhAMjf3z8hIaF///5BQUH169fHI+jYFLx06dLevXtXrVqNk+2K12I7Ef5a4cik5kp+Ja6CDCBTXljSPjodAyG0Wq14MtCOexuyFdbpdAzP84KAEhKGDRo0KCIiolGjRjjYA0KouLg4Ly9v165d3377XX5+Pu6THGcRI4vYLFtY8X5VFeJo5Vc8bNiw+Pj+wcFt/f39jUYjGZGitLS0pKTkypUrBw4cWL9+/fnzF8jbjVDleY2J00EIQZs2bYcNG9ajR0xQUFC9evXEc/E8X1JScuPGjdOnz/z++29bt24lpj4gAEivNzCMXcOMbCUI8Q0V+wZUqWrF7gfGjRs3bNiw1q1bm0wm3PEQQvfv37979+7Ro0cXLPj44sWL8ntBbCnvY0TlgfrtI+oAyW6pvZ1ldYAmU73hwxMHDhzQtm3bhg0benl5ibW6f//+rVu3Tp8+vXnz5o0bN5LtTNYEVHxGbF2xwhU50eAaGqFsi79/QELCsH79+rVo0aJBgwbe3t7iATmOu3//fl5e3tGjRzdv3pySskf+8lG0ouUGjPswm12wqlMClV91j2z/ZsH519XL5ObmFBcXq1naJ5JjXgRfpyaFg4I/koZu7/978hA/YqNGCi+m/bHihz8zT2bf5gAwNA4O6zJ4zIQh0YEK6XEAAODihhf+dSmp/AQnkmNevPju78lD/LSekUKpy3AcZzKZgoKkIZQdJdu/WbvrN+qg/CJtM5ZlyWk7PD+ILTlBQIIgiD/JC9vDfbKN5wXX+uhX1F2clpflmqioiklLaNbMJDtX1AvLP4jFSSVMYpuJ9cEfSJ2YMLfEMmqWZEVbDuEIeBxnAbIEViRYC8GxaLBWBCHU6Rgyxh1p1gqCgFBZ/8EPQ8X7IlWXq46dA5abteRmXG3xX6BgD1d+OvEIBFCyseLdVLgvRqNBZcaMvLm2w1boBiq1lRlOZU1BjkGIYTAUVzHZjk+eWrlX26uAYhntjSw5DijvReKABRJtM1gx06D80ZU/JvJnpCoNrlL/igMHFapU8Vku+588naSGcvR6vUvWTWnE5a9uQOVXXcTVtlllG+2Rt33+G+9nB788eUL/yEA/IwAAmAsuZv3x8awVRbHzFsyKk3p8F6QtmPLGr5dGfU1tMwpFGRfaZqEFt+ue/CpfuiAIgsRVRkV0yQtXJzijrvuGG6t2ZGTnszMmBDnPICphovqFkKgLlhUna46IcrL6SC9QVqaCFigxzORKNiyb10BWq1Vlzpc8Di6P1z6SmxESpDVSqKTCJVQdsbVFiwJ7smHTAwCAUAXV3GaSkf86MIlHTigRcyn4tiLbubAthOugMN2h1+u1vCmIKVMg3txK7QTS1CQtT9zxcH2wp5w4N6t4BNFEIRpW2ZazVwHRjhV3cWjKlJgBE69bYuRXuNHi1Ym723aT2DwVzDAS5xpcpf6Sg1c0xsSak/2zwmCB+nmrU7ABANzhFkLlF8Ut5P2R9MyqwIW//9CFnCEz+gVGj1m2vf8fSc+8kbz0+6RwcS1tQeaymW+sygae4jJLodR16qT8cpfrpDtACFitPMdZ3OQHAt1MFSsmqoOgzH4otyIULSXt9bHzq3LN8U/kjgzD2MpAHKdRjk6nk5wL1x2X1+lYnQ1cHkJG+7U43bAqrQ3LFjshWyOLXwH5wba9fEcnTkfcvrKpGOIU5Qa2CHnhCCF1wwzaLBnJzRW3aWkN0f4nLh8RtoracAZxxvLPLKsnuk3lFSA7JHlRiuUVo2WQt5XYEUkeJdsFAkk7g/I7VaE98S8ASIo53+DqTQEAlPQIomsAcVQBbwRA4So8AU+qS/XhbvlFqYyCP5Jikv6QJuSQbj2RHFP+/eKGWR/7zvs6qYsvAAWZPyQNiYuJG5L0Q2bBuR8SYyb/AYYsWBC5Ydbac+U7D30jrdWMn76fEalSkbw/kuLikv7Is31NS04aEhcTE9P/mZk/ZCokDAEAAFB44ueyUi8s+OMiEbq5IPOHmc/0j4mJiRvywqwNJypJekKhuJ+iYyuzlhx3QZIgT6R65JfH2WbIFk8Ch5QQo0qYzRzHcTzPP7BSTa7jShRET1DCEEK8EoIgDVotKv1CGQj7HWEAcNLUcSGSFoZKAKmaXqVzKd5c+dnJvarHLcp+x5P3w8phWVanY+TJoF2CXq/X6RiVYIZke8rr78TlVDOSmsv7C1HKc6+irkLlV13CnLk22WdGUpwvAAXbk0a8kdn/m5TUlJ8nG36Y+fGefEN4qwBgjB6V5Lviz7KYs6DV6PXbfpg1xN4qNADwRNzHRRO+XjAkwPZ15sW4hb+npqaunxed+caIWSkK5lXehjde/DVw/u+pqak/DMl7f2xyJrbOClNmjXhjT9i761NTU1N+eMFn7YsvJp9wOOcOheI6io6tPPvWCX7zt2frrHlWDXiQbSYIiOMsHMdZLBar1WrFa5J4XhBoUs5aA4SQsYNieXuFqU6phdr4XGDDDAAAIXB5rDyDwYA7jrp5RqG4HCq/6hyFaRt+jU2M9QOgMCX5/azBC7A55dsu8ZngkydBbFgrAAAIDO7CXbxUNtvl6xdgVDkiV5C24I2Pb49aunRMO7xuLfOHj9Oj352f2M4XH3n+u9E7kjeck+54bvsPJ2MnTOjiCwAISExOTZnZxQgAAOc2JO9o9fK7Y8J9AQDAL3rmvJfNa5P/zJPuT6FUD9gws73wrPTN5yzutc20617U06POINih6oUptR0cpVP86lrzTDTMbOdiRE9aCsUJqPx6sLmUtSMyup0vAAV7NuxoPCEx2mZ2GX2MAAR3aaUyO6bE7e0LprzxK3j53cni8rTstD+5yNjw8gP5BkcH52dmSxwbC7Iz8w2tAmTnK7iUmQ+6hAeWb2kXHgdOZp6jjo2UGoA0zOCg8e1fjXTwEaGIuGtoGToSlJkmeKkzIIQcWihpb36Mmmd1DxyiU7IRm2dVD8wgMcww+HTuzhdJqXtQ+UUBBXkXQbvYAADM2SfSQfQzrSr+HBaAwzOai8xAW+SP7PT8wYOjdnyxbHv/5P5l8Ro5DmS9PyLm/QoFg7lCAKQBHSNbScNBAgA4AKKCK2w3AAAKi2os0A3lgaLo2MrslG7Br3b0UTDMOvrUcO1qNe6yzRxaTKLT6Wg04bqBq3wRIZSG/6bUasSkUnIgBHq93sGs2RVQTGaFYVkdXtPo9MEpDyBUflEAAAAUFBYCwBXkARDoU+6seDE7E0SOaoW9Ek+m/Bk7ZLKW0PjBr3806xljl4IR7yenRM+Ps00pRM37XTTVVMi6lCc32AwApGdX2M4BAAL8qFZMcTs2Y+zEWTA+KC4jlxpmrsQtPo2KqpK4NhoH3SbByYvdURNKNWNPCbZnaNnbTpXpuoSYV9F+Aeh0aJBKc3Pp9XZz7tUlIIQ6nU6vmZqur+dC5dcDR3q2uEKrMM/20S+gneHS7QIA/Fq1M4CCApufoDnz1x+yDeF4Guvc2o+zRo2O1eS61djXF4CAIZNfDtiRvALH8mgVGQ+yMrPLg3eY0xbExS3IlETz8Avu4s9dypN5Kvq16uIPMk9cLN9y7kQKCGvXSm3RG4XiEpBtdhZt/janqoYZlV8SXK+yQAglqpIgILOZE9dGWywWjrNIdHK6cL9uoNPp5GEGYYU4++WI2+XQlUJ1BgihumGGYRjl2PfqsCyrJbeJXs/Wbe1Zr9cbDHqW1TEM1PhX01X2UKj8etDwC4tuBVL+SCkAAJgvbk9elWZzUAyOHnzpj6w8AMLjJ7Ta8cWKzEIACs9teG/WH7dBWCs/UHhuQ9KUzNELy5ePaaLdqHdHgbUfrzhhBsA3bvTrrf5M/vgPvEKsIC05+dfgpFFdpAdsN+SFqD0rVmQWAgAK05ITY17YkAcAAO0Sk+IvffH+DyfKdl/w3hfGUUmDFbwfKRQX4/vo8+0/Cidfls4aZlR+yXG9bSbRqgUByb2VEJJufBDauupACPV6vdFoMBoNer3eA9VNHJdMjmLwaBxw3175Gqk/xbU4tG7H0eCKYshHLRgMnvi8uASDwUDfn66Cyi/34aHyK/CZhfOisz8eERPTf+wXeUNmiKnJjF0SJxQl/5BmBu3GLPwo8sTMATH939jgk/TzwgnBJ98f0f/FFYVjfk4e4rAhZAyfkBSftyr5z4sAgHbPfP39BN/tbwyNiYmJG/MNGP3T0sRAAIAk8ZrfkPlfD784a2hMTMyI5LzEpQsS8Wl94+avXxh78v0Rtt2//zrJMVORQnEan4hy88xZw4zKL0VgYGBQ+RdXLPKRuBiprJOWqFYWi5V6sqmgGEoBD+bWSH1EjEYDAMBs5oBt3kyxGDbP8FXgaqvMj2GzTXJwSq1DMUSHOhojKzhk9WEQAlUPOuJpKL4WtEA+U/gpq07c8URT+eXJOCG/sv2bBedfVz9sbm5OcXGxy7Nx2DCfSB475cTgpQvHhNtxWyzMXDZlZlr8wq/HUJOI8mBCRgTRDMdxJpOpbdvgKsqvbP9m4f/848QRqkI1yK/yUWqdTucS0SJRzVWEpSAIFQNqU9O5HCz4EQKCIFitVggh7sGiMMOijmV1OH8Oy7IMw0CI10XU2MJ0hwxFhBBdQ1+HccIws1q1JudFCFmtvEOvdVfFhPQoqPcvhsovj6KWyi8ZxvCk77/f8N6LQ8dEvzx6dFx0qwDfMgvMXJh3KW37suRVt6OTvv56SCA1zCgPKj4Rz0dGOLcrlV8YufxixR90Op1LZmBICeXQICaVbSKiUgsh0OkYhjFgFYEcZcQfWFbHsiyE5Y2Hy3uUAipWTqLo2NtOqQM4YZjxvGO+rLapV4dyNtQ184y+NQGVXx5G3ZJfxsDEBdvjL6bt+HXV/FWZJ7NvcwAAYGgcHNYlesgL3/werpptmkKh2Ie+NYEd+cUC2wiWxeKawSqEyptbvd01jlA67bSjHY9ydmJZFsLydQ7Yxwa3leTm8TyPV08CIC3Psmw1jz6SYT9sXxWK4ZusElEdIYBsUB+hWopzhpkTPdZqtQLgwKozUBfNswccKr+o/HI7voHRiUnRiTVdDQqFUrewJ78YUXK4Sg+WiCiVKUvJT/bd+t0+6QmhB02tYkVTXGuuMe+TpLxD2qpLMBj0ej0rRtqxp9bg7SpLPyEEDAN1OoZldY4uKKJ4AirZxuwhCM57t1qtVnlYc3VwRjXnTkfxKKj8AlR+USgUSi1ERX6VTV/wvMsmKKROk6xycAidTifZXLOTJLXCI0UigD1HHquDUNmf4nZKXaLSbGNyFEPhOYTFYnHUPKtKRjWKhyAKNiq/qPyiUCiUWoS6/Cpbb+ZC/wHsqEBuMRj0knBMcgXOhcK1tsPzgk7H6PV60ccD2DxtbDeyfC21+JOkfHW2J/ZCxEu6ASjzSFQsSeYgthfWDCsZknRnbqs7xZVozDZGUnXDDGOxWBw1Cz3RdYqiGdJXkMovz6HWyS8KhUKpZiqVXywAwNEh50qRx0/DEZmwxq6oaXuChiRaFBAqz+dUj5FgtVoZxsAwkAxszXGcGNiKbFusNBiNFcojVK3tqX2pgyAIlcYeFQ28qlaLUr04lG0Mg5BWlyctWCwWR9e56XQMAFU1zxT7Kq6G7Y1HBxcqUPWHm1ywSuWXR1Hr5BeFQqFop3rkFwsAIF+LLknSYi9+mj0VheNcpp85DVawEhMT58+f5+NTIU3D2rVrZ858qzorw3GcJAYxsKV1xlMTeKrKarXiapvNnKgZOxpTQa5ZalQl7QVdpFSdWte2Op3OCcPM5QEMOI5zwjxDSC3En8Z7sWDBR6NGjSK35OfnT5067cCBAwghD7yDZDYVMgBGNVDFkRdy+h1Q+eV5VKf8olAoDyB1Xn5VED8uzJ5ptVo1uiVYLFaHLlVcvIR3Ir869OcQ1alasSxrNBqwoMIxiI1Gg9FoYFkWIWSxWMxmjuM4i8WC08LgX0VNApdnWVb1JGWILT9p0qSJEydqrKHotRgZGTlv3txOnTo5fJEUOyCEAEAQglGjRs6YMaOmq6MJJyLRuS+yHMdxjj7dLKtTXPqivZ+rvB88zygrA8dTxVRz/vqqnE4i2Eio/PIEqlN+USiUB5M6L7/KC1mtvGtXM1utVkFgcERdRXBwNkdtUFGlwxdptTopjxVdsOzpWAih6tGxVEb9dTpGpzMo/6ZUWD1LjDiWHxsbO2PGm2FhYevWrZMkJlfcC38wmUxvvvnmk0+OKC4u3rJlC3lAinOIbRsZGTl16tTo6Oj09HTg8ZNmKukQVHChK6PiwR2N8MmyOjJng0P9HEKVgTQEAATAE1VpMqEKz/MMwzi6VtA5eF6oiqAh/aLJdV9UfnkCrpVfLqsWhUKpW9R5+SXGAuHdYXoKgsBxHMMwOp1OjOmAY7Gp2QAAIABJREFU/Rx4nve0NUUQAhUtqhqmTSWZYTAafbQkExEqWWJws0MIOnfuPG3a1O7duxsMoqO/mn0l7jhx4qQJE55v0qQJhLC4uNiBK6QoIT4IAQEBb7/9dv/+8d7e3uSvHmueqQwCqcBxFrc++wghjnPYPNPrWTxw5Wg/V72USgY7ahAIAcMwojywWCw4A6b7+hpeR+RCC4oUbFR+1Tgul1/uqCSFQqkD1Hn5xdr7wYUIQpUMzQcHSWYYYEfayZFbYhaLBTuKKLru+/j4TJ8+7cknn/T19SW343kzRUsAKyLiJFvFMrDSCTdKpUyaNOmFFyY0adKE3GgvLI0nACH0QMMM47R5hse0HpB+zrIsqRDzPI+XWgEHZ2tVJpfwKKNK7FanEd3eqPzyEFwuv7Sc9N69e6R3E4VCqRUghO7du1eVI9Rt+cW6W7C5HDErEW597MXuxHE8di6CRC7tFFG3xEhwWw0YMOCpp56ShDwBQMU1q4yJE18KDw+3d1iKE+Cm69EjZty4sRLDDADgsR5xEEInMoM7ujinKiCELBaro9ajwaDnOMsD0s/J2OUiTgRKVQnB4j7DBr8bqfzyZFwuv+ScOnU6IqKjJzsXUCgUCQghhmFOnDhZlYNg+SU/MqgT8oupXYINAMAwEP/hpoSwfItDfw/smxxCD1X3H2xqWXd0zjCr5vkHQRAsFofVPScmA2svrsrB7UQIlqqAp0pqnWEGqPxyNcnJyV5eXrWuG1AoDzI8z3t5eSUnJ1fxOK7yfPZA+VX7tBBxIR1e6+K0wueZa6mrgTo29l8HqHXWsrhAUTsuD9WgEUEQ5OmqKuWB0nxxDF/svFGVe+REAgOnYdna5/GBofLLtaSnpy9evOS1117Fs3PUv5FC8WTw685oNC5evCQ9PV2j67I6dVJ+1T7brM6DO2ulOZorPQKwE6XA6c73QCms1QlCqBbNmznx/qpZNRqfWqN59sCOXOh0jKjrq7eBSvTX6hFvEEIcjcO9p6E4hQvll0YWLVqUlpaWlJQUGtqhfv36Tp+XQqG4m3v37p06dTo5ORmHoXYVdU9+UdvMg+B5QWUoVC7zKpWCdAk7xbU48ebi+ZpXo+1lE6YoUhXhVD3ijaYn9kBcLr+0k56e/q9//YuOHlLUcU5+ecLbxol5cvclEa0i7h4ArRvyq/bZZmJ4E/wi1ul0zrkxeKDzg9VqZRiXdQsc8dM1x6JQANDr9bVUsIGytyF1A6sOOI5zawz0Wj23SeWXRrTcZFmmQbUQbdRye8Bx4qXE8wJCSKdzOIGny8HONY7KL4bxcmsqUXvYe0XLt3tg6GMPkV+1zzaT9E6GgbXIH6xSOI5z2gFXcsc9c8iEUktx4m2Fk/O6qT5OYLVaIaxreZOqIe+i5HRasFgsNEWVIlR+2cMh+SUaWtAG+RVUbeycUvdgWWfkF0JqU8HVDEICADqHroJhAMMwVmsNmGcS8NNNBqNHZZQ9y9VjodUi+VX7bDMxP5JOp2NZnZalLC5cNk12INLil1j/LhmiQwjhfOcsy1qtFuygaEuMC8VejhDCsRlqlwejmOHXzqI417cnUB62qVCBujG2aq+XkogXruWS1d9TkuOL3VKMkejQuTTi3DXW4DtXpcI4GIy4waFW4nlppBN5U0heU+TxHb0j9l4yCCGsEouns1gsOEC8+Mpy6ER1lZqVX9UM9nKU52mQgCOFapdf4vyYiO2JLrfTSION8oDj3MCiIFhY1gUxbF2LTsc6ei2VPoDuhlRWEUI48pktbRhiGAZLpWowz7S/ZLCq4NbKqFP7bDPS7AbarG1X3XKsf7RtG/zCCxOioqL8/f29vLzw9tLS0uvXr584cfK3337bunUrqQw5cRb8r8lkSkwcPnDg48HBbevXr+/t7S0OMNy/f//WrVtnzpzZunXr77//DkBZfk97aaPJfi8OVKhXgPxQWcjmcnMRF1NXxHF9IITNmjVLSEiIj+8XFBRkMpm8vLzwLjzPl5SU3Lhx49ixYxs3bty9O0Vje6rcaFErjYzsPGHCCz179mjQoAGE0Gq1/vPPnfT0tNWr16SlpYnVUzlL1VGqp1oXlav1KvnBMQkJwwYPHtyhQwc/Pz8vLy/slYE7anFxcW5ubmpq2k8//ZSXl4f3U7lkllUWBuTphg4dOnDgwIiIiAYNGoj3keO4oqKi3NzczZs3//TTz8XFxaJBTirxErTf4j594hISEiIiIpo2fahePW/RW6y0tBSfd8eOnRs3brx+/TppHlgsFolDueb3g3I/1wh+dYwePTomJjogIMBkMuH6WK3W4uLiy5cv79u3b/36DefPZwNHOiEevmGYCoItPDz8qaeeioyMDAgI8Pb2FuNqchxXXFx85cqV1NTUjRs3XrhwQaPhhIvZSyKM905MTBw7dmy7du28vb0BAKWlpX///ff27du//fa7/Px8aqFhalB+VT/YyxEHArVXBv+k0QNfYpUxDAMhgJCBEOJXHJ6HlEymUR5k7MkvdTjO4kQ44urBCZtBr9fXoA+LbYoMAYAEAYGyFeAIIQGLBVJ+ue915+gyn5o1aGFgYFANnl4Lkte6EzGI8Qilehmrled5a2Ji4rx58yRJmdeuXfvWW28jhPz9/f/zn3cGDBhgNBrtHQch9Pfff69evXr58uWOzhXgTmk0GiIiIsaNGxcbG+vr61vpLrdu3frll1+WLPlvcXExPp1kjTXW81avXtWzZ0+NNcH8/PPa9PS0+fPny7NUq5Cfnz916rQDBw4A2bWLT11sbOxLL73YtWtXrMapgBC6fPny6tVrvvnmm0rVO3ylb7yRNGnSJPLFun///meffQ4AkJT0+oQJExRb1Wq1pqWlffbZ51lZWepnqTr4QhYs+GjUqFEO7bh///7nnhstV9zFlmnbts0rr7zy2GOPVdpzAAAcx508eXL58uVbt26zZ/LZG7PHZzSZTC+99NKTTz7ZpEkT9Ra7e/fuhg0bPvnkU9xLt2/fFhwcTNZk+fLlCxcmq9sk4kmnTJmckJDw8MMPV3qb7t+/n5KS8uWXXx05coTsP6J5hjcOGzZszpw5JpNJ/WgkYj/HdZbfTbEAhKBz58jXXnu1R48eKq8OAIDZbD5w4MDixUskta0UnU6Hb9P48eOfeuqpoKCgStdIcBx35MiRL7/8ct++fXiLessLAvruu2/Jdwi+a59/vtDHx7Ro0aK4uDjRPCYpLCz85ZdfPv30s6KiogdQXa4e+SVf2ImNk+p3prAX8wOjfbvZzGX7NwvOv04enDDJcJI3Bi/Yw7YZHqTAphq1zSiAeDFqB6EaVsq14Nza75oKyoXKEQQB4SiF+AvP8wgJDKNjGCjYptIcOviJRo3C//mn0mL2BhY9lto3b6bT6fDNw4uhGQ1pOKu+bBohFBMTPXfu3ODgYPXTQQibN28+Y8aMIUOGfPLJJ3v27NE4BC7qnW+9NXP48OFadGt8uqZNm06cOHHQoEHLli1bu3Yd7tyuE0tOHkfurIgvMCAg4O233x44UM2+rXgc2KpVq3feeTshYZjYnkB1Uk6xzhDCqVPfePHFF/FUpxyWZXv06HHp0iVsm7kbl3v3mUymN99888knR2jsOQAAg8EQGRm5dOnStLS0OXPmnj9/XtJzFAWb+Ors2bPnO++806ZNGy3X0qBBg7Fjx8bFxX344Yfbt+9QKqLm0iD+NGrUyMmTJ7ds2VJjA3p7ez/++P9n78vjoyjS/p/qYybJ5DIHJIAYICAYCAQQCQQJcsQDBP2prPqC8HqBuuABiquC6Lq7uqDCriK6vLIC7gIqguLBmUAg4QyHKBBCwhESTiGTY6av+v1RM52e7p7OzGRy0t8P6066q+vqqq7nW89Tz3Pn4MGDv/76m7///e9Ed4cQUrpj8l2DoVNpL0a5csURQo8//r/PPPNMTExMnblZrdZhw4b17dt30aJFn3yyGHxQoJFqi6IwePDtM2fOTElJ8bFnLBbLgAEDevfuvWHDxnfffbe8vBy8DEuMsfdFHdlsto8//njIkCHeyo2IiLjvvvsKCgrWrl3XCErpZo7GWb8I8YOmDl8RXKiMGCmK1oJyAyEymK/rwXadI2Bi1rTGbD6i5dAzF+GS3BAVQAiJoihJoiDUmqWAYVBpUVTvN2mvqIonrC8YbWk8tDxuptpBbARDfIRQZmbmX//6l8TERN8f6dmz54IFCxYsWPD550t9FLCSk5PfeefPAwYM8Fd8IQRm7ty5KSkp77zzDgQqaGqyDfhRQpBq60B6YODA23zht3o1QT179ly4cOHHHy9avLhOmVWn7aNGjXz44Ye9ETOCioqKnTvz/KpYYEAomHa2UI+RAwAMw2RkZCxb9sW777737bff+iI9Y4yfeOKJp59+OioqyveCEEKdOnV677335s2bp5urQXGEAr355pw//OEPxi9RFxEREY89NrFHj+6vvfa6loLWA+pxrgF65ZWXJ0+e7ONOBEFUVNQLL7wQERExb95843Ei333qqaefeWaqX6+DwGq1jh59z803d5szZ05+/i4Dc1kvPYZfeOH59PR04/48c+bM2rXrUPNzydX4aIT1SyZmcnGNL5D56xGkzvSyNSNhXhRFsyxD0wzD0AzDMgzDMAxN08SAjaQylWfXOSgqEG7WHDxn+AKGCYSbSVKjfgowhlp9GZaIezBRFAUXeEGgKArxPACIkoRFUZQkiaIoitK3FJDP6yrRrFyOBQstj5s1EAxsPxiGmTXrFd+JmYzo6OgXXniB4/gVK1YYiINkqHXt2nXhwoU9enT3txQZISEhjzzySHh4+KxZswxOJTUKPIQwIlsPHXr7X//61wC6UUZUVNQLLzwfHm57//0PDIU8dasRQs8++2xcXJxx/sePH1+/fn3A1fMdwRJQSSekpw98++23k5OT65NVYmLim2/OsdlsyrGqDQtGvrMTJ06cMmVKYGFeo6OjX375ZT0nbAanEwFjmD9/3rhx4wJ2Z4wQGjBgwD/+sXDatOmFhYXKTcd6cIY6HszKGvWHP/zBL2JGYLVaJ0yYcO5cmcGnQz68N2PGjCeeeCKAUggQQt26dZs3b95rr72Wk+Ornp8gPj7+rrvuMt5m5nk+NzfXlJEbFPL6pSRmBE1Fz4IOpcaMYRiaZliWtVhYlrWwLMswDMuybnpWqz1TPt50dTfRNAggRkWLoGcBEDNf4h0HC57iX63GjBAznucFQeB5nucphHhw9TkAiMQXgbdsdYlZa4XJzQAAOI6XJMltBaFGZmbmDTfcEFjOkZGRzz33bGlpaU5Ojq7QoyBmC+pDzAgYhrnnnnvKysq8qCaaAKSBxJitPsSMICQk5LHHHjt//vzy5UZ0V4VOnTrVScx4nt+/f389q9eYcI+c5NmzZ9eTmBFER0fPnDkDAJR8QBkWjJQ4cuTIqVOnBkbMCPx6lhCnehIzOavu3bvPmTP7uef+WFNT3dCbF5GRkQ899FDAlCkyMnL8+IfWrv22srLKWxqE0IwZL9WHmMlo3779K6/MKi0tLSz0Q684bNiw6Oho4zTXrl3Lz8+v0+WMiYAhiyxaYkZA03SjiWXeYkl704z5EntaqTQjZ8wIE7NYWKs1xGJhrVYrYWiEpMnGjWS4maPuegY5y+TvU81ZFaN7rNcYkoQbWWMGtYcFQDZldFMynuc5p5NS0may7UtRHq7IlbldV8QMWjc3I+pUcO23eU0mv3JyhlibQHVQhOM44iAxN3fHoUMHw8PDs7KysrKyBg4cqHvUJzEx8amnntyzZ4981kV5l/w5ffq07t31iZndbj948ODWrVv3799/+PBhURR79+7dv3//4cOH9+nTR+tLg+y4l5WV+cVegg2XZ0j5KNRzzz2nS8wwxr///vuePXtycnL27t1bWHgCAKenD0pL65OVldW9e3etr6TIyMhnn3327NnS7OxsHxuoLFoQhCNHjnz11Vdr1nwbERGRlTXqvvvuS0lJuXDhwoYNXl1iBBd1HVKqG0SbFBZmmzNnjreRw3FcUVHRtm3bcnJy8vLyAKB37979+vUbNmxYnz59dP27REdHP/HE47t27VIa/pGwYKRLbDbblClTYmNjdat0/vz5/Pz8rVu3ZmdnV1ZW9uzZKyNjsLf36GMzAWDSpEl33XWXLjGT27hr166tW7cCoMTEhPT09IyMjCFDhsTGxmqnW3p6+pw5s1955RX5Vj3euJHn37CwMFVbLl++vH379q1bt27durWysrJr165DhgwZMWJE3759dclVly5d7rvvvmXLlmtrSAbAqFEjx48fr/usKIqnT5/euXPnzp07c3Nz7Xa7zWYbMmTI4MGDMzMzdd2odO9+85w5c55+ekp1tc6XSguLxZKQkCD/WVlZuX379lWrVuXk5PTq1WvMmDF33313YmLioUOHcnK21WX8aUINf9cvb8QMmtrhWFAgGyiSc2UMQxNKZrVaQ0JC+vTp8+CDD3Ts2FE16UyYMNGsUF1dffr06dWrvzpw4ABCDrIoYCy5HYFIuh+7642YQUv00+gjVH6rdN3NkXOf8vrHssyYMWPefPNNb24JMca//fbbu+++u23bdnLBbYiFAVBCQts//elPWVlZWjHU4XAsXLhw0aJPVBIPKXry5EkzZ87ULiqVlZXffPPNokWLysvPg9s0xd0oBIDbt28/a9askSNHaoWz33777Zlnni0uLiZ/elIOfP/998+dO1fPHeUsOXMiGbg3LF2ZLFumdvZYXl4+Y8YM4n2eeEfFWJJzIHj99dcee+wxreHTlStXli5d+vnnn7u9qyPFAR6EEPTp0+fFF18cOHCgaqMIY7x9e+7EiRNlb+zK/nzxxRenTHlalwzY7faPPvpo8eLFCkkRAeCHHnqoS5fkv/71r8aORoIF7I5qgJCrsYMGpc+fP18p6QLAjh07JkyYAEDCHoD8RuRKPv/89ClTpmjfPsZ4z549H3zwQX7+LkUzQe5e4pFF1+Moxnj9+h/++Mc/qq6TgxyvvPLKhAkTtK/Sbrd/8cUXH374oWLMIEmSyCHdgQNvmzVrVmpqqreO5Tjuk08Wv//++6DofPko3Weffdqpk/ozJYrirl27/vGPf3i20eMA2JQpUx5//HGtyvTatWt/+9vfvvnmG2VB8lYCAHzxxReDBg1SPlJeXv7SSy+5jyPKbwERp8BIz0+jqsTPP/98yZIllZWVihHrGudDhgx5/fXXk5OTtf3z/fffP/fcH8FzTJJ6hoeHL136ef/+/VWPkM/UP/7xj40bN8q2qe7aujB+/ENTp07VulRxOp2ffPLJhx8u0H6pkKGv1xMnTrzxxhuq8RYebnvmmWdKS0tXrPjyutWbNc76ZUDMmolY481/o4HeTPbT6D5mRtE0TZRjhJKFhFhDQ8MeeeSRcePGOhyO5tBMEyZMGAMhFBIS8u23a7/88suammqHw+lwOJxOJ1GoEQ0/TVPydDb+gmm9ubYOtE69mdahsNI0iwBjkA+9UBTlg5NiMScnZ/r06ZWVleA+MiQ7dUAIl5efnzZt+tNPP/Xss8+qFGghISH33HPPv//9BXEg7q6AS6f0wAMPaIlZaWnp3Llz3R7t5N1TZLFYZFHy/PnzL7zwwv/8z/9Mnz5dZVmUnJw8fvxDf/vbu/IVhMAtuSLDJUztwwMAEKKI7Or1GYQAgKaJ4EWJoihJLnkuLS1NeyIFY3z06NHXXnutoKDAHeoKiMhL8iNlFRQcmDhx4ssvvzxp0iSlBwiEUL9+fSdMmLBs2TLFUwAALOs1mAnHccuWLSPETNEWjBBauXJVI0uNcgUwBoPjTvINSQKEQPYrSPxqjBkzRkuunE7nypUr58x5070jpWQ7rrLKysqnT5/+6KOPTp8+XUVdEEJDhmTce++YtWvXgfvNYox5nu/Ro/sdd9yhJWbnzp176623Nm3apHQ6R8QpABBFMT8//9FHH509e/a4ceP8VaBNnjzppptuUl10OBxLly597733yLBRsA6PcPCffLJ4165d77zzTvfu3ZXvNyoq6v7775e5mcyTlcpeLdxleZTiizTo5i357qkn22yQ14G2bdv27LPP/vOf/+zWrZvqWULYtFVCCE2cOKFXr16q64IgfPfdd3PmzKmpqSH9z/OCmxfVZrJy5cqcnJy///3vgwcPVvaM1WodM2bM2rXrTp486bs68fz58++8805+fr5cTVJWZWXle++9R7rL9MrgOwJYv5o5MZMRGFMFTyeNsk2j1WpNS+szbtzY6upqcszMHGQmTDRnYIwlSaqurh43buxvv/26b98+8rkjQJp1orl9wRoNrZCbKRc2om8hf3qenKld2IiBhPHrxxjn5eVNmzZdEaKn1u+2W3jCCKHFiz+NiIjQngBJSkq6//77ly1bppR4EEKPPfaY9rBQWVnZ66+/np2dLUuByrNwsl6CyJFLly7lef7ll19WHuNhWXbIkCH//OdHhElCrRDpys1LM8GL3ZFS96KGvGTKTaMoSn4LDzzw/7TWjMeOHZs+fXphYaEyE5VYLBOJd999VxRFVZfabLZhwzKXL18uXyGKHaP9lcJC2S+5Z6ux0nFiY67uskG2d3MvNQ1w6zDhzjuz2rdvr0rtdDr/9a9/zZ8/HxS0QdsnpKeJ1atq5ABAVFTU2LFjiWM95fWxY8dqSywrK3vjjTe2bdtGBCPV8CaGiIIgVlVVv/LKLIZhxo4d68uxMVLntLS0zMxM1WFup9O5ZMmSefPmKQeLbg4IQUHBgenTpy9cuFBl+dmtW7d77rlHdv2ibKn3AeDS/ODa2NN1a1nLysr+/Oc/5+fvUr1lxWvFCEFhYeG33347bdo0lRfK6Ojo9PR0OYqafD0sLOyee+5RfWREUVy3bt1LL72EEMUwNEJIubCpRkF5efnUqVMXLVqkomft27e/886sRYsW+bggSpK0adOm7Owc9/hEynksE8tGMBVuHQhs/dLNqpWJNbJBI+FmDMOwrOWBBx4k8TBMbmbCRPMH4WYURXEc98ADDx46dJhheHJGlKZpcjBN/mi1si+YX6D8dWLTzKFc2FiWpWmKpil5p18QBFGUfFzYlCgpKZk7dy7RehEKodzGI2nc9mkwb9787du3q4aUzWa77bYBniIgYIwzM4eqBCyHw7Fs2TIi6ygyQRzHK/85nRzPC4IgAsCKFV9u3LhR5WoyKSnpvvvGKasnGygaD3e5XbK3K2NVm5yzwm0xomnKarV06dI5PT1dNcauXr368ccfFxYWkjxlSoY8Aa4TFwAA8+bN27t3r6rc1NTUoUOHEkpssViMveUSZ3HV1dVKqVFZUGNCO3i88V7d9AghjCEzM1M1cjDGu3fvnjdvHrHc1j6LECIFyVmtWLFi+fLlWq+JqampmZlDVcrSW2+9VaU0czqdq1ev3r59u7JuKpBvLqng7Nmzjxw54ntHZWWNatOmjaqNubm58+bN99Y/nr0KGOPjxwv//e8vKioqlI9ERkbecccd2oFnWB2XCtHdjXU/wnHc6tWrc3JyvNXW/d4RxvDTTz+dO3dOlYPNZouPj1MWQup8//33JyUlqRIfOXJk9uzZcjkcxxt2DqqsrPz440Xnz3sYhFit1szMTN9nxJUrVzZu3KQcJ8pSAt7yoCjKYrFYrUb/LBaLuX61FGLmdHK6/+p8UDGcEEKIcsc1s1hYlmU7drwRXDaftL9jzIQJE40M5NZ7A0DHjjcSjz5ycELlmsjzQrP6gvmF+q9fVAAuX5otMAblwibbtlEUUi5v/hIzIoAS7wjkinYNQO7dYpJm9eqvLl++rErTs2fPTp2SwM1GMIbMzKGdO3dWJTt06NCiRYuUOesuOchtbEasEL/77rsrV64oE9hstttuu63O1jUohgwZ0rZtW+UVjPG2bdt++OEHhiEHBywhIdaQEKt24MoXSfiaDRs2KC1CASA6Onrw4EE0zbAsU+eiXFFRsX//fqRgqvItb2J98wQZYCNGDNeOnMuXL8uKRJkpaXOQRw4ZhB9/vOjo0aOqNFFRUQMHDpTJMwAMHz5ca1t44sSJ//u//1MWpzs1GIY4MkZVVVWrV69WvUcD9O3bV8UGL1++vGzZcqUu0FsbEXJtKNA0/dVXq48dO6ZK0KtXL0JvGm4BOHfu3LffrgWFhs3bpwMAiouLf/31V+1diqK1Fbz11v4qQ2hF3yJig+qtVopPB+Tl5e3evVvVA507dx4xYjj41jOnTp2SyWcQpxXD1D2pEQrEZVmzRbDWL4ybHTGrP+SBRFGIoijZh35YWJh7A9GECRMtA2TOhoWFsSxLtOCUIiQhQO1J2haK+q9fVLOXRf2ArDgi5m3KW8rljcBHYgYApaWlP/30k7EsCLXiKQDAhg0/q2RBAIiNje3bt5/y8b59+6nMyTiOI+ZPvphLQa2YBTk5206dOqW6261bN5vNZpxDwwFjnJKSopUgd+zY4Y4fioyd2yKXOg4hhHbu3Hnp0iXlXYZhUlJSfHSPe/Xq1d27d8tOTfxtS3NDSkqK1hP9oUOHNmzY4Kne8Qr5blVV1U8//eR0OpV3WZa95ZYUUJi/9u7dW1WirIo04IFyWcTEDgCtWbOmpKTEuHXEzG/QoPSOHTuqbh07diwnJ1surc42kqOkCKFDhw6pzvDExsampaV5qYBxBX1FYWFhcXGxbOxnXFUAVFZWpqqkxWIhmgElwsPDVSfoAKC0tHTNmm8JMatzVZO/GwCwb9++mpoa5d3IyMjU1N7GOcgoKSnxbpEbOEjjiIGA7j+3VjDoJTcZgrJ+YdzixRotlAzfbc+BGMa1+94i9tRMmDAhQ56zJGg82XBBiIJWIZ5BMNYvCgBa356T7ttVLm++EzMA+PXXX5UOD43Lxa446FBQUKAyFQsNDb355m5K0tW5cyeVa4SKiopDhw76NTjlZfjIkSMqs8aYmJiBA2+DhtQMGKNLly6qHrt8+bKsv/KO0XP4AAAgAElEQVRlEsopS0pKlOfTCNq3b5+UlORL686fP19VVdVqpn3Hjh1VI8fhcOzevRt8OwTlCZyfn6/ivQDQvn07m80muxLRHau+R4RDCLEsgxCqrKzat2+fQah3V50wdO3aVcUGBUH49ddf3fSj7jZSFGWxuKb8wYMH5bOXBCEhId26ddMOHkEQgkI2OI4jGzS+7LAQQlVT49D2jNJYi9R24MDbVIE9AOD48eNVVZW+v3336ogPHDigUrlbLJbOnTv5kg/HcefOnZMNZess1F8YTG35lrl+yWiVxEwJ924dRVE0QpSxHbsJEyaaOWiaInbK5DPeOiQ0GfVZvxgA8ObiyTMjEAShTomqaSE3kud5pU2IIgFiWVaSJG8LG/ECr4TD4fjll198X+yQ21VAYWGh0+lUirMMwxCvGO40SOsko7Kykmy0I7fPdN8KBQC4fPmyIAjKEsPCwtq37+Br1YONpKQkbSCsy5cvl5SUkDfl73C6dOmSSh0UHh7eqVOnkpKSOtVEpaWl5EcrmPwYQ7t27VQXKyoqjhz5lYwc49NrMtyUAAoKDpw+fVrl5yMiIqJv37Tt23PJyV3t6aYrV65s3bpVzsqX4liW4Xnhl1+O1NTU1KnR7dChg4oNchx39uxZ7A4kUOexSZqm5DF28eLFmpoapTtThmFUQQvA5dUwOOB5/vTp0wCgciXqrbaGzfG41b59B5U6WhCEsrIycDtZ9fm7gQDQoUOHVawVABITE5GnZxddcBxXXFz37AsYvrj1M9cvguuBmCFX+GmXSpyi6hWM3oQJE00LwsrIPqFs1NjUlQoa6rN++WqsTywjtT4DmhWIHycSHsFgedP9oGMMPM9p98sdDseZM2fBT5keYygrK6usrFQ507/hhhtkicdmC1M5vgeApKSkzZs3+16QMRiGiY9XB3dqBBC5uV27dtrQ2H379tWqvwJGSEiIVoGghSAI165dI7/rEoKbO8g41I3ZlZu7HSm8CPoOjPHp06fT09OVF8PCwuLj25ASk5KStEH/Lly4IIqivwd+WJYpLy+rqqoy4GakFTExMarMw8LC5s6dO3fuXL9KNIBq74AcPg7W2oAxJq563IS5jsTeb6o98cTHx6l6hmGYJ5988sknnwywrhpER0fbbGFVVdXGyRwOB3Gy0szdMF4P61czb119IAtsSAHzmJkJEy0dlPKcWa3dcmvYQ68n/Pi0tYi+cnsdAADgeV6rB9OFwcLmcDh+//13VJdvQy327Nmr3Y0mTucIdUlNTW3ow2AWiyU+Pr5Bi/AGhFB8fLw2bltwwbKs1qu7FpIkORwO8rtFEzMAwBinpvbSkt4LFy74rmiVIZuMXrx4UTUFKIoiOwsY48TEBJVvdwAoLy+XJInEJPGr/mVlZdXVRkI/aYVWqRV0KCkuzwdZr1JZWVleXh7EDGXEx8f7GybOX9hsttTU1DqVk4IgVFf76tmlaXF9rl+tCYrvDDK95Zsw0TqAEFCU7J7RZGUutMJtJ3Kshfz2ZXkzXtjsdnteXl5g8jzZAdVFY44/hFqGXBIwrp/J7Na4hnvTVgWw4USSa2kJwzCxsbEG+hDitUIUJaId8rk4VFJSYuBFsEkgCGLDGLzV7ZbDLzTyXPZtLF0vs69xENz1q3XjuvnwmzDROmFOYW9ohdwMACwW1sflzceFzS95V06sdaNPygQAjHF8fHwjOFFMTEzU2kQ1AjDG2vNCQQfLsnFxcS1dFeYnsK6nirNnz0JADgbd2jbdEY7dJqD6458UJ4qij/TMR4NSYtqgPawYdNhstv79+wuCaLCNUj8EeeUhnj6051SDDpvNFh8ff53NrOaCoK9frRKt7GiKCRPXIcxZ7A2tk5sBgNLjsLflzceFjRj2+EnP6rYuo6jGiJVJ03RDeLiuEwghd8ThZlRKKxA1iXSue6sBRhPycfCIoiiKPumdfBnzhA02zvihKEqSpBZFQnBj9YzpaKHJEMT1y4QJEyZMtCy0AG7mo829CgiBUmmjXd4aYWEjp8u8oaKiQj4E1XCorq5uKqMj4jeyQYuQJEkVmKvO9A1XmaZFhw7Bd8gpikavLyYmRkm0BEHwhZ5hjJOSknxRqBInEw0KQRDsdnuLImYAAL///ntDFyEIgl8zy4Q3tNz1y4QJEyZMNAn887HWJOB5PmB3TEobKqXnK98XtoiIiEGDBuXl5fmlOvMWfOnSpUuyLqKmplpLXVauXPnqq69CMDQ8xAs/AG6SA1kYY7vdruJCHMctXrx4wYIFwSpF6dvHF7QCboYQVFZW6pLewMYMmSOhoSGqWcZx3JkzZ8jg0S0xPDxcxWoEQUBIx7mcooau0BFWq9WwSoAx1u5cFBYWZmVlgV5LiWdtv4AxEI1Zi3PdWVWldr9RXl7+0ksv7dy5s/4bMe7vRov3mtNM0LTrlwkTJkyYaHFoAdwMgidS8zzPMAxFUb4vbAzDhIaG+mUWSKS99PR0lQN9cEVPcrk4FwRRK/0kJia6CVV9IUm1oa588eIddGhNxViWjY+PDyJTvC4tldHhw4drampUV4mSNqD+wAiB1mE9xlgUXUP08GGdEFht2rSx2WwqN33efH8rs23fvr12angCIaQz68PDw/v3v3XPnt2q6zTNBETMBMLum7n/dxUwBvJelHUmx8N8t0E1zL+FMdXmjyZcv0yYMGHCRItDC7BpDC4EQfBrYQsNDY2NjfFXViGeMFQCKMb47NmzGLu0anv27JaDbslwO9kPwj93PkH2FOc7SIQ35RWEUPv27d3xQ+uLAALJ+xKmtjmDEAmGYS5dUruZiYqKyswcyjAsTXucY2QYxtiAkIwObWjpqqqqixcvyVldvHhRW2J6ejqAWpTned54xCUnJ2v1Zko6hzEGwGfOnFXlHB4enpiYAICIexvyj6Zpf0cTABIEgTCZlsVDiB/O8+fPqxxdWq3Wm266ibSl3p8Oj/h4LYi1Xg/wd/0yYcKECRMtDtcdN/MXVqu1a9eu/gooCKGePVNUQaicTufp06eIdEWkKK28GxcXN3z4cOSOOhVE1K8b/AZCaO/evdojQx07diQ0ALmDhwYM5MnxfKxYQ7uObGiQtpaVnVNdj4yMvOWWWygK0TRlsbBECWaxWGjayNiPjMP09EHaMHF2u33nzp1ysqNHj6rMGqOiovr376fLbTiOM6A8qampujEAlBcxhvPny1UMJDQ0tGfPnrJvHoQQy7JEk+DPsKEUMdmaZnYEDEK+SkpKVIfBLBZL165dye9gfCua7LthwoQJEyZaNuwHP9394SF7U1ejJcPkZnWAYZjevXv7u7lus9n69eunOmZQWVl54kSRfCAEYyguLlaZu8TExAwblulvcVgP8nW/sjKGX7IaQog4dlciISEhKyurPg0kppKqlvpTK2gEN3cNB2JqeObMGdX2eUhIyK233ir3Bk1TVqtFtp41yBAhdPvtQ7QO68vKysnjREY/cOCgSgvKsuyQIUNIHAjtW9DSM/Ky7rnnHplFqEBRtb4ZEYITJ06oQlQzDDNo0CA58gRN0zTt0xdMOXicTifRyzWhSrl+QCUlp7Qq97S0tL5908DPc2Kqb0V9ZpYJE80RzmNfPp3Zv3/m018eI/sZ57LffGRQ/0GPvJl9ztcU6gsB5GnCxHUC+8FPj8w4LK7/7IhJzwKHyc3qRufOnd0eCOoWVohF0H33jdMaiZWXl2/evJlkQrRnhw8fVh3rpyhq0KBBRHj1SzZCCC1cuODYsWP79+9bv/77f/7zH1OnThk2bBg0AEPzpTLkx2+//aaiEFarNTMzMzw8HPwXIpcvX37w4MGdO3euXLny3XffnTRp0sCBA/3NBwAYpgVzMwCQJOmXX36x29WfvV69eg0fPhw8O8QgeBdJFhYWNmTIEKXPbgAQBOHYsaOKbHBOTnZpaakqhy5dujz22ERv9VTSM/ewR6NHj46KivL2CMPIBpkoJyfnwoULqgSdOnV68MEHSRIf3yMp+pFHHtm7d+++ffu2bNm8ZMm/Zs+efe+9YxISEsD/8dPkOHTo0KlTp1QX27Rpc/fdd/vlC4Q0PDNz6K5d+b/+emTbtpzly5e9/fZbDzzwQHJyMrTAnjFhQoWS7+e+v68SoHLf+zP+cwzAuXPpjO+Pc8Ad/37GP7PtvqTQXPA/TxMmrg8QYuZeN/gW73ytyWBys7oRGxv74IMPEAMfY2GF3LXZwh988EFVXGlJkvbv369ICRjjH3/8qaysTJVJx44dn3zyCd8VVKTQUaNGDho0yGq1xMTEpKSkjB49+uWXX1606OMpU572NaO6EIC3sV27dl25ckV1sWfPnpMnT/Y9E9LAiRMnpqSkhISExMXF9enTZ9y4ca+++uqCBQt8p81K6NrUtRRgDJs2bT558qTqemxs7COPPOJO4+qQOv0QPPvsM1pF1tWrV3ft2g1u5yIYQ1VV9fbt21VGhiEhIRMmTMjMzPQ2NUh6+dbzzz+fkZFhoH0VRUlW41RVVR04cECVbVhY2PjxD3Xq1Blj7EvAa/eUtI0ePToiIiIiIqJz587Dhw+fPHnywoUL3377rRZKP/bt26fa9WBZ9u67705PH4h8czuJ3efKHnjggfj4+LCwsI4dO2ZkZEyYMGHevL9/+OEHpj2jCRMmTJjwFUpihu55MuX5fl63YU3UAZOb1Q2E0JAhQ2bMeMnYtTSRdRBCc+e+mZKSorp75cqVLVu2EC9qsmxaVVW5Z88elfRM0/Sdd945adIkImP5wgaTk5Off/6FuLg41d1z585t2LDR95YaIwBulp+f/9tvv6kuWq3WBx988I477gAfOBVJMGTIkCeeeCIsLEx1t7Cw8KeffvK3VgDgoy1cswVNUzk5OapDRwihAQMGzJgxQ6Y3AF4NOMndRx999H/+53+0Z/BOnjy5efNmhBBWRIPYsGFDeXm5KmViYuLrr78mKzBVLxRj7HS6KMSzzz47YcIEA+/5koTJkTZSIsawY8dO7ZHFbt26TZv2R5vNJgiCMT2TK/PGG2/06dNHdbeqqmrbtu0GjzdDIOTyX5Kdna09rZqYmPjcc88lJLQFX5X8MGPGjJEjR6rYMs/zubm52EsgEBMmWhCSRs95sV84QHi/F+c9fDOAddCkeaO7WcDSbfS85zIjfEmhueB/niZMtEYoz5VpiFmqsTNmE4ZowdqDxoTVap04caLdbl+8eDFxTKeSWmSN2dtvvzVmzBiVQIwxzs/Pz8nZJju5dvMu+PrrrzMzM1WeGCIjI1988UWLxbp48WKikdAVkkihiYmJb701t3t39QIgSVJeXl5xcbHmOaRr+MQwjMGOu7f4URRF0TStW0Ny5bvvvuvbt6/KjC0hIeHNN9+02Wzr1q1TJta2DgB69+49c+ZMYn6mhNPpzMnJ0a2tL6Bp2puxXyPDmwBMURSAumORy+c79fPPP99///2dO3dW3iUDNTQ09K233iIpaZpSRSbDbkcajz766PPPT4+MjFSVW11d/eOPP4KnfI8xLig48PPPPz/22GMqA8jk5OSPPvros88+W7ToE9VTJFhWXFzc7Nmzhw8fbqyu1IZQW7du7dix9xIaL4Om6TFjxlit1hkzZlZVVSGEdJm2TFBnzpx59913azlqSUnJN99846OWiYzzOpM1AkhlCwoOZGdnP/zww8odE4RQenr6ggULXnvttRMnimQ7Uk0OZADAY49NmjhRhy1fuHBhw4YNJjEz0RpgvfmRxdmPKC60y3zzy51v+pVCfSGAPE2YaGVwk7HDR+DJ5GH5J0xiFky0bO1BYyIiIuLFF19cuHBh27ZtyRXFiXkMAGlpaUuWLBk3bpxWAD1//vyXX34JgLXRhwoKCn788UeVqRgpbubMGcuXL0tLS1OWpTqpP378Q//973/S09O1glR5efn69eu1cifGuLy8XBuuqnv37jZbGHjZcSeCqfbEUVRUVM+ePd2KDqVQ7qrPd999l5ubq82zbdu277zzzvvvv+8OG6CPJ554YtGiRTffrLP1ePLkyZ9//llVnO8wUAN6qwx5g3UqM/0HysvbqT0/1rFjx7S0NNnPO/GGb7FYSACxU6dOrV+/XqU6AwCr1froo4+uWbNm8ODBpC0Mw7Asy7IsTdNkBLZt23bBggVvvPG6VteKMd63b9/SpUtJ3DNlx2KMP/xwgVYRCgAxMTEvv/xybm7uu+/+bcyYMTabDSGUnJz8v//7v19++eWmTZuysrKMiZkk6XYpWrly1aVLl1RXiW75hx/Wjx//EM/zxBJSi9TU1M8//3zy5Mla+uF0Ojdt2qTyNSI3U+vDJioqqlevXoTTBvvtBwKM8dKlS7Wnzoju9D//+Y9szKw3hqFt27YLFy589dVZWmYuiuKOHTsKCgoaYJzXEmbtp0yubHBLNGHChAkTwYfkNqrH6z8rNIlZkGHqzeqAJEmyL2mLxTJmzJjMzMz8/PxNmzbl5Gw7f/58ly5dhg69fcSIEX379tW113I6nV9//XVeXj64YkCrFG7w4YcLBgwYkJqaqnqQYZiMjIwBAwYcPXp027bt+/fv37p1KwC0bds2PT194MDbMjIy2rVrp0tLOI779ttv8/LyyJ+aNDoCUPfu3T/99NNPP/0sOztblpDcWhpEUfoGllardfLkySzLrl69+vz586q7pNylS5empqbeeOON2mdHjx49fPjww4cPb9++/eDBg7t27QKAzp079+/fPz09/bbbbouJidFtoN1u/89//nPq1KmAd/cN4iMTvPvu38aPH6+6WF5e/uKLL+3cuRMHL2Cxt6zatWv35z//efHiT9euXasUrGX3iUuWLOnbt++gQYO0urWUlJRPPvmkqKgoNzd3z549RMHYq1fPvn37Dhs2rE+fPsQdixbl5eVLlvwfuPUzclnk1VdVVX700cfvvPNnLalDCHXo0H78+PHaTvMRRMkm50Z6ZsOGnwcPHvToo4+q1FYIoZtuuulvf/vbtGnTcnNz9+zZu2tXPvEdMnTo0LS0tIyMjJtvvtlbyIR9+/Z99tm/sJ5mSfddWK3WJ554nGXZVatWlpWVN6GbDPldnDhRtHr16mnTpoWEhKjSxMXFvfzyy48//nh+/q4dO3bs2bOnqKgIANLTB/bp02fo0KGpqamqCB8yioqKPvvsswZt3YoVy8nGgRKFhYUjR44ylXUmTJgw0QIQdetTKfOUnj9MYhZEmNysDly8ePHatWvdunWTr0RERIwcOXLkyJG+PC6K4vfffz9v3jwAUIk7Cnm36oMPPvjLX/6SmJiozcFisaSmpmqZmwEwxrt37/744491BSyEUF5ent1uV1kJ0jQ9aNCgQYMGyVe2bdv22GOTQCGtXrhwgeM4lbwbExMzbdq0adOmkT/tdvucOXPWr18vF3fw4MFPP/105syZ2k16AAgNDR0wYMCAAQN8b6Aoihs3bvzPf/5TT0mOoihvrjKMc1ayiHpCHgYXLlxQ+eRACN1yyy0LFny4YMGH5MrRo8dGjx4ta/yqq6v//Oc/f/DBB927d9fmbLFYevTo0aNHjyeffNLHylRUVHz00Uc5OTkYE1am0wkbNvzco0f3J554whu7M4YoioWFhZ07d1aOIkEQLl++JFv8EmCXswr03nt/79y58+DBg3XtZtu395sQlpWVffrpZ5WVlVolGKGE3sb5Cy88/8ILz5M/7Xb766+/vnbtuiCydH+xaNEnycnJY8eO1dpbIoTi4uJGj75n9Oh7fM+woqLiiy++KCw8IWcStLr6AHknqDELNWHChAkTgSCidy09M4lZUGHaNNYBjPGSJUu03hR9fHbnzp1z5rwpH/HyJnZkZ+fMmTMnsFK0he7Zs+ett96qqqqSlR6qBABI69RBizZt2hDJlZABhNDJkye1RnQqWK3Wm266SXXxv//974cffqj16xAACDEj56kQMurVOuHNrLEuh5zYL0/lvgBjfOrUqTp1MVFRkWlpaaIoyimLior+/ve/l5SU1L8Odrv9448/XrFihbtKHnflTsYYFixY+K9//UtrFlsnyIzYtGmT6rokSXZ7pYYmIeLOtLKycubMl/Py8oKiqzp//vx7772XnZ0NesovcuHEiRO+jPOkpKQm4RGyUhFjPHv27O+++y4oJyfdA+DL+mcVKEyDRhMmTJhoOYjo/VTKvF60ScyCDMrp5Hz/19S1bRqcPXv2o48+8pdXiKK4devWqVOfqaqq8iZTKuRdvGHDxj/96U8nT56sjwAqimJOTs706dOPHy8EjXitKBHn5eU5HA7j3MLDw3v3rtXXYYy3bNlSJw1gGEYOZCxzJ4TQ8uXL//KXv2idy/kFjuO++eabWbNmySeF6rPL7u3Zut5A8E8cIYTy8/O1AYVVCA0NjY+Pl3ULpGO3b98+c+bMgwcP1qdWZWVlc+bMWbz4U0KHQK9zCFkiWLBgwezZs0+fPu17EU6nc+XKVc8884yXenqtPEJQXl721FNPb9myResvxC+UlJS88cYba9Z8q8hc6yoDNm/erOdExwPucd5kSh5S88rKqhdeeHHlylV1kkljXLp06d1331u8+FOlPXMQahko/FqYzPXLhAkTJpoGEb2fGmASMw/Uf7Uy9WZ1A2P48ssvP/jgg6tXr/r4iN1uX7Ro0eOPP15VVUWETm+2Okqrquzs7EcfffT7778PTMwihU6e/L9EJ+Y+L6TrPhF98cWyvXv3Gkvz4eHhHTp0kB1CIISqq6tXr15tTFMpikpMTMQYSxIWBFEQRI7jyb+VK1c+/fTTubm5gUnYFy9efPvtt195ZdbVq9d4XiB58rwgCKIoBhLjsFlZT3333fdbtmwxVoCEhIR07HijMhIDeYMHDhyYMGHiF198oXUoUiecTud33313//3/b82ab/2Ry9GaNd+OH/+HL774ok5KiTE+fvz4nDlzXn11VmVllbdBpy1TdqaPMVRVVT7xxBPz58/XugbxBYIgZGdnP/zwIxs3bpRb562ZVVXVq1at8mGct2sqVY/b/I/8hV977U9z5szxRfWqBcb4wIEDTz311IoVy5X5B62uJkyYMGHChAmfYXKzWhBtge4tScJLly6dOnXqoUOHjKXnmpqarVu3PvbYY/Pnv6/I1kjWURrmlZefnzZt+qRJk7Kzs2tqanys+bVr11avXj1qVNb8+e8Tk0VlzioQU6jKysqpU6f++OOPBjTJYrHExcUT/yVyJf/73//OnTvX2PwyOjqa5wWe50VR9DzQhQoKDkyYMPHZZ58rKChQBc/1BozxxYsXP/7442HD7li+fAXJUJZBJUkSRVEQBKeT8yUYsRLe3kmdcmkDCK4YY/zSSy8tX77cQJ/JMExcXJzs8FD5Xqqqqt58881Jkyb98MMPPjK0mpqa7OzsSZMmTZs2rby8zBexXmlNhzEuLy+fM2dORkbG66+/sX379rKyspqaGjkfjuMuXbr0888/T5kyNSvrzpUrV5KWevHCoh/aQTGGEQD65JNPxowZs3Tpvy9duuQjD+E4bteuXY8//vjkyZPLy8uIp0DwMjvkiytWfFmnmXFMzA3kJXhP4u/pKT80isgVfc71hVm5cuXo0aPff//90tJSH3tGFMUjR47MmDHjvvvuKyg4AAF6ODFPiJkwYcKECRNBA0pK6tTUdWgWUGgMyH9dp9KVvgkRQgB41Kishx/+Q8+ePaOjo4mULAhCVVXV6dOnt2/fvnz58vLycmIYRrLyMYSrbEgma9hstrBx48ZlZWXddNNNsbGxISEh8ol/QRBqamouXLhw9OjRTZs2ff/99+DJ8cA7G1SyGoxh8ODBjzzycL9+/cLDw2WHbw6Ho7q6+tSpU0uWLPn++/UWi4X4aQS3XB4WFvbkk08OHz68Q4cOYWFhpGKiKDocjsuXL+fl5c2aNUvVcFUPA0BCQuLYsfeSTKKiokJDQ+X0HMfV1NSUlZUdPHjwxx9/zMnZJp/yMtDtkFssy6qccSM3tE/pWjrJr548lJ6ePn/+fOI6pbCwcNSoUaAX464+UHZOWlrahAkTBgwYEBMTExISQkqRO2TVqlUrVqzA2OVnEmMQBEGSJGV9IiLCx40bd/vtt6ekpCg7FmPscDiuXr1aVFSUnZ393//+t6qqWtlebf/4UGHZgQciYrqyJu6dAqw0BNU6wLxw4cJLL80gsRa8bSi4fZPUTpOhQ4eOHTv2lltuSUhICA0NlV13YIxramquXbtG3FSuW7eurKzMTfxwnXslin7ANpvtqaeeHjlyhME4lyRMUZS75ljZD+S3L18AVefLnw7du9oHZZAR26tX6kMPPdinT5/ExMSwsDB5XpMBUFVVVVxcnJ+/a926dSdOnAC9j49e/9fOCPIl8LeNXvKpvRn0aWWiOYOiKIZhDN72Lzfc0PP33xFCNE1TFEUCgYSEhISFhYWHh0dGRkZERHzwwQdatz0mTJho5iDT9o9//GNFRUVFRYXdXlldXe1wODiOEwReFCXluXoDFCa07Vqu9hDeCmByMxdUorx8mVwgoqHCq7hLCFOJUEoZ1F9hF/TELMVv8BR5AQDTNKP09qEUrYwLlVkWAEgSFkVB+4RSLrRaLUoLOkLP3MRV6VgPMJYUB5ZApQlRSGbqKmlketf/k5sGPaPNn/SMTCaNKas3bqZIjNPT099//30FN8vy983WCc8BRiqsbBFgDBRFURQCQEQbGRJiFQSRaHE9ZWtwV56iKETUjMTriSRhBWv1ILqK9vpRZ+1Fzxyw7O9Rmfif//zH6NGjlU+VlZVNnz599+49BnXwUtXatsjPKammcgQqiYHvTVNNQ0U+cjIMtZ5+amkq+eHjUFFQO4/HPT9BdfBJUHSC/I3yvKisv0ePkuFX58wC12ZTIG30kg8oh6JJzK4fWCwW47dtzM0iIiIiIiI+/PBDk5uZMNHiQKbtc889V1FRYbfbTW6mgulD3wXk4U1b3lyv/UNhPiTLSRhjpQ56VpkAACAASURBVIDoSiyTFn/lDJn/KImQfBMAuc2xamOOgac0w3G8X3oPq9VCUSCKclnI875ODd173jqlkLkk74grZC+PBirq4OH9T9lApcztKWr7RDsFQZAX/npLeyghIVH2Fy+KooFFXOBleDB5meHLLx0AsCR5mHPKrJKiKJqm3QMSJDcwliTJVU9RlBSKR1eGoBly3qB6BaAR9xV3a1Mpdi48diu0sSIqKyv37NmjKkLbRaAzLmsnIMYyGyHESdlMOaVPL05TE+xuCHkWSZLOOFd+QJRXjEukKIokcHtDdT1IZgfRiKo2QQwq7LlPBAgpewYUOkxXvRTZ1t0xiv0a/9pomA/JCrkHsKk3u16gfc/anTKnkyPcjKYpScIYA0XRDMMTNFJFTZgw0TAIxIj++oDJzWqh3SDX/pbVDoot89rH5Vv1ES88q1ErIyolP92U4I+EpNQjqUynVMncJEGnSjJJwxjzvKCV4A2KVonyngZOtSyFXPSxS5VpBEGwWNg6HzHOhxTfuXMneV/2woULWs4ZFKi6BQA0fYmVb438YFlWcXwLIQQURWNMYQzu43weqk2FVq12B6HOviWJN2z4uV27dhcuXCwuPnn06NF9+/Zv3bpFqzbxNndIsszModoQCyRmtC9vWfVqlNVzzwuZjCmbCQj5MTtAPZ0BXJZ7WHUXFLNALxOv+RNVgLcA6HKGFFUbuEySMDldafyIUofmqX8GVRcp9bTGMPi8+DUX6vpMmbzMhFcoV0DC00yYMNHSgbHLosf9pzmxARqTmxnLIo0PY0HHG4xlh6DrUsBD5FVn7q04q9UCXqz16irCaxrjK5JUK53rpmcYBiEkiqLc4dpC9QU/vSrRNE3TNMZYEARvMxljLIoSTRt5u/HlI4AQ3HLLLYSbSZJEQgg0ED0DTYON+4Smad0JRcgCy7LE0YtGx6VflgFk9hUeHh4eHt65c6fhw4cDwMaNG5966ikfMyEYOXJkTEyMKvNTp04plKU+QdNR2lHn9VZQiggsWzIXAvsMUhSiKJphaGN7D297THopA6jFdYrWsX61CGjXL1ltjBWQ3IYEJkyYaKFw2/jUAgAU5wWuXzSSn0aLxcIw+nJkU4GiEMPQpp16UGDg7BEhZLGwxG6LYWjZnUnAoGmaYWiEgKKQsWasnrGwyNdhzJgxffv2JVfsdvu+fft90DO1ThDtlhLdunVLTk4GH/a6SIKsrKysrCxVyO+amprjx4/7RcxaKFiWJXOhnvnQNGWxsCwboFrYhL8w16/mAJmSEdGttVJTEyauH0iS6OZmIJO0pq5Us0BjcLM6j/w2IRCC1re8BT3QqvFsMY4tJjt8d/9ZX26mysFYQjWum0G7iH1d167JU6dOjY6OJhePHTu2bt1aaDZG0sbvJeibylrn7B06dJgyZYpxZeSvbWbm0FmzXomLi1MlKC8v37ZtWzPp0gYCTdNWqyW4wj1FIavVUv/NDhPGMNevRobB+kW+JJIkSZJINGeNWzUTJkwEExgD2WZRxUYy0eDcjKbpZruwESAEpnxjjLq4mdHmpVYeValN/IL2TRnLu8Z1M6ATAPDQQw8uWbKkR48e5KLdbl+3bp3BU40PsoVscDeIZSEEv/zyS3V1tfIiTdNjx45dvPiTrl1d2jOFWYLHBtjUqVPef//9Tp06qbIVRTE3N7e4uLgV6yKJ1qWBMmcY2mB7ohX3auPAXL+aAzw/LC4zKEEQ62kZYcKEiaYFxhLxrUW8l4HnZL+e168GP2/WIpYNmqZbk3WE7+fNfIQxGzG4q0vDKIoKmDbozlWDDAOuOQCMHDnqxhtvJL9FUdywYeOKFV8SNxAAzeWTIYqirtxvrDAMABhDbu6ORx450717d+V1hmGysrJuv/32o0eP7tixc//+/Vu3biVax169evXq1Ss9PX3gwNtiY2N1393p06eXLVsOzYnxBhHEoNeXlEqTe/lZgjq1bbpdR1EUyzIAwPOCqV4IGOb61fjQXb8Ux8ywJEmCIIiiwPN8TU1NfTb7TJgw0STAGNfU1PA8LwgCidGqXAQpimIYGmN83a5fDc7NWgTvbRGVbEIY2v4ZPejFsVtwnFj6CAO/HQbtQgitXr26T5/ecXFxHMd98803r776J6VXyeYA8v0iv1XNpGlKkgLnwLooLi5et25dUlKSHMtYRmhoaFpaWlpaml8ZVlRULFmypLCwkPzZyjbJZHbkDRgDCVVXJy9FCLkjJahvyTHulGAYxtgLjgkf0SKGZIuoZMBQumeUj5mJoshxPM/zZ86cSUpKwmboBRMmWg7IhD1z5ozD4aypqSEz2r0UYoZhlF6Rr0+Y63crRNDPmxmI+M1h/hivysaHygxubdiwITs7++TJk7Nnz3711T+Bm4g2HyHA7XYfeF7gOI68d54XGqieGONFixb98MMPQdmkdzgc//73FytWfFn/rJohjImZ/Mq07hZJNCfVu8MYi6LIcbUvl2TCcbz2XbAsKxMzcsC6/s0xYaLR4G39InsZBGSvnef5r7/+mmGY1qQ2NGGi1UMURYZhVq1a7XQ6yFyWpzZNM+b6BWZ8MxM+IjCv8brkJ+h0LuAMDfVmAIBnzpwp+3bHtcHHmwuUMQlkSJLkjmwWNChDG8+ZMyc6Onro0KH1Mfe6du3aokWLFi9eDP6EhG4pQAgZEDNdTZf8oNsGkuY4Xjs+ycsl/tx1Y+8qHVcoYtyZMNGyofSyTbgZz/NOp/PQoUNr1nx7333jRFEk6uWmrqkJEya8gijHKIpas+bbgoICp9NJzBrJNiXLsgq/INf1+kVHR9/QoAUE6xC808mJeghW/i1x403bdtIKq9XCMD6dQCA5+JLS27mXOjc2tBK8L0ZchtVQr77GJ8IZhtEV+8m5BW+leKtga6IQ/oK0neO4deu+Y1m2R48eVqvV30wwxkeOHHnjjTe++WYNyRVaXa+SAzNaSBKWGRdFUdpA7Z6hz5BqfMojn1h2qTJHCFmtHh4FdcmbCb9grl8NhzrXr2nh4f+orAJF5EyEACHK/QORxeWXX44UFhYmJCSEh4ebgSVMmGjOcDgcJ0+e/OSTxRs3bnQ4HBzn5DiO5znyMSQMjSyLHOfT+iV/JVoZTL2ZCZ8gSfpxnOu0J9Qq3OojRkiSBOCxogesyPJFVy7HxzbPM6iIxPz581es+PLll2eOGDEiIiLClxxEUTxx4sSKFSuWLVuu0Fk2J0VkMOBNOhRFSd5EkM+DSRJWMijlLFONT5Z1BUZT5iODBP1TXuF5r2HZTZhocZAd5RD9mCBQCPEcx5HP8v79+w4fPsyyLMuyDMO4A4VT5JtNXOp4O4FZ59aeX+nrAtIyUn8rQGCG3jbREKBpg71sl+RGUa5gjxiDKNaOXuUsE0WJpCfb9xSFiAsfp5NzOBw8zzmdTo7jyX8xBopCMjEjLkCu8/XL5GatEME9bEbgXcVUx4OCICjtu+rpPxBjLIoeLLFO5YC3GhpTRBUTu86JGQGhZ64zbhjKy8tffPElhODee+8dMWJkjx7d27RpExoaKgsTxBFTdXV1cXFxfv6udevWnjhRBEC8XNZyvdbUtzStH6FYRajkAaxKLEkSzwvE76hGaYbkZ1WynNbzhyCIptxmooVCu36RrTGiLkbIRc/A/fHHGERRYhieZVmaphmGodxQflq8BYIzXkEQopRsqv4BrwlvVJQuGO9PedvrMbXiJoIOiqJ1tzBUw145JlXjECGKopAouhzig5ubEZ0YsUaurq4hNsk8zxFDEndgDJejRgOz/+sHJjcz4SskCQcQPFeSJEFwme5IEjbYI6Qoioj15ESBN+FSEASEXDoEQVC7UvC5Vtf1lkzA0JrhYYzXrl2riPyGFOedsJvOkadcO20IQWuNXuItnoFq2MvKZO3g9bYd7u0RWZ+myAGbC5uJ1gfZhz6AKAiAEHAc5451JjAMw3EcsQpGiBAzAtfjDMPofnDqJDmywIqx0fqFEOU24MdK2VQLuSaybsEAutzMuCYmTAQG3cEmSVipHAMAhmHlxUgQjKYPxq5pS9M0IWCCIDocLv8fgsAjRGHs8rzqPk1a3+2P1gGTm7VCBD2+GYEoihSlM2DqjFem67JCC/lgGEIIgDbI0/ctQ29Hw83JHzDcziGxm18B1BIGmYO5lGPkT5IQ3IaMrdVA1NvCppWiOI4jiX0XsHieJzsXysGv9PxBgLG5oW6iZcNbfDNZdQZAAYg8DwzDk112QRBompZNGYnGDCGkDESpjDiiRLCUzCzLKreleD4I3Kmh62zChAyWZZxOp+qit5FMjKF82xyXRQUKY0l58pamaUHgiVLOrTvDPK/jBOs6hMnNTPgKSZJ0vTXStBGP8h0cx8kOEoK18Oj6EryeHbMGCzK5cn9Ga/VgnldkFVmzi0AQXHhzluONKfnLoDD2OJmGEFLKgu4017VjKxOtG7VHVDGWJCCbfgBAote6iRlyOwtB2k+NdspAXdYcfoFwwiCuL57OgVww919MBB0IIUHQoQM+OuQwhsLHqkR8sEmSRNO0KApyWDOiEnc6nSYxIzC5WStEQ5w3I1AdHiMIwNDRG4JOmXTrZlqDBBF1HsyTL7RSUuaC7pH9oOyda+EteJpWYmMYxhztJloWjNcv96kzhDEigh3PCwi5nJpSFHL5/tDjZhzH6aqhgiKANgTcETU8YCrNTAQdLMuqDBcheCNNZmYAWJIw2UMRRUFmZQTajcXref0yuZkJP+BNddY8p5CuuGwqzUw0BHS3t8lII746gqXU0rpkJNA6tiJH0ZrfvDRhIkAoVWeEjyGERFGkKCRJoszKwP1Lm4PWDBhch6Kb3TxhGEa722Lqxk00BLSTQh5p9V+/5BMQGGOiWxZFj4iFxHJS1zVx85uXjYRmx8381fl4S+8txFDrRiO0mud57WYeTVOiqPYS4SNIvF3d92i1WnQj8PqYra7HIdMapJnAfSzEQ4iSjw63LA/RuqazRNqjKJdbYYSAZdl6Dj+tS0Z3WeoNTtkaiqZ9CnVoIigw16/6QNtqb/3g9qUhEm4mSbUh7N3czCOlDEEQvCij6vCXKC9DnpbbAIAsFlb25q+ExWLhON7HMCGq/AGQm3B6wPcMtTnLaCmG5T7WXNl1mm5sKOj6m1GuXwbOYBoBfr10iqK1CxPPCxhLxO+iPA4FQUce86WryUM0TSME7tDSsjINtI4ZzfWr2XEzE80c5Oy1dueeZdnAtlXI5NTOQCLvBmx8rOuYIWC/jiaCBYSQ7iEK913XCX45/JcgtIA4J1qXMw2hntW6ZCTQOmaUCSH5fX2ubSZaMYhUhxCSpLbpD9wGO1bvKJVDVEfcPCor5pev884BKARH+QfH6fhTpWna2/rl/v5YrazTybuyIgZaEH7zqKyYo9/tKwUkCKJSSCXHsH2Zerr5WywW7QckMN/iyqoe/jq/DFxF+JtP46POmiu7zsGRg80hym4MepU065fML5RpSJQUqgnXL79eOkWpXQZgLO8t1i5kkoQFgQy/8G6jRsUe/jqvDOlmq9tklmWJTaPqrtaPsbl+gcnNWgHqc7ossN1Zslup2r9HiGwTBlIZmezJk5AYbrk/BH5D13DF9M3atCAxEvxaLikKWSwsWSeasxpNS5nkkUZ8T1EUkle7wKA7pMGLYwDlabQgHgc1YSLoMF6/DO5ijC0W1qVEwrUXXaKfW++uFRxFUZQkHf2zLj1zy5ExfcYMt+1fvaPUlafLxRGWMGDeyYFm/UIIiEs6g9Z5y99qtWo1ZrpB532BsqryEthyuJnXmnt03b5VuaUAEJN27wjlawpiZeT1C2PJdzmCWAM2/vrl10tnGFrVInkXgPyXrF88z7tbIWEMWHL1gy/9bLFY5Dem5Gbm+uUNJjczEQiUQcZkEHoWgAtUQvYYhmYYWj7PFhiV0vVfB0F1xmUiAHjT+fgChIBlGeJdN7i1Cgp04zQoV+J6VpsY/ere0j0DoI2xW2eUCxMmWjpkTZrrZAtg90WXiSOxNyNyJAliofwikevkiBeujQ6C3JZpVlsoMcxCSkUJuSmJogCYpmmaZuT1i+N4QRAUBpbI7UxcWagr0iZFufJHCDEMi7HkDkDigsq3OEVRysaCIjCJKgRlbYdIrnSSO7YkuYVr/yT3a+sm/0nSkEIVdUCkS1V9qKyMcduVb6QeNbfaQsnrRgAhYaGuorBeYrnaSugp4morQK6wLEvTlCSJ2kqCBqo0GGOaphBCsuGr3LcIuQYY+a19VlkrZQKDt0Dc4biylbAyB91siWJKZalLvOyQsohjfc83JedGZpk2b4/eIHso2mTm+mUAk5u1Kmj1YA3ns5EEXNLTnrEBqPIFQRBFRNM0QojYaPlL8AyM5QLecTRRf3hjy8TqT/bUJCdGxJCfolSPUBQKjPk3NIyPQNQT3lwyEuiyPm11WsQeuQkT/tpxIFQrZytkfZcWTZKYhP4jhiRH0iDWlB3ZsePYJQFjjOkbumVkpCbaaBDtxbtyD15wiZ7g3gYKbd/3tj4dbrDQAGJVWUHOtovt78poDwAZDw3OXZ1bqijdXRNRlHBElyEZqQk2GkT7idyt+8/zCKGwG2/N6N9RkdXJCqys1S87dhy7LIbffKc7//w1u8s92xjZ+bbbUhJsNIgVxbty9px14PBud96dePGQ2C4lMZQWK4p2bNxTxgOgqK5DhpB2VRTtyN5XrmxXbVURQsqUxbu37T4tdRkxMmL/ugNXEFBJtz84AHZ/vb1ExDimz7197Bu2nLR2k9OfyN26r9wJEd3vzIi54IhNbhNamvf1QXbQsLTEULrmwt7srUV2IkyH3zRgcD+Dtuu+ET9qXrQje28Z28P1asYPzv3xcmpGB9drWpV7FqjoOqqde1p/85eK7irXp3jXtoJyHkV0HT6y7aVfpMQebUNo0V68a+v+cg5jiOySMbhXgrs++89z8hKGEGBb8gjlUyfzN+4p5cJvvuue2EMrd5YCYBze/a67Yg+u3GHvftfdcaV76aS0hFBwlBVsOwS9bk9LDIWasoLsbUV2Va20zTm786sC6KccbNu2F1cAyOFtVEuSzO1tN/Yf1PfGaPJU+aGdeSWV4V2zRrapHWAndmzcW8YDsAn9RmR0iaTFiqJDF93vhMw4bzDXr4ChH5nXRAtCwAO3/iNeEARdL+HEFM1isej6SPAGjLEgCDzP+8vraJpmWdZi0dfMkMikvudmIoigKMpiURMzUZQ4juc4jlh6qLYYic80juM4jpckj2FAmL+3eOJNBe08UlU7YDAMY7CweXOToy29ufWYCRMyGm79Qon9M9tf3PbV6lWr1h+G1AFdbQghRHfMyEqBIz+tXrnqq82lNwy6vWek53yxdkkfEH0x9/tvvlnz9YZCMbF/z8TKYz/llgKU5q7OLdXOOAwIEH1jRlYKdmcbO3R470gJQrpmDIouz/521arVX5GsEoBqV1urQ9B7QNdwmq4u3LDzHMC5vG92lbk4iWtqU+1vu6O7O9tz0YOybo0jCqI28WFHN3y16qsNhWKXgX3bIkR3HHKn3K5zMbcP7x2lOQjlrqoyZXT6qAHxjtLi6sQ2kQgBimsTCxAbHwuAcMyNHatKSrkbh9yZAr/8SNLHDh3RJwoDAER2iC3LXrnyqx3nO6f3DyncsGrVj6dC+g/obMWSJKHQboPTbzBou5c34mvNV28qjbl9eJ9o+28/5p4FOJu7akep/eiPuaWu36DqEI9ql+esWvX1Tg0xIzSDvEry4Nebz90waFS/ePJRjY8LO7Z57TdrNp0QOvXvFSOIuN3gUbdgRc1TIyVRFBXrF8hPrd1SJHa+tV8iQ9Na8kH+17599G8bv169dtfl2P6jBtgOr/969brdV2L7pySAR61030LexS4Zg6LLt66ROzwlAZSKSi0wxhDSddDA6Au5369Zs2btliIpIa1HG9JYxQBLHti3DaDQLrcPjb+4bd2qVWvyuU5dIqFOnzTm+lUfXI9tbjUgA9tiYa1WC/mnTSPf0v4jhlL13N+XJInjeN1MEAKGoa1Wi8ViYVmWxAatPyEkm1JuPmaxWi0MQ+uyMoyB43jzjFlTQbtnRt6Ij9wbY8zzvHZ0sSzTrD7Weo5AApxUZGAzDEOGt65LRgIDrzba69fnvqOJZo4grV/e55oocqEJXZLjo1m+ZPvqH49WAgDVMSmx6uTBU9UYIenqob3HqQ4dIj3EQWfRljVbjlyTADDYT5VVAcPQrjmudMnnAYRuTEqsKpKz3XeM6tgpFtcc37hq4+GrEgBIV4tLq4CiAUSJC01ITm4TEyKd3fnNpiIHTeuvX5KExYQbEyqOHigh2R7ed0zs1KUtAAD8XnL0ohMh6WrJ6QqLhUVUR88KHKc6dooFrRYCA9WxU6Iqz+QER+lpsVO7CEAx7RPsx4/bE9rFAES0SXScOcd1TEqsKjpwqkbZNFKH06crEJKsHTrecKmoxA5gP/zTqs1FDgAA3bZjoe434rXmXjpZlUh+keoOUVT7zOkKAFHXSA4r+gcoClX+WnBCuikpHiEEcLXk2KVqUeKvFPvS5xhjUZIwXC05dolDSLxacsZuYVmgKQoAgdtA0dU05HqnDsDOa5cdcLmo8JoE2HH1sgNoGhm0/ffTpysARLHm+IaVGw8pOpymoE76BI7CrWu2HrkmYYzFqyXnqoBCZDJ4DjALZevUJa7st4KLTgDp6uEDxXr2WOb6FUSYNo0tGIIg+OtcQYV6+idwZ4I5jjPw9ECc71GUjg7NRyHW3zY2f+8RrR4IIRUxC8yylIwulfUsyzIBB1doBChNNIm7tjqHorHthwqqo5jEBFQ2A2623QKehsctxQmniQZCUNYvUaypqgEbADnURC5aaJBEgIt7f97Zd1DvIaP60GLN5RO7tx0o520hNrAl3vlg99pcSkN4/rJy/aLCE7t0aR8VFhEfHRESAucQuCysKYplPRzTSQyFgKIoKjIsHGyJdz7YozbbczaGucZEtu+S3D5azoqi6SsFW3b3vjUlY0QfWnRcKd634/AF9VdRXr8irGFgr7ADkKZxDh7CaYQAoLqiGsmSNwbsbpeiAqUhoLfChlnDoKI2T97Jg43CNadLxIz4kFMQK17YfRK1vzU6JILtJBZvqbF1soEt8a6HVDljgGp7NcKAWZYFh6MGk2NItbWiItp163ZjdFhEmxsiQ0LgLABc3Lshr296at1vRKfmGIeH6raRpMMKA1cMAF46BKu6ToswaxjYKyoRMAyNMeZqeAijAQBD1TW7iH3uc/cYqbpmF0WKktVlGGMEnmEeXB/t6opqcGu6HA6HR9sNmmN3N4eKaNetW8cbbK4OLwWfoBntpBtJLwFNIwSAAVOYBol3L2M1dgcoabG5fgUdzY6bebM4N+PAaCFJkuokZWOeN9OtjL+++IK+IWKysmYCVQwDbWRJvyAIAsYeMZcDjtkQdOgdpXOZ+JOtfZqmjJvvLWqZLlRebeRFkaYpwlf19h19zLthoYqaTSyfA3ML3mxhrl++o57rl3uWVVZUQ4SFwtg1ihAdG237/UIFRghqzu7ffHY/UKHxqRnD0vuUrtlj53m4vHfd5pMOACIHY7dbR7J+0W1vvev2uAuHjpw6deSgnek6fESEXKQiqrXHLEMgCDxcKVifXewEQAiRyY7i+909NN4jK4QQwtVnD2wrPYhRaFzPgbffmlq2fv9FRf5EpUCOA1U7qyAiMgLOVRAdYwir0PdgxX+B99IuNUiekbV5slYWJIminGdKqFtv7IgiLh6ttOMLEd27JoXA6TynOmdXthEylUI8z0NoaAiAA0Pt6ab4W++9o015weGS4ksH7Jauo0ZFACCEq07v23zGpzeiBc/p1QTagftBcFFDBIB5nofL+9a51Hjqarvpk1Y35+rzKPpiFfmGh7LEM0bgfQ5YkkQA5fefCrHQwIkYY5ZW1kRVH+QuDgt1vQVoc+tY0uElrg6P1O1Ez8biuP533dFGM9pdrWBZBoBCCBAgEUSgLBRgCRAZNXJtzfWrIYprRqZBJoIFQRAD9j5fT5AVjuN4UZQac/sDYxAEkZxiMolZk0PFz7WRkQOAKHqMaoSAYZrd1pISSltHAyNMmqZ9X9i0Hod9LKXxwTAMsWcmr4k4YgUAQRCdTs7p5MjbZBhadpHnNlFu1q/VREPDr/ULY0dp8eXEPoM6RVIAgOjIpMF9Ei8VnaqhQjpnPnRnz2gKg+SwX63ieI4HcJwuKotNvTXJRgGCkPg+I+8f3iVEETsYW6IjLRVnfjtxpvyqGHlL/5ttQLEUxhzPAVBevd45zpwsj0np1zGMAsCW2NTh4zI7WcNioi32s8dOnj1/rTYra6ch949MiUQYizX2q9Ucz3EYY8xzHGAs8Lwgi6cYY/FUSVlk9z5JNhoBfUOvfjfTp0suyKUTcuqqgGG7lP3lJU+oKTsTmnJLzMWyCxiuXLwS26UzXXzODsh5xjPnUf9veJcQBUvBjtLTv8d27hQJyHJjxn3jbksAALDFRlsqzhwtOl1+VYpIGdDDBrSFtnbOHH9XL7/eiGcn69ZEfjUIgOfcv51nispiexlUu7ZHFHyA9Hl5ZPfeN4VRACjylrRk6nTxeUkKoM9rHdVgDLUHqyvtdohp185KUUxox9Rkm0dKT4Ue+Y0AkJe2yzpDnQ6nLFRt8XqNBQBbXLTFXqoaoq6jju7VBAEAhapLii4l9km/MQQAhXVO6RTqysFcvxpo/TJXwdYGJY/XRthsHBCvHuQ35UZDqMgkN4KctYl6QBX7Lohh5VSB9WiaEkUdj8PNBJIkAdCK3/rwfZLqehyWJEnukOYzEeRobCQMK0VZyGtSfp3ID4ahGYZRHuQh6ZuJUtREI8P3fWhZeeU8mb0BBt46/L4BFhpArCgt+GlLUQ1G+EReTvTtmff1sNAgVpUX5By8hhDwxbk/sxkZdz4wgAbRcblox7aTQcN+pgAAIABJREFUToUMjatOHC5KGjzy/u4g1pQf2VNQdnuPyEiAK2fLHIMH3D+04IecEqfscNw9yBHwp/I3swMHjhzXnwbRcflk3s4SjmePnEwaOHzczSA6yn/bd7B88M1RUY5Du3ZEZQwZc7OrVtsOXOIxwPlTpTVD0x+8g3Vrekgb8dm8Tbb0dFLbiuKdG3adE1GkrGNx204DAr54xwZ28GCv7artOOlM3qaw2jzzNu4ukwAA7GdPO1Lbl10EwGL5Wbsl4lJ5BQDCXImyxy6dyN1W5IAId8kA4CjcsbvN8FEPpdJixYkdm84jAFxddKioU8aoB2q7sXtUlONAfk70EH/fiPy+MVesUxNwni6tGTpo/B171m4+eYn8Hr533eYivcSk2hgAEMbh3e+6O+7Qqh3nPBYRCkr3bI34/+y9fXxT130//j56sGjTaGlT0SRWOmRBEtQ1iZoOK9/6IfsG3AxQWsBJME4KqL81eL/x0A3jtmB34yEdtpu1sNWEbjZO6+C0NmQzOJ2x29rQVYZ0jp1NYCfyVRKJplX6a6auaSRZOr8/zr1X5149WPgJQ/R+EcW6OvdzzudzPud8zuc8fM6fLlv+ufu0iP3O5+51X56Ynsyl3baizrw18tLbD9y3qnxZLOR95Y1Q/gKFr8iPk+Rdj2l4l2ohHk8tcLzNFBTx+A1LV6qZZdo+bvnMg5+/g1dRBNmv8cTiDaUkPH6211jyZw8/en8s5H3lzdCtC0Apzdmv2bJfZNEiyzRJZMZM7dmY7T0hc7b3b1ah1Wp5w6b6etVBOMhfuV8ViXlrwk8lypibMudwpeAvDkrZHU8T/C3M8+HSs+RboeUefNLzZqptEpmR7oidar9+Ms3ZqIUMYFtc5Krh9SG5m5U7cFX6eXLvRc5+zSVUBuvVWz625K1fZUgve0fy9VDSYwDy2SfR1rD7muR3uRcVtoa7j0t8i10hxZks3n4xkySeqabSHVCStZKJs22TCRMm5ZWiVPytAOz/MqcSfXZ7VeL8En9nV0q+pLvaEnxKpU1Ij5WEL4y0a1R8l/0Sj8vZJehpNBr5sB97lYmHF6NE+cpqJLnkckquJAohpBRIymJrP15UGP+Z+7JYcYxHnU4vB/MASDQamSmZs7fYRUFEvKaMP/AvHpljROTPeJwmSymZHanu1HorJ9B8/DOO+H/wzELcfqKXd6KyGonF4vF4jJFk1yFIt/wRvhIppczWZBmrY5bs16S9xJVintiv3LrZdQWVJzavHDMozVIO1w1kYwPJ/Mg/zcbwemJiQj52rNEQNmsFSbvmg87LtopfQE6J7HdxsHvg0vyk8P2uelQrNg8q+8zRaDQbD0SVXqvVzAPXLIc5xRQaL79MIblV8vPEdczg1tn4USxPgaNJ2eBZfpdfalD5cvyvzEWh3MXHlFLJb5FuUlaUQZEjwA/KE6Nn+VMqbVzyFdlPJB4XSyUXQMWX7B/KufM0IS6SgE/ATYaKnqdMmQ9rKQ/WVetFsieZLEaJWlY1oio5L2T2K+9hcj5GCoEkB2e/dWFEGAILH8264ng8zrvZbN/aNGXOyyoep4RQnU4jcS3mLosiFovxpHhNUPGezI5K4Ew4smrdujAqDCElZFWU7jSX9TBx0yyvrXJ15OyXjBm3XznfTG7z/KyPiKQZtflxJlG5RYGbrqPK6cO0r8gvzlKR2IOkg62ZcuSnErneYU4FnjTFpUmarpsvCnCl4EXKi3o6NNPEfUl8j8fppLsUkidEJ633eFxhJrn9k2zbt5bObTwYfleGWA7ON0tOr5wEzbYKrqiyVKPAmbpvbfpIXti/ioW5uuDrCGnqV+kSTEVtrm8Qol5R4R+zgaNKzgyyxYTCgEI5eShaIrZwIS2VUOWQQCaoMMQyNammFKRUxZCTyWspqqIqf6KEEDYklrrKxNAlJV+qsTWfklMw8PYuWaoqyjJBSTiJlGylha+OdLxPWiPJJU8WMvvUaMQ1H1U1ZSi2VqsNvjJM9Hk6sSrZr9IhK0KY/ZopmctpYrGYfGsCpZRbIyKEENl+yd5ySt6T2VEJXB4NyiPDy7+4oLL+TErS9AE/a6AhJC7bYkLkdsHzeGUjtOmkTOfUzT3m0n7No7N3VwVSrX/h+LAgCILPp/gnCMLoSG974wabIvF8gbnyUN/IJUEY9/kE4fS+DKWTSt7Q5xN8I8ddyrnAmQIhBK7jIz7B19fA2q2rfdjnE/oas26Wjb2CMC6/PrPFywxRGrYNh9sPVUoPr7T88xbMfDb2CYIw3tc4AwT1er1eP0lAzuzPjajUZtJXMlMmBHq9ThUocvaQ3I5kuwuAEFf7iODzDbe7yHSsTvYpxXXLLzz70tjY2Evf+4Lozc5d3xWLxcEF6mR/sPx1Oq1sz+S9K+wnVfpY6vuHrhOI1WFe/bVn/+lr/JOkNPS2x57uvvDK2Njo6Ojo6At/m8rTeD+DcOAmhkgikoE0gmdrI/IyhfwQ3HCQIyW/S/h1FaIEQACRsIose5qSlCplyneTWJOyEWkSboOZ/IsmJV9ZFjWZu5QS476qOZKT8a9MynuGGsmm5KpMGSPcKffUxc7Ly9PptKp1LRVZ5uxNX+bJb0kLXESjhPSQ5OXp9fo87vVsa4Hjgn9F/kk915xcFxqNRtqmmIlZ+Vc508y4YvvFYY7Poc0T+/V+980mhcFodZQfaG93mQlh8wdXu0RyGbYcrnNajQb2MBQaBzdPkxKJX6VtADNesIRtVMxo0mwaMJ+GpJ4QnS1Iee3v6z7gtJkMhMxxAWYbynl3kmV/mg55eXkpL0tVIcsuNXkReNJXsvH6NBqSlzcXAcozLI6pxJxu/D3lXNLlC6URnmNNnpiYoBQaDWF3BDNViUQSga3YcznsFTtLwKenM3Hv4jwHIRtaTx7eWFhwY8ba+dI/7F7F9/K5FbMccpgemP1SOTPJyWbPJbha9ov1NCpmJ93ckZHgbNmvqeUyI5gn9uua2dM4q/fASCvC3g7Lil28A7a0pGrHge1lZqNjy4F1zRs7Zq8IVwxCmMX2d21dv+3U5eQZoIwvs/9mVeP5PY2Jk8RpS0QUrt0sly0dDFLmYu7N6+9pvpLl+PmNhKvM7wm8UiSHvpD2flDmAWo0GnaU9gqINlfc3QxciagZC7FYYqu6NLnHe/jIy5v1iH8pTbi0sUcxQ5Hy3SwDEGc5UJB3p8jZ0rldNGOQrwunFPG4eCo6FovF43F2dyfbSyPf3RkOJ64XnydRQGYWvP2Sdtl9cIEBmTs6SqnlRgMA/6ntj3+5+zKZ7qxKDjm8zyHZr0Q7isfFU1VTt19Xjrm0X5k7jXT2KxsHcpbs19TenUHMB/t1zfhmcwXF2g8uDhzZUvHRU70um8nmdKKjK+UcP1N9VdAhZL0IoNpuPmliKSUAIOQfOnWZRRBiA7KUzVDaA62mkyqZxHvGBQ0V75MVm0LcmJ6JL6X0xG/yBmt5t5sqL5J0MjvrLBTPFT8RgCaey7urZQr8GYAMOUosJHE1WTlV6TNWRPIhSYJEVRKOa06xpfGh6sXkrFWl0uv17E9pfJk42SXrcCwWi0bl7eyKeFbJGXF73BOcqhgEt7NfzigSiaSsBUKIXq/ny67T6dg53QzCz1yPKTVHFi+AWCzOJmJlOhqNhhDViylmQ+LxOHs3ZV6yTNjoQc5XpVF84VPaNsr7aqn0Npk7OYHc+vgX5TIQ7giEfCJCr1dEZ2FbdJiUotGoPAZipPh7S9kTrVaj0egzW7h03RFfpOSOAlA3lkl5lBWSr5SU65+TNu10jYvVDSfJ5FYQCrx8OgDx2AfXwEky8WT2+crKXMIccri+oTIN7B5kvmFSSuPx+MTErDcW1hOqHrJLYtjonz0hBHq9frZjEbOoj/yTLEN8x+Px5HdT0s/Sv0o+wTX3h6V5k0QItFqNVpsHyelS1UXyvdss/fQ9tNyeRhWYSUvEHqXUv8/jB2AwfFTem2erPNR9YZgd9PL5hs+f/nbFXSxi6ZaTo4LPd/qAGeDMp6t9uK8xX5FP+bELPsHXvd+cTHB0uK+11mlOGGBX+7DP19tYur97RHj9dd/ro31nfy74fOVWAEZHnTDuG2l3gX7zx77XXx9pd4EbRohnXZ7/4uRdjdhTlNQe6x2+JIwLwrhv5Gx7XSkbN8ueZzLvG5amGAmlJm5eXXP09IWRS/KJvtGR892HN5ildTM5/dItLWeHxwVh3Oe7NNz77Q1LxQTisMnsrGvtHRlNnAlsrVttlsaChDT0+YSRdper9eyoT/D5hJGTuwDA7EyXO0BpwxlBkEUq+PoaWMXJB7TEEc/SikOnB0fE44jjIxdOH65cyvEonuirEo8CCoIg+EbOttc5zdntk5QTmCU5C8L46Ejv4cp8ZYJ8Z90xlkWyzoiOWUnVM70vj/oEQRj3jfQe2pCfnJFSksnsKKDVasmm710YHe3+RtHf/etLY2Njr776yplvL0+hGKPDvcf2MJ7j8cLD5wSf79LJKqKkXNvtE15/vfup2wlcx4eFcaG3nvt1aeXh0xdGmAhZFTtvJ4QQFB466/MJ54+tlb13AMTc0Ddy3EUIpTQSicRicUpv+9sXRkdHz/3LOpL5zG42yglAOhR3yFl3/JxYMFY1S+VlQwC3Pfa3z/ddGBsbFQRh9Nzx2tJJqjsajVKa/9jTL5y7MDo6Ojo29sqF7qcfu43KVQlg4mMPpVR4JOYU8ysPnDg3IoyNjY6Ojvz4e18rlrOIJwb0GfqZFLpBXO0jgiCcaUBpXfvZEUmRmCraqp7pGxESLTRfLIxerydLK/7+ey++9Moro6OjY6xAF7q/+9UirVZjMOTp9bq/eH5YEMb7/ulzf/v82f987dXRUZbk6cfupGxsBEBz+6qvfrc7XXWI0wGS9grCuM833He40tzYKwjjI+2bMyuSWXTG6KQ8didVCsuaUnrnY0+fZHU2Ojr2ykvd3/3qyvyE9L7x4ujo6IVn/+Kxb3ZfGGFpxl768fe+xtLEn3j2pbHdhUYA1nWvvjr20ve+kDQrgb9/cWxsbJ0VgLFwz2uvvvqL728EIQT5K7/2zy++9Ao7gcZk++dmru4a+wRh+DmX69g5pjDDJ2qymkHLYYqQ2qn4b/bkTCXMEv3rG3IEDgZ5qihl4tkWcoZ8o9Eof1qJhd2f1cIkO06EZBuDMRqNTiqqLH1LTapbcOd40SwvLy/dSiCzX6p/GRJPc0vqrPtm11o3krhFRFqDMtfazABCoYvMcytt7D15wGkzGaVXjCab86kX+uqLKSFH2txBwObYYYY0HQtscdqNVkeNg9O7qkqHCeGhrj1+Sh/4Zp+CoMFoLXU1ttazQZ3Uhg32ukobS0JC77ybXHLFBkKkOOuSkW32SmlD71FXqXy8wWh2uA4d35wvz+Om5P3Ayd6GEkY9XR7seWlja2NVmc0kkQdgMJpszgOtjYWK5Kay9ppSs1FKYmVZSF6HefPxk4e4UjKBHT7Z7jJzk8QwbdhRamZJQv5+oOSbz6bL3ZGy0HzfJK7blNT3peK/r7FE0dUa7TsOJI4Cwmh2uBoO78rPvrs3u453c/kYjFZnXWtjqeza5bvaTx5OIYLnXGZpoFDS0Ht0V1miKq3OAydKjRI3oj+z+Xi3QpJGk815oL3dpZxHkCBbCMM9X6tYKtIKeXpoeh0uoRRwtw35AYOtrJqfITAfcNgAeNy7/clZlTSmoNfQ2lgCkMH6fg9gspdvlk5uAyiscViNducWcW12YmIi/qd/U7wU8J8/eoJmsG2SSEsyKyeV19PNZY0uh5krmPPA0aaiGIB4PH7bF579170V98q6a3a4ntlilbJKzpoQAPmPP/vC3lVLudpetfuf/76IMkeFRkyV6RQ+X1yWzHe1dx+otCeyLdzU9GSBmIvkS6gbb+p+RgQ3V2IwHz+U4NhoddYd3b/leHtNmZVXz6O1+ZTqdDrN7Ru/9/29awutRgMvSWvJpn949guKLMzLD24q5AW5au93/tERjoTDkffec3zjnw8+uWJpyuqQq6yhtYHvrazO2lZ7QsVZmtSK1FBMFTFLs+Fx1e7vfO02SUrFf//iD/euUtAt2fT33/1GkdRVUgrAeO/Wvav5jqBw08Gn/zo/5cHgLA943PaF7/3gW5tKFMpQsulbrPfjHANTJd/9XWtm+FoE/dBdDz36mdu4Ff6ZJC6q1IIF+lmh/34AbwXYitlVLExmTExM8OtFs+2bpVwi0+my3VUXiUTS6SOlV3D1Ysoc5/JSHBZ3Oh6n4XBE/pf1tizwb7FtYtnLMBmz7pvNh+uGJgXXDAhvs5eWVO4/fqLSZgD8Q81ugMLRWFduNQAhT8e+imKLpahiX4cnBBisjzx12EHQ0eT2A1bHLofYgRLUOe0GwGx3Fcqb+naV2QwIutuaKC1sqCu3GhDydtVvXFlgsRSv39nmDoYN1vIDh3mPxWy1htwHVy5aZCl6cOvDyy0WS4cXQMi9r6Dgjz+5vlnJESFk0rMuyaitcVoNCAf7m9YXW4rWN7lDgNHh2lXIBhxiUVPwXn7g0P1kkmzIX+5wWg0IDbXtXF9ksVgsBas21ff4wwCs9nJFAzAaDUF3286VFkvx+r1d3hBgsDpram8nhBCyuXGHwwSE/f1N1SstloJV1U39/jBgcuw6XAXZRzVarQZv19aigkWLitYfdKMqbe6LP1VOKbBzuSzSvZaCRQ9W84WnlGo0XN3vrSiyWIo5/v/xfj72g8EQ8nbtqyiyWFZVtw2FABjspZsJmWQAJtXX6roqhxEIeTp2riywrNzZ5Q3DYHXu2CJWpYsTwaoCi2XlTkkENYe3ANBozPtryq0GIDjUVr2qoKBg5c62oaDJZJLqQpakEeGgu21nRXFBgWXlpvoubwhGR83hqqSJdv5mFVEXLZZFRQ9ubYLUKFLo8FP/6ADgPtjvAQz20v0Jpy9/h8MGhIe69gL8ZQsUPL2Dm1ZaCixFFXKbOFRI4d/TNRSG0e7cIs8ir65ymAGDrWyXNKWCT2+81wx4zjacz2YWML16qJXTYIConEXr97IkZrtrdTxOgbV/96VCIxD2n9lf+cCSJQ9U7Ovxw5Rw5VPUOIhTqu3O6tXWxc5dp7xhGKyr/uovKJvZzazwlII8cqDKIWVbunjJA5X7z3DZstKnryNlPyND9qPNDkd4qK16pUXqEgy2yhoHvF37KooLClbt7vGHAYOtdAeg0ZBP//XGQiPC/p6DG1daLBartaRy13NDIQDGpQ8+EQ5HotGJGOUFWWApqtgnCfKLDxMA5C93rLYaEHr5uV2V6apDZCgcdLdVr7RYiiv2dXnDVitTcbHoGRTpsGJCJj2PG0qXLHm49ow/DBiWFv8VpQDin37qa2utBoS8pxo2OxcvWfJA5a7nBoNhg3Xt3/3DMn5lw2AIeU/tryxdvNgpSsFgL9lIKVqfuG/J/sEQAG/n4sVL7nv82eQa+MqfL1mypNMLIDS4f/GSJfc93oqNB7cVmoCwf+DILufixUserjkyoOj9xGoTu79ii8VStL7enVYBc5gZTNq3TweSOn3k3ocf/vTC3MbUqUC1JjPbuwSnD76E2a9iTRnJWwevKFMWKoMnEo9TOU5GNkizaDancxCqm82QxltL/pfsiTEiWR7GS4m58M3m+RQPpYixwQKs5SwevbhhT+hu3V/pMBmAYH/LX/2cAuT+LzqsAPxdW1ftanYHgMvu5l2rn+zwAjA7qlZLs/pme6WDKdptBxw2+L1+mO1Vq9nA0Xyg1G6A393UATCCwZ5tK7YfOXsJgP/8idoNazs8gNlR5eTKGR5qqzhyiRDy5pt+XqSUqgyDuIRF1WddMkiAvbLLbjUAwf6dm+oH/Qicr69oGwoDZvvjt0OjmYT3Lasz5UIIQdPauywWyz1ra0+cDwAA9fQf2eL2A4DBcDt/4is81Lx2w57Oi0BgsGX7im09fsBgc7gIAXY57UYg5K6v2FTfcRGgns76TcUH3SHA8ClnHZenv3/3tlMBSqk/ECBoWnvnosy5K0QChWfCXFOXyP+21dUtgwEQv7ulepXIf+GW1dyJvmD/vhXbmt2XCfF01K5tGwoDMBgpnXwZmRBCHE6bCQh7Or5U3XkRuHhi2+5+P2CwlnxRQwBSI4lg/ab6Dg+Ai531m0rq3SHAYHfWQXJ84O3YunZPx0VKcbFzz9qtHV5FVrucdiPCnrY1G2pPDPopyKWBpm3L9/YHYbA7a9UFVXTT4aG2Dc9cBOAPBEgWOuzf4/YAsNmrROeMOGocViA01NUkyTchAYeL0du6YtuRgYugCLg792xY0+EBzPf/pRNAU5s7CIOtjLmQIOXlNlPY6w0a7KV14or3uiq7GeGh03WBFOVXyxzkSNbKCU/Hmg21Jy4Rcvn8sS07+9mGZ1MsNoGNa+81AaHBhgeqWs8HgMBLz/6/rF4yoFCq7SerOz00/t8dUm0XPxGLxSZR+IfrALjK7VK2x85fJgicP1b1QMMgy1ZcQs+mn+FdcXFeCQAQ7Nm5VmyNDYxfhIealm9vdvsp9Tz3ZAtzOv7ofgC48Nf/12IpuKt4y5GBiwA0ml+eP/n1U55EYRIrkJ6ONRWMrrv5yeoBUZDQaMS+Ysl9j3z9ZOrq0GgclQ4rAE/H2g21Yk+xbfnWHnENlmajSNK6ZUYef/4GpZ7jVcdeDgEwGJdRAMs2FVqB4Jkdn93xzLlLhFL/+ZNfryzv9ADmZV9axVVucGD/Q19uPX+ZkEsn6x55jnUEN6rWPbLY7Sz5eztX3WsEQoMNj7saT1wiBBdPNLoeOCg2/VqeCOv+AAQCATmfDFlci5A3dMi7CtmeWH7vH3siXyOR+ae4BBVxcFVGUyERcIcQIl1ezBdGUv44y0QuKpejbLjjPAsyCFnwoQ9AbkRpip3IlGMtwfL7Fnz/f63cz6Hc2Ti7Y/WUq4h6/RUs+8RisWg0Krsr0Wj0ihZmUuZ11dc2k721lJi+J5aMuYgFEolEkmO7zRNQikgkkt5ohUNBr7vjyN76LrZBsdRkAuAfqh9InMog1L1ryFtutZpMdtCuN3d3DZXb7PbKQrjdbJTs79rXHzpWaSsvJ6c6xYGzp/+gGyBlZjMAU9mx8fGkzE3mBwhOSd+C/rZkO8GYwEzsHSUOq8kAhLzuATloQf2aO+tllyMz7ws/BZyapBCUgpgdy+33lpbZTCar1Ww2s21ERtMKSuWlv9DQqYYAx1p/i8dfZjabbZvj8LBCes60BOSxI6Vo6fHscDiMC61O4BR7HPK7B4lSOBT596fMvQxozhhJkhAi83+wn2XK0g9WD3nLrdaFC+2Q6yrk7e/gMg2Gw4DBaHISdE1WTZRSImbk2ReQCjS4pdhCqRiZQKwnT09LQJQAoZSiucez3eEwmhY/DGoyMwrfPp8QERFLyjIBedhmNgCwuc6Nu5KKYbZVAm28QNi6mfgl6G+TuQOy0GG6t2uo0ma3ObabUe0HCivtZiA41NksEeEg0WsdF1LQK6W0i3Q0uXeUOm0rtuBIE+jmcrsp7Gk5EtrcUOrYfxt2B7C53G5CsP+570puVcbDzVIoi/TK2UKkUvq9TQG5xHQwFAZgNJopReyujxqB0MUzz3LHGsixXs92hyP90plU2/v9EtHBJ4stIJTGKQW5P6PCm6xOwGZi2bYSQuQLZI+dubitsFDONnMdlWbSzJDXPSBtKEAgHGZCOCKVhBD2ptFoI/iF9NLSktX2wlKHeeHttvx8k9lkBGA02cRha0KQrIUSQBaktH+YgpgLH7znnqIH70pRHSg1mwB4PXsCVDwYTAkZ2DvkZ5wqmE6jSEBXNjxOTMSk+VCjcSnig/EV+WYAphXNr72WTDe/GDglNv7Q+MAJNlqnlBLydoR1BCspuhV9jSr6S8q/CSFYVmAysKoOSGM1Eo1GeGU4Lb4U8rvPM9ler4NyyRTqbrnvwaLFRi1if/jlf//sZ6NvT1BKqfbDdxQV3X3rDVrEQq+d+8kv3grfuuzzS375bwNvsilLw5IVD37w/Omh30Jz0x3FxYmU//mrCP3QnQ+tvCU4ErvtE7d+QBsLeX/W+9JbUc7qAfhQQdGf2W/9gPYPv37ppz/x/k7W6psLiu+z3/IBbSz02s96f/FWBPjg7X9a9OmPfzhPC8R+/8uh/oHx3xnvfKjo5l+/d/PihR/w/0fHEO7jEwycFUKgN1qLRfoXfvJT4X8pvfHOh4ryARQ9+plzPzjnVxf7F2+FceNdDxV9RCL7r68t/LNiTiy/iTEHb16Ow2YfvG8z93H/pgY+CuJs+2ZsfiE5qsccRCIBdzkYDzZBMdtZz1vMUZzGSCSi1WpVEUKvLljoM+VwzdthWa7YyiYNHah0ezo7/xAOiytXck/nCYZgNRqMAAg50uZ22Uvtmx3EjRqHFf6utv6mcm9luc25jnT6axxWBPub9wQ0AOXOU6QApZDuqUc4fFkOy6ESI51GSPQEEZtRHskxqwflIYjJeCcATVcKSikh5srDrTVOa8phKiHgFv8U03yEuENh8U9IhZQMs1SSFn+wDkaDwaSMYscRMW84dCxd7kCKOJZKM0aJxH8AlOUpDkxl/omaoMLrMBhM4luTGUiTQimoMnqbRiPXkzhPKyU4lhABQzjsVxx+IKykolabDBlVzyAxKH5XfJWVAIQQkoUOE9rUNVRld1gdNQ6ybXBVlcMMBD0dncmqOxk9ln7wYI+nzGUr24Uj9VVOuzHs6WnqiJTUljrsVWbscTrtRnjadnfKXVwGkUvKmVY9CL9fNRwOSG9B9pYMRqhX/8Qq02haA8E9MAKp4jQSQpS1LVcWZZurJ1d4KC4VTPzR6g/uKWQdEigmkSlVh39MIwSqfkYUk0SEEEqLao/vrXSY02SYcBXC4csyW3LtGIysceVvOJSxr2BiCwU9imkpIrpVYrJsFCkrHmMxbtc7ITdOIkz1XYJSv82eiB1QW9FNAAAgAElEQVRBsrRVHlryuIQuVXTRLKYzrwwLU/R+CXfiugS59b7S/OBPOv49GDcsKn542RL/i5f+F5rbiz77CZz/0Q+F35MP3/1g2fJ7f3Tq5THffcusH/C/9gdKyYfvugNjve9Ao/t48UOKlPf86NTLcQALTR/8SU/H2eiH736wzGF/44XzvxZzpJRiwZL7P73g1Rd/eAmffOjPlxX4e8fDTHny8z/80zOdZyM3ffLBMof9jZPnf3dH0f+56a2eF868E9fc9Mmysk//yS3j7ncJjOabhRef/8nvNQusyz9301v/fvLM/1CW4BMfG//5Owr6lkDfePh3l14899HHiui5H/wsAKJVF/teVmyZ7C3LHskP/viHP3qbLlhU/PCyJYEXL/3uKlbTVQffAq4h30z+ew5acDQaTb6qSqMhOp1uVtev+LiUqvLMXqbzH3MXQz/JEZou5Gu5MyDLY4hKKygPoYj8yWYtKaXBUBgwGAz5hASkdQxAnLpGOMTmgDt397jOVdqrVjvCdjP8XW2DJOAf8paX28s3lYcdZvi7mk7wMfc9zZbV+4k0TEkEQY4D3OCHQhESPTNH2fCtAPGEQoBs+4kYQhrSxDay4z0NcULMdUfrnFYDEPJ7g0G/xx8Kec6csW0/5mSxEgjvSSkHsqvFozNhSryJQsrjVEopcZlNAMLhYOohF8mvfWay3DPJhlKa4B8kkCgrSfCvcDO4GNYJOpPUiri1iWWkepjARa6e5IVBSjgREHboxmDIBwJy3pTKoQsIIYQNYoP9W5dtOsXpPDdGV428J0EGHUacEtLSMVTlKDXbKwthLreZAL/7mW4ibtEWBUe0Wq205c3TXLB6v1RySYpshQSEILCvxe1sKC3dA9hthrCn5xmA9ni2OxyOHbb9NrshPNS1J0DZfFzmJpOdeqj2+yUTSV27hFSYTal+EJsY5Ws7sRwtZ+GZROHf1qr7cFHsj+WzbGk8jsn6GWkMnxbJykw5LZFzppSu/ZeDLocJCAe9/mDQO/727/yDZ+iq+ipx6VDVSyT7q4QQ/PHXJ+0r2DKbyaYsZj434SAVcBJFuiIeaTw2MSGWOK3Cx6nccmg8FonIRCj3cEKjmbxxRaNR6ZWJSATkv/4nBBhB4xMT0dS9n1rTr2OvTEQsHvnALdbFpqjwG9/ZHwpsAuvji279/fiPXn+XEkLfGfnF6B9/puCjLw9dGsODd/7Rqy+/g48tWRS6+K9hQsjti279vVeR0nLzy14Av/VdCoYJwTu+N0N33axPNEpCsCD/4x/+zfjZ3wF45Uc/EFsYpQB+67sYfA/AO743QnfdnEfw3ljP86+yWoi/IwR+f9eNWjHlG2+EAMT+MNbz/KsACCEsgVGLBfkf//DbXkb/xefjyRNYmo+nLTYjG4/FIh+4ZfHihRO+3/jO/tA3V7XxvoJGo0l3H9e14v6pMDERSx5Ua7UaYLbcs+QY9HJJZiO7bMAc1OxDmKSjgOltZ7uGY+jHYrGZqr+kITWh3M02DMziDgSDAMz2mhLJNBJCiKPBbgUQDA6Jl4wF9pwaCptsldttZviH2gYBBL495IXRVr7ZZoKn/+AgZWcf+/1BADbH/tskL4grgLqcWazwsklZ9o9gXYlVscaSEYP+EACj1VEiSYWYD3QLPp9wupYSgv7JeE+fCwHgctgMgL+r+N6SFcvXbtq+ffueI0MFpsS4lVJxVGS0rdjMc72u3Ma2fT1HqNsbDANGW9nmfFZrbEi0ucxmBBD0nlK0B3nOmEq5l2TIHYr3eFBCQBT8yzP9yxL8J51YSxoXpZgsV7zDfvaEQgDMttp89oQC61ovCK+/fqHVCcqLAPKwj2DzClEEXaA9flbUuhIqM0PM+23WREa0zeMHYLKVr0sUT5KDrPV82RRSEg96EQLQSXWYjWs6m4b8gNm+2eW0mQCv++AgiFar0WiIPGum0Wi02rMivX35kkwUrqMk3s4mtx82x/FSmyHs6TkCgLT0eEKwOhodNgTdbUdSrqCqq4SAU4+0yglOKdINd4knGAKM967+m3zudMqa5QVieNXkzpYQQqTa3pOIk7Ku5YJPeP1CqxPAZArfTXDxbZbtznyRU0op1qywStlqgCvrZ5LLmcx1SiHE4ytXLTUBocH9f7Js+fJVFU9++ctfaTweFrcjgijjVlG9Xpc8U0spNi2zGQD/qQc+9cBn07TWHr8fgNXGhZehtKTObuYo9WdQpGSfMDseCaVXJMyU/QAoRTyeSJvN1h1CyKTK0KWgRLOkfE2D/vqlnp+/dcOS4rI169Y5/++9t+gB3LDgBtxw10OPPPLoo488+uijy+/8wAduMADvvXYxZLbcRMgtH88Pet+Mx+PxGxbcgBuWKlJ+aAEhAN4NvauakYEkc+jz9HjvD++JQfMTvjzwbuhdqN7SGm+7675CR/Hyhx8uW3oDS02Bd3/3rvii5sbb7rrPISegbItX+D1GnxDVrjYK0JTFVpANvvTv//HWB+9IiOX699IzYjbaAbulOvnfbOw/nJt2HIvFUobf0Go10wk5mA7pHDP+Ps+5ROaDiCxofuYnKkzHRb+GfTPMqHsmIRFDnxB5xUwEpdTd7PYCMDsP9x1yOfIpva1wc/3po+VWAH53k3w4DE1t7qDJ4TDDP9TG9v37Ozx+GG02U3ioqzYAcYb1VJPbD8BWefLEvnWF+ZTS/MJ1+48PXhLGfReOlV9J0UNhAAZ75Yn965ZSml+4+du9daVppuxTYp/bEwZMpY0tNY58YOm6hmecNgCel1swOe9dGSbfKYBwOAzAZN2+bikAclfxlkO9p+uUB3HE142OmrNHXA4zIWaH61BfXamJRfSjFKjvGgoBRkfNyeP7y20ExFa+69hAjcMoJ1HZIDZsioi5b8uQuwij2W5LNmSE47/30GZHPojZsbmB53/SYa7S41F7PzJOdQwFAYOt/Gh9uQ3IL6xprXGYgKCnqwuU0oOcCNYtJYTY1u1qOSuLABT+b/V7woC57HDvoc2FZgJb+f7jJ8ulRQaW6b5TQ2HAVHrg7DNbSpYCwNKSLd/uHR4XhEvddeow+klryzILyKzDj0jtiLqbh/yA2bHdbgI87m9dTpYypRQ4fXSQ0TvRuW9tYT6A/MJ1+4+fvygI4+fFNkEopYMH+z2wOWyGsOfMEcZXS783DLPNCr+7qZPINpIqocwRAMlGOTODUkqbWcXdu+kH3/u7NXdRetuyjf/wo90lYuhAQlTHnVlhErXdsM4GmB27jrHavtjVBUyi8KefIoQc63xZzvbzd1LkL3vi6RcTTZ/lMnP9TAbEYr8KhwEYC1b8TWE+AfKXrd3b9tMjTvOkryrwHquOgq1r7oynqY5B1hpt5SfaD6yzEcC27sDJxjJFRqeOuNMq0oXWqTE9M8LkNN9k3ii6jpn9KDp577cvufe77kFI/N03/7Pv9IkfdJwaeFN75/33mthuqN+89G8/YPjh88//oP1sAKDxN8d+nb/kttuX5Ae8fgpCSDQaxW9+wad8/txluYfmPoHEwjWikSgWfMBAwe8fkZdk5U8CgoXLHv5z+02hy77//lnPi30Xf88oJJaasXDZ51baP/y7RAICTESjWLCAp6/RaLTaxEaelMXmumUA9A/+//yxJJY7HPeIq+jXu6+eDjzjs312a6ZwVcqZbiehVqtJeSpsytDr9emCZ1yt3YwTExMz2D4onVYsk2tDRzNgFtyztCAEGKze2+ENsytw2s/5fOfa68ptRiDs7di9zc3F3+9k9ts/1DbI5i8x2DbkB8QJfUrFPTDubbs7vGHAZK9sbD/n8wnn2hsrHSYDgu6m3Z3kCma79nW4QwCM9srGbp/vXHud0wq32zvpeyIoxb6DXd4wDKbSqvZzgnC6sdxmRNjbcXC3H4QQMli9vzM17511f/0LvV6v1+vEFRCi0+n4b3q97vnzF8OAwVbecHpcEMa7W3cljpMYDCbOBIY8npC5rK79rCCcba9zWo1AyH1waxOzPc07v+UOAgaTo7KhWxCE7oaqUrMBCLnr/+o7IiMqaDSa9slyp5Syo3OA2dk97rtw1MmJnlKqrPvj54Rxru73/NXPsxIyIYR8sX1YGBeEM40JyooEwOm97PoCW3ljtyCca68qNRkQcjft6WRTBs07vy2JoLF7XBBON0oiOLi1iVIQEtj3peahkFRVgtDdWOkw+r1BMROWc9NWFuDNXFZzrFsQBOE0O+IT9nYd3BdQFjyTUZ9Uh8WFRzJ40O0FjEYj4HHvkXLgVZz9PbijlqMnCMJZVZsQ17RZMH2EPT1N0gT2kR5PGICnv36Qs230G91jY6O+keOuNCd52tyeLJUzQ80CnZvru/xhGEyFFQf/bWzsJ9/fvcoKrz+USGMw5Kkvqzm1T6rthm4fV9u7O9nvLekUfrDhy0cJpZSc/GLjKUW2dU4+W1ZHWyftZ2ZiZn3w+2w5tnBL+7lxQTjXdrCiUD56ZjCmjNafDKm1rstQHe6dezu8YbERCIKvu7HSrpqJou5tezIo0pSZzEaYk1CgFOgJhgAYC/f8dOyVF3an0UwZjGhaZXDXb2UhT99PY29CyIKCBx596E9u0lDE3/vdO7+PRCNR4L03vL+8+e4/XXSDBgQLTPaydcutCwCi0/3m8tsLl91nfEP4TV6eXq/XTVwW3rr5k8sKjHk6ne6Gj33qs+uWL/mgTksIiE6vl20a0eny8vR5eXlarZZSvHf5zd/eXGAxguTdXrTm84W3sOLIk26Q3aQbbr4pL/TGJe8bb70Tv/ETy5beAE2eVqplSghL8KYigV7zh8Abv73ZKtN33KbVajUTE+FIBNBQgITf9P7y5k/KDN5btu5B6wLZLdRoyAKrSixR7p6mFFNU1z2udd9sLjdJRiKpXSONJpX9unJotVqDIS9d7Il0uc8Nsg/6nwxVk5oOKVwHvhmm7Z6pDGmGLostjAxUr1i7p4uN4gEgHAp6unavWV49wG/0ItR9sN8T9g+1ucWDDQSDz3n88LuPdHBZEEIGqlc8Wd+TIIhwyNvfvHVNRctl5UJUYteNqpCilrds2Nrc75XiZoS8XbtXbvAnSp7sAyT9PbBr+Zd4EsGhtp0bq88yY6PT6c595aFHak8peT9V+8hDXzkrEiFKmtJXAiDQ+EjVsUE/x2XQ6+7Y1+YJAwar3cWlD3VsPNjvlwrhH2rbs2pDs19knwRaNqzdxpVSlNfKipbkS4wJIexc4uVvPvqlZnf63NnTlqYuMdo3DEazckKUEGCgevma3eq637N2efVA0qkwUQ34J1R1VjBV18SsZqBlw0oun3DI23OwoqIlIC38+Jsr1m5NEsE2SUqUUgQa1q7n1DTk7dq7aSgkF40AoP6WDav2tLl5MqIu9ye1ArbHgNcantNJdZi1ncC33B4ACA917ed1O2mp82z18pT0NrQEEjIk7K73sKfniKzh5IjbEw4Pde3xQ4ppq9qamXLfWqB+XWb1SO4WkpdnKaW0Y/v6nYmKCfsHW7YfDyhf0Om0eXl5nN31t1SsUtf2+oqWgNQwUyn8QMv2hx9vDUj2+8SXH685NpDI1t287TkpnLyoddn3M6JsObmJNZiM5GT9X1pfeypRVIRD/qEzR44MBAGYC9aaVYfNRGiVp+Ym6ytYnfZXb6zmxBIO+d3NYhB9cXcupf3pFKnZTzUaTdIOwKx4vBJhEomGggghhFL/wWaplzMYbrw781hZ0paMvZ/Sll3/K2iU0j943QPBWx5Y8+ijj5av+oR2pH/4fwhBVDj37/+NTzxU/ugjj65y3Bz82VkhkpenJwS/eu2X0Xe9Y/8j7YiZeMPddxFLV3x+7dq1Dy37SPDn/+FLHbeZTYvpdFqdTof3xn52/t0lZY8+umbZjW+4h37F737kZvRA3/WOeHFHWfmjj65ZsfS9kaFf4qY/+iNZK+JxlmCJIsGHbyLhV88NSvTfHPyv32gJIZQG3wz8wfx/HnvQuoBGlAz++tyA9z25APE4/cNrP1eIZWD4HQC48a4/f/Qzt81ehcxf8HvktFrN/N/hSQjhl5Xmco8fpTQaTbvgk2S/rgAajSYvLy9DnIhodGJezRqwXY6TLhiyBDPrP5NFiywzSO4qImVokEnP81FK5eAH7PAM93eKxIB46ldKkDi9kM6u8z8lj+CTCEIeJRACdsiNy4uLMEHAfaWU8lHOU5RN3qiZiguZNSIdkBDPuMtZ6PV6jYaotuRB2vOZQcJ8SiodZorFYqJ7IAWIkyOjSD6dwtSxamI7oZOmWxJnSCgVDwDIeWm1WtbBxeM0Fkt0N8m5s+fyBYjxeFy2skQMi0K5ja7y8ZXksikkjIQuUTk74jx2/rC5f9HyneATJGSFFBqYqES+ppSnHVjJ+TSJ55JMxDJTSjUaolS8RGJeY+Xs8/Ly+ATRaDSdOvE6zOu7KoFWq0vhPgHxeDzVzm++lhMEqRSDQXoiptHrdbL9iMfpxFdfEMpDe++uaE7iSynPxK8q9ZBUnXJVrKg4TqSMiIY3roTXHqlULNQeI6BqdCqlIoQwzZdZ5llgD5n9ZkSU1R2nFEnVra4jJUFILSuxnpM0jaVIJncOeXl6iFfTEELAz7MSQqLRqFQMplFI1NHEhEyBUipvCElTHSCJI3ys1WNdy2BDqcnfVVy09U2WS6reSeGGyZNI2fAIyQBnEKbUaavIqonw6gRQjUa0X3wtRCLR5HyVvCj6ARY9KjNH1xBeveVjS976VbpfVd0sAEIIH2EL0nwIpWB9l3p2jCMl6Zj6Dx7yk3A4IvcYUttRO/ac5iS6RxZjWTKDIk15kCCXn/UkADQa0X7FYvFYLMa0S6KQYJB7mGIAQ6TL1mQLm2GQcx2Dv8kpHqfT3ziX7rhULBaffuQMNuJif1M63UWYKUCj0WS+34xKoWIn9aYIIRqNRqvVZta4aHRiCu5N5l5iClDFAlFdAMb7FPxhM76Oph9NBNfHuhnDlFfPZBObzTq/NH5SjCbZi9KATOxsZUdISVMx6y99Eo4glX9UzemqRqXyUphcJIDfTUGlv8UOWzIA6lf4wkiDOdUULxsGKVIy7jQaDT/cTNfX86NS9hab24vHKUDls6eS5waJWfCilkdaHI9ydjLLlH9FdtcJIbFYDGL4R0IpVLkrB9miHLiHiSpjv6ocVE6F1JXCOUhE4m7pFpfdFPT3Z+ynqAS5VBJZzgIrnHBRaLKopdcJT4FPLymtrHhUYkEip6xQ5tyyhxoNkSeTstNh8AlomrN5Uo48m1TJYKK+iHQ0VNnGCKBwzADEb33oUJkNfk8zUkDONJ16QCF5xQCOqyjRueKkEZ+YiKlaCg+Nhuh02rw8fV6eXqvVsahfLK1Go9FotHq9Pk+EXqfTMiIyNblZsa+xWIyVnJVXvpkWCf3Mqo6kmkoIUxZRSn6Tk3EeEWUuFl9a3rPmsqPRaFSqbrlS0lYHgMY+nyCMD5/Yt64wHyDEXLh2X+euUhMQ9Pb4eQ8HaRRJqscr5jGzMPlun1MVNRG5dbP/p7RfPB2mz5l7P66TSe1dXH9QdVa8YHnJy9YZCRud2nKpXlfZawY2DcpbqJR3MUmzCVR+m7MgfDJFAtnMsVATLE0sFpOGGYS1BZVqJe64TtBUFzv56/sKvL/E2695CN4xw1W6gjkej2feXkgIW0PTGwx5er1ep9NJF2VpmCem0+n0er3BINqvzKoXiUTnZ3DLLL3iGXee5y6G/hyATRtPGlifB9+V8w8zJOaf8IaBt4XM5kqdrKrL5sYmqQgSbgqfo5D2LeVIUR6tynkpFhakeUS1Q8KRTQz6+aKxO21V9izZhqmGROm+IiF5hUxowoeEKgueTX5IxAtDZT6ZJmg0mlgsMbXD2Uh17uBMmmR6aboyyKR4jpLpKAlSAOT2cqc11P+t3VzkegURvnL57GS+pIoGIK/68gIhUGoFX7NJk6Zq7UrJDkMsFtdotEQ6mKTRkLy8vImJCdV2C2lUoZXH5UmiUDOuUgx5QgEJJVQzCM4lVpHS6fR8LcfjNL5snd3oadu9L9kVSRJ44iGfNTfEl8dbiTJQmpjMptJSPHseiUT51aHk0jJSKedflcpG5AE6D41GE49T2TDw7Mi6kaxFyf1Mcql41VW9KPGYkIn0K+94JEgl60DKLlceuXIvAknVwUreMeR1Wq1Ge2Vje2UjRyrkPrL7VIpMVYqUJJMseVSznCxMSKtqqneTuwKuVADAdhPw9otIK/ZI6ueTe7+Ur+D6RXKHnFQv6ksmUzoqKY1UOs9Nbhp8VnIPINFhhlv02eRUVHT7E1NLyph48mo5WyAVI+OxvCi3zUHOnWdQpglxGS2xH+H6VoPsEY/H+euVZfuV7BIQQnQ6HeWW7ucMrN55PY3H6dVyWiil4XBEtXCUEmxzx1RzuQqrgvMf18+eRhn85sZprirmICNzqNArRSQSnVWDkWE5fmrr5jMClX+Y0qWc/0juqSmFvLGBzSbI9i9zRU9/TwghiWCMRFxQUiTg9q7I8xSYshWZMrK5jHFqmJiY4Xsjp4/MfUW6PSGZU6pAKQXynXUHdpQ7zEbxUrNwyOvu+Nbufafk6wevrZbFkLNfMmZwt1LOfuXAcG3Zr3nit8xn+zVLexrTYUbsVza4rtbNGKawejbfoNfrs9wMnX3K+YnMg6ep2b95btj4NcyUKz/zHJFIRLXjgpDUyz4A8vL0szqO0ev1GeQnLyhJK8ni+snci5zty9fpdOmCU00B/AGt9xWk5YLLXXs3ndoHtgwrNSt5L7F6gfRaQc5+XUN4H9qvax3Xlv2aJ60jZ7/mHtehb4Zr3LyxeZ1sjBbrYvLy8ubDzMrUwMIGZMAUjtXG43F5xoLvhScmYlfXsKl2gV67vVI0Gk03ZZiMvDz9bAwpCCGZDZtKc1RbPecelFIWPWX6Fm6eW7V084XpZhmnNL9I2Ry39FU+hkqlTX3X3qyHjJz9ulbwvrJf1w2uRft11ZGzXzNqvybH9embYW5Djs4g5AV3jYbodLoMjVNuIYTgmjZvmaHVaoBMcsgM3rDNB5VIOlh1rWJiYmJiQn1kOR30et3MdseZLSs/3ZjyhMlVBLNwAKRj01dQHnbwYD6o8dWF6giutP6sWCi76hU9TVyjtZyzXypcZ/brusG1Yr/mG3L2a85w3fpmuAbNm2ondIZuXdW2r2/zNuWbItlZauQM26yBddNy2EBIkVrY/gdeRTUakpenpxRSOL5swXbhy+uNKe2BFKNMzHoGGJt9xGKiTvLRF8EFmJGP+7OzENcKX3ODJJc78Xnd4JrrsnL2KyVy9mveIme/poyc/ZptXM++2bWFlAvcWq0mFktxqXHypEuW20iuRUx5yMWklDNss42U3e7ExASl6gPELMbjldq2zJu75tvejyvF+81ozWxUhhzmCXL2Kx1y9mueI2e/poOc/ZolXD/3m13TSLe2PjERS+4IKKUpb3Kb51d2zDHYLE7OsF1FxGKxSCSqjBM9k6AU0ejENW3YcsjhOkDOfs04cvbrqiNnv3K4isitm119pDtbmaFfTndYfNJd/u8f6HS6nGG76mDb09l1ZzMb4olFjpopgjnMAd7nEeGvV+Ts12wgZ7/mA3L2KwcZc2y/cr7ZVUaGKzIy98vsotLkd6d5+Dgd+Esbpw8+XOFsgBCSO3U6fxCPx+ULVa/UIFFKY7G4vJNEJpVDDjlcdeTs12wgZ7/mFXL2K4e5R843u5rQarXTubtwYmICSGEatVoNpdqZ7dknJiYyh3zNHtGoyJpWO4tBonOTr/MQUzBLlNJcVeaQwzxEzn7NALk0yHV68xA5+5XDnCHnm101pLtqnUVrzZLIxMQEISn2+jPKM2jeKKWRSESj0bB98CkvsJ+056KUykVKOWk6U5i3V2fkkEMOOVwHmAP7NYPI2a8ccsjhGkLON7s60Gg06QzblcaqikajKY9i63TaGQ9dKq/I6/V6fkfHlRabXbw4gwXLIYcccshhbjA39mvq5UuDnP3KIYccrgnkfLOrAEKIXp9C8uz2jCkQjEajqrtlGPR6XSRyZddxTAFXFASWzVzO+IyjzCPb2C1dRzsDW1iSpTd9sslBpadJcAbBS4+X6rRpXtkd0CkTyOVhBOVTH6rjH/yv2ec4BaRsWTmtuypI4g7x+BVrXTaUp0wnC5oUmLGOa/YwZ/YLyDZk+a13f+RPN97xUavR8KGcy5RDDvMX4f+Nvu0NXWgd++XI/3e1yzKvkYuhP9cghOTlpbAflGI6l29GIpGUJiwvTz+rln5iIpbsmBFCDIa8lP/0+tRnx2cEpLFXEMZ9fQ0z7Zg19PkE38hxl3Q95QzQtG043H6ocvpFnGkQQihFY58gCON9jTNAkPGr1y/6/N8eP/p1XV6eXv6XThO0Wg2fjP1Lnqh2tQ/7fIIw/JzLnMhI9Wtf4+wOcwkhxHV8ZObUA7OqdebVde3P1AGEXIf7pgghYHXR1xCPU7ZvzVZ5qP3whinTnMW6wNLKw6cvjFzy+QSfTxCEi8O9x2pX50O6AHc6Wcwe5qH9+vQTSz73TUf+PTfn3aCDJN7cZ+4z9zkPPw0f0t9290c+//T99z2xGDmkR27dbE4xS4aNIRKJpJx9zMvTz9LqWTQ6MX+CDvEmXFo9m5lxeYLMtGUo1cL+vu5Ka8g9xMbI0ytqlpchZqkDMyg3GYTgke8+f6DU5D0xRQqZGojRsaNxc8/6Fn/qwqdYQ5tBUEr5/NiS44xgBrVOIrjh2MkDpSZvx4yQm3/ga5lFuiNPye1MXJWaGmahByhp7DtabjVwvxiM1lLX4W6baeX65sA0c5klzEP7devdH7nvicWUgtI4QHKfuc/c5zXx+ekn7rg8/Jtfjvx2mv3G9YrcutmcIt0m9ekbtsx0ZmNzfCQSTeeYUTqTg+FYLHUuPJLWAWZ2LL5ruaXAcs+G5hkjKI3JZkJM0ehE5gMyvMwAACAASURBVH/sptcrWkGtXl5gsRQsr55+6UQYDAZgivxOOvIzOnY0srWzFCCU0jnaI0YpMIM5zZjWSRJYwCphJss439Bccfciy6IHqwEQQojYzthi13ToznAPYD5QU241IBx0t+1cX1RgsRRXVLe5g2HA6Kg6UA4AmL0JhSljHtqv+x5fDOaY5T5zn7nPa+rzvseXzEi/cV0it24GJE24sq8k1fYVeV6c8FOpNF1iwj/R6/UAlU9ByHP8ExMxOVny6DmzhVZlQQiJRie0Wk0yHZ1OF41GVfP60usJFpJzl05pKxiMRCI8y4SADYJlFsLhsMFgSCaZ5YBDFk4sFo/FJoCUxea/IvP4m5dwyr8zFIOJiL3BvQtKU1DghZCSvkLO0mx+PB6Xn2dzVkqWD1sf4IukSsBIxWIxvV6n1+ui0QkWakx6HckCkOuUSZXSSRQ76WuijfB8AQCNUUrkMqdb3uSfTOqYBf1+k9nsqDlU07O2PpCsYGwrBXh3nZFXaRQma7/JX2VS8qNkZUh5eG+OtY5SSohG+QSYqtZR5XE+WUOSF675t/jEHHHKf03X2fI0Vd2OSuFT0mG/Q5wzoixSnyyx7OuC0afKmaeUcstQToYdDhsAT8eaij2XAQB+d0ftoDt8qtdlM5kdwDxc20wXg55N/cwUJiZiyVFACIFer095mO0jBR+K0zgAyqo495n7zH1eI58fKfgQckiD3LpZYuhgqzzUfWFYEMZ9PsHnGz5/+tsblnIhBxp7fT5h+LjL7Dp2bkQQhHFBuDjce2RLCZE2plEAxOysa+0dGWVHCMZHLpw+XLmU5RKJRCj9xotjY6MXnv2Lx55+8aVXRkdHR0dHvUM/ba9zmiXDryqbiqbPJ4yOnO8+vIEtE8ijK7nwXu9rY2MvnXvh6cfupDKF+BPP/uLVMdVBLP50lkajcbUP+3y9jaX7u0cEn0/wjfYeWkEB0JLaY73Dl4RxQRj3jZxtrytlY5R4PM6Im51iAl5uAMLhcCQS5Rdw5K+LH3mqtfvCyMiohJEL3d/9ahGVwKTU6ipv/Pf//C9BEARB8I2claUkeSMlVUd7R0YFQRj3+YZ7D23IT1/FAAhxtY8IgnCmkZQc6B4e9QmMo5MHNpgh1iAhDX0+YaTd5Wo9O+oTXn/dN3JyF9DQ5/P5RtpdAKpOjr3u8507VEh5ysTZet7nEy60riOEEGJ21jzTfUGWieAbHb7QfWhDPqWU0oYzglBuBWB01AmCr69BHi8qNHB0uK+11mlOMdZkX/Pyvtg+PD4+3vNN/Z891f3yJWF8fHxcGB44+dTjFvGAlk7//xwf8Ql9jSX7T788NjY2Ojpy5lCZRqMBzM66Y30jlwRBSJlXY58gCAI7b5ZZsSHd+kJIKUsgCILPN3yuvbZELPbm48NCncMIwFo+Pjb20rNPUEopveuxp18499LYWEIDvlbMMwhM7pgBCLl39/gBg911eFc+ROckpQJIJ3yYQgmjI72tokZN3n6RuNwmv/LACdYD+HyXzh6vLUlfNu7w3svtrnxX69kRpnWjw31Hq0rnSusIIXTzc8NCrVgJguAbOb5Z8jqy1DqJHdrYJwjDz7lcx84xKQ2fqGE/m1enEx0AdhJM6G1A6f7ukUuCMC4I48NnTxyoFE9YiVqkkD+ro9VyXweALq04dHpwxMcnKJW9Jmx+blgY9/U1gOmw2M5qBUHoa5S8SgUFRTkz14UwfHxzOnvByW3ScgK0enmBxWJZtecyRB2AwuOblwub0Wg0pRs7swEVU1Kj6aOM5N2gk6WX+8x95j6voc+8G3KRe9Ii55sBAKW0tLH35AGnzWSUnhlNNueBk70NJUpzZFzdXldqFlMZjNaymqNnGkrEyVRi3ny8+5Cr1Go08FTa212i1xCNxgHAeO/Wvau4RGaHq+HwrnxKUwzBgcKG1gaepoEVrXVdpsIvXbX3hy9+o0h0z2ISZdWqoOohYLDXVdoYGRq6eAaaBxr7jnKZG80O16HjmxNFNbuOdx9O5vg422IWT4XbNrUd37/OYTUaEqctDEZryaZ/+N4XKAUQi1EAMNp3HHAmS0l2zBr7jtaUJUpmdR44WSpLQA1u06PBeuJopS3Bkb3yQHe7y8xPb5s27Cg1swQhf780xQ9KqeaZHk8YMNtdDp78unKbCQh6OjoBlDa2NlaV2UxGnj+TzfnUs42Klzj5x+NxdSUajNZSV2NrfSnLXKkb4mIFABgsz3+nYmmCnXsr9r7Q+rgpHIlEImw3KFepCF3s1ek+/sXnTx5WqpS11HX45HNJGwMJyzaDYksFK2nofUalKIfbN9+eaqY9HotQuvH739+3amlCZQ1Ga8nGf3rhq7fJyWi2h1jObtnDeWdpXFmgpLEvWcANrQ3FzE5MyiYhBMh3tXcfqLTLPYDZ4TpaZU1XMsotGRmdqp5j19G+BqlyAVwFraOUPvDNFEJJp3XcV1MlV9afUkpud7Wn6ghY10flU3kG68kUjS8/If+Th1IoZrsrX9yWubm9XdHTGYzWUtczp2vTTcsoig+AljT0pero+xpLFMymrAsA4kJoUpcryU2ej0hXTkopWwiVxihSz2yufKa90mZAyN32rfkaqjGtg5SX1ZHXSZGOTobwj5RSGo/nPnOfuc9r8XNG+o3rEu9334wy0+hoqCu3GoCQp2NfRbHFUlSxr8MTAgzW8gOH7tcklrOMNrs55O3aW1FkKVi5U0zjrNlzu0ZDCNncuMNhZIcIKooLCiwrN9V3eUMwOmoO/6XC1hoMIe+p/ZWlixc7dz03FAJgsJd+kZBUG/McLofVAPi7dq4vslgsllXVbZ4QYLKXu9hoo1AufOf+ygcWLy6t3N/JCrb2755exg6GJUYdzDFTjbrkv81Wa8h9cKXFUlC0fGsTUFvjtBoQDvY3rS+2FK1vcocAo8O1q5Ayr4/jeH1xQUHByo0yx1sANTuEEEIcNS6HEWF/T/3GlZaCgoKC4oqdbUMhAMalKzZSmjgdZDCEvF37KoosllXVbZKUNjMpiQc2EBxqq15pKShYVd02FDSZTOmrWh7tmO12BN1tO1cWFBRXNPWzQx5bDpRDFonRajV4u7YWFSxaVLT+oFsiAKIhwDNt7iBgtleVyxTp5nV2E+B3N3WBkKodTqsBoaG26vVFloKCAsvKTQd7/GEAVns5gJ3LLZYOL4CQe6+lgJ2NgaOxrtxqQMjbVb9xZYHFUrx+Z5s7GDZYyw8cLkzJjlxlGdhhPrnZag2561daLIuKHtz6nRg2HtzhMAFhf39T9aoCi2XlzqZ+fxgwJdcaBaDRZKHYdbKiVBRZimVFqXFQSpsr7rHsdYcAeDsKFi26p6KFTPzNqnuNQGjoyGbn4sWLF5dW7j/jBwxLi7eyUXbWjhkA0P4npbWzQzVmcWlClSYh4IObVloKLEUVCQE7ROXIzCalFOUHqhxGIOzv2be+yFJQXLG3xw+TKe2UgCTDRM+xvthiSfQcX/l6whueXa1rrrjHsk+sBEvBorsrmjEFrZNakVjWYovFUrS+fpAQ12QaIs3lMG2tXmkpKFovaWvVgUcIEftPSTFXWiwFq6olxdx1uAqEENQ47UYgNNS0caXFYrEUVezt8QMGW+l2M1SbY+nOB+V2tm/RIsuDO0GI45tflzr6vRVFFksx19H/4/2JY2mp60KsTZJBbk/9oyOLciZJtbT2RPf+MrMh7O3YWnEsMC8dM4i7P1K4SYTMgHuWLox+5iBGNE5p7jP3mfu8Nj9zSIf3u28GgBA4XA4rAH/X1lW7mt0B4LK7edfqJzu8AMyOLasoIURSI3/PthXbWtwB0Iudu1ZvYybX4QIFdjntRoQ9bWs21J4Y9FOQSwNN25bv7Q/CYHfWsR1EjEhwYP9ndxwbvEzIpZNff+S5oTAAw406nT5ZW4lJXF4ymBYYQQBPx57V91gslnsqmkEIIfd/kRX+1I7PfaX1fICQy+dbv/K5qk4vAHPhX3w2hSnN0CbCQ20VRy5RSt98009pjd1qAIL9OzfVD/oROF9f0TYUBsz2x28HISBfETleu6G2czBAKS4ONG1fsU/kGKBUPfUODG4rtlgsS4ufbBq4CADUP3ii9pQnJLLLpQz271uxrdl9mRBPR+3aNiYlI6UAzOzAhrdj29o9nRdBqadjz9ptHd60fFFKZeLhoeY1FXs6L1LqH2zYvLZ5KAyYPvGwkxvb+ft3bzsVoJT6AwGS4IBSSmlnhycImGyr11FKCAghVU67EfC6D7pBKf3OmjstFss9a/d0DAZAKXCx/8iTbj8AGBbcri4X+2SVGOzZtmL7kbOXAPjPn6jdsLbDA5gdVc4ECzw7cpUl2PnmF8tbEuwkGD7+xHdHNVoSCASAnavvNQIhd/36TfUdHgAXO+s3ldS7QxBrLUl0kyg2AElRqjfVD14mgcH6DaKiVJo5tWf8UgBEjA1iMJqMZkIQGDxW9cAdd9yx5KGaAK7MMWMYeFJeO6tWrqFQAISwJh7s2bpi25GBi6AIuDv3bFgjCng1gMnaLwghrnK7CQi564ufbD5/mVC/u+XJ4np3KKsi+nu2Lt/eMhgg5FJn9aqtUs8xB1pnMCdEAcjt4Iq1jicilzUQ8GfR9cmvh4ea11bs6bwIGhhs2LSGNT6b00kI2cUcGnd9xab6josA9XTWbyo+6A4Bhk856+JxClltFv6RmRAE3C1PFlssBYserPYrS6ny08T/yx39ttXVLYMBEL+7pXqV2NEXblk9eV1kIbfVNFM5A4SIk1TyeUVHQ+9Rl92IkKftS8t3DaRmYb5gltyzqTlmrDxXfe4/95n7zH1O7XPKPcZ1j1wsEFCKUpMJgH+ofkAaixBCqHvXkLfcajUt/BRol7Qnxz+0bwAQg79R2t/i8ZeZzWbbZoqgzWwAYHOdG3cl5WK2VQLPieYn5O3voESr0Wg08Xgcb0fCgMFoWkVwWq9XXRdGu7o8daWlJnNZzbGyGoRD3qH+no625zrcfkopIVLhX248xxlzev4rL3vXWa0mk52i6wqkEfS3UUpFIdxvNRmAkNc9IC9E1K+5s56Iwwusljg+m47jtmRpi9PbS0tW2x2lDrPJbDObTWaTEYDxo3dNUCrpZMjb3yG7kRTBMJPSwwRdKDObAPg93xqU6gvAYPWQt9yadoOZhNBQV30AciiCQL3b47LbTeZSQk5JSfzuQZFlxcCALTh2NblrSp1me7kLnS2E0ifLbAbA4/5WQBr2UuD2whX32kvLbCaT1Wo2m9lmNqOpjKA5xVCjzGwGYCo7Nj6e9JvJXErQlXZ8omCHkMvfPH9xs/1ek7kUOCVNBfjb4lSr1cRiE4Q4Cj5qAEKenhbpLUIpRXOPZ7vDYTQtfhiUUxhKKXk4s2I/TshrkqL0AyQep4Sgfu1d9SDxeFyj4Ye2hI2m0Oz2VNpsRtuG+rYN9eFQ0Pty7+ljx4+eu0ToFd9gSykFIQNP7u4521pmtruO1j63ap9qrC4JuHVcSHrfZC6ltGsyNjcAz9lMRiDkOdPCOKIUhEiSm6yU/qG9UvdCADLQLPYcLoIWlmIWtY7Sf0kRCH46Wud3nweoWN2TiK4SaBMzDw2daghIoqMINEiNL06DTIk8Z1oCCfeRoqXHs8PhMC60OoHTktpUNhyvbAiHgt6hnlPNbU0DF0nGAbwUnEPq6A/2M+KU7zcWLrQDp6QuOk1dZCG3BwhOpS+noliEUEqr2JKzp7li9f7/5pvKvPTNAFBKo9GJ5OunM0TsyIx0UUaQYmogVQI+bFHuM/eZ+7yGPnNIg9y6GQgh7IxGOOyXHTP2kycYAmAwEiTWXMJvxilns92hsEgGJu78VAooghZSGo/HxbzkHXwmQKMhOp3C5hHSuWlns9svZmMwWh3Oqsb2sxdO1j5AAJCFYuEDcuEZUhQ+sxxE/i4TeVbXZpRHnFQ6wUnEGHeU0iw4VrY9NhiiJXuOn73Y3Xr4QFW501lqt1q5MzI0Fpug3DKLen+awWBKRJwLhwNyPDQAUoVlwSsVAUpFr09mE8q/Cb/RlLKB9eBBtxcw2p1VAEid024APO7dfpFHc+Xh3uGz7UcP11Q6nWUOm9XMnQGCch1JfGbMKEhM0okl2AEIxw7llDYOcUAsV6qsxkyGx/xBMPmqyU9SzXkczcSQmrlhGo0mHue5FcdaJLDvS3u7vGJtGYwmW0lFdfO//deP/+mxhZGIzEyWEIUzsGV3lx8w2Cqfqc1XDYInETAhk7JpSOihojoIWvzBLAoZDl8W36YUoBiUeg46B1pHVFpHCKatdWKfAG5tPw0M4NowpeD6TyppK5F7GyYfBkIk8RoMCwmoX602pZW7WrsvnX2mIp+9lciFVyGxG5E7+kBiazcAmujoyWR1QcikcqM0hXrz5aR8c/3/2fv2+Kiqa/+1zpkzk0ySCSEPEjIEQpRHBDGoEDWIKFB5tVag9XHrq/ZBe6X91fdV6aeA1/por9X+LtZfC9JWUfHVImjRyitAQAQReaiEQMgD8s5MMsnMeezfH/ucM/uceWQSEpIJ5/vhs5mcs8/ea6+9zll77b322nj39AIHQH3ZqpVHSFD1DFjDjEJRlLDhGTkOu3teiyAIWihgA2IM/0ioKrVSK7XSOEy79a24oHChr5vRgX29xw/gcDhyEasJ44ZH93L7Pebw0AAA6raB+epeE782LK3fdt+Uu97Xg6MDjQKnmiVszTSUOc8HzWNCCCBS84xZPUOybcWt01bA+EUP3TO/uKiwwJ3pckBm0T0PP7m6dNmZBq9OfI1mqBBJksdrxIc1zcLEsgv+r04z4xGPB8AVfIQ2RKcU/GyLtWJJhFG1dn3R2ufuKc4E8NeXV9XXl5fXe6rKNsOC55YUu4AGn1BjgdC2a6Wxhm3QnM1FYI9pLYy+84ctAYMUuV2xPaW2AhGrny87sqigsHDWT+Gf7uJCAP+BDSvV4tzLXl62oMAB4Kkqr6+vOlLl8Rz96KPxv3hlQQEAZW9ogfT3kdX581fSMbQhWLk2mo1IlD6+IYQQd4oLAAAFQSDMoEftUzzKdKq+MkAQ73FnAoDfX2+WdjR0s0GwFXV+oVgvkxiGxxD0BTazEapeXTrztaXu4nt+evesokJqSjjcs5Y+uejVO9/qriO62vbtSx/fUPTKAnfh7S8//jRjpmtEHVk9ev5Knbjg2ikARGum9v7qryp9Vuuj292Zxmoig8mgfzmw66mT3pC60AI5jSk9kzoAbSYIumKdcecp+4VA7eUj7NdGM4qQEBIUTEAAqHr1vjBiM/uX/734tShig4iKQlD/0ANWB7sLgx/6Lmdyg2ITnm8KfSUUEonOJxet0+kkhGjfLE/9+0G+DHDDjILqr9CwiiH6KxpsNlskw4yW3yVYObVSK7XS+Ep7jChDzcGBC33djA7LttfXA4C76GEalFFdNyp+tqgAAOrrDzBCUFC4MpcEn712QQF1rnsVyKtHqgAgs3DRQr14fUmHEEKIYYKcAICiyAqzqqCrZJ7n6OoZIjN2P/rWMw/edfPMKZPGTXusrB4A3AXf4nlOJf6yB2gIegBQFEKmPK0TH3wLHC5mg//wlYXh3f+Cjd1T5QEAV0HxtTqB7ic3VZw8WbFpGSDCa8EWI/XUYoa8YGyvhvnzCzMBPGXLx02ZOXPerT9ZuvTBZ1/zu93hzSMCEDpaQkI2V9EeWzaNecdzI7XICFfBdHq4Ky039yHKqaptxrrCvfaa6QvVT2w74AdH4ewnlhQVAngObHhJ7Sbuh8WFDoCqDSWTps2cufCupUuXPr5q/+hglBIDT7SZ8m1V9QBQWLxyOKFVq5wMz8MwzQky4YHLCgCgvnq7KZ9mt+850eAHcBXOvjtXewoR4e5ZhS4AqC/fYFhgIYTEINhluqBou2gwd+XGkycrKjY+EXagqV3EqrI1j//k1nnTLissmP9qOQBkuovDnHgWHYQQUMfH25Zqa2da9ERalMbgFXogx6AJQVvBSnNoMwGAEOVIvQfAVbTgoVyt8Yi4cHaBZupGI7ugcIW+EY4Q5ssR8lkwow+kjud5AHIOUqfzpGvWEXZFy1UwfSFje+Q+qL18SMrK6zXB1BfnEfHu2ZpgBpkTFJtx+XN1sYniH6B+RbexH3p9imdK8ENvnDYJU1Bsb2uoeLN0MotjgPjQzPz8UaOCx7zHhWFGIcuyLIeZ+db1V3TYbDZ2apIpVonRMAMAQohCiJUyqdRR72uq9jZXe5vq/SJ7vdrbVO3t6Ox3CiOknX5vtbep2ttc7Qv0UpkBj08r09tU7zO2XfKY6uqUfB5J++1rqvY210sm3nqrvU3VLFcjpTSnL4acF3Qa42tuAs/35rkdAxMXlm2GiDzPC4LgcNjpP0EQOI4rW11WDgDuBS/++4V7inMJGT717mc2vryoAGgYNG10BgBQuOjddSsXjkPMLb7nhY9fnO0G8JS9tRwAYMWGA36AzOlP7vjTT68dDwAw/tqf/uHjgycqKo5tWmYOT04hSVJY8eR5jud5QgAffudYxYmKg++sXFhMrcLxC3+6qDATAOqrP1YUZe8re8oBwD3/+Q//584puZKUfcUdTxmJR9VzyD39uT/dXexGLFy4ct27iwq7ZNiKsiN+gMzpz615uDgXYPzCZ/+0oBAAjny+BhWFMC1+6afXjlNb/MJHBysqKo5tDNtilRJXweyHinMBIHfqwpWv7Xh5QXjuhAcBqH5+2xE/gHv2ix+/cE+xG7Bw4cp178TQIgCAzOlPfPzCXVNzAQsXPvn6u/cUOQDKt63aENuQVKXhmc1H/OAoXLSgEKD+wFtrdJvW7/cDQGbBLxcWAlCGfLxpmb4fiRl4udxFhaph8P6qsioAKLz93XdWLJyaSwjJnbpw5bo9xypOnPz0lUVdNefD399xRbYij7npN397867LaHPel2WF/fbpY77n3v/cA+AqfvjddSsXjkfEwoUPrdnxcLELwH/g/eVhhqQr3o8g2CdPfvXBr90AsFwVlGdfeWiqG2H8wmdepoJyYDUwAfQy3XePQETEKS9tP3my4pgqNgiQe+WdS6e7AcBTf0RzaGN820hXHRNc7t7+C2qdadET6YPvv6Qy+J23V9w8VZO8dXuPVlSc+HTtIgAgJGIzKyqObXwiFwBXv3WgHsBRdM+7r69cOB7BPfXuFz5aNj1KdFAGhYveXbdyUSGAe+o9L+pfjhXQhU1naGWPpY4Z8We6fzgCkVOUc5I6I6Kxzvjpy5y+7OMX7p7iRihctHId8/IBPLPhgC6YiwoRsHDRQ69sVwVzw3JCoPjlHSdPnmTFZurdv9TFxgS9xS53USG1JIMf+o9fuLs4F9BdfPez7Leyyy8A6eJtPbVv7SKAqX+KkU7VqNOW3brgclj9xfN8P5pzkiRFMs+ij594no9kmMW45kZBSDfPVBrsaaLjx/dP/+uLc9e/MHf9i9P/5+7Uy5LVu/c+MHf9i3PXPzB6QNAZkqZfNuKZlXPXvzh3/Qtz/3qf+5zL7PTblIU/KPrL02qZ61+c8Zf78xeO9kpqnoxH/3vu+hfm/uVHGfSp0ZOGP/7IFQ8UEwKEFI//y4tz178w/dGr2DIzHn1y7voX5z67sMva1Zx/uTdjIPB24Kaxv+nGTwdPevRsHOEC8mkM69fOcchxvPLZoyvfLnppYYGrYMGy15lQdf7ytx5bupswQxuPx59ZfPtzm25/TsvjKXv+gdX056r7np6+aVmxS43bwRSz4ZkVVZGmdWUlvJBRdxHlmec3L1i7wF10+3PrgpUCgGfPuoerERH2PvLk25etWljgKpj/2N/nPxZCPMch2bBq2y+nLypwuGcve332MvV22YHM4qIo7nyEwIqnN0x/eVFB5vQlr5cuCZb79GNVdJmCafHakBZXY+jcM+559UjVbLc7s3jJOr1EHQ7XVMQ9Xbx0BAghVct/vLpo05IiV8GCJ15f8IRaaXl9QUGXA2W/x+Mw9rO//K0VD5RFeyZIP2prgy+9f2BJUbHLRQ+YItruVni17Mg9RUWOwkXPbVz0nOlphyMTCCEcd7TeAwUu94JNJxbUb77vyp9sKLvvsbcKX15UkFl0+3Ovs/1cX7bqsbcRESItC9DmPPGqygQA8Je//eQDu2XKKyPxAACw9uE/zFz/RHGmSZDBU/b0fasIAc48ZCKr7nv62giC/fTyKkIAl+uCss4gKI9XU85srvcsA5ereFnpyYePrB43d8WGA1ctKTKLDfjLNz+/GgghiPe8/sWyYheUv5V/wwNROsQMQsj2pY9tKFqrmftUCEnZ0sffKvxTJAZ32cxnVlYTQvCtu56evuPJBW6WdZ7yKk9BhHVfBhG+HOp6S3T0itQhap3wxPbjDx1ZPXbe8p5LnQGEQDTWsXFZwr58yx/cgwgEVj/w/Ox3lxVnZhbf/uym258Nsq7smf/8X0DEsuUbDhRHEhvD10Z1YjyivWcnF9Rvvu/KH7//wPK3il5eVOAqWLBsnfFD//h/7o7VSCZR+fYOx0EU8V5jcsV59uOKRQVQ/taomQ9CmA+mjij6C4BXFNKDIBy9AkmSEMPQRvVX2BUwnufDnjGtKKRbhhmoxnL/RzQYKGnCPfeMKRmms1bIujh/yfcqH/pLQ7Nu+yNHFKW/6QyTfrtkeK5TpVvs7FCH7j0tTc7LfebuEW7D3kc+aVjW/LvTRv3j0LN7CQTd7amZ4L5nYVYuiEcJIQpjNRCFEKZkeg0IUbqiQS98QHJ7oKTdBf10iGL3vhLxiAti3YzjOIfDHtavnQIRSx+5cfET7wdjSfg99Uc2PPbdmQ9upzKkSVH95qV6YA6/p3zb6vvm3rqmmtpuCFVrbpv3+Ktl5do2/2AxWwmYDH31EQahMwE2Gw+wY+kt963eFiwT/J7yPeue+PZ/rFVDdsCOqMQrigKw58E7H9+g5/BXla3+yayP/BAGCABBXm1/aOaPmco9afd2gwAAIABJREFU9QdefeDOB3cQzZmnes2tcx8L0+IbHtgWgdk7fnLL4xsMrak6sHnVqm3US3PRcKVrLnEcAlQ/c/MtjwWb5CnfsOLOA7GEAvEf+cMKfZ++zikSvoPMnw99Rx/AmrcP1AMAVJWtel+13RERqp9d+JPV1MlPY0h52VsrXj3iB3AUFN0NAACrV204okcKyCUEALc9MPMnz2xmoplQ8frurWtqovpmm5vz/hOL5jxaSsLNSRHV4apm9a03G0TK7ynftnrpvNtWm6IbgipgJKpgAwDA9gfDCcp2dZSsVD+9Zpv62jgcrsug6pnv0t7T5cBTf2Tz0z+e+VBsNrKBSFDdw/QgNjuWPvZWuVG6Cdn2YHgG37amWhX4aM3UxPLtpbc8EGynv6ps9dLXqvQ6oqxghHw5ls699ZXTIX3UR1KHiABVzzKdkHIZQeyx1IHGdpWGGCSEXj3y/HLTyzfrwe1qaVC15rabl4YI5n1zb11TRZtZpb304cSGZZr6Lq95iXnP3IiI2x+c+V3ms0HJfPzmmQ9uD93AELkvcPuDs8Ly7ZbV1QAk+HEKoXMPUxRh18owzPefokv9BQAchw6HnQuZVjk/EEVRCTfDaLOFWdNDxEiGWQ/MS0UhAMRKaTph+KXZPADUf3HiV/91+I0TEgDY8zO/P1IhAC899c+bf77h5qeO6fklX523pcbbVOeXQPJVeVtqvL4OAkACrd6WGm9TqwR+v6dKzxOu3g5fS423qU4KlhmuHMnra6ryttR4Pa1SGMr9/qYq6kAUqDrxk599+F9vt9DrGoVV3javxOT3NVV5Wxr8gVafSqepzJT7bxnhFgBE8eieiscf++yOZ776+xed7QAAwoTr86cAEOXsykc23Pyzf971pzqidPha/FSAZV+Vt80fNM1MJdPrJKSlDFWSIacodTZ4m6q8LQ2+wACQkIGWdutl1+d0LoQgIjhqVH5/09C34DguNNovC6oRCVHtL1lWCKEdr4aLoNe53/2bzm+OnvWQbpnoskU1Ew0XbtRGhgx07EgL1KcNtPxEEOzBwRYAIYQ6eISqN47jeJ5jBxOKQrQZShJKvDaE0gZShM0WzKM9zkTgQLWNqMZ5C94l2khUS9m5EKIToBPPlAlanACix1SgVLH1RuKSXj4tRytQfxZ1Ik1VI96z7uATxS5P2fLLbl0DLAFsD+oNRARFITrr2Iscx5n4TC0QhiF6yWyqCxtwHKeTrcsG00zQ8odyQC3Ebr/3r/seMzWHBnhARDr9rI3VCCInCDa/P8BxnDbtFBQARmxok+G5f59cVOApWz7pltXB3o8i2ExdbAbUXyvKWEYKQOt3s+FtklijKAazGRkVjGCh59HvU7nSzDYTVCbQb33091dzPKPl6McV6vUG5ZPtKUR9ZSR/5oOslYUAoCiK1u19KHW0Ro7jbTaeyhvd6cq8QV1LHcN2wn43dG5HZR0AXQf1lC2fdOuaYB61HEZIWOj0Uz4Q5n2PIjbBT58mdQZiQ74/ajfF+AWgRYWIiso3VgDC0mlsIJuHhDIcYtBfJoii1F8Dl9AzyiI5KIbuNCPhjjT8JnvYxWfORq/01jevCSv0F2Z6zdiX5ruSQK74pPTBD/nEiy75/Y/TMkE5vu2z33wI9/7yyunDAM6e/cHzlYAgJyT84sfjpmYLAHLd4a+/zhhfot9dWPi3K5IAfHs+8eUXZ2Q5AUCs2vf1M+/4ms01jnlpfmoSiEfe//ypXQDEWItWzv598tgrUpIAwOfbv/nL5/Yibygn77dPDWOOpaSl+YdNGPXzecPyUwUAAJ/vy7KvX/pAbBUArlYrrTotZo1w2qHjs3VfPn+IoWraxX+ZO8QO0tH3D/z3ruD1+T8qmp/cXrb99CufdQAOe/TxvEIntJdX/vRo6kvzU5P0+n2tf/8EvmtsFyAAGfboE3mFTqje9+kjb5v5qVN15P3Pn9qp5mw/XVvhzJqQzgPI7acrX17TsL9zAMjJwElf/97OLj8sFLphZvqqxPKViEfEt08jInIcpw93aFxOU4ZQxaYoak7t8WBmQojNxosiAdCVvTqS1oYNVNmrfhT0ij5S1C6aRkWG2vUxRKhFJIoie9KLEsbBQx2pKIqMiDyvjjL0nCHWCOiDA8ZkUn/QEQkd1mjDPnZcog6sTaNJ0PbQs4NsANDGA8ERjG7XsexlKKHsImCOIELYcWEol7RRlMpkRFAUdTKbDuD0MTREBK00yCimvSpt7EDfdBGDm0MMvDLWiMYuCDYzpFjDc8zw10RFFOjcC5rN1FLSqA3Sz1ALrDAA26Hue7TIg0HhiSTYUbnN8lanQbdz6C1Cgk4OwUJMwhO14WjqRNBeW3NuQ98By7Qu31/6IGM80GPckP6gDYEuvBPV74bexZoE6tMEfSd1QA0z+pQsSwxJQc50KXVG9hqDOnb16cNwP02fKU0G2ELoD/VzwXF6XWHEhvlSBSVfp0pnss5YlgZaTixfAL3fqY4I4Zuh+VHEm1FA56S/TAatINhCz2vusqJeQSAQYM2zKDvHJEkCCJpnYQ2zGKFQu5qAlSJCqa9hvisJ+PzrS/7fxXWfbPn8p/9ps6ck8MxwBVR9nfiLn0+Ymk4v8FmXjB0iMndV4XBOvV7zMgTBfcW4/zz72fJSY43sMEAJqUUrZ/IV2lWnc/JNlz7Y+cXvDrLl8Eb1gQgwZPK43yzKCNpLTueE6yc+knjowX8EtEVXwT2C+iwq9V9oQzKFAOLsMUl2AGhqeWen4fqGl/dv0F5GUNhvgLl+bX4elI4ab7P+Cico2gMETPxk3ifm5UoakTNB/cknjcj/+Y8Tfvv86a/7XU4GThojWC/o7ro9xyni1TZDxHAHVvKEgCQFJw5NZ60oIV4TWiBgNZIv1V6CIFBVQWdhHQ4bO8ygfhqEgCiKplEvM/g2az7T4JXR+npOAgCBQMDhcIBmmOkGkrEwQilHRJ7nTI1ipofZQac+hNKHLMF1Bgy605g1OtMW4/BdWyfRh2WhA7rQIXs4q8Bctf7pjMIl41y+oWpE3bqLYp7p1rXZemSJp21kG2W0WoFahqEyQAnQuac3Qh+isX1Ko8ybqDXRFtXOBADkeZ7jMHSJI3TQw1jvZvoBgJDc331SukiNcFh1ZI3h0bCCrXPJ2AV6XYTe1To0yAHdHGJS06sEkULws00w88JgKpgXf5jRuf5sTO8vGITBPHYPFYPINBPjg2E+C70udYicbpjp65yhpl2XUqe9WUH7hy0qCusMphlTDvt10ltBs4Bmt+vQBEnng0FsTOA4pCuNpi5TFEX/cAGYBwexfAFY+QzLty7ppGrFbrezH0BEDoAHwB7oL9NWNF1/UWJsNltYRSmKZhPu3KGbZ+EmFg3Qd6mdi2EGAEDohiC0UoUQPPX6vtT/c0WiHfi0ETkL78hZ8J3WPe/v/+Mhpy0YF4oQRSHXjihKBwCoP1zx+7+1DJ9/0T0lKXb9rsbc9sra1esqay4d//gcVxLwmQVpZHuToUa9HxRFAfaKsZzymt+/ddp38cW/WjA0U0i4ZGo2OVDLlFP+wCPlP/k/U6cPg/bjp3705zNIhjzwXxlJAOD1/PO18tdbkn9wa/6cPJv7qjE/P3RolVZwoK7+f35X5bwi+biiKAxVeSkCAIAoHVEUgoBKp9/TJBIgCEiAYLLTlRJ8YQhRdh79cenIZ57OzgXx8Ib9/10KpGTszQAAwoTF33lvcQSpY1uKgBpVhL0rdux+9/iLFQmUfnt22oJLK5872O9yMmDSWF5x6uyjiVnvTyoNTMSlbRYp9i4AIIIg2OiMHbsmBlHd2SVJYtUbIvA8rygKrSiMcaT595umBvV1iZ63DSAQCAiCoJMapTSq3kRRDFlwMP82ERbyI2IVocZVlAyxND9c/uh1xgRjscGUzcAaeKwFG3vJsVQXvYFaZhNXI/E5LH/CNAe0AV8ohXqnsFdC6dcGiAvUFTN//YFXn1lhHKZH4VVoi8I+GJZL0RGp+VEKCW1dzHV1t5ndqihoMZ5PqTM5xfE88rx6drLJ/y0WqevqVgzsZhbcTMSH+7zEWkvoRXa6jbnIdVlplyVHyBBkTnRuMPorTLYe6C/qcMHqL47jdP0VgWaw24XuBkWMBSb9FQWU7HMMYaIQggAKWClND64/+OvKgh+UpBVm2QDAnpo67fZr0t7e/997gzwjQMbnCXYAED27/3r2FIFTG45fenHR9GHqXe273/H5a6d2NwFsbTo53XWJE+w2gQAx1EiCZapXmFq0u23bX648SgCavv7g0svvuEiwD3NdDzX/NtGvP6cQclnmqFQAEA9vOfL6CQDi/9trrvGPDBsFzvzLCDlDc8qnDpcfBIBP/WDkA4KJqjF/WJXN+Ey2b3340MuMcaVKkfpX2Dk/I4wjQrUWw131r+byqhc/awfS/rfX0i5/JCMLErIuIuRg/8vJQEm7hEl/0YE3/d2P/tvnAfFnm0XRNzp4nkM0zDjSacIoj4iiyPpj0DCdjLZDeHTOmEe130xFALGesxk7YldX/RWbq7/A83zsR98YQRBfuXXSGtC8UnuZsvMNwnF/u+2yNXS9AlGJuk4YO166ddKfmJXSQcCofgc+OHP0gwD0y6EvIZ4fRNmtdL4V25rbJq0BAGqeXrhC1S/6K0pF8a6/iLZKbqWEEKnJ1+7/ckvnit12Mjzr1lnDZ05wJoF9wlQ3KasMzuUpSl4iXVlSWhRFAUTSccITmD7MTu9qORWxkd5lV4QUQ41socQ4Y6iX4wucVWshm5r8d4AAAIJ2RS8t+BwhmIR2AIDOuh2ar0Wjr80H4AQSXI9WAh66QmXmwzdt0vRhNkjgpihKGSCSkBdOURhjiiiEsA7MJOjyKx7+x6crSrVVfsh+/Df5lziNK2NqS9FUAv3Z7mlQKWxsrvNlZFH6w9F8oaZRMYD013lHnMVpRMRQxaYoJHShk+OQ1UyxDOjZPKbH2YpM8kRjcsRCvIVzhM1mCxvgKxZonYaxOJ4NfDAyqLpFyRFgelBRlEAg4njI6PFocDK00ANojm30o2H+dJwHKIri9wfoP/YjKUny+VRsmggRCHGNvqAwEPSX6WK86y91lcNKCQGY85/f+ufLCzesLLxCAqiuW7d2zzsnZAAAmz24FkQIAWiRFAAAgSRL6oJ+XrI9yE89a/CKxm9TvbqqUNRyVA3NluMURqTQK/7ZQ+wAAIiBsK3Qy/dCAADAkTG1U72Sgk4nAIBxJ3F4Pnx8rCMAAKnpN84UZUIIHL//gV23PLhl8VsNbcGnQlqk/sm2i2kLMdfLqRTL9K4kyexdiiFD0iSVfmcmS/8AkJYBkUbHANFf/YI4s81M/veyrPj9AVEURVH0+wPMy2FGd3WbCZIkBwKiLMuSJImiaDpt00SVhb5ALPPNkcDuZiHqsYddfxcGLPSxFMchIkd9FLmoYM+BDdt2ZheNrnPjmEUDBERbJcPg3HO/QR+sS1IYo71PEfrqxbU90GP0o/5iKxpM+otooU2sVFE2VvsBAFLTv3erLaOlJnN8wXUjeAAAWSLMUJYoys7yQAAAhLRr7nBktLQUzR47NSd4NzgKVkvWPl6h9Yr0q2LPvZiWM6YoI7SclKm3ZxTxNZnjC2bl2wEgUNf8UQj9uj2oEEIOtNaLAGCfOGvCwqxmL8/devvw0QAAnSc/DWomEokbn1QebAIAftz1U5+YL+Rz1d6W9jHF+U9c50oGAECkNQJTo0IHF4IztcWZrKQHbTW2ZAMfVJe89KQ7Lmr2piT8anpacpAqNWdy/ohfXdrm5cWF388cptPf33IygNLY3/R+1F/9gnjyaTRukwkTBkoL7NHDpZVIkGVFMQSqDsbh0AgDjGF91kKPcS6GGcUgGwtSe8xm6833N3RXmIVzBLtBq38lUBeV86/YBtmr12P0l/4K7XFTmMS41l9EIYhWqqbvVX9+2djLXPyIKVP+OGWKxiPp8KflrNMgAYB/n/r8qglThsKwosv/+GcAUAIigKDdNXMYDM+yNe5qqv5O6hgB0ibQcow5NSQXjHn46THqH6Jv14enCZjpN9ZY9dqBrP+a4rSnZi5+cJ4WjEOp/vT4H44rMFzPqoSWQxCBND37Vu0zP8gZlZhw6XVXXnrdlSxlgSbfYTBOPhKFoPoyjr5u7urr2re+p4anMbbXUO/Wms7rhiWAMGTuT+bNNbCMWeERkq76weyNetXVja8dHwByMnDSGNGP+qu/EE/rZqYDlMJ6ycuy3LsqhpDw85Gm2vvr0M94ASLyPG+z2Ww2W3d5de6G2aCEvtYf+7/+JtlCv4G+QReOYhuAsPRXX2AgzP0PoPTsk89/U1odaNfY0+5p27n+4K+3EaIo2pkhHFEUhdSueOHgvgYqGlLFzsOlDcxdpOLA6etm2vwShNR4+vn36qo7aG1S88mavU1sLfS6b8/ONpWkDt/O9w798VgY+kGtgq5iKV+u2/fY+roKjyanHZ2Ht3315GtNCiFBb4Qo3Dj6zQPPHt141NfcofFClJrPtmx59+AvVhzdqih6CHetxvL39/o0IuW2YBWGdbNgxYry5V+/2Xi8k2rVQIdv735Pe5AqNWd7dcPhJtoEpb265v/+pfzsgJCTAZPG+JpfgPoLR43K728aYgU7RlciB60KO5SPZWCKiHa72bsjSiQrNjRWXwS8Ghygu9JDJ0gUhUiS1OVkbWhvWjaGBQvdAt1RfUEptgEIS391F7GcKvudVyafH2IGGaZPWvvdIUkAbeUHH37yWNvYSx+5b/x4J7Qf//rOP9b2Wi23XP5WcTJA2ye//Ox/e61QC4MI/7hrf5d5ousv6+zp+EYs8f3id+5wwMJ08A4LjkO7XYg+XrRWzCxYOHfYbJZhFt+w9FckEEIgeFi5lcaabm2qnj9kjADJBZP+7+pJGjelii9q6M6v3qpL7yZlILTaSgde2jUuTP0VT7YZu8YSZQ9DWBVls3Wt28I6+ketKHgrTp31+xRRDDMdlOdhu8YyzCxYOHcgoqIoF5piG4Cw9FdfQKPcSruZnvrdq8J9C7LHpAv0tKiAr/3w3uMrtqqC0Du1qNKnxSbs/1Zb6YBLu8AFq7/iyTZTFAVAVT+I4acSTfutWUQ/5jJSrCqOw7D7pNnAdxptFoKw2WyhhhnloqmDbDaeOh+bHo98aqrh+fgdVViwcH4wAN3VLkBY+qsvQAjdf4RW2s20bt/Xj3/2Td/W8vc93/1b/7fUSgduGss7fmHqr3halyDE0JU2G2+aYsQQh3s2P8eh3W7HENWHiHa73TiJaMhgtwumpziOYycpaWzo7jVmsMNkWdEgzhSmoyogZGARfcXMbhfYfw6H3eGwC4JgGm1YsGABrMmLAQNLf/UFCFGs1EqtNE7TLhG/n6ZzRDytmwGAJEnsMeGCYCNEDSXEcZxpoYbub3Y47PoVRLDbBf0RROQ4LnSeMhAImMwDu11QFEIj6Yc+cmGa9VFgMpNCT3AXRZH1eGSDOPfMlZHjkON4m42PMcRInIIKLQABAG0RsguvUQsWLAwQWPqr10EIEKIgopVaqZXGXdrf34+Bi3haNwMARVFMSy6IwPOczcabFBshqsoJBMx+IPojPM8hAjGCRsSSJEk/gZeCPsVxaFJsVOf1flNjBgmHHhRCS2IL7DEZHMfpJUTij8k/h04hn/seMxpiJMrBX+fOq0hF9UohkcrRhBABpqTMfWXo8OBp0YqigOa6HVYYQso3/OgZ2RYsnAvocjf770JY9+4L/WUCza/rLx0ch2Ef6Xf9dY4gimKlVmqlcZrGKc6D/oqzdTMIWXIJC0IgENDODiQkEBAFQQi7wKCNTa9InPXjtJTKM6//ml5BxEAgoD2l3q1/e4WIqA2RAaKGQj4/0KidmjJ3SbrL17jx515vT1aBEZEQkjDtlRw3eHfc1VDVE2IQkST/Kmf+xISaj2vK3qQXoyh+QoJ7zxCxF4N/8DzHcXZdBpgatXWnpDuThx7yVnYdvzUSNCaPcxTOIEdWiQisYMReSJf06L2JyYtTikpSc1JtPMC1ryQ11zbv+3Nb4wlEVBQl8dpXctyR6vE1bvyZ14t04pyQccmzHskMlJ7a/mfrnGkL/QtFCU4J9Tct5wO9q79MT4miqLMxEAjY7fboT/W7/jp3qOtmgFZqpVYad2l/fz/OFX2nv+Js3YxCFEVJihi2RZYV06CcEBIIBGQ5mpGgMdbAX/qUGqRXK0q/K0nyQFBsJu3bMxGhRgJjKPVkyE4IQYTYn2RJRcTejQGNGH5/PCGEZC8fuWBGcpKAPWyoXsXk5BsfGT4p51zojpWelPtzFsxLd6fq+0T4tJyMWY+k546mFlfUdvjkAMNtrsSZAb7qUiWe95lYGByQNMT16k230Ov6S3/K9DpHf2qA6K9zhEIUIFZqpVYal2m8o+/0V/ytm1HIsqwoCq96GQIAUC98WZYjDTclSZIk4KhfPyJdKVIUhRBFUeSEyBXJssyW2GVF5x3IEHIuJOnPEnZFq0cl6Q54sQZxpiztcqK3W+A4tNlspt0UiAA8oGbT9qyl1AoFEJDXyuwpotOjr84lF090AMi1pWd2lyfMvNP+5aOt/NKcqTkpU2/znF4uInbsuOskIvXRBXUhdHRCySPZbvDuWOXzB29BTp4TGhqqj9FXoOekW7BgoUfoLf1FVViUYYEkSbKM3aoozkBAAQUBrdRKrTTu0v7+fAxcxJltRnVMWIcQ6oVvcoqjeogdnZs0mTaQDT5is9n0Koi6Y0qrTx04E45DjlNZJ8sKIYSNhmwa8rJ/6r/D+r/po2pq1Oh/6jf1LUYazeqAmylJDxQRzMOWo9erPYUMJcgWwhoJxuaYolBEVPH0Bsep5wyamoPIsaygu9sDAb8gdGGeseVE4qEORlSIopCQpTnavwpEZXuEKtBoRAGE61YSEitWZ6CWmc3P9h17fXJCBkCgvG7bX0SYkgAAyhmp8oXGvKeycvKcmdjSQLSKgvXyBUuGuQW5anNzzQmGAGfi6Dz0HOrsAAKKVjvR+1SXHPYKdbykEhi2LcwVy0nSQjdwQU0Q9Lr+CgXVX1HeQlNFdL9Z/B4f5G8P2J1Cvw8xrdRKrbS7qeSL18+Ojr7TX3Fjm3EcZ7PZujvw0/SQPcZjxXmbTYnsWafZK1c6Z/14SEpl/dt/J0U/HzYyledBaa9t2fdWa81nAKD6mOE4+5g7h07ISbADkVu9e9Y2yTeNmpbX+fmq2qN7EFEo/F/3pIYzbx9KmDUv1QUkUFP3j0d9IkDSbSmTp7qyUumZkEQW/bWHGsteECW1ZACApMWuK2cMyXFyAGLtofrdpQYiqaWROC/5itlpOak8D0T2dZzY07h/rUQYs02YkTT5pqF5qTwPiqeyfttvo4hYcC9Z1eaKMnHoDbNT0gQOQKw91vDpC53tPoOJyKybkcTvpU69MjnT0JymvX8khCeEAHx/yMKZSd4vq7fWp5SUpKQJCKC017bu+3tH4zcaqU5Ivyt10gTnEAEBSMDnr/q0+cDfFY0wU9sJIeD8D9eUK5PSnZxe454XAyIQQhKnvZLtBgBwTFoyatISz3Z1cx0m35ZSFIbtAZEQAhx3e/ots+0H/1wfmJc1OcfOQ+B4DblouAMAIC/7llfAc+j0xt9JRvNMpQenJI6/aciYDEeiQG9IzbXNn/65vekEIcRRsiaHoce74+6GKnM/ILaSAIDdyXNEnWkiBOCMb9vdJ9Va0Gh7ExDuHXplBgZqG/asUwhrdM1wZoFY8YUEBKA4Zd6SDFflmdfXyuPvzZqYI/Ageyobtv22o92HafdmXF3idAEnix2nSuv3rJVBl0AnP+zeoUUTk9Joj7S2f7m56etNMtPvFizEAj1uYYyf6DjFedBfPM+HPX66K8KQ43ie5+PUrdR7OpB2MY+IClGs1EqtNI7S1srO/v5+nCv6Tn/Fx34znucFoduKjYXNxjsc9kiw2bqx1UmLbSfYL/1l1uhUGp2FS8oZOv2+4ZdMoyYKIaMTSu4fPjknwQ4AgHyq6+ol6fnOkMKcSVNnD3EBAnCBVkkCdN2f8+3Z6W7VQgAA5IUE9+Tc2ffbtNoh5f7h3543NMdJaRZyJg6fv9ipKmVtWJ9yf85NizPcKnnIO50Xz3DPvl/Q4lKCcFv6gjsz8zX6XXnDFixPTTIWYmy1tpcsb8icealpglb7uJxvP5WSYm6aujSUtDRjzsy0XHNzhs/6FcduoHSMzV4ww5Wmmi5cUk7a9J8npSWotk3W/cOmFyUNUe+i3Zkwenr2dT8isiLLSpgNFck/y5wzPSVd5Y9a44LHBYVofWcGuu7PXhCd7QAAkD4788ocOw8AIHrbzIWEOxQbscQ1e0n2pJwEzTADAFtaTubs+5OSzSduhwUiErLFW+EDyMmctzwpI49jBmCsYaZfIcTpmDw1CaDj4GsdItHBcRykT3TaRV/VR/oKIYBgH790+GU5Ag8AwLvyhn3rfseQ+3NuLEl2AQcAvJA4ekZu8TxCCMchgFMofGrE9ZOT0/QeSU2evHjEt+4TMNhwCxZigSwrkiRLkhyPhkGM6Gv9ZbfbHQ57DwwzHYggCLZ4DJVZvqke6K4zK7VSK42rtOKDRohz9J3+ioN1M9NBmeeCSNqxu4NJQgAgJ/VisePQ283ffKAo2fxFv8y6LMNx6XdSTpR6fQrnvjPLLUCgobF0rbfuEPIlCVNuyxqZEUJDRoq7tenDZZ4WD0Ai4PCkyy9NALF9z9qGU6VAECCby7wz6/pxDleBI5mIXiRkQso1Ex0AUlXpmd2vyQpA8m3p15ckJ1HCaEumuq6d6ADRd/C9xq+2KKSD2K5JvOK2rJEThxXNOP3ZJxyX5Jg8I8UOpPnYme2rAp0e4pjrmr54aFqXrQZwj0sLNDR+stZb9yVw1yVfd1tGVmp68Z3tm/9XYTgpyzLHuRMmTXCA6Pv0b42TujLPAAAgAElEQVSVO5EgQDZm/EfGdeMcKaMdycTXBkANQbvAtVee3baqw1OLifNc1y5OS3Om5E9va/qQkGEJF+XxILbv/VPTqQMAIAs3pl2/ODV9QoJT9nppXZwex4wQwo+eYAfwH3u97vBHoABwVydcfUdmTkGK2xmo7ujccddJ9/JR0/L8B1fVHt0LgIg5zskR2Z6QApJX7TOHO0+u2nJqx1qCTgAffj01ec6SdFflmdd/HWn+B/PmDU0Dubb0zK71otgK4MSkGa6SxWlpzhR3sfdImb/0rpO5LD1hGI/oEw/8uS5pSaY7L3NmHgCQSU9JSaXtx7dIio8YQ3ogIiTcm5YvQPuxpvIvdTdXRCSECFl5tkBlex1B5DRhzBk6obXpk9956g4BN8M1686haQXZN4J4akvV3vWyIvCjHsmZmsPnT03Y/X6nQsD108xJqQhi+/71TeUfybKLT79t6PSpSWmTs4pmVO/fYi2bWYgdg2fjUwScB/3VW7DZeLqBrW+r6VW0Hu88vrF+9Nx0QgjQLbVWaqVWOuDTEx80thzv6O/vx7mi7/SXapvZ7fZIOUz+7ucfprOqCFE3Uofm7EUtaALlvSzJAZAR1RNqxK/W1x35mOM4xDPy8d/UOZ/OGZORPKKw7esm58UjORA9u5e11XcAACg7O3bX1tufyMoxlyx9tdHT4gEAQnwAvvatd1VoOhgRCDmj1G9p84xzuIADBAB0fSslDcBz6EzpnyUAAATvXxq3pApzJzq0MjHj+lQXSMfX1x/7SBUbsbSzrLXRdX9G/jWOzz4JkJuS8wUIVJ796Ld+BQEAOjd6PkoVbpqdYqfVh5E2bWTga96+zNvQAUBA2dr2icAvuC0toyAxEdsNBgoRxSrY+aNquuYG9OEzSv3Wdtoc1QeP1tTa+PGvOzoIIpKOTa37JqbMGmezJSsKQUxFAQAA+UTgAAlC56bmTRubwbC3ShRFu12NysjR/wUbB4kEO4Hs9m3feZJEGXDU+rbddRJ1GyYM2zWGNDTuWqsAAeIzbLVCgAgxD0nlf52qBKaEDvBtaq+cl5bm5OwCIhICUUZcGOyLA77SH51Kui3l0qmpI1Ntrpy0yYvTJt/UtmdV/Yn9LDGEJCZMmpgA0PnVRpHZ8IYIhExNzHeSunI/IFGC3ru+fS946k4AAChbPUdnD706B9uP1e/+qwQEAKSKja0T7h2a5LTZEGUQLh7vAPAfWVv/dSkAArTKjasaPnba5k505Jc49m8JRNhOacFCH8HSX9ERaVqX4zie503brUOPHhngOPVhc8s3Hflz0pOGC/YkG1EIIlqplVrpAEylDtlbFTj5YVNredw7NPYWwuovVW1E3Trcn2Ms07bm6Oex9IpiCzus1INiMNd83uObCUFZlm02HqBDrjotjRmbmH0ZflMvDAGAWl9tBx2xE0IQy30VtZBjNs46G0v1MT2tGhFBGGtzTRaSUu25eQlpGQkuAHAKLiAegq5UB0Cgao8UHNIT4ilt80x0uNSAFnxahg0ALrpt5EW3hbQvw5EMAS7bDgB15X7CRDlRXmuvm53i7moZsb28vbFDfQQJwEe+qsVpYzMS0kl7tSGjoiiiKNlsNhDG8imXCUmpwvAR9lS1ObYUkFs0p772ys4OvVoCAVEGsCUMIbKEtq/8pxpIeobz8h86L/+h0tnq+2q/p3Kzv60WtQAVlHWyrNAAZoFTlfKoAkfBotyCRSTg85/+sqV8Y2fTKUUx9yx9ONjjwriwbAev9ha01wYUVN0GCQQdYQnRZST8+8KN4BLH2dNzbOkFCekZiWlOALC78mj0ERM9JuhsQQRof62trBzSliSUv+ZLmTf0otTkqfcGmn/maUHd2RZxXlKuAFDrOX6IFq41EzBxstMFvqNbjBX5OhrKabRPRABZBABorhS12hFFIgOAk3MC8WQLKQKAr71ip0Y5EkJAlcBUIRH8/ToXpr5BxmgxeqeEebWNnxdJknTmmA7cC+0c9s0NTftoOm2QgeM4ajacC7ss/RUdNhvv94fZC0GjELPnrSEGeySO0Fre+fkfq7vO131ECR0sy12b/aGP+/3hTd8ox3sO7q2YFlhY+iu+0Hf6a6D7NLIe8IRAFMUWepgVjaAYvXwtA11VSeUTiOxTAJDj1EhWhBDEDFswxD4zktZ27IiiJAgCiKIMYAPguAxbIoCnVTK8D6iOek0EyB30fVMUheOQ2GanXLt4aJYQ2lmIwHHq+hMRRYZ4QNwjepaAS62Os4dubNNhBw4RkQAAiLphQ4uRGn3gdupecOEhq9EEQTPPSKcIINCn2NCOiEhss5zXLk4L1xwgJHjyoAwA1EBi6rU7kYAkSXz5n+qEe4YW5gg8cAmpyZNmJE+aQZqP1fz7twGGo4qicBxPCIH658+WPZh+ZZ6DB7Q7EwqmZBdMIR219R+vaG9rZ9epELFLtlPCVBap+hE1ag3ZIOTTSXceOgqXZE3KCPumEQKEKFwwPxs203BRz682tu2j9q82dzQ+N2JqxpCx8zx7NgaXznInpthBqdjvU/QeUZf+MKcgERrqamrD0UI/EMR8DdkrhONG8sm0tarMaATvFT1LwOXkBISOPv+mYxj0QrEch3a7QAdPDod5Kiu0CqbWaNXT2RkTeoHcQQGbjQfgYZAOQPtaf0UCIpoG+oIgRKpdFEXWhOB5Pu5ss76DoiiRTKZYxDWWE8C7rKh/5xcs9Dos/TVo0Hf6a6DbZqzMRmk5IrKBiQmBGB0ztJHlHtHzU3A50aHIXkKH7JKk6kuC2bwdoN0jqyuzwaf1pRtFUbiERAGAyIDoIQEAV6oNgFGGBPgwRyEDEADUwt9NTLrutvQMIB0NbXWt/jOVUket2Cg6Z9051KW2iw6J0azIJwtJwT8UIgJAx6e/PVt+TOePYY0ohV42FEIIsQ2JYtSZ8uq/kXcJtNaQbBOTrrttaAaQzob2ulb/mdNyZ63YJCZef0eaSy8oWE7Q1DRWJEnf4FdPnDmWwg2dmzBigjM7I8ElYNq4nMsXnypbbwr0j4gAnUrV8vqqRJI8PXF4kTMvL2GIwCXmZJXcW/nhH1iDWasxGtsRqfNkT76dhIDtoiU5kzJQ9nXUNgQaKzvbfXLjHnLR/bnjKatjnDvQzbbgHQBQGmoDkOEQUllOOtw5CNBWtRG0owsQab877bkZ0LCnozPa2QMYeiWYFwEq5TYAF82GmolOEKcKLgDwKSJjyvYNQrVO78LkhHbuQKQMN/A80vT5hQZJktn52kGGvtZfUSBJhkUb6lMQicma94eZZgvnjhjNs0Ep/xZCYemvwYS+018D3zYL/o7SeFOAqW4pNmquiI2t4E5NHX+Ht/SvslZRIBCw2wVu9AQnAGmpVTgOia5fnUk5E71eNdYCIQ7b8BwOoKP+AEBrZ+MiV06OMzuxo9an1VKQlB+y28zUroSSlAyA9kPVG36nuUogCHfYE7TfQNDb6gdwjCwRvtgZbGRCSRITxkNpalAgNfGi2Xz5V3KwCnUkrSgEPbUBmJjgnugUiE8zHxEXO8MTaIQrLyEBpE5dzc9KyBIAGjqbQ1bbtObUbnpe1lQ+sf2HPfw53/peL/YirYVIksTzXtL8RkfzG979MibdN2zB5IT0PAFRJMS0iqUNQTqw7cPOrz/s/BoUuDnt23NT0jIEAJMPCiJGZ3uI0IV3Owwf/hHHJeRnIPia/vVzj4doFY5OSAlrpWv0hFwhQx/OnT1OqCut/OQv2oQ2AhAuI8cOoIitTPYSR5YA0NBR69MXtbT0pmQ3+A/uJwhEUbkNTGkm5of0BW1pregVAZxJ+SWeL0qDNKeUJLsAAq2MYMQrQg7Bs9CHoAcb9jcVfYXzoL+iIBAIsANBGig/bE7DZJtlmvU2Yl89s2DhHGHpr/OJvtNfg6QXWXEME1Q9MvShsFxxrAOAc8/IvuqHjmTNRhFKbBOfyrosFUBsO/5PRI6Q4IA1YfKS9LxrEAD5ifZxyzMvdkKg0nvyK8SzHccrFRBcVy93DZuICMBNTJi8NLMry4f4RQUAhJzENJo1h8/6VdbcGcn0xC0Kz2ZPA0DSuOzrf5WQmIro5Fx3ps+anKA2BwghUFfa0g6QNjmn5IeC4AIA4PKEvN8Mv+WV/IXLEhAA3muvEAEyMm9cnpiSgwiQMC/l+tkuVY9HF7XU9FnLE5KztacWpyWBUrXf16l6OQYRCKjNGZKDiADZmPGL9BuvS+rOtBHit4Z8d+2oW/6QnH6peombYB9T4AAgnloxzFuR7bj6ZfeiVUNHXQMc7d9sPq/IaadepkHvAXv6OJWp/kAUtkcmTP+Z4XA59SiR9JK2xtVKRAAQEnOvQ0AAJybNTZ7xSJZbCC0nSI/RZ4AQgk2HfAGArJLsq+6w0VAnfLYtb3n21AwEsa1iC9GPrePHOZIAPHRfHBgKGVaQBKKvbq+6r6xHIISI3xzzAzgK78waP4/nEDGVG/rTzFkTHQBiRWknUVj6+8v/gRB6qC7RQ9yKoiSKUiAg0n9+f4D9FwiI+ncDMcgfSZLDZqb/aJm0fFlWaI2D19Cw0Ffosf7qEmxp1qCtHxEIBKwvg4UYYekvCwN93awH6K5wqQsLnS/V78jJnZZnH1kyfGSJKY//0N88DZ1afvq/6G8WUq6+N+Xqe7VcYtunf/MrgAhK1dq6qkey3Rnp19+fHjslZEt7bUlSTkb6t54KfYqz53DcGUIO+XZuaZ8zIylrYs5Nf1Cb3FzZBnnJSfo+zk88WycnzZvocJfkutm2iJ6y1/yAAD7/nvXNWbelJeUNm/eUejNQ6a3LS8mKGKdRRUdrQMjLnv9U8Eqgsm7PujAPKFvba6cl5WSkzVoZGpyfE7IBYtm9vdm7f0baNTlp1y81FtLaePA1MG7HAgCAM51Hvwpkj3VecbfziruZ66J3/2syIlEU9LQGAOzuGfm3zmj/9Km64yqdkdiOWBtuBQkADkkeAJdz6Lz/HRoor3lnpZ8Q44axM52VDSQnI3HSnSMn3WkugndyyMmKAq0qPaNumeH79Ldnjx9jcyEiwMbWPVOTpuXZR85wj5wBAHD1U9QvVTq1paWOCb6RluEAAE+tZJ4LRyE3jwtUdjaqxPfAc0n1bfCuqj/4VO6kVOekxc5Ji4MMaT509sAWQoDjkCTfnz1/YgJU1q5b1hn0HO4TsN7wPZ7EIoRIkqQonH6UJACIYvjTeFnLM0qZiMhRT7Le21Ew+MBxnO4TYo0LoLd9YyyWDhwEAoHQXYUWLnBY+iuu0Xf6a5BMpMXoOhIWen6lelnVhs2NVa2S5lFCZDHQUN6w+Zn6r3YBALslAEBs273qbEUrlX2xobx+40OtZ05qIny8s/R3NQdqO2lRshioPVSzL2wMBmToP+Hb9sLZilZ9Y4LUXNu8Z231gQYC4HTPoK8u6fhr/ab1DVVqNrH2UO0nG/3BMBUAgOD9Xe2GjY1aHpDFQEP52Q0PNFaXgypGm1s3rjp7vEGUAQAUT+XZf/22nVJLzCw1QKys/9cWjwcIAJF9Hce3VL33606Rbm0KMhUAAMp9216oY5vTUtuy96+1nzcQgMTc60wdFeLTrNo5SuWK05/sb2sW1c+MLHZWHTqz4VGPB7SdVEZam56r/2Cbp9Gn1ys2ltd/+NvGM7VqX3vfazyudpxNyEDsku1GP0vUu8zXcXBPO7WMeIHD4H4wbZcaKBXLqnZVdmoSpXS0tn9VWv2v/R0AkJNnp9FQWHrsGaEfQkJAqf511YYtzbWtkkak0t7QumtV1e7XFM2QRkRIcNoAAp5K0/eXkCkJOYJSvd+v+X/qFOr9Ffa9YbNpGqRdOvoo7RGiNapt//rTm38vEv2pMEX1Bfz+QIBOAErSuZ80YtJk5xgRgRAiy7IkSaIoBgIBy0E/LGw2XhBsgmC7kFd1zkV/RYflrDigECUYjIULEJb+inf0nf7CUaPyIer2xOhhf/saLGGRpgFizxYWzJ4cegFVz0D1N/K8OnlACPH7AxxXnDJ3SbrL17jx516vbh5wNBstIhAQmeE1oWVyY54fUZTatutn9afaIehcx8YCAT1iqr5DTN2mRVRSCSEcp4U7B9Dz0BE4ACjqViLUC6SZtQxIiKIZhDoBalO1SoNs0X8DALruz5k30eE5VLXpd8yuBQRmzoAKKK2CksrzPLPlyWBHSZJEF3DU8rUNTjphOs3MRWCZw+ZHREGwhZ0TUhSiKDJtO13Y0cjWWRGR7Xo5UejUidG4jSwBWqREoj+hd5beQGNRBmiSidqWvKnJc5bYv7i7qRrYmRqiHsCg/2mmme1Z2jU6VcEuNtuEbNXBcDIcx2liwwq5ymr9ZWGL6sVpN/Zl73WFEb+Fxxd0VuhHb53LuORC1l/RwXGGqfRIUhdjtvOMb7KHXXzmbP/SECW0fSAg9qIhjYj6EZ0mxBKs30K8IH5VzMDUX/3ylTgP+msQ+jR2F6zlAACIRFEMlgBrEBuHmOxikcGSSZj2So4b/F+trzu4RVY6ELO5zDszL00FaOio87GPAxgsFnbUjqgPiA02EuOQRowrHroxRrS7oGl5faxMEDlFUfSlWNQ8GI1bnLrgmSkrtUn0MpkoFKplSAk2TS1oQ/1gLzAcJqzlwPJWs0vDE2kqR+Ot/hT7myCqBCta+M1IbGftMZP5xzA8/NKTVqaZZqb5+vkBYQxjnZ9a7TojzA2n/5sI1igE3XyigQdkWTYajUhtNuOD+pyFPgVA9PI1anWyTT3YD7DZbN2qnbqCDITCL1gM7lggFixY6F3o+qu/Cel9WPor7tB3+qt7ttmAnZ48R5im+dnxPcv2EMnWB/qoL33QUXXgeKXsznOMXTxi7GL2Af/B99o7kRkBmys1DnkNVhYA0BUzYAbfGqk6taxZohpFJtGh6x766J+xSw2LQtHBEmAsBHRSFYVQd2XdJAtdi9MXAMOtdxFTyTSnbmuF9kjo0py+pKaXbFzVCa6JsauIIXfNdBotNANnGKs+TB72or7aydi0YWwbkzWIuMezcQ+aYyoGrSb9GisVen46DUyrYNQba5ezj5jKNGQDMIlxWCE8f9ZalBnuyEAAWywaqE8Lt3B+MFj11yDGN9nD+psECxYsWDjfiKd1M5vN4LHWu4Oe0AGx/oM1J1hrDTmO55EB6NmU2t9Wf3Lv0KKJiS6BhkeWmmtbDqxtqzsGRoMhEg1anlA6zb9DnwpbbJQGxlIICxLioBj2Ebo9j2WNqRbGJomIELK7oDESByI1P+zjUXumixJiISaUsOjksXYOhcl/MmxdIV0MPM/rpxgJgg0RI80+RhK/cLSFLSB85j6FJEmy3O3qYpz06tPCL2TwPK+tXQ/yBbQ+1V89oyf6B7zf0e8OjWD5NA4ksPoL4va0+iiegT14DU0S2F+FX7DoO/010G0zwsT71l3jIOiq1w8UIe71btrjBbTZePrVDl1PQ+yQz77Q8C8wOoOhttoT09rUgIP397WvAwDtknhsQHxDlyLqIXnuIkT1XDyqt0jo08H94LYc+gv6wFeSBpUoUgw8/RUEGg+81mGJuYW4gKW/Bk7hFyz6Tn8NdNtMUZTuuxIZwJ6SHmXyKcZs7LYlCAnbQEG3BjIGGzXJUPcBIz2KYN6/YFz+VIdJC+cfWi9EXNSKBNZHn516HGTqjef5boVL6lN/fUVRBg1j+w69G/pioGGg6a9YMIi7w0KcwtJfYWHpr35H3+mvQW6bISL7eBQxZrPJsnmPll4adDX9gIjs4iYawiQayokvhG46isdWXJhgXUEGsXozebzEhj7cb8Zxg4SxfYrBPZs7oPRXjLBsMwsDCpb+igxLf/Uz+k5/xYFtxrqF9DvCbhZiQYg5yJ62K+y80Nc3sMyw+AX7xWfVWPfVwECHoiii2O0PZYzfVlmWezBmHdyGh4UuMdD0V5cgxLLNLAwgWPorOiz9NVgx0G0zABBFMdIe2QGI8xnsK0rYsSiI0x20FnqA0Km4UPU2aOSBngEQj4X3KTiO4ziOjVdE548IIYqi9PtAXI+QEZYY1lXPBEJIXMitpb8i4dz1l8k/BRjf+x5sHAg5EwXpb9NkqzGkMCHGIzq1W92rXY+IawplzLjqED1EM2hxtnpQUY/BshqMkYdjfxZCYmIT9aRNQ5lEO8SV53meNwQMo3/SlSKqv0RR0s6DUQtBc9jtMKGzBiB6oGLYmM+9XvgAwQWrv+LANiOEBALxod56N3BTH2HQ+ABYiI5IPhImARhMkkAPOo89f7fG931aeF8gkh+LFpRC9Zfr3yhwzEHwYb6cUfxwFCU+bDNLf/Uu9M+XRurwa75f4tZvy4Hmyv2leyt9xiNbYgdJHjdn7tCDr++sThk7Z176l2/vrQspihACyRffeFPaF2/srGatteRxc+amf/HGzhrsSe1JF90wa2TlR2WkeFb64XfLaggBIe3iK68cPyyJpy37bCdtmZI0du68jB5X1GPYcy6/4ZoCF9+47x//Lu+M6ZGgRDlHXH7VJXlpLjsPcsBTd/SzPUfrOgFoWw6+XlqDQEhCgtDZKYKiDJ92Swm35709tXpJyRfdMHPo4Xf3ngmjv3TOs92RMu7GufknN5VCCXNrIJtnsasYzZi3C5yvU4ypXZb+6gv0nf6KA9sMAAghfn/AbrdHEi1jOKzefPeMX+QoFEIg0D9BRbsVzJTy0DLPBj2iO68PSgHokb8+QGx86NH5ZrEW3utgWaEo6vyiafaaU4E8z/G8vb+WT+PCHjhHWPorCnqsv+iAjDawqvTNXTUIAJAw7Mobri0ZU7f569hMByNQHWghAID32KbXQRCE0G+KGio3FN5jH7wB2vPdqxcRJEkEX2d7gBOBLqAljLr6upGtOz54t94nypg69voZs4v9/yg7SyvSCT1vSBhRWABff/jGFx7sbqzmlHGz547rPLD9gy1NnQrwrrwp186Y6/rknT312HZs0+sAAAjpRd+ZmfTZm6VVhOc5VMe7wVVE/YfNxsty8AAYrdeCoAHbJFGE9s52kYuLcO+x6y8t6PeQiXOuS9z/dulpS38NQv0VH7YZRZR91ey0Ac/zvdhJNECQXksU2nqrxj5FIBCwzLNBjx5bKXGNnvnrx154vPjrC4JA3YSiTCjSOVHNtdXG85zNxvM8318D9AsBlv46d7D6S5vXJ7o7GwBC59lvKtuvG5IC0Kl5QFFvQwz7mwV1+6IHlKDmJRnqDKZ6HtI/NAuFEP2kHPon6EeAskYFe5qlye8OAPytzU3JXsXPeVucXgBC0oYN9Z7aV98pE0IItH61t7xgzkU5ZWdr9BJMvoV6P+oV6U1miQnxAFT03+xTelGEEEQAsNvt4G30sFyhd/X81BeR5RUiIiaMnnopf/SDHd+0UZbJnsqy7c4b54zP21dfKeucSUhKBADC87zNxpmYFqQY1Bq1W6rLZ7DZ6lPQ0dLY6PIonby3OckDYRBJNthQ22wDWbc63Tpl+WDsUNQZxfY7+66xrKNueqznqn7KqCmSnPaIPTEBWCkN9RfVm6Z/7bVQ4WZnSBrEjq2FJe98LjZa+osinmyzKFAUhUaVAQBE4DiuV5QNx3GsTA5kBRb7sYCWeTa4EYthNmj2mLEIHUX1Igbyu68DEQVBoNo3di0lSZIkqRrRbreL4uBfyBposPRXj/WXbozQDwAmZo5Kb9xbWk8Ijrj2OznfvLeXOsWljL2xWNmy+Wu/Nuikw83k0SUzinIS+Y66fVu3lHsRkeiBiF3j58wd+uXbe88CJI266tpLsxP4zvoDO0pPtiHqFggCJOZfO/sy+bNNpZWdKePmzkv/4o1d1Snj5szNrv9CHn5JTiIve47v/GhfrQggZF8+s6TAxcsdVeX1aWO4A2/urAbQxvek6YttTQBAPvukARGBdHYGUvInuM/sq27skAGI99CmN+go3DWeOl7WIIYp0zN2ztycYO3lOz/ed0YM53tZDUBI8rg5c9IPvrHTO27O3PTqffZRV2Qlyh21X+wo/bpFUYWTA0gZd+ONl7oASr73/arSN3bWcEMunjbt0pwkHmRPxZ5te093QMrYG0vS6zrTL8pKrN79dmklNQYQEobnp585tqVNZRm1W7zf/Gv9MUVBkjx23vz0L974wjWnxA0AJd+/Zvc7ZbVE40vQcFKtkKQxM2enGYj/4s1dXgSA9NHTL6fEf7lz19FGqfHzjxsBAD79qCHyqbLciGnfzjbKySf/+sqPyA25uKQkpIFz0794Y5eh6hrQI8ARQpLyrrzm8rw0Ow8gt9ce2Lb9hAcI20cNaWP4g2/vaR87s3jo2Y60i7ISq3a9tctToDOzfOfWfbWdAACui9iLn53xA4AsyxyHhKSMn3N1LgBcs+ia0jdLq4AbMkbL7D312a4DNR3I+LsqihK9OQApQTEI6cTzA0t/sRgktpksy+x4VBBs5z76DB3jDuThbLc8QyzzbLDigjXMKOim4djzE0JiH7D2aeG9AqrYeuZ/L4oinYAUBOF8zj7qu6V7FklscMDSXz3QXwBgs/GSxAFAbsni7+m3O+o8CYAiqa5ovGJENp45CwApuaPkk1v92vIR0OF+wsVXXZHwzQfrj8HEG+dMGV318Qm/VghqQS8URXFcPKUo4fhH734Dl8ycdfmomq0nA/p3wJFXohpmAY6uquhrF1mZzi2b39ohpl16w+ziyZXv7vUWXDs9s37LPz+sDwyZOHO2G6q1cCNqndrqiubB1fz51gPTrp0y89sgBzwtZ04e/eLrqjZFW72hPpyjTWVWqeUYai+qfG9vndayEA9AAN2T012Q+9nmt7Z2Joy+ZvZ1V7dv2FlDKSEAnmMffgA3zhn6xZu7agC4EdNuvAT2fri+oh3TLr1h9remfPLe3k4Elzv95Idvbm1HogsbgSFZ6e3NexUAwwKjTF15tQO92o5+UJr+/RLc9XbZGZWHw6+6+btGMmsAZIWY3ClRNVJmBOUAACAASURBVG5zC3LKPnxzW8CZf83sa6d6/7GrxryeaW40AiFKVUXj5QY52RLgEHBEybeMDdzy3t4OM+O0qkGXqGuuSjuz+b2PWhRuyMTZs6+YkH1id4u532uobZ8yPP3EB29ubUfMnbb4EtjzwduVHTjk0utn3VC0+YODXve0Gy+BTze/fbIdh0y8ftYNRR99eLBVDw/u+3rzrvRFV5PSN3dWA/J5tDveq/LjkAnTr58xuXTT7mqd4QDciGnfYkv71tSt//y0kwNA5DgeEYBDAOR4juPA5c449a/129pBOa9fDEt/GUruxbL6F5JkUG82G2+z8T2zn6mIhJZ/DtT1OUJjXsU++ziQdbaF2HGBG2Y98+SMkSF9Wniv4FwUG4UkSQA2nufsdvt5U2+sU835qXFgwtJfpitd6i/aTOr+VL1z/c5qAgDApYy+5oYrpoyu+rjcX32y8YoR2Z+ePQMpw0fJJ7d2skYJIiTk5qU1ntjhBYBDH75JFIU57YAEfdUcw91Dmip2tQHA4Y/f1YP+EQAh/5obcxMO//PfpztBdYZU/SEBAJpPHqv3I0LLyUrPuAw7l5ibn1F7bGu9HwBaDh2oKJghACEhx58C+y60nyz9oJJLHpIzLL+g4JKS+Zc07//X5m+81F5CjksILVP1HgjWftozLl0IWihEN20QIegxSP9vL/+83KcA+E4cPnnJzLxMqDkbynxCgBs5Ksdz7IOTPoJIWg599tXImQXD9h4GgObTlR4AUIKFIuGCgo2Iw69ZXJKr/llV+kZpq3qDQ84ktjW73ymrVZ8iJGnMrNlpRFEUoprOjLsjIgDUfr77dCcQ8J04XHHJzLxhpPoMGN1NTR8ZlSE1JxuvyAvKyZZOQjBMA0cP23vYUDVqpOlFQec3H715nBautFRUt49z8Wjqo5MFM+xq7pbKSg8AQt6onPbyf53uRJ4H7+ED34y8anT64ZZR2e0Vm093IM+B9/CB4yOvyk//8lCz3gpFUU15QhQ+T6NWsCktX35+PO+6UZm7q6v1Zgoj87O9X39U1cnZeOI9fOD4yBkFOZ8dAQTkbdTvmeMQEJHnEKGlqrrdZkNZ5sHSX1HRd/pr8NhmsizTrYHsxZ6xK/SpgR8TrFvzjhSBQKBnUYwtDEBc4IYZABBCejAAjdH/oU8LP3fwPM9xqCjkHCNWSZKEKHAc9u6upygYNC4o5whLf3X3kXD6C0FpO3H45CUzszP+f3vvHhzHced5/n5ZVY3GGxQAkuCbhPhaihQlkRQpUrJlyRQlzWj8kGnPRmzYE7e7t+O7tffWE3F7Ebe7sXMbcRNxM7OxM3Gj2Z2JGO9e7NimNH5ox7ZMSZbEh0RRpCiR0poUCQIEiQcJgAQbBNDo6srf/ZFd2dnVD3QD/QR+n2A0G9VVmVmZVfWtX+Yvf4lXb3j9Pbf2dK84MzyxYr137a1poKThBETghByITkd9SyVlNMaw0kKhEESj0cTUKfNVbGmnc2u8vXtj0+WPzflMiTG3qchUMk0Csh0HZEwmrIXoRBTajZlgZuJ+CdWxMh4Z7btzq+8iNW8/9OwDWzsvfzDi7+E4DnjJNCNR6Egkk5I7gDYpzUAmlIxAk7Auxscm1F/gRl1oFL5hA0k3TiIAbAw3QqRnQp0ZQCzqQpMFQOn5AhDcGbvT2NkuaEIiAAyefPkIEEDL5kOH2iFp4ljWLJe71PPKUgvv15WMycQJujMuNAmjpbK+OiMiedd7RvZ0r/hAXSe/ngZAagw3wkT6CWbMOiVB0bxi06bVbQ3NS5e0hMNwA8gJtPsMtCcKPDUxhQTUFG6Exq5nXtyaTGWgLjzVAI3LD35ls7ExFI97xokkHD0RQTeHigYbi7rQkPIy0FDXAJHIXU+ZzBSdikE9SiICkp4aHZOSgIjiniSYjNyTHmQdbyw6rF/pLBzbDIxhzeImW9kYnQwzK2yYQYmn01S5u52/1I8Lhtd+QRAlZMZ13bq6EA+nlx/WrzngB2cA0O5bABBzY0SIMNA3tG/9iuaxhEMjpgTkADfmQri+jiCqk8iUg+u6EA7XAcSCvS0DZ98+eXfHoUP7tlz91W/uZTiW9CcCeOCBcASQRARwwg7MEmdx5aNf3jH19i8vjPp5TvQNTm5tsA2LSqIEK5BmhtwTf6econAQgJCIVCRKRABoa2+GgQghohMOgSd16Itk3arxtegktLQ0w2CEAABCYQc8adq9kIyiATjd13dnx5ZtLb3nI5i6zpg+E6Ev+1RTSpmsRCSlWfz0wiMACL9xzcLnRjXoQO9wynWCOBmdhObgCWbKOmVQjjp2vfCFpcPnLvT1jn40Edp48GALgMSUdq93gt0nruvC2NlXE6sSqNQo3L0Zxs68+ubVqF9PabFGlGlGidK2tDTDYBQAEUNhB/w131Rt34tOQnNTo/TU6Th1DnhxKQlAWORJQiJpWwCUkDkpyaNkQJRSw/qVTpFloOLE43HPK+ZbVK0IW11dSP0zv6f/qTcyCwY2zDSIaBVCQcIjhChd4vMhsMClFjYpScqU17EcWxDBcVLe7HKsm8mUCNYvmId+IQKIxg3b1lkD10bUtKqBq/2d2/auk33Xo5D6dksE0cHrd9o3rG8BDK0+8OUvPbo8Y6o0M3h9/L71a5sAnJV7f+u3Hl6ajDnkAUxc+OCz0I5H7w9jciJXMlYhJewyIICpvp7Rrq0PdYYBsG37I5vqc1UIEeFw3w1x/+7dK5sFEBGIlnU7Nzi9V4YhkSYQTPZeMdPcXJ8592DK9yIT0L5yZRgA69fsuL9R/9jYvWN1PaJo2LBtnejtuUkUHBdSacj+3qGWLTvXNVoI1pLtj2y2+vtu+dWSMqyEiADRy6fOe1u/8OTWzgaBiCgalqzb/dgDLZORKRBCYKKQrhsDEBlGLz0vESaXAGAiEslc+JVbH+oMA4m27Y9sEr09w2bhjaan9PCDONiTep3IDCfYexMmJsysuxuD1dvY0RaKXL/Y0z88Lpu37dnaCMIRk70p7X5/OKUmASDa3zPUvn33ukYLUdQvfeiZrz59f33sRs9w+44965tsIUT90ocOfuXpjfVaXISwEOOquohA9vep0goAbPkHO+8X1/tH9OkTkXetb7hly0Prmx3Lcu7b8chmq79vREzem4D2VavrhbAa1u64vxEAE9GDCp1cPR9YvzJS26VnNKZPSMA/ZA7uIkytwIaZRgjhOIU+0KxSzjezXDdehgG3wEiLFjbVDalDEs+6JaDFliXK8FavBVXHRGYWIXPTL/3CnYwF4sXu9J89+sEtSEynGr4+sHd9y/nj0WQUEAUiQvSzk6c7nzp4eIflRa6cfOOm4YxnzMqi6JVTZzo//9RXHrC8id5T79wyffaQaOzjM/2/87k9a68d6/PH7yDNTxIBcebqsXfann7ihcOWF+m50BNZEgbKMXRG3s0P3ji+8ZGdT/7OnkTYv0/f/eVv1ChaYmQKoilpXoksCYN+4KT4FupRFAAAGDp3euSpR184/JgX6bnQH1lZn/jp1vXJTc8f3md5kd7Tr38wYh6eEhwf6cZ7bzTt23foxT0WeJHed4++P+hhizZNTRuYEBEmLr3+6tjGRx46+OU2dS5jfZ++8bPeuzPCatV7jt0Yiu5/9Kuf+/Dv3+lL5hWPe9IYNUMc/Ci18OHElTAwHN3x/OF2y4sOnH5dxz7xy5CIrNhx/sjJweAiAQDmdSIREWkgeIJDUoihc++PPO1nfd3PGv3A9JNXLvSs23/wxS3gTQ9/+sG5oSe2LGnDa71mG12dWBJO5o4AAG7vyaOhA/sPfXWPBV507Op7716LW3Dj1Jt1e/c+85XdFnjR272n3r0WNzWIaHxgKLr/sa8/9cHP3rx6/b03GvbtO/Q7eyzwJq6dfuvsTWkGQbFw8IO3mnfvOfiV3WqHX58ZAcu6eeHM6Od3//aLe72J3k9vTKwMJ2wyFJZwLBGPe5TJNC8urF8ZwXXr1kOmmbgaff7571YiTH+PHNnlcAvJ8ZTPdmo5+h31JZJ7t9KhyqxOKlD+mZkMc8nMjeZRJTXecjRHcZftQ8RQyMn4U610HhfK4jTMsoXbVktRFpoaUcpUnGyJz20cLLAqWv6BwvPHtEj1TR1IXOmH+cBM32IeqMtZOttSZ6H7QTPGuSquMLF+mdS6fhFRKOQgokohxbWMiIjU2dVt/OIB77hyDdPedKmhEZOxHAJhOYhIzYTJOGfJdeOpcSaSsdTV0druUoWRkow5ZZ27v7TPPfbquTHtxJfUL3O5KjXG43lx/RMkojsm/kxNc6977L+fG0vJPXBe/gw38zQBAKB5y7PPqZjwicPTnOj8GU6QrA3fMqFE2A+SOl+zqn1XxpQcEVE9u9JtOT0Nzx8xIwCQMr0azTonf+iS/AlyyetB7SxW739Unjw1mBKuUx2rrxNdw9qT0D9Boc9F10rgBcY/KlEAtfyAlNKYR9q550v73JM/v3AHASAWc/WlhQhKv9QJptd8JgEiz5O6/hDRti2doH6/QgQhrEB7Gc0UHF3UKQRWfGb9MvNSX0qnXzU8bpbtPay4Q7GIOIcXvvKTfqtkvHl4DG3BsDgNsxzMbXnoPKnaaszxdNICpjUgx5ZsiZd63C8ejy/OWCCsXyZz0y9Mib+X8n4PiVf5lk3d0P/2TPolpi0o88U0sBsRpQdoMY8xTDsdBTFozyikJOza9/V91nuvvXs9ig0btq6E4VO31SHB8C2B8T2VZjLKopnJ8n1ffywlzffG9Ju6WWAjEIhvjZinkxaGBBCNlZ1TCpm0PcxcVJWnn0t6AZQRJYSwLOGfGqmrNGAyeZ7UD15EZS1Q+vLW6n8ATB8qDDRo19JY77ngsUSE2GxcJ2iYZ+B/oh4fS8s6cKbKdDTMwuX7DhtttAKGT99OWEam3QiAnucFriIhRMZ8AgaVtiRT2zFZBs/TQUQorUUSe5vuguZ8v/RzLCKsX9moVdtMCBSiHIUvW0bzRPdBBr4o0kfMmJqGDbOMoNmhmgd64kHFE58zGYtk3vuO4wRcQdK3ZOveK9uUg8UG61eAOehX6lhWcugA9ChNy9ZDz23zzr9+dDpoe6S+E6dsFEL/hP735I2vTUFEBAh6fBlPCEwd7iAAoKEz7/Q/ue/5r+2zwJscPv/22aHsjwfDiALz7TxQSBo+c+z6F/bqNN86O0SplZA6MAipyRkmBwVudX+IzBz+SpgcUiYT8Qf3wLe4zLMG83BtBhCBZQnbtvQQmU5NW2jguzIGqgSSJgQahdeWRnIYMzAEpP4cOPtBhqZv3pLxOgkMu/mnoKNWpphqRj0kNhBRIo3hlHb/5PhHt/yzNtooMbhqXmn+d20lBob7wCyY2Vi6BdMve0z6pqoKTxZDGDP9Mt4gpYD1Kxu16tM4N+bgE5InFfcJqVQKs5Kj1Yo74pxjutEC82lc5IZZDp/GwuebBS/CiiQ+H9QqhWaa5haFepsxu//TtwAAEahlYXQ59Zaio7PI7di8UH0a5wbrV54pmINpAfe2QrMoin5pH8KA56RZsEL1K5808ymbkVT6LKySUBH9MszRjBU13+skW6bpbaQccZWVFYslnzmsX6xfJjXQo8bkQ7ZexowbyzZ0Zk5pyPSrXaxHcO7HvWUJRKfU715lQ51pxnkaigVsmOVA+cDM4aiKJz4f0nNwXTcQgzj9HszkppXBM6QM3Y56js3ivGgZRSn0K2BpzGEcoIj6ZQ6wgB94XVsCc9Ov3GnmU6rUpMrkWlxZ/TLHV/0tJRwvSm8j/Wf6oBbrF7B++bBttkDIJ7ZVmb0ZcwubQj2m53lN59MPJwTqofCFzaJ9xy3pWddQlRJRiToLS4GUvkfOopx1xihKql9zM1eKqF96nETZTgEDYG76lTvNOWDOHKugM1iJ9CufMyruoBlkaaNs6bN+KVi/FLVkm8XjBbtdYPbYfTkobvzA8mD2Kc7aBwmlt9Ns287YtwFpnRm2bQXCARUEIqYLW8aMhEDbtheScyOk9T4uWsOMqVEWTywQ1q8cFFe/5v96XXT9Sp0dl/JlzvqVLc1CSRvAmVsyc6Gy+lWWcaFgG9X0JCgmAMcCYWah2tY3C/joB565gS5Jx3Hm3FMSWHAwMG8k0CVZniUvKgUbZgzD1CLz0S8zskWxypO/fhGRbduxWMycWZR/YWbVL7MkKgRIeV7uyQjnmO4HmO0QmMf4Wyn0SxdJx3dJjdEyxzQDo5QZBy3NGCcF5ZVeZt/dtAiFz5Fpoc3NlJQaiK7L5ENdXcj8l75FbyxDYSwrpSPQdeOBZ67ruqkBW+f4IAh0QqVP6Pc8z3VTrLFA2WqXQMuyYVYQmEoRd2YKguuTgbnqlz+9aotwEn8WpTBz0C9rxb9e8bXvr/vGHzeGC8ioAP1q+k7HV/51CMCyrDIMivpZNG0+dPixFYWNpFHT95Z/4w/ryLQuMlBO/aKm73X97h/WEVDzv1z+jX83a9lmT5BozYHDLzzUrg2wzj1f+vrXH18n9EBZ+87f/sKGQi6GtDJvefbr+1cQQPNm9YVUaxjGf7H0az7NvcgpnX7xuNkCoarWNzPXrJCSMgazcl3XFFohxBwezYHFMTJOJ5NSqkVR5pNRlcOGmUm6FOVjUklJAZ8zRMzo2hSAjBVpKJV5nERxQMTAvGoTNX+6suXU0cP4Gl7MzEG//DvumdYvfdU583ujN4p2GReqX0Qb67d106W/7v34hB58KDQjyK1f9/5s9MeJQ8pzm+iHBqbG35+diT8Z+kHiwDwp6b2PqIqCAACRPxn8WyhKB9utobH6da1hGJsGQGzpaHcnJ7tWdeG1QQAACLe1uwNXpoNLouVXYEREnLp89BVAx7EtC0HYISfk+F8y+UbOR798tbIFAgoLkcoWGCY3i1m/kulm28M88zx3Y8pP/uvDQOkttNRop1mjA5Gx7uGcx83M1LIhpRTCSi9bjcIr1GmEWhGmGGNaara9uSWHKpjoxWfUX4Ff1Vzh8phq6dMpc58CYgZ3Ytsua4ed5yXm6mR8UBRXmFi/qpZ56FerUw+QXAA6sWSWeccJgXqYCxPrg4n0FjfcBUnKxHfzfSvgxiYl+fm2WCGIjZ1QgyhmaoHQ7aZHovpiXPaovuuhGL2nlBL8lYXTB3wCaQYKmVZsAEAiCaCWtBKBclJyBS1ATK6QbKaDqSEudCWbiUDqYmX6KCKano7qTjM99pkq5cHDzRNJrVWknGuaJRInSsRITPagmVU4e46QxszIQGRX133QO4gA4c6VzsC5T9sfWXofDI4BAHQubxj6zQSomob0GjZzDOiXrlVSIfiTPqIZrlhzu23b+hZQf6qrJVt16Y0AiVj/CIBCOI75/kbqdjBLFWgL/T3V5bJg90jWLxPbzyAvg4/7NasWLVfpXzL+WQ1QUV3n+e1qETKHNVtyELgYi3JtCmGoa4mxLGFZGZyWMwaHQMRQyEEsk59zNjwvuIBv4Nc8Eynibkz5KVS/KLH27q6Gg083A8Dj36dj3xq9AdD2naWfe6ShEcC7e/f4X9wZugTN31v+REt0uqtlWWjyw4vOw62TH0Dzw10hmJr88OU7cHDpw10hmLp39r+N9JwE6K7b9Z3lG1sFgDt87s6pl+LpOtX2naVPPKyyuPfB/xcZCDUe/KdLWgAe/37zjaN9J36g3q4RkWhD3a7vLNvYagG4Qx/eOv7nM3EiIlzy3WQK7/3nu8OXsPlfdOxrmZ5e3rIsFL3lysv/5ta1QUQEeKDxmX9mnf7nU/C/dT7TEnnlD2PY4Gz8d8seXhGy3MkP/stIz8lEbRhpRo6/dGf4EqS+QDeu2b3/kTVLQhaANzl07tjx3kjzpkPPdY2c91Zs66q3vMiVk6+fGXIBnOWPPH2gu8XyIj3nRxLnbLzNN39v+W91TH3gNO/ucLypex8duXXpLWz53vInWo1Krr/9t/837v3z5sF/M9I/lDyR9//X8dv19tr/Y+nuNeEQAEBs8NStY//JhXr7/v9Tn9StKycAuuqf+MP6z747NjQFAND8L7sec2++9mfSbIhgSV6+denXAECt/3yZfw1ETn3/zvWP9PMFW/6g67da7vzg385gg9VdeI4qEbVhYmwstrHzPhoYA+xc3j7SMzgS3bGpsxnGJhA6l7cN994GQGvJxgMHdnQ1WuBFek6+fXZ4BpLvKnX3f+HJ5guvnb9NINY89juPwIevvtcvidp2PPfgxKnB+z9/3yc/PjWUzDfFqvcTcZbufGLv+mYLvOjN37z//pXbHhCRaO3e9+i2ZY0WeBO9p45/dGsGmjY+9cVlo5/Irq3LwpY30Xvq7XM3XQBn6c7P7V3fbHkTVz8ZgQBi9f5nl/X8/MNbAADQtPGp3fL4r6/MAIi25Hn1vv/O6evT0Lz50HPt53/07gAAUdOWZ59tP3/k3cEChg1Zv0wW13wzy7JEJhbAHKQ8nfXNP0uHea3msL7mP4Rl3hU5UstzeI1hGKZqYf0y/yQCxDOTv3p9AiBy7FtjA4DWt5Y+twM+eanvB9+69np/+PPfbW4lAICWteGh/3rtB98dHXQBuhrbjg+//O1rp+7W7/5mZ+PRoZe/3f/+3fo9B+uIsOuby1eNjvz4nwz83f8zAQ+1de8yIlsQIqD1zaXPbodPXur7wbcHfn09tPd/bu345N6v/nIsAhPHf6/vxN+mDN10fbNr1ejNI7/X98M/GoeH2zftRkS0vuWn8K3rb/aHDvwvTa1AANCyRhXy5tme0D940VaDG23Pt8LFyfFk7450vtWxu3HitW/3/fyivftL9SEJAGaa117vD3/+O82tydESIoLwxv37lgy//dMjR15+5ehlr2vXtmXK4Fza2XDx6CtHXjl62bt/78NLAeu7n/hc58ixV48c+cmp2PruFgi4tyECQlfbqp6bR77V94sLsP0fdqxagYiqkvt/qCoZAKaiF4MnMnFbYv0/7tzfOvXr7/b98NvXXrsoV+xtWU4Q/sfmSTWGgWhwunekYc3zajjJXtVNvW/J4IBPoCS/27l6hbD1NfDt/tf76/b//n1L65P7+wNTMvQ/zSFHvz7Vv5GBkfqOtjAAdC7vHBq+BRO3x8IrO8MI0Hxf2/jACIBYfeCZbfDpay//6Mgrbw7e98RTD7aSkU508NrU0o4mAID7OpYALGlfQkSwZPWqqWuDsURRc7z6ExF1Pri/a/Tdn/3kJz/51afwwMMbGogIxMq9X9gCF9/46Y9//LN3hpbs/9z2FpVMZ0fDpTd/9uOf/brHW797RwdA3frH9neMvvuLH//4v592125oThlVJPIGr91evrJT/dm4fI3X1z8DAGKleV5tjz2zZymkd0EW7A3LGAQ8gopDpU8qK7ZtOY6d/m/W1UWqn5mZmP4X+DPjxpIWxhzeDQS80gRc7XO4PuYg8NgKpJmxDHPLiGGqk3zELxRy0l925xCcvRSkeaVWnkpXSVZYv3LrF659oOnexTt9pxERxv9k9JLd2v0MACDcvdd/HGAcAADu3vvNLyRM0fioC6ORz94mmJJ3Rl01C0m6UN/VuOEZyx6aPvlPRj77wLR7iQDXbm+MXLzTe1qIKI3/hzuXoXHDb5tFSCmQdKm+q3njc44zNPnO7w395rQqZONkopB0509vf+Y0rX1KFWzy+knEuzD+83HY0tBKAA2hTd2xT19GSyTv8hVr6kcvTk5Mw8SfDv3wDyajEEgTxv9k9JLTuuEgmCP/0cuvH3n9wrgEADneOzAJwlKPjjt9F0dmEOV4X38kFAqJxvXdHUO/OTcyAyDHL3zUm7mmp8Y/fCkuASZfGu+FprVP6komGle2HKJIPxGJSNN/NvyD70bGIwDTNH5i8h6gBWJVykndmyYAoBuXZlZtqQMA2BNe797rvzBrSRrXPIlrtzdFLt7pPY04TeN/OnoJm7q/pJtPPS2FQGv12rnm6Lc0wu2hsfalbYjtK5dPDAwTwK2BkfaVyxFE+9LowDCiWLOua7Ln42tThCjHz5/9TKxZ3256GM4M3fDWLG8CWNK17N6VK/eWdbURNXYsi14fjOZp1kgvFl66bl17ix3rf/cnr392DxFx5Zplk70fX5uUAN74J+cuW6vWLAEAgPFrn43GEL3xvusTIceBhrXr7xu+9PFIFEDe/fT8tbTmlkPX7nSt6iQiauxa6127MUNEYtXarsjFj/rUeV04e8lbv2EZAAEkzF//MYraHs4G61c27FKcYRW6zzHlREppmkOhUCjgEyyECHijzc1kChzlOLbrxgMbQ6FQjkOYxUm6JOSYcJzPbpWiuI7BAcxgdCXCti2A6jItWL+qH/QHNPyLnwDACjdC0/ZVX/+b5H43OgCI4K47iYhAQAB33Ul9G0950ZRk6eZ/HDj53Y6dLy7b+SJERyNn/vPkrb5QKKSjdIi6BogMeYi2bRGRnHaxIZE9Eani6CcG3fyzwXe/0/7g11Y89DWYHr3z/kt3h3qscCM0phZyoIOIAO56UQEgAS5M/Y+7Xd1fuHeuo2nV0NTZUXPGEToNEL0r/aDqapjDTk/zRgekPrtE84pNm1a3NTQvXdISDsNAog6mIlPJ4CUEJMgC6foaOT0RhfaUalf/j8YmVO5A065oBCKzkvXOn0z9j7srNjw5ca6jadXQxPtDRADQgM1fbt6yJdTYWt/WKurhHoFIOylEJO/IxK2XmlbWz0QONHs9N6eBwJxZl7EkJOrqITIU9y8Jmo6JxuQ141cjWKGCczQqIXHtTd8aiGxbfl94oh3G+qMAAMMDwwdWdonYyvCtcx7J5nAjNHYd+tpWo63DABHdmjBzo9/b2xG6Bvd5I2euQteutrome5137Z0oOOpyzex55AegAhj56Nent+/etv+pBy0verv37MnzN92GukZoXH7wK5uTBwyGiQBg6t60sQwDkQALpOtHLIlOzMB9gTOVA72jj6zv+vDWRNdar//YDABAFzycHwAAIABJREFUfV0DTEQm/EqORV1o0s9wMsvrzzdLPwO9A+tXlpRLkShTTirrbpsRKWVqnA+oqwt5npRSIqIQIuB/mGPG5KzE457Zbew4toqsRURCiMCoHRHbZgsTHWwqfb5ynhMRs91H+ay8h35noflpfMnzJOZCPB4vXQ/iAluonalC5qxfqfc1ApB0p2D0Qv8bL6n4C4kdmr/n7w+JoH3BG1Jbd4QYiff/Xzevo+U8UrfjH3Xu+Ubs7/8oBhQKOUq/KDYFLSvqbMsDQERR75AHUgKmmov+l7vx/n9/sx9APFT34DeXPfa70b/7925qIRFBCAHN/wISgfUsIqCBczM7D9TfbmgcPBdBPxYHAADK2BSEW5FAJsoMiBA48UDlICJ17HrhC0uHz13o6x39aCK08eDBFqMijU/wwAMREkASEMCpc3T9mHSEmmE6QoiI9SHykpEPzTYhIuj/cPrBA+GxhoYbH44SCCFkx/dWP71i6sP3J3sv3Im0Nj7zzRACucGTIiKAqemr/cs2fOnuWLe8+pJExAyv8oGSoJyZhpYuG8hVVkF9SKa9XCBCejXmnWMiBQDEe7fHrIe37V7ZPHx6jAgR5K1bd3aufshrvnVpElTgzbEzr755NWq0i35cIyLRzI1+8fCqVdA0emniHow0be5eU0f9709LzyIAIinduCSQXtxTX+JuPJYSYQUifWff7Dtrh5o7Htj7xO4dg39/NuLG4Pa5n7/dOwMQj/sTopq3EFA8sSZDXBJI6c14cUDLc+OEAGCHHCAizyM0dGvw2s3da7sab6/1rh2bAUDEqegkNLc0w2CEAABCYQc89VolHAQgJCLHgoTFm1N/Wb+ysbjmmzFlIz0csGUJ5X4TMMyI5jVH3/O8wL0vBCrnn3R3yoxBipnaggg8T8bjnuvGYzFX+TjFYjHXdeMqkK16jfJjS+WZrOvG/YkEyX+BxfGyF4mISGWqChCPx13XdV03Fov5JdQFlEX0wieimZlYsdMEz5MzMzGOr8NUOUR3KQYo6gGQ+i/e63i4ff2jAAjh51oPfX/Z/du17WEGUUydQ5UYPEEUovuP1z7/rxxR77mX4+NT5LrSfzW3LGHblrjxyVTL5pa1uwHqqeW7SzbCZN/bMtPNh4ii+4/XPve/O6IeZE98fIpirgSQ11IK2Xzwbzo2PJA8BhERLOtX0ZGujkdaJ678xExTenE50D/dsaWppQFD3+z86l+1dzUQgbx2cdI88Wf+Ztn9202DorGjLRS5frGnf3hcNm/bs7URRCi5TpoyJNX3qb6e0a6d+1aHAbBhw7b19RlrvaH1wW9aiND4z9rW00TPT/3nrB4z0Xn/Ymqkq3NXa+SzVwCAiOyOTivSH7nyX6J3XOeBLy1pAnS6vBupJ7WiEdT0sMELE0sf7VzvTl6/AJl72VJKErnyU9l3/l7LliXrH0VsEEu+17GZJnvfChxDBMFqzJKj0ZNLppqorkCAW4MjLV1djWMjY4mwk1O3Rrw13cvHBm4jEcxc7xlq37F7XaMAhHDnzi9+5anuMEBCv+LxeDwevzfQH9669b6RwZueN3rr9n0bNli9AxHSHYsZ6z8BIoY3fP7woQfaBHnuZGR8KubGYkQzN3qH79v2yJoG8iSEO3ce/OpT3eHk6GiG5q4jwvr1W9eFE4s2qLIpCYtfv9LfsWXPGq/v2rTnSc/zvOv9Qy1bdq5rtBCsJdsf2Wz1996EiYkItK9cGQbA+jU7uhshk1UfhPUrG/bC9t9QDV/pUpSKaj41InLd+Kxh9IjyGpfITSwWC4VCs45OuG68pu9VRjH/CyYjUsoSpawoyFAslJrrIKzmZ1f1wPqVA/9uOjM18MLSAy9ZH/zRzSt/NfLLhqVP/P7aR38fvampK38/cuUCNH8RAABQSjIkwlQL7epG8ct/dbPt28u/+heWBXJyaPzE/+ul6grSf7vz644lj/7TFbsAvLv3Tv2n0YEBgFWJX1O8uci78tc3l/y+Tm30rT+PI4IbLOStzz4WS76oj0JEgOnY5euybWr6rh/3XOc//dcjp/5V16G/aLcgevnnY8PTQiC5fzXyWkPn44k0p6/8fKTnk6RrJdHklQs96/YffHELeNPDn35wbuiJLa2tMIr+6fuDMIA4c/X4Gy1PPPnC4X1epOfC9UhXGIgSizXrkxu9N/nwqm88id7dyKm/vH1zEpohvZKJCGBy5lK/bJuaHE8MoXhXTtzd8PyKw99Hb2ryk7fGBp9fsmQ79qWc1O3haT/C/s8nBw62NH94M2p44qWQWpJbkwD/dexoR8f+31/7KIB3N3LyL8cGB7FFjyX6A5vT+eaI2LLl0KH280dODKRfgzg2NAYrYWCYfEehOwPDsU2hgRGVS6z35NHQ/v2HXtxjgRcd6zl57OpMLOmLS0QAkYH+6I6VQyMA5A3fmAg1jw5HpITE+gV+mZNfDBuViKZ7Th1b8vjnv7w1ZIE3OXzunXO3PaR4z/FfWQcOfPGruyzwoqNXThzrieo2yrO5/UsaAYavD+xd33K+P0qelIiI8tp7b4T37VPnFel99+j7Q1KIoXPvjzz96AuHH1NJrQz7EXRmhfUrHVy3bn2p82AWLZhz6UDPk0W8J207w0CZgqpgjUKGYRimWPivfQhAUpIQqB/wSnGMjep1MzlVSRsb+lNNTcHEukxJ5+TA6r3mazERxeNx9AOaI6I/u0b7NIJRJFQu/TqpQCEty8qhX54XV34AYLhJ68k86uz0e3CaKQW6otSeUkpdM6ZpagRp136eKStiIQI0f6/r+dY7P/y30ZT6SKlkNJa9UouIaPdyf02RZEkwseJccjIYolqBDRFBbPyPnfKlmz0X9U/JomYtSbI2fIsuWflmKA6jujLnKCX5AcZIN655JQQsdyP95FWUsV387YFpkykpm9Z1Ns/4gq6xgppbfwJQ3cYvHvCOv3k1Sv6kSn2yfiWLtApJWYYuY+GZHPB8M6aEEFEsFtOxnvVzRHmdFddYisfjnoc6orTKS/oUMSOGYRimGtCvtlImIhoIIfQbshkMwJgMpv4Mfhr7JG0A13WVpqhkAQAAlX7585TMF+7AhKvEF9NigeRk1JRCxuNxKbVQJkxE5SOtDRgzmoXGXFZbp5kurf4oULIS0q0Lc8DEmIWVdcqu8bqv8w3uqdM0zVqzJH5Vm2ek9JoQH2/aCJO/vjTrm4LRCtooMgspzdx1PGed7BxyBEheJJBoenOMCE1TJ1u7mKWCVJs29UJK/hGwcwq6xqCQ5tafiM2buqH/7RmVsGGegf+pLeHMZWbmANtmTMkpm3VERGq2TxnyYhiGYSqF+Ubov9QCJAcZksMR6r2ZaJY1MP2XTjTfTSER2ipoovg2XuIolbL5oqxNqYzmTcZCAiT1Sx/rWzLJc0wdGEnJyEzT3G4WnIhSx7gSFahrKTWFoLUZqEG1PyIKEaxkP9nk6AykmByJ9PW7gbknEWHLH3T91nb6+K+HpjOMGmUsSaqZpC+JRPFU2kJkr8acOaaTOmiY/ASjswCyt0tg6AzSLjBIzoRMqaHU8cNCr7ECmhsAoHnLoee2eedfP5paJ6YxCf41pm6KrEkxhcA+jQzDMAzDMExW/HEhTDMhip+Rn7J+409x/Ct6SWbNcRHCdVJZeNyMYRiGYRiGyYUeZilLXoFRysCgUPFLkjvHxQnXSaVg24xhGIZhGIaZBXMeV3mGULIN15SuJDxAlA7XSZlh24xhGIZhGIbJSuC9vHRv6bMaAEUvCZsc6XCdVBa2zRiGYRiGYQpGe3nl+S4biI6Ybcwnz2TNeA9+rMiivVKboTXMspRtxCwHeVZj/ulU4Tkyi5nM62kwDMMwDMMwGfHDnYfDTuLPAo5t2nLo8P4VmeLO55+s/1PT5kOHH1tRqoEsatry7Nf3ryCA5s2HDj+WscyVQlejYVzNMR11jtRUdefILE7YNmMYhmEYhskX/8X9vp0vvLBraWFWEWJWO6rQZHU6mGlNs+IwcfEXPzw5mIiGX2VDSRMXf/mjkwPzS8NvDsTqPEdmUcI+jQzDMAzD1BipQeTAXwQ5uHoVGCtBZdtoLvurF+XyQ4dLMJzc9J6ICBBuqge1gpY+XJdHr7ilEEIQ+cVLW9JKlx8AdLKQssRZysJrerkwRNArAGeqlpSCqTJkDLhnJmsWRq8aB0Q6NKJZ7IAvZcbIfhkjSeTRKKDb1DSZ9ChZ+gJus56vsbyYThyMU0ueY1pVczAMpnywbcYwDMMwTC2h37kb1+ze/8iaJSELwJscOnfseG8EqLn78Scf6qq3pm+defutngn1jm5ufPvqPZWItWTTgQM7uhot8CK9779z+vo0NG8+9Fz7+R+9OwBA1LTl2Wfbzx85Gdn87HNdI+e9Fdu66i0v0nPyjTP3up89sBIADhzef+LlE+bwTfOWQwfab0Xvu39p/Y13X3k30v3444ksrpx468ObMVKWDyICNKzefWBXsvzvHBtZmUz2yIkbINo2mYefHZ4BAGf5I08f6G6xvEjP+ZFErugv/AUAINo26vNKHNW85dBz7QNnrHUPLa+H6NC5Y+dh+xMPddXD9NCHbx3vnUyvzHeOXY00b37ueVUb2ixxlu966vH7Wyzwpoc+PXny0phHAUPLzL33/Xc+uBEFoKYNszSK2iilbFq7J1gMspfvejqZ6YmLox5R0+bnnu/4+IcnBhGxdaOuJZUjNW06ZDbZlZNvnB2OpVX4seO9kUT96UEzseaJF5Z/9tPTw6o1Nx/aK986+tkMG2ZMuWCfRoZhGIZhagwigvDG/fuWDL/90yNHXn7l6GWva9e2ZQThjft2hS8fffnIL6+Fd+3ZUEdSSqpL2bg+JAEArTUHntkGn7728o+OvPLmYNtjz+xZCpm82tS4zdLOhotHXzny8q8+87r3PrT03sVfnhgAGDjx8omBlGEoRICWle1Dbx858sp7AysfP7QNPvmlyqL9c08/2OoPzhBBeOOBx9pU+V/+1Wde164Huu5deu3EAMCNE0dODgBaax4/lCxh++ee3tlKEN7wxOc6R469euTIT07F1ne3gDmihQhorTbPK3EUAMDKlW2/ef3vXv7Z+2Ptuw7uabzw8797+dXTt9t3P7BUSghv3L+vzazMB7pACDQqAQAAux75/MqRY6+8fOTIzy/Ajj0bm8wWSc+97bFndneQDM3eKGoj1m8KtOkDy0Gs2JWS6aYm3wUREBHEarOWVI5mk71y9LJ3/96HOgnrN+kKT1wwy9NbXN7oHVu5ZpnKonnlOq+vf4ZX92LKCNtmDMMwDMPUINHLrx95/cK4BAA53jswCZYF4ZVrloz29E0ATFx47cibPVFAxPpVa5aMXTU3EpFYs64rcvGjvilClOMXzl7y1m9YlrDE9Hs/6P/v9F0cmUGU4339kVDIQcQc6x+P9/dHACSsWdc12fPRtWlClOPnz14Sa9a3m+U/+qPU8gsgSiYr1qzrmuz5+NpU8vANHQ3rujuGfnNuZAZAjl/4qDcWyBpx9bquyaspRyUyvdN3cSQKNHN3LApjPZfvSqDo+FgULBsxvTBC+D6K5pCRJ2P1y7vv72xz3L7jL7926Z6ZNxGINeuDtXr/8vpVeTUKAND0Z4E2FRZQ3DMz/eXFe5RwRKRELQVy7F6mz1c3mRNCiH6WXuHpy1jTYN/YyjXLAQCaV6zz+q5Hs7Yzw5QA9mlkGIZhGKYmEc0rNm1a3dbQvHRJSzgMNwAcx4GZaDTxwp2YsOQ4DkSnzY2I0BhuhImeCQD1dh6LutBk+Qkn/QP9/6ciU+pAPbdK/UR62hUkp2BNTkwhATWFG6Gx69nDW5MlHggHyr958xpd/gFdPiAAaAw3QmPXoa8Zh9+os6Yt8FyZ+Ht6IgqGtQdE1FyvjtqSmikBTEWm9AlFo6kWBxFZLStTC2MOKPlnfevMr9596LEHHz+40/Kmx3o+OP7RsGuOKTXUNcBEJKVWG4XjOBCdvVF0nQTaFEbOHH3v4X07EpleOX3s45txnWVjuBEiwXZETDaZcY5gt67YtClY4Skgkne959ae7hVnhidWrPeuvTUNBBlmxzFMiWDbjGEYhmGYGgMRqWPXC19YOnzuQl/v6EcToY0HD7YAxF0XwuE6AjUMo/Z0XRfC9eZGAJyMTkJzSzMMRggAIBR2wFMmj3AQgJCIHMvMkwKfaohN5xJYdwsAXNeFsbOvJsaEfL+45s3qBKBj1+8Ey0/+cBwCUKbDqWHLNrBCAkgCAjh1DgS88txYxkyVqRYwMDBxLgjYuSetMBmrXU5dP/vmjQ9B1HfuOPDk3gcHfnrmlhEtY2omrValjLsu1M/eKIhInbsDbdoMgEiT/WffvO5num/n4E/P3PILNDUzCS0Z2zGlsRAQlgYTz3CORAAw0De0b/2K5rF1Xt/bM2oVuUzBSximFLBPI8MwDMMwtUdjR1socv1iT//wuGzetmdrIwhHTA/032nvXt8CGFp94MtfenQ5EFF0oP9O+wZzIwDJ/t6hli071zVaCNaS7Y9stvp7b8LERATaV64MA2D9mh33NwIkAyuq9/aEoyNAzI0BCVLBHfX6xTooIABE+3uG2rfvXtcoACHcufPgV5/qDqeWvz+l/CGLKObGAAQB4Mz1tMM3hKev9Yx27dy3OgyADRu2ra8PVks0/ajusDF8ZLrw6TErzFSYtFdExPCGz3/92e1tgkBGJ8YnY67rmskRedf60ms170aBxvZgm1ohqy6Yacw1ssyQY98tIzajbjKV+GznqBi42t+5be86qRwapUwae4GYnAxTdHjcjGEYhmGYGoOIJq9c6Fm3/+CLW8CbHv70g3NDT2xZ0obXLp94f+nTBw/vUNH5bqIQQNHLJ08vfcrYCEAgb7z3RtO+fYde3GOBF+l99+j7Q1KIoXPvjzz96AuHH/MiPRf6IyvDydDqSQc5AgIYuz4w/cRjh79wxh+jSgkijwAAbu/Jo6H9+1UW0dErJ471RKE5sevklfNX1h04+OLWZPlbWwFu9w9Mf+6xrz915tU3e3pP/Mo5cCB5+PHeGNHV42+0PPHkC4f3eZGeC9cjXWFQKwf4cf9jfVkz1QULfM9WmFF/PQE/fsnUlffeaXvi81/eGrLAmxw+d+zj8dR2Qbrx3huNZq2eHibEfBtlqud8z/oDKW3a2hr96NQ7bY8nM33n4zumcSSvv/dGQ0o7DnrYok3oZJP5iec8xwTD1wf2rm85fzyK/jIGLVsOHWo/f+TEPJdUY5jZwHXr1le6DAzDMAzDMPlieA8mVqlCRCmlGr/S0QXNhcSEEOaaXdqSAT/AIBEhioBfojFAklxlS2WRNscMdJGMNdASvo4qQSkTBwbWE9PlV78iJvc0kgUp9Sw4fxU2ID96fsCjMkOm/lJsOkfQeeUojD5xo8yJLelLpenczVrV9aYXjsvWKCpl34Uw2aZm/Zsb0xep89sRAdTadMkm86+WXOdophne9MUD3vE3r0b9OhS62Lq6GKYUsE8jwzAMwzA1iXr1R38BZn+ZZkislpzcIfG6r00JKZOeafpwc4kwnb5eMzp1O+g4gcrC0du1DaOP1EtF63zN1ZDN8uscEVFKUn+Zh5un4Oee/DTOPWOmyUQCnxkLo9LRBdYZZTROzJo3a9X/KaXwGRtFp5ylTlIy1bVkVmZqK8j0JtO2YrZzVL6LRATQvKkb+gdnUiucYcoB+zQyDMMwDFNL+C/lyQ3KrNLzgvRLvFrOWL2FBw43xprQNDz8wSU9DhMcU9Kv+P4AGqUmnviSOi6XDBkCAP5RethHl5/00J9pq6jDdWp6oy5hOumZZhvp0RaOWRg9cuUfiKpI5uS6oMFqZG3UKqpGSVmcOlOjqI1mucw6CSQOqSafWSF6hFANdJlNpkYIc5xjIsGmLc8+/4B3/vWj0xz/g6kA7NPIMAzDMAzDLHa0VanNNmMLw5QJHjcrDEQMhZz5pOC68dSeIYZhGIYpOaxfDJMPKQOyaXPqGKbUsG1WbhzHjsc9z/MqXZBZED7aZ0D6VLpoc4cfstmozppBRNu21bR+KSkej1dhIRlm8cD6VUGq8yldDZSuZuYzaMb6xcwZ9mksGD9WT8FYlqWDR1WzvAkhbNvO9iwigni8JrtOLcuSUvLDMR3btuPxeKVLEcSyLNu2Ahur+cZhmOqH9Yv1a4HB+sUsPMoxbiaEsCzLn4sJACCl9DyvRp8yc36sSykdx1Hypm7aKrxLbdu2LAGZNExrnuPYnier8GmYA8uyLMuqwgqvOLZtV4MnvbrwVPd2PB5HRHWPaDFTUmfbiRcU27ZVp3jNXYpMbcH6pQ9k/aoUrF/ZYP1iFiSlHTfL3YNVK4O8c+5oVAS0UIsHVF8nii5bjkkFujeohp4pqsw8UyId9bIVi7mVvQ1DoZD5lFBBjYXAwA2i2lHF7ArsH4vFylheZlHA+gWsX1UA61c2WL+YhUoJx83Mh3hGhMBQyKn+J47jzKuWiMB1k8+OeDwOkKiZqup9FEKoUuV+0nmeJ6UMhRzLElKKKm87MMS4+otaZpSw6dV4KoV6/ZWSXNfVpVLaFbg1PM+zbUu775v7V6dbC1O7sH4pWL8qC+tXNli/mAVMqdaenlXYNI5TFUPS+aCXs8zznwIRHMcxzzEej3te4jlr25ZlBZ2SK4Jt2wDgurP3BBNRPO7pQ6oZs5e00mWpLrR7UsUlwe/qdtWf+ktuAvvn+bRhmHxg/WL9qgZYv7LB+sUsbErybLIsK+Ol5i/rHtweCjkzM9U+pDuH/lFEdBwHMSFvgd5HosRj17Yr5keuplLoGd7KWzqfAz3PsywLEerqQgAgJan+yBKWtXDMybgVf4JXFVrYoLq7YwNTLKrkLZBZ2LB+KVi/KgvrVzZYv5gFT0mM9YzRaWZmYoqZmZixNLs+pNp7sOYAEcViMa3ooVBK76Pnear3rlI4juM4tn7GQYHeKebOQqDj2I4zr5VziosQQl+H6dfbYsYUtmrojlVl0BeP+qLuGrNXXr+pqJ8C+1fDiTALA9YvBetXBWH9ygbrF7MYKH4sECFEwME9o/93utNI1XY9qq61+cwrMKeKmrWh66r85659tXUwKyEKdr7Xh+hJ81UyqzX9ItRU//yQkmIKG1TNTReYSw0AMzOxHDGI1S2pqZKrjlkAsH6lw/pVZli/ssH6xSwSrLa2JcVNMRDSNB7P7CogpVROBRoiqs6YV3ombo7iqYioCkhdVB4MDwrwVylR2xFRCXyZfUJUn5x6IuiizqHyzWP1OVa8HVnYshEQNimpSmrD8zxEVC9bUkrlgk9EUkpEgZiY8K2bT+8PAJ4n83TxZ5hZYf0C1i/Wr6qE9YtZPBTfEyMwMTrHU1tFrcl2YA2hJUqR8ckei8X0k6Xi8xPUOHvRXdjj8bjj2KZ4VwQppa5e82me7TVrkRAQNqiaOQzmEAQiWJawrBD4Qa4DupU+XqH2r6GI2Ew1w/rF+sX6VYWwfjGLilLYZsnvubufAhowZ23TB1Znt6XGdV39fEHECpbWj+Ja5Ae97x9SRe8oprBVSaznipAubBUPPaxI9wbRaJHLB8sSQoQq6xmSezksDctwNcP6lQ3Wr/LD+qVg/SoDrF9VRfFtM6KkvBWkVoXeaZZlBbxKoOrXA3VdN+BqXOWYpa0S3+780RP0WdjSXziq4fEaWBlGkUPtTAI++tWwSkw+wgYAtbKw0uKE9SsHrF/lhPVLwfpVHli/qopS2GZk9iDm6GBTru3mgXlmkXGSpZ8mhkJO4G5hAkhJQuAcJk/nRjVo9QSVUs4DLGzpwpZ/sOmSElgZBrKoXTrpSqbeGi1LVFCy1WMv9yug8mmpXf+3BQ/rV/XD+rV4YP0qG6xfVUVJbDOAZMvZtp3xMg34uEPeLgr5rAoqBIZCpR0gztF9aNsp0psxzFdl8TxPCNu27eJWkernqxIhUULLwpbRRacahC0j6WqXkWpQsvkghFjMl2U1w/rF+lXENOcM6xewflUrrF9loPi2med5pvYIgWrZSnMftailuSXPzqpsq4KmgwillrfaRUqpXHdCoZAZg1gIMbchdTMGcZU8N23bZmHLNneiGhxCFiq5V0lSPY5CYF1dKJ8pE9Xs4bYgYf2qfli/FgOsXxWB9atKKMm4mXI50FtUQ3peIoavEGJu3sOImO4Koh+mOiapsT9U1n+3mtFxtwLheoms/PUg4JxTPct0IKKUkoUt40/V47SzIMk/lgDi7AEkHMepkntqkcD6VROwfi1sWL8qBetXlVB82wwAXNdNnxCZo79Qy15u9NRYI6Pgch+BfGt31LgMuK4rhLAsyw97RUKgbVtqwDp39yEi2ratb2MpadZDysxifqfJIWxQfTWj3KvmM1NfO2gtvB46duwvP6xfNQHr10KF9WvBwPo1Z0pim0FC3nKNjWpUZKp89gzcrhnXYYzFYmnyVkBHWv54XjLrQJdnwC+imod0pZRmUZWvjhAohJ3tWROYqFCdq2FWc52XmtzCViWhhxWeJ3O88qZr3qwqWIWXIlOLsH4Zf1bL4yId1q+FB+sXw0DpbDMimpkJykw6+S+VEAiKlWNJeLWCpHlgKbTNLDYimkLuebXqJk5EsVjMsqxAbWfas4ZPcwGTW9igyjod4/G4EHlFHM4Houo6u4x4XvJtUgiR5+wjpsywfhU9xzLA+lXrsH4VJ62SwfpVNkplmylisViOeFD59zhC2sqeOZ6qAc3jcJ+Fklu0am6VmMXDrMJWPTPdNbkfEbkJ9J/WhF97oKefta2aYf2qRVi/ahTWryIUqMSwfpWNmqnZgiTKvOhZ2pjFwKzCBlUTHjoHytUqd6govUO16TTDZIP1i2FywPrFMCalHTcrIgEn49xSZ/5YNc7JNUO2pVF1/9Aij+1bheQjbAAgxOyrRgY6xsqM8hJRkfGy7aN+qgkPEIZRsH6VDdavmoP1i2H3rPRQAAAMdElEQVQCZLbNlJ99wJnetm3lxl2RsdeAtuXwwg/4mpdh5igRxWKu+WepcywpqmIzyhuwsFUfeQobJKIR5NozxzSYspGnl0hNeIAozDh+5sOBiOLxxK2UvpYxM2dYvwqC9YupIKxfVQ7rV5lR+pXZNiMiVdeWFbzIKvXcDtxyQqAQIuN9GAhVXJ57tdb1LEA2eWNhqzbyF7ZZkZICa+wyRcHzvIzPByLSdxNrWxFh/SoU1i+mIrB+VT+sX2VG6Vdm28x13WymfwXN/UDEUsexA49aIYRt24FB7xI9i2eNBKWpeEfO3EiXNxa2amMhCVuhM6rnPAObWfCwfs0K6xdTcVi/GCYdpV+ZbTPLyuwPACVbbiUf4vF4oB/Uti3bttQ68YgZXJH1kGvRMcMc5yYWc2u0V9KUNxa2amMhCRvDFBHWr1lh/WIqC+sXw2RE6Vct2WYA4LrxdFHJdodLSfw4nie6Arkmq4qFJGx5rhI76/5VixBCv92m+bYlhi84VHoRYf1iFKxf1QnrVw3B+lVmctlmOeq5sk0gpYzHvWzTfFP35K6U4sCqVm2oZ6Xn5erMRsR8xI9vkzJgPq9cN26u3Zn/8AWTP6xfjIb1q9pg/aotWL/KjBKp2qtZNTEx3S8/dR/J8UmZhUo+YYItyxJilldAFjaGKTOsX8wih/WLYWYlWyyQDK4X+qdSlicvpJQqkkm2HcogbGbQ4dzUqLM+U9PkcOtS1Iqw8ZxpplBYv2aF9YupZli/mEWL0q/MAialnJmJWZZlWZZSECLwPJ5Nm6QoiiWlrIZ3BWaBIYTI7btVK8K28DDfyNlHv0Swfs0K6xdTtbB+VS2sX2VA6ZcNqSt12raNiOq6zyZmjuMQkdq5Uqt5LpjLokYjFDPVjJ2lz0VRK8JWc3Om80GF5qt0KRYUrF8VhPWLKTqsX1UL61fRyaZfNmRaqbOuLqSCRJlPXiGEZVn+BE0UIqS7JMtPDmkrUXnyXxCGYSpIxmDcmloRNobJE9avfGD9YmoC1i9mUZFNv2wAcF3XdP9QCIFC2OBb/+les4hApAJPldurIbfMlMg/3rIEL3zOVD85Oh1Z2JiFB+tXPrB+MTUB6xezqMimX4nbQLl/FLToRAXvk9zzRNnLglnM5FguiYWNWZCwfjHMwoD1i1lsZNSvlC6KgpzgK+UxP+vCF0XXtgXpN8wsSLJ1OrKwlQF+UFQW1q+M8GXJ1AqsXxWEHxSVJSBJIvW3ghIqSnkKxnGcHL8SccxfZvGS0V2KhY1ZDLB+MUxNw/rFLFoCkpTopVDzpAtNy3EcKWU5AxM7jjNbcFV2CGEWKRlDD7OwMQse1i+GqXVYv5jFSUb9SsbQn1OKKIRl21Ys5pa6tw8RZxU2AOAVbJhFS7pDCAsbs+Bh/WKYBQDrF7MIyaZftvJx1MKUv8iVwfMCfQIxTLIhJbFDCLM4SQ89zMLGLHhYvxhmAcD6xSxCcuiXTUR65U3LKmBduWwre84N4TOfaQDlj4bMMFVCoNORhY1ZDLB+McwCgPWLWYTk0K+U+8HzvIK0bf4lS10PdF54nuROR2bRYt5ELGzMIoT1i2FqFNYvZpET0K+gg6/nyXxWqPS8IkxZ1suDzh8i7nSsJNp7R3+HtJCg6i/12LVtW11mgbcR9XZCRPoLT47PB7PTkYWNWbSwfjFzgPWrsrB+MQyk6ldQWtJXfcm4DkylFofJBt/MFaSuLpT/zkKgucRe4Dryr6vg1cUrb+RG388sbMycUTOj5umYlw2iIrsRZoT1iykU1q+Kw/rFzJ8Fpl8ptlnGgCGhUIb1WITAUCikHSUrSxmibDH5oBbnMfG3J76oYGVCIBG4rmtu119SKf9J1B56TRgWNmbOCCEcpzijQBlBBNu2bNty3XiJBhNYv5j5wPpVEVi/mPmz8PQreTLa3PQ86XlexoC/6pEkhLBtCxEsy6pszN/AI5KpIPl0DRKR8qn1PM9stXQV1BTUqbk4UQ4hLGzMnEHEkgqbiePYpRhGYP1i5gPrV6Vg/WLmyYLUr5TzMYftYrGYGh9Uw/dSkl6mUz2Y0hejKDOeJ9lHv9pQ10zGnzI+eR0nQ682AJR5TdjaRfXOsrAx86HMD3Pbtkvx6Gb9YuYJ61eZYf1i5s+C1C9zCqYM+HjkcK9M37mcSEnxeJy7G6sQz/MKGvDNdolz4+aJbdv8ksfMk6JEGiwku9nDdRQK6xczf1i/ygzrFzN/FqR+VbjvsCCUWSklxxquXlRQ6fTtRJTx+WtZVkav/EI1ctGSrWKrHNu2A35BxUJNCK7FOlk8LM55OKxf1Q/rV5lh/QrA+lX9lEe/hA72WiWfUpKUFI97niddNx6Pe7GYG4u50ehMLBZT3Y3VUE7+zPipHrWe5wU+9RtJ4FNKmXF/buV8PhFRuYJUvCQFfVqWZVlC+SEUPX01Wd+27Wo4U/5cbJ+sXzX9SaxfZfxk/Ur/ZP3iT/VptbW1QSnJfzFQ5XOsHFGklOppqD5VcZnqRHU0xuMeACCiECItXBUioupHVDNA1PQP8Psd09GNrq4f9t3PSC3eF3ppIEQQosjBGHSkI/OSY2Yl/6d0saiVO5r1a8HD+lUpavG+YP2qQhakfpXWpzEUyjdIEccRXjAU9EDhp8+iQvU46j8RoYihzAMhaC1LEFU4EB9T07B+LUJYv5hssH4xZaNUthkiZlxYJiMsbAsGIipoomS2JWBY8xYelmWl928VS94yrm3FndbM3GD9WpywfjHZYP1iyknx440ossWWzUjG2bdMLVKs5TZ52c4FhlpUKuNPiIU9LtLJuJiVwrazBsVmmGywfi1OWL+YjLB+MWWmJONmjuMAEAASkfK9RkTP81TfolpkTW8nIssSnofc9VijqHZU36WU2eJcZfueUcbMfke+MGodIYTj2ObTIPCpZj/PLTiVFrZs6du2FY8v/J5sNVVGCJGjns3PQG3neVSxPitVS/nA+rWoYP1icsP6VQZYvwJYra2tiEAExfvEQAeDlBSLxYjU9GippkrrZbB1w3ieV+yS8Gc5PvXIO1HWmML+BU3qDlRXAgBm6xNSE2ERkxO1q+FM+XMOnwAYWOM+W4sDIJEs8Nqz81nbRAjheZKIKl4bJfp0HMe2LSEQERDz+jTvqfKP/FTxHc36tbg+Wb/4M8cn61cZPlm/0j+t1tYix2kMXG3ZVnwPdFApbStuSRYeiOg4jm3btm0hiioJAKa0TcW50gFAA+gYxKprREWazr2/mThfGzUKFjJvRwgEKCA4lQ6ZlQ+WZUkpq+F+KTqhUGgOi2+a99SCjHM1N1i/SgfrF1NbsH6VAdavjKT0BxRltC7Q7ZRtnJeIPE+al6bqjppn7guYwFRUITAUcuJxr6qe+9n6HSHRMZlydSFitg4PftdZGBTqiJ+/exgi5i9sujDFiqlVPViWleWGW3SwflUzrF9MzcH6VWpYvzQB/UraZsouL0oG5p85LlMpZWpAUm6iJKpPhQjU6pba00aLmZI621a9KWTbtnKz8TxZwUXlCxKkdKdhZiGRMfZUbuLx4AtQNogoHvcK6jDDooY8rhI4EIWC9auqYP1iah3WrzLA+qVI1y+hf7AsqygeBojmQP8sO+s91YGMwhjkJcsSyg9E3cxaPDzPU24YlmWp/VXNq/3LXODcLY0+eW7PP2WmagmFQgBZ17zP+KnW7c0/C7XMb/7pK3/98t8dJcV83hb0aTK3FObzWVxYv6oK1q88U2aqFtav8sD6BVn0ywYAIYRliXg8g1f9HJCSdHWrizs3swphYL2/UkAEGScVVATbtgBISlItYs5/CNz5nudZlhAC0/e3rPKtWui/miRUSk2PzqZZROoRk9WNW+2g0lQdCSxvNYcf6a6Ah93cvJvi8biOMlyQvFXP/T5PiiUwtStvrF+sX/OB9YsJwPpVNli/sumXrddtKJavPKVGlRVCSJn5kg2MZkopM2phqYUNABBzlbPMqBtVN1U87oZCIf/HrNdEYH/LEp5XVneLfGIZgd+7nGPqpwrCA4CQ0vQsbzWDbWddrSUbUtKcL9d4PG7bTkGTiRHBtu1ivc3XLJW9p4qTuxAW6xfr1/xh/WIUrF81wgLXL9uPI1S0CDBSSiGSomXbViwm0w3N9CmAlZ1IjYhV1b2VsTBCpPQmmi8H6ftXz+nokgRaXG3P5zlYPefC5MZxCpMZyB4KL39c1y00XyHQthdO7+McqOw9VZTcdXgJ1i/Wr9LB+rV4YP2qFRa8fv3/k+mCmHO59u0AAAAASUVORK5CYII="/>
          <p:cNvSpPr>
            <a:spLocks noChangeAspect="1" noChangeArrowheads="1"/>
          </p:cNvSpPr>
          <p:nvPr/>
        </p:nvSpPr>
        <p:spPr bwMode="auto">
          <a:xfrm>
            <a:off x="152400" y="152400"/>
            <a:ext cx="5657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3" descr="data:image/png;base64,iVBORw0KGgoAAAANSUhEUgAABIkAAAIjCAIAAAAIh9y9AAAABmJLR0QA/wD/AP+gvaeTAAAACXBIWXMAAA7EAAAOxAGVKw4bAAAgAElEQVR4nOzde3wU1d0/8O+Z2Z0gJAiJwkYrCZcgTRSD1BAqtwJSwArSBwTqvbZFrAh9UDG11lvbYJFHlCrye1RaqQJC5WIBq0K5KSFWSJXkQRIwiWLCJSmaBMjuzpzfH7M7mZ2d3Ww2e9/P+5XXQmZnzpwzO5nvnplzYefOnSNGRMQ4EWPEORERI84ZY5xzYoxx4owTJyLmfk/7lxEjIk6cERFnnBFx7lpKREScM0acGOOcM1LXY4yIEydi6ou6nrpjxkndNTFXukxdR/ufuiUjLXfqNqTuwZUhTqSljaKhaCgaioaioWgoGoqGoqFoKBqKFuNFY+fPnycAAAAAAACIKsvbb7/tqliqtTvXv+4aKXEiUmt4pK2ne8P1nvoWc1dYtY1IqxWqK5FaxWXMXSd1pcHbEtG2V9dy1WxdVVxXRrT9MFIrzcQYa6ulavnjKBqKhqKhaCgaioaioWgoGoqGoqFocVE0VldXRwAAAAAAABBVlv9X9v+inQcIVJ+efYZeMfTqy66OdkYAAAAAACDEmENxRDsPEKgT/znxz8p/3jXsrmhnBAAAAAAAQsxyXsZYIHGjV49etf+pjXYuAAAAAAAg9CwOxc7bXw2ij0U7AwAAAAAAED4WmSuGRbXHa/9d+u+G0w3nz52/qOtFGZdmDL5ucFb/rKjkD/RErw/rwCY2+uvi3fc9MiwqGQqZ+rWzMmfTmrq1s2xmb5csZsOLivfzRwo7nnTJYja8zGfKAAAAAAAhUVpaWlZWJsuyYbkoivn5+QUFBe2mYFHI4+v+F0e/KP1n6dixY3v37i1Jkt1uP3ny5M4PdjplZ9+BfYPO6MGttmnNL3888+ZeQScRpcRjiuJVN2tPyZKXhn+aV7d6tM33kpA5svaJtUcGzXpi1qD2FrYH9SkAAAAAiDMHDx7knBPR3LlztYUrVqyQZfnQoUP+62abNm2qq6uzGL7uHyo5NHbs2NTU1BUrVqhL7rjjjh/84Af7SvZl5bT76OyTFa/d9EftN9s7X0weSkREp75sJiKFc8W0bnH6w7kFn+e9/dP7h3ilVnFl2fLr26lzcfKXuKlD2y77cT0REaW+VHrLzZcGvGH7Kv/Ud+8fiFzFP7Ttsh+TdhxUp955K/+BVN1CbRNdfk5/OLfg881E9CPdEeCsg3WzM9WftrskZI6UHaFLxo8f1P5Cb7ZZa/ks7bf66rIw5A8AAAAAIHzUipkppb2aijqxmYWTRxKNpxu7dOny+uuvz547u1taNyJ65Y+v/OQnP2k83WhY0+D0h3OHfb7loZEnjue4F1X+qe82fnzyUKJLf3TLiR+pGSYi+mTFa1No5Im57jU5cSLOyVAa9Vfuf7/knuvNa3N/8ief+Nu2y/+r+aUDt0y9pCMbBoBT6ksHbpl6aVuWDEXwWHj6w7nDPs/7209PuOqllX964MOTL1zf65LrXzp+/RPvvDXkfd3mSmhzGlJn9n1whC4ZP+iSdhcCAAAAACQw7SlXRwmyInv8OGWn00lEKV1T1CVE5HQ6ZadsXFP/c3T5sM/5c1Nqf9Fft7D/3MqJ+WbrK5yIc90S4kRcMV2N/O5XkWVFVoiIlHZXC8lW7f9wrk/WdC+6hR+v/3zLjVf+12DdQXtueIZ+Tf0R4D7bNJYseYl1UX82laiLDmxiXd6avZ5ofXlml5fY7bvrvZe4Vlu9tv7M2tu9UjCkrK5PdGbfn5544k/7znhk4MyRsjM0aPyIS/wuLFnM3GatLVk7i7FZa+uJiOq1/5csZixz9jqidbMzmfa+9/aLtUzW69LRLVmsL4Vrmde23nTreaSp27VnAiWLGWOLS3TbLS7xTMff7gAAAAAAXASFK/ofImKMEREnblhiWFP3c/KdQ4snD/zt5J6+VlAObu+Ts37zSa6c/OiXOX+++VmiZ/f1yflzn/kfnVS4onAi9+50P5wTca4u/+TltpU9EnRtzrnSsHn+n/vkqD/bP/GdW+2HyJX4yXfW98nZ/snJj37p2vzPLx70WPOTl7WU23bq64e7kzXsRVeutoWcE209+6WvpDjXjoCicEUm07pZ0eiXdo26j1+4j18YW0xfD1crUcNu5hduWTODaEZe3YX7+OrRNu8lrgSaZme/VX2/msIta2Z8PdxdPStZ8tLwxy7bf+E+fuE+voR2HfB1Hh354IMzNCh/kL+FJYvZ8KKZa+o455zzBdXDZ68zSanwEc7r1swkUtfUdTkrGs52jVE33l9MRcM9q21+rZudmVm9QN22bs3MouHm9aX6tbNY5uz8/eqKfBntKnHnnA0vc+ec7y8uGm6oNBYNX0DLXKlT0XDGmHt/dWtmdiirAAAAABCfJEkK4i09QSZZ/XFw+yu7/vhFdsniA7/6Irvkib/NVX+0Ja/s+qOD27X1234aP3q/ha68NN3kLfeP60kRyenDl1XcueFXRL+6/ljFnceeHa5upRApitlW3Oz/+gRd/2+ZN2KnsujOYxV3Hqu46flJJ6ct2F/vJz8mKZyc9nt6tOLOYxV3bvgVPTPz3X+51qx68cq/TKsYWFKhJj5WKanyl6xaFs+9mO5a/f/g7/UmOjntSm13vo+ATLKPNqwzX7/FPU7joLteT6P1tbs6WBXQpXDJrCV5M+nrXQfI1Tnt6UGuwRFto2cNIyK6ZMT9Tzxxv8cTsgC6mtWvXVZExfu1ulbhI/uLO5jJNXXucRoL71ozk9ZtCryYum1ts5atmUlFu7wqZ/VrF8xep1uRbLNmFZrkXM36utl/1qUwc80y9W3brAXFRETF+13J2Mbc3LGsAgAAAEBc+t73vicIgvdyQRC+973vBZKCReuX1uq88OXpLxbd9mArb/FeL4V1e+avz7Y6LqRYLjK+1/DldrpxbA8tpbJXVs9Y5nrvwTdun3MNqY97FO5ahavPybQecZwT0ZLZf1nivd+JXFEURV2Fu/5P5Jmgou7ox5Mz1Ld7TF6U896YoxtuGzbnGt8l16WgcCLq9tyiYWoC10zNufG5ypJDyjXX0OntZUuo9/olrreIekye2MNvXz7OdSVV98I9N1C4buHVEyp3lSwYUzk99y9EvdcfnpBvWNOj1ILpjvOz2upJtqw0oibf2TOVdvMoXU3L1jufystqztCwS7IHEz22c/GoQX7H6A+kq1n9rk3raObN2bo1srNndiiX+dltozbasvOJAh8wZObNY3QjPqobV9dToccwkNXV62jmmjHGoSFNck6FY4o9U9DlLTt7JlH+GG20/w5mFQAAAADi0zXXXHPNNdeQZ38z/ZiN7Wpr0+iUHYqinHJU19mPev+cclQriuKUHSZN73pcNtGjReLgn972+ae3fb4zZ7LaJlHh7tqIex1XlUP7IU608K+3ff6px8+6+UREbZto/zckyImo22WZugTTLxlEVPFVg7/Ghx5ZIqLUy9I98sM5V5SGkh0tNL/f4ABaSOraNHqWVJ/ttt3pFqYP+59Pb/v8r72JTs64avX8rQ0+11Q6PIZ+0NbVnCGiwoduWTODika/xLq8NOutM+arBtbVjMizdhVt66qrPRfUV5f5zqHZcq8UAAAAAACIqINVMiLKzMwkIovMXZOjOblTkRWHw2FXWr3XtgoORVac3Kmt36ZnZg5t23l00YRhHmPRu0bF4LJMJHPS/k+kKETEZZmbrKmjPi+TZS57/l/dhHwkTkREXCHiim4X3nRbyQoRcUWXuDs/XOFE/tMx4oo+MzInavnyJL9aV0cx7k6VN77iEJ1+d9PoRduutN3688HuNfWljmDdbKbrWdwls1bfN2v1mbW3vzX7jreIbll7i3HMRbVXmbE9o9nCmDIzO9tkqffTNN/LzVMAAAAAAOiom2++mYgEhcttP2rdzIzD4VBkxWPltp+rfjRg4j+qNv7bsNz19ElWuOx+fOR6Sx2A0XRN/Q8n4q6tbJnd6B/ffql/S0uQE1HLVyd0G/77+HPU7QfX9jTNrXcK6tMts/z0tOUQfX7mpJ90jD/E9SW1dZ9oyJvCvzzRQvf3u8ps8/QJVy/QHQpFdwTUxMNTN2vatEf3TOzAkSJDK0e6ZNbqW9bMoHXvlHt1mwpwVjNbdj55dvKq37XJbCyQjrNl53s+xPJO2bO/V8muIkMrRyLfHcPU5Z7PyEp2FcXWU0AAAAAAiGdqM0hB5orrhxRFUex2e6sZu92uKIpMStv6up+e1z30u27L7nrzwe2NbQu/+vZdIu5OnNSWfjJX1BEtPj9zSltTrQt5JcvVmonMFZmn9+5GdOrjMvWtY6/cdUqXIBHRsrs+KJN17/7yqh/25IrMlbIPrh6qvaX/0WVJ7RVmlp+rbxzww/eqfvDaMUVL/LVjiszLXnvTR7LuNo3uI3PrL2nZXZu3nXItObV9821/6vbMjX3VX8te8zhop7Z/tox6Dc1ty4l2BBSZu2uRgbskezDR+v9U+1tCRLTuju3ukQSPLB79NT193SwbEZ1Zu2S3u6pypno9zbwpz+Y5hr7aqyzfrKuZYWHhXWtmUtFw9/iI9WsXmA7TSEQmtS3/CscUExUtc5XANOV1sxe4C1iyeHgRFS9Qh+7Qj79vm7WgmNbNztSGcKxfu7bEvVw/1qKawn5tzBAAAAAAgOCpFbMVK1ZYlLb2crIiKw67w+6we2/gUNqem5kl2HP8TQfHf7Gq8N1rftO2cN4rs+7M4+pgg+R6mkRElHf7sHmFB8a9X0Xj+7/3u+suUdTxM1zvamR1GjR1j3lj33v6nQn3rHmeiKjXn1/pRT9rcSXIiahb8StpqwvWvKdued+wg7f3lRVORGe+bqHxtt6GbB/eee3PThHRoklblK03DdWem7kPRVt+en6vuCRjYOGBa15Ux4/v9eeSsbLCe9u6eWyio+hKSkR5t896z/bOhElrFrkW9PpzydjBpB2KWbNfX3tNgXvj8f3fK7nuEneyHkeAiGQyPfh+FD40tvixncO7vEQz8upWj7aZLSFKW1N9XXX2S0zd5umx/CH1idcls0b9h3V5SV0883XvBo1qr7JZZl3NDAuJbLPW1hFlDmdFRERUvL9uDWXO9pHtR/YXFw0fzopo5po63TD6vkr5SN2asszZmetm+0h55pq6BdWZzFXA4v3cvF5V+Aivy56lZXHmmrq1+uWZbLaWHG83UwAAAAAAgZg7d+6KFSvmzp3LPjnzibronKNp2drHfj79rmZHo/cGqdb0/93w5wWznu5qTYtsVjvps9Xr3rRNKL6hZ6R2+MWq7x++7J2bfpgRgrTOvP/OD/dm/uOp77mqOanW1LUfrf3txN+GIG23A5vY6KY11bcHU9c4svaJtUcGzXpi1qD2FpqpXzsrc3a+r3oSAAAAAEBc0sZp/M53vnPTTTcFvolFG16Cc35pj94r33rN1wa90m3qPMidzm0EffHxiq6jN/dQOtoYMHjaOI0hSKttQEt32hErRiAC7GrmQ/2uTeuoeAEqZgAAAACQUPr3719TU+N0OgsLA/2uq47raNGGl2BMmPKD2y44zpnWvgQmdLF2ZUwI13AUYdL3jj19yTUyZIRwOvfo1LcepUtf3fODq4JOpeFfv5l2/H0iGktcO+YxdvAHzXriicAWEhGVLGbLsrUGiiWLM2evm7lmGapmAAAAAJBYJkyYENyGbc/NBEHsJl18kTWVk8nDGUZMYKIgiHH23Czysm/flX27+t/OHKueQ5/aNfQpQzqmH028KHyEL1jM3H2+/PT6AgAAAABIRmz/qf0x1lIOzDHGHK2OYyeO3TXsrmjnBQAAAAAAQszy3ifvRTsPEKg+PfsMvWJotHMBAAAAAAChx5xOZ7TzAAAAAAAAkOwsnxz8hIgYJ85c05CR9h8VY8Q5I+bR2YmRayvX+oyIq2vqtmfEOOPqiuSRetsmhn2R5/qMMU5EnOvWY4y5WmEyZtYFS80qY+7coWgoGoqGoqFoKBqKhqKhaCgaioaixXzR2DfffEMAAAAAAAAQVZbmpiZ3NdFVWVTriaq2xURqZZPIs1qpX09dh2ljizAiaqtHaqmQV4W3jcebxi28K8Fe/9Fvz9qyiqKhaCgaioaioWgoGoqGoqFoKBqKFtNFExQi4pw455yIE3GuuP/PSZ1ImXPirnWI1PU5J3VmZDWfrtK5N3cVldwpqku0PbiXa1u6lpF7X0TqzhRXMor6hnZ4tT241qa2J5MK5+TKPUfRUDQUDUVD0VA0FA1FQ9FQNBQNRYuXorGvvvrS/S5pLTWJ3PVMxoiTZ62xrcrIuKsayblXtc+1YluDTo96pqGa6WrDqd/enYK+wuteql/oWc8lfboeq6FoKBqKhqKhaCgaioaioWgoGoqGosVw0SwffVRCAAAAAAAAEFWspaUl2nkAAAAAAABIdkK0MwAAAAAAAAComwEAAAAAAMQA1M0AAAAAAACiD3UzAAAAAACA6EPdDAAAAAAAIPpQNwMAAAAAAIg+1M0AAAAAAACiD3UzAAAAAACA6EPdDAAAAAAAIPpQNwMAAAAAAIg+1M0AAAAAAACizxLtDAAAAAAA+NNib/p75Zr9X35w3nku2nkJpYssXYdfMX5m3i/8rCPL8tmzZ5ubmznnEctYmDDGUlNTMzIyop2R2IW6GQAAAADEtL8ffbPkzI6+V2WJosAY45wnxqssKyVVH9BhPvOqOb7KfvbsWYfD0b9/f1EUI3nMw0GW5a+++qqhoQHVM19YS0tLtPMAAAAAAODTgndvycq9wmKJ+8qJN6dTrqn4ctnEt3ytUFNT069fvwSomKlkWT5+/HhWVla0MxKj8NzMRFPNgZ3rN28uK6uqbXYtktIH9ElP7ZM/buSkghE5mSkh2EtrU5Nd+0VKS/NOs/01QrSjYDmdzjNnznzzzTeKooQsUQBIRIIgXHzxxTabLdoZAYC4dN55ThQEzjlxIkaJ9CoKgv+GmpzzhKmYEZEoignQODN8UDfz0FqzfemTS9+tshvfsDdWVTVSVVXZzg1EBY9vfHac+0lsU82BndsP1WUOmTR2WFZawHtq2P7otOJS7dfpK/Y8kGdYpXzljXM3aL/lLlz38tTMDpXGbEcFRRufnRSqp8hnzpw5f/583759LRacSADgj9PpPHHiRH19PapnABAczjnnnBFLvNcAix8LjTBD8hruUyWu4St1m7q9f3jo0Xdr211PGmBzV25ay1+YO3dDLRHRm2+un77i1QfyQvdUylOqJIUp5eB98803/fr1S0lJEQQM+AkA/lgslu985zvHjx9H3QwAgqNwhYhxSsjXdqgPmhLpFXxB3cyltfyFgCpmRDRxyADX/xr2rdrQtknthlX7bm17oObRlDC0bQljhaIoKSkpkiShbgYA/qktn9H+GQCCxhXOiTOixHsNqPgx8LwLz80iAHUzVeWG4g3eFTMpfUBufn6ujeorymqbyV5fVdtMBXkDtFqWse2j7veGnU+212gxEQiCgIoZALQL1woA6CSFc0akECXea7tioUIVwtewnyvxDHUzIqLWQ5tXedbMpAETFxbNm5Rj7EDW2lDXnKp118rIH5lLpRXuX3NH5mM8UAAAAIDQ41zhnIhR4r0GQlEUxlhivIb5TIlvqJsRUWvZji0eT8D6TH9+hXnPsZQMjzEaM6cueVVauXx9RXNqn6lzFgYzVgcAAAAAtIcrnIhIfeiSeK9+Rf1JF56bRQzqZkRUdehd/a+26UVzAh7SIy1n0oMvTApDpsKstampubG21p4+oE9mAvaEAwAAgMTCOQ+4AiCfP32+1UGck7X7Rd1SRcYY587WuvPnrRf1vNQS9cqJ4TWQ4sfC8y48N4sA1M2IGmo9xsyXRowLuGZWs/mBJze750Cj1KmPvzA1i1rrKsvKynZsLtOv+W7xT8vUgRYH3L3k1yODbvtYvv6nS7drv3mm1bD3Dw+tqjLkxqCxct8bO1atKm3UTXmWXnD340W3DkF7TACIXeUvjNLNKqIKZlKQ8hdGzd0Q0tlEOrBfz0Xx3A85VB9HiHIS9l0byyul505c+PiDIzOjd0Ylo8C/+nft8qsHRg/JsBIRnT9XXnr82Q8cCmM/XzhpZC/H/207/ExJtCsnhtd2y96Byt7Xu5994tlt5Y12KT130r2/mX9jH4kzVr7s+jnrhz26eemkSzpVjQxNOmE/V+IZ6mZE9ZWl+l9HDOkT8KbNNWVVVW2/1jQTNWx/dGZxqfeate4V05u93iSqWP/yy3uN+aowWZHqqnR7NKTV3Kh/s8ZsR1UbllYZFtkbS1fOn3moaPWzk0LXJlNuOLK3pPz0OYVIsF58ef71hdndQpY4nSrZUkKFUwp7+dv/hx8fOd3kUIhI6HppznXfH9xL0m14omRLZY8pYwbRkR3rT1w+Y9wgbVOvBR3cNQCETbx/A+5c/lvrDm1Y3zjxgXGxcgQ6WJyYy39HtZW36dAL98x/9KGs1X+d4XULFMKHc64onDFq73XWbQOGZPD/23p48fHexfMuzRvdb9b7R95UFGKkdvHickDpRO41wOIH8Fr91sJfb8r89fp9kzPLV0yf84f/zszZcFuOuzbU+eHvQ5MO+IG6GbU2e462mJ7eNgBIa+WOVTsqTTbKGXf3uJwQNgWs2PmmaU0sYuylxU9uzg9qdmsz1R/uKpdzxk0d3EOSv60u2fXxrk963Di0R2gSb9+p0q27v+6Sc93EsZd3k+QL9eUfluzeqUyemN+rcMoUdZWmllY5YvkBAOi08pUz528oKJoY7XwEK0z5z3tgz54HQpxmu9KGjBtBGzaU1zahbhZJ7soMtfPau0+6SHSu4eNvnI7WR35dQ4wR58TYy8VbnmtNuejiDJExUhS5pe68g5O1uyResLc6pG6ZkpXJ574635oidZPklmaZczHt8otE417UdVzp2E81t3humyLJrT63NX9tV6BPpRrLS2qJhmXaOKe8uev33ut+N++BvXvnq8+sOvXcLDTphP9kiWOom1FzY73+14Ic3byozVXb33zT+yEYUUHWjJDWzSJKSh/QJ51cUwK0qdhcWjPVuxVkME6dOqukDczrIRGR2D27MK96U/nRU0MLelHLsT07yk62KiR0vWzomOuzuxGR/UTpro+//MahEAkpvfPHjerfjU6VbCn5tht909iafvXUMT3K3v2w5pxiTetXeMNQm0hERBeO79qy+3QrCV2zrp9Y4FpIRETysYov6YqRE/LVZ1tiF9vgMdc6PjzbQtSiPvXqd3zLZ41Ejeu3nB090HcpdI/IPB6X2Y/v2rT7tIOsF/crHDdUv2sAiLzKN267Z2XtiMe3/mFc8/YHZxaXFRStfnZS4wuj5m7Inz6nT8UbWyrs6WPnPV80Ncvrqt1Uvnnp8lX7KhrtqblT5i2co47OW65uO13asqF07O+3/rqgcfvy4uVbKppT+4y4u6hoRp5xCN/OaK0xSbzh0BvFT64qbbSTlF4wZ8nvZ6TvfHDuBiIqLZ42akfRxrsrp2nt6Bq2PzituFRtIBlQzuv2Pvvk0ncrGu26hnkhpObhJ0XDqlauKm1OLZiz5Pczcpq3e+T/2bHN3hkzZH7qoRtNP0Gz1dxPtEyLZnqEO6fp0I59JI0dl++VlPkZRa2V6x99aGVpo5Q75dbc2pUbyuK5QWv0qP3NiFg7r3aHk4i6jnj4KvuGgy8esnbtkqK++4tFU0b3dlT8vaz4Q+7MvuQPt3+vb1cix4Xqb8XsDOuJjz9+5G3XOl8dc/bsf1E3opYva1946WSF51706UyYM+72/h7bnjqh9Lg8RSL6zxfHXnqp8YglgDwHWPz2X62paUS0vmie7dk/3JKX1vbu4RdG3ru+oGjT0skZnLdWvvXrB1eWNkq5U2/Nq1m5vmzGy3sfyFPXyb+1aFil64/32T/ckpPiuRd9OoGsj+dmHYbZZkItY+zjW7du3br11YX5+sVTlmx1eXxsNJtzjHh83fsfbHrttddee+2v29YtLNC/V7W3qiE0e+mVbUv55rOtO0rKjp349oIs9h/zX1MKehGd/WTXwbO9rrvpxzOmFmY0fPzhpxeI6MTHH38pDrrhxzNmTP2+jU6Wl59SE2k9Zx089cdTR+acLin50po3+cc/vIKOf1p+wfVuw7fpo6bOmPp9m1zzSdlZ/d6rv2yw2vp5NDoU+wwdNbhtSa/CKVenU/rVM4Jqm9h6+mza96fOmDr6CqW6pORExxMAgCCVFk8b1ebB7Q1ERDnTi37Sh/atXLV989KlpVLBwoVa++yyCpr6/LY96+YN2Ln0nuWHWg3JVb4xd+7S+pG/37hnz9YlI6uK75n7RltDibLanIUf7Nnz65G0t/ie4tLc32/ds+fVGfblcx/aXBe6EjWZJd60Y+n8lTRn9Z49e1bPSS9d/uiGyoxJz66YTkQFRRv3tNeO0H/OG3YsfXRL860r9uzZ8/zExi2PPhl8cUw/Dlcequxjn9208fdjG0uXr9zXQJ75l3wfUi3zaq3H1ydoWE1lWjTTI9zZ8t44f0N97vSpucaqmY8zqvXQ8rnLSwfMW7dn25JxDaVlZolDALiicB7Aa8Pfj563E1HXi8fe8YPXF2UP737B9W5bOin3T+/bt6uzavtn89e3SN2tRESkrWPtaT39u2eq/vUtdbsic8pQr73o8+PStm0Pdva5Rw6vrXX27Nv/57OlgPIcsmOUVjDj1j5EzWXL7508ad5fD5l9r2s9tPze5aUD5r21d/uz4xoPGE7Iskr7uKWbN/1hXGPp8pf3tv+9sKPrQ3tQNzMqq6lvfyV/UtLS0tLS0tIlSb9USk1zi+rjNptNNwlA5sQZU/RvlpZ3suyaXgUTR1/TSzxbW/bRP955+29bdh1pkIlOHT1xLn3gdX26iCRdXph3adPXRy4QXX79zf81blB3kUi6PKNb2xyMQo/LsyVRkprqzzp6ZA/qJnYfOnHGhMFdXO9m9B/cQyLp8pxeKbLDo1mqQ1a6dXfXuY7sWJLChjoAACAASURBVO+ypeSUj9w2frZe57PGdgqXcnn+0F4SSb2G5tqo4YSvVAEg5AqKNu5p466jpOTdvXC6rX5D8dJS0tfMiPKnjs1JIcocMamA7Fv2eva2bT2weWUtTbl7el4aUVre9LunUO3KzQfcX/8HjMzNJCJqKtux004jxg1JI8ocMa6AKjaX1gSZf31l5sHtDb4STxv3h/fXzZFKX37214+uqiKqb7C3n3abdnJuJ6LalQ89+MJ2mrp6z55OtGU3/zjUt8aNyCRKyx1SYBJa/B1Sd+ZdfH2ChtVcTIoWyo+vrbzvry4qqHpz/syXy/Xv+zyjqvZusVPBpBGZRGlDps4YEOT+gXOuKEoAr+Vv/ft/9n572kFE1M32nfvmDxrXg3NF4e5kuNIrK4PoXPPuXS2nyyr/9bXsese1jqO67OuahjMVpxxE1h5ZxvR16Wi1s7ZtK//1xb+V5i3/am4h6nVZ74DyHEjZAyPlznl1ddHEARJRc9nKB25ZuO1r7n7g6Eqncs9mOxVMGmHjPDV/yowBuuSJqGDcCBvnqd/NLyAqLa/z3oM+P4GsbyZEZ0RiQptGyujTh6it3aLdrouBUrptwAD1KtpYW9XYoejYIWatG8yGwQqxlAF5BbRF12gzdCWUeg0s7DWQiOQL9cdKS/+9tyTt5hyFqPGzt9d/pu2/y7dEXeRvT3z2WeXZlpazTecclOIeM8TaRb0jaXfIKd28uoa53zUhEF1oOUvUg4ho0LgZg8jVJtGX9KuNY4G0Uzj3LY0uokChu9kFAMFKGTJpRp8Ny2upYFKB/iu7ROpNsgxbH6LS2toG0l1o1QbtUqrrflVKqkRE9Y3upt7pUioREdmbm4low9xRbddj05GWAuE1eEaDaeINOx6c+WTZgOkL582blGO/falZy3o//Od86tg587ZXLC8r3VBcuqE4NX/e80tmRLiJvr9D6s68i69P0LCaKsOkaOkh/PjapGRNunVKcemGqtoGahs+zNcZ1dBYS0R9bOonnyqld3r/yUrhnBEpRAG8/vud8gf2dp80ud9/5V/UreulN4ytek87BzjnI7r0JKJvL3ygcGJ01qEQiR51Bt3/Xcv16ftaR798/4X//Ji6de8ykfj2dvMcUilZk3792ti7D6168qE3K0qXbi6fdK/+K2ZDLU7ImIa6GVFq1gCittupZbU1NMTV6ypt2IOvDSMicjXoj0b2Iqm2voGo800uL5S9+0697aaJ+V2ISOxiGzhq4JfrTzQRCWS9bNjN13sMhCkf2/t+2QVb/8v65+TbGj7ZVm1MTbKKrWfPEgXc+rDPpRf/+8ujZ6kgFGN9uK6YF2SFRONCarrgoK4h2AkAdE7d9pXLayVJsu8rXr634AmtoZvddcOpob6WiPr0ySBqe4STmm4jIntzK1EKucaFkmw2r+/8ElH4xrs3S7xh+6pSO02f98CkPKqrbfeWWbPd18N+HznPmfHCthlNNeWlpW+sWr5v+aMb8t+6NSfYAgTFPGPlJmv6/QS9pHgXbYXNdF8hkpqqbyHj64zKkPoQldbWN1Behr/PC9rDFc6JE7F2Xltbv2l0WtK7Ksq2vx6UuxXcnWNlTOGKNsqgwve0np1C3bpbxnDln7y1myC4luvXUbRor3DFYy/u7ChcoTTjtlxxnOdKCi+w9CCiptZtitJ+ntsve0efNUm2/Dm/+++qHy8utXOuHjc1GZ5xRR+i0tq6Mzw3g6iptdH9hm4dTrrnY54Z0a8TwPrQYWjTSGSz5ep/rdpbkbStZT3DTNC6DOqX3nJsV8mxs3Yisp899uHRxq49bNQr2yZ8XVZSe0Em+dvqPVv+tuuYTA0N31LaZVdfPTg77WxZdSN53UDqYethPVt9pIVajrz3N98NE3W7H5yfRV/ueu+TWnX/LSc+3VXyZavUxVA4x4UWv+lIVrH11LETdrKf/bSy3qEtbz1RfuRbmewnSspPW23ZGE0fIMrqti8tLpUKil59/id97DufXLq3yf1O2RvrDzUR1e3bXkq26eM825Kl5E/6SR/asmpDeRNRU/mGVVuoz91ThxgfIWUUTB0r0b4dh5qI6rY/OGrULS+UGzuuBc00cSk1lYjq6xuotXz9G1pfkPScfKLG5mYi1z3F2sraVqKa0u3GmVH85rzyjdtGjXpwc3NW3rgZd08dQNQnPTK3zdvy34FD6vcTNDIrWpg+voYdm7d4DQbi84waMHKKRKXb99URNR3avN7H5wXtUrjCefuv11yz6n+nv7P0mkmpXzeJYv+eViL76Squ6yfGFX6qupGoa/fRhS0XDRpUeIXoXq5fp63yYdjL2fMKkfXSy+WmHlfkG7eVrhyZO1RsmTT04lSiEzWnAspzqA5R097iG0aPdvWqbKqtqiVpbL5xaqgBI6ZIVPquekJu2YATMsbguZl3w77SN96tnBThm4gxQj9/QGd0GThmjLK3pOz9zQdJneDsujFDexDR0DHXfLjr43fePkBkvTircEx/kSgv79IdZf94+3OyXnzFoCu6fvbtWZls+tQuLyy84t0Pt63/TOiadf11gVSFehVMvKH6k48/27H5gDq/WfoV1/1waHZ3aqvY2S69+Mjn27Zc8DNOY4/8of1Ol3y0eT2l9M66NEWryKVkdKnd+fZnDiGl9zVjhqJqBhA5pcXTRhXrfp++Ys8D6duXLi2lgqKF47IyRyycvnP+hieXjtv4RDoRUf7UvKpHJ88vsw+YWLRkTp6h2pWSd++KFZlLlz86bWUjpedOLFo9b5LJULVpI4teLVpe/OiNo5ql9Nwpjz//gDGhTjBPfM7vJ9Y++eS08em5E2dMyV25payihvKy8qeOTS9efvuo7fNWvzalaN6O+cvn37izYM68cQVUYdqswzzxW5csaVi+/J5RS5sptc+IOc8vDHrGNbOPw/fTqUx9/gM9pP4/QYMc06KF7uPTlze1z4h5K4pGesZMX2dUypB5K+bVP7R85vhVBXfPGZFPb2I4kKC4uiox8v96sPzFPoN/XpBx1xMz7iKi8xfKd1f+vpQT8bb5zZT/LFtfd9kdmYOmT1h1/lx5o+Py3lZinCv6dbg68xhjasWrbS9v/OPkNXdk9i0YtfXq5kOnnHS5xb0OEdlPNKXe98yEbqScqvrqz2vOcgogzwEWv93h6VNH/Pcrj0iL/98do//HTlJ67sRHXrl/RFrbvGRERFzKv/+l++sf/tOsG/5ccNcvtBPSYx3ua7++1ulYPgP7wJMUa2nx/+wgKdRtvnfmUv38YqkjFq543GO4ZUObRlenAUOXMH1cMmxgDFntvE1k7G9mukfbnFd1TVFM0/S/o0MvjJrfltyAhatf68gg+v/3f/939dVXS1JIHrYBQIKz2+2fffbZd7/73YjsrfyFUW1Dq0McStRPsGH7g9OK7UXrXpgU2rkLEt6cv/8oo3cIn/HKLfUXZMnaPV0imnTf8HsGssMbP3pid6fSvO+R0WNt9sMb93c4nYaTjSt/9Hdf71ZXV/fpY3z6FSKN7z7848X2R9Yum2hrf+WQqa2tzc7OjuAO4wnaNBIRZY6dMcJjQfO+pbff+NMnXt5+4NChQ4cOHdqxedWO2k7toqIi2IGh/Knf25Zsa11Feft5rK+q0Vr7UN32N7bo38y1RfIPEwAAIAk07Hhw1KhRt7xcTkRNFYdKSRrQBxWzIHCuKIoSmlfb08/P3P7atBennm+yWL7bWyKyn/q0sylrXa46vG1gxQ9gfrNAXht2PDxmzJiZKyuIeFN5WSlZ+19hC2H6mN+sc9CmkYiI0sbNWbh+n8ejM7JX7XyzeOebwSap9gnWVCy/ffwbA/qkEw24e8mvRwZ9F9AwcEnF0tsnrx9gkwIeRnLf0ttvXJraZ4BN8pp7mkYMyY3X6bQBAABiVMa4hb8/9OTSDXNHvUmUmjul6NU5mHc6GIrCGSNFoRC8fv3C9kt+Nynjih9M/McPiBznD++qWn6msym7m0AqnDq4bbtCWTVKH/urp8ue+p8N941ZQ9TtuzcteuUXuZGsmKF65h/qZi5ZU3+/pHL+Q1s693RMJyV32FjaslO3xN5YVdVIlN6p0XuzcsfZqEo/TFVzbVVHu3GabiJNmToiNL3NAACiLu+BPXseiHYmoBMS6hPMHPngyyMfjHYu4h7naocwForXk/8s+8U/OSfGSPfauTSff3rHC67UOrhtgMVvtx9XgK+2Ef/94vW/0i8hCk3KAb6G+1SJa2jTqMkY9qB7tr72pOYPG2AytYqntJFzigpC3xMrZ/rj0323OZb8jrTop7Vy6oiiu4fhqRkAAADEJnV254R8bb/sEaw4ReA1AmdL/MJzM72UrEm/fm3SnPLt69dvfndfhbGRoJQ+oGDsjFtnjM3LdNVi0nNGDBigPcSy5Xh2Us2c9Ow62/rlK1ftrGh7VpaaqtbqUtPds1oTUWqWWVUvU7cGpbvXSMl7YMWrOSuXLt+iS5Wk9NwRt86ZMyW3ftXc5aW6NHXTZ+fe/fyDubWbVy1f9a6+bKm5U+YtnDMpBw/NAAAAIFZxzjnnTK2oJNZrIBRFYYwlxmt4T5Q4h3Ea/WhtamqrwUhpacE/VnKn1KlEfKYaVLqhyBLGaQSAwEV2nEYASChz/v6jbt27EiPXXM2J9dry7Tn/4zRefvnlsfC8K1SvJ06cwDiNvuC5mR8pIatJhS6lkKUaiiwJguB0OlE3A4BAOJ1OQUBDegAIkvu5GUu81wCLnzCv4AfCJATv4osvrqmpsdsDGSASAJKa3W6vqanp2bNntDMCAPFK4QrxBH1tTyxUqFA9iww8N4Pg2Wy2+vr68vJyJZDxXwEgiQmC0LNnz169ekU7IwAQr7jCOXEiSrzXgIofAxUqVMwiAHUz6BSbzWbDjNUAAAAQTl0sXWW5lSViu2iuKF0sXf2swBiTZVkURR7tfmIheZVlGcOB+JGApzgAAAAAJJLvf2ecwy7LTplzrihKwrzKTtlhl8f1neKn7KmpqY2NjbIsU7Sfd3X+VZblxsbG7t27h+rESDwYpxEAAAAAYt26wys/+mrHBee5aGcklLpYuo7rO2XKlbf5X62hoaG5uTkBGgQyxrp3746+x36gbgYAAAAAABB9aNMIAAAAAAAQfaibAQAAAAAARB/qZgAAAAAAANGHuhkAAAAAAED0oW4GAAAAAAAQfaibAQAAAAAARB/qZgAAAAAAANGHuhkAAAAAAED0oW4GAAAAAAAQfaibAQAAAAAARB/qZgAAAAAAANFnOXv2bLTzAAAAAAAAkOxYdnbfaOchWVitVkFg3sudTlmW5VDtRRRFi0X0Xq4o3OFwhGovgZAkiZkUt2NkWXE6naHITqJhgR1czrm6siRZicjhcCqKEt6c+dXRs4JzstvtYcsOAAQE8SsIiF++IH4B+IG6WUT5+sNubQ3ZX29KiuS9MFoXCMZYu5dgQRBE0aNtLeekxrPoXoVjnOkH7U37csAYs1qtjMVTeENgA4gdiF/eEL+Cg/gF4Icl2hlILg6HQ739YyBJUkj+hiXJ/HoX4TuOGs65et/LD0VROPe4V8o5R1QLRLt3rK1WqygKRBan08k5t9vtkiRZrZYQfpcKgpqNdsMbAhtATEH88ob4FTTELwBfMBZIRHHO7XaTMMOYz7AUOF/XC7vd0W6AiS5Zlh0ONPzosHY/VofDoShcFAWLxXUXJkYa2Njtdv95R2ADiDWIX6YQv4KD+AXgC+pmkRam8Ba/gU2lKIrd7oiHnMY0q5u2RAtv+oWxwE94Q2ADiE2IX6YQv0IC8QtAhbpZFHDOTW+zMUbBXYDUdtjeHA5nXAQ2ldpoIX7yG4sYY4LADF32HQ6HLCum/fijy/TjRmADiGWIX6YQvzoP8QtAhbpZdCiK4nSatLQWBNbR8OZn+Kx4bPVut9vjMdsxLoQDqYWWIbwhsAHEPsQvXxC/wgHxC5INxgKJGvVy4z1esCAwi8USYLtqi8USgXGNIyx+cx4t3t9v1FGw4iJUaF2r4yK3CYMxFkcPJSDWIH75Er85jxbEL+iohI9feG4WTbIsy7LJPTZ951c/LBaLYfRed7IKwgPEEbvdrigcgS1iRNFkCimADkH8AiDEr4hLhviVXM/NGGOCi+smjaJwRVEURYlWFdzpdBKZhChRFDgX/YQoURR9BbYYGcsIIkZRFM4ZEWmnhOl3plgWrWGyk5AoiqLo79oCsQnxCxIS4hcELkniVxLVzUzbtQsCEwSRSFQUHq2/LqfTyZhJ3tTmIqanoCiK3o1JiEhROAJbEtJOEkFwDXeG0wBMqZcODPkddxC/IFEhfkGAkid+JUWbRkEQUlIk/+P8CAJLSZEEIToHRB0o1nu5xSIyrxGsGGO+Ahtu3gCAL9p3YgxXEEcQvwAAkip+JX7dTBAEqzXQx4NWqyWK4c27WYosmzRW4Zx7P/HnHE/VgZxOp9Mpmw6hBklOC2xx114omSF+QfJA/AJfki1+xXebRrX9vXpnjnPu3eyeMeYd2NQ2+pxzd/N9jxt7VqvFe77LdncUEtqAPyo/Le8NrfwxQBBoJ6d6Zmq/RjlbEBv0rcjQXihGIH6pvyJ+AeIX+JGE8Ste62aMMbMJK0XOyel0ak88DXOteLeaUBs6G5ryW61WLVQIgmCxWEx35HAYQ2DnaeGt3Zb3Wit/BDbwNUcQzg0g10XMFdhM255BhCF+IX6BBvEL/EjO+BWXbRotFoskeQc2IiLGyGq1qAP4CoKgX8dPc3ZDc3nGSG0ZYrFYrFbvwOZaR5KsgYwU3FHqeKyBNPBQs42LFwD4YmgUp3ZMUn+i1f4tySF+qRC/AMC/pI1f8ffczNekKHqiKDDmccex3ebsDodD3x5DHabTf/drcg35Gug8m4ELvOV9srXRT4axU4Mgy7KitHOuQhLy01vJ4XAmQ4/qWIP4FdyaiQHxyxTiF5hK5vgVZ3Uzxph3YFNvGRrikOHXQC6IsixrT05No5rpjkRRkOUEn6E8RqhfaxDbvAV+kVIUxW5Pru9DyUxRlNZW13MJfcMhp1NO7MAWmxC/khnily+IX2AqmeNXnNXNDO3vDb2Nfc2aQh2PbQZOp6xPwXDvU9++H8IkkPvNySbwZ/r6NfE9LDnpAxu+IEYF4lfSQvzyhvgFgUu2+BVPdTPGPOZK8R4GSv3AfMWnoHmfCoZhphgjxnDrMYwQ2EyJooDDAoHQehYlSWCLQYhfSQvxyxTiFwQoCeNXPNXNDHdZTFvJy7IsiqJp7+fgcG5+z9LpdIqipM9bkpwxwdEP4qwoSoeeRyOwmdKe9QO0S/0LSp7AFoMQv+IX4lfIIX5B4JIwfsVT3Ux/19HPSJqKogR3KWRmIdHPVVhRuPaY1XRbIHevdP3hUT8ddZDldm/WIrABdJJaK0iqwBaDEL/iEeIXQHQlZ/xKlquGKLbfUCSxR+SMCqvVarGY3wYWBCZJVv+fCwIbQOdZLJZkC2wJBvErKhC/AKIuOeNXPF049Peo/NznMw1RgTTiN13H747a3kJjfW++JpTUs1hEX+ENgQ2g8xhjiqIkW2CLQYhf8QXxCyDqkjZ+xdO1Q988gzHzW4mG/tZ6hjGyAnxXEMxTNOw94Qf07CiLxeId2Dgn7+8AFovofYT9BDbmKUT5BUhYIZ/ACoKA+BVHEL8AYkRyxq946m/GOeectKuZxSJyzj0DHpMk45Sd2vqCwCRJcjgchnuEjDGr1aq/SOq3IiJJstrtHlsJgqC/Sck57jsaGSKT4ZG04ZakYRBn/3ccDR+xSlF4ct5cAfAPl6YYgfgVRxC/AGJB0l6aWHZ232jnoQO8pwnnnBRF4ZwLguA1X6fidDpTUiTPNNo2cQ++ZNxLa6vd+/KqXj1NN0n4Gco7yjBRj+nxMYQ37dtDJ5uCBNhFGwAgwhC/4gLiFwBEVzw9NyPX8LVcf01kzHiLS8W560mo3e4w3KnytYlKnXXe6XQKgqSPYYLABMGkFYoa8zpckoSmbzDj6/g4HA791w51EOfOt9FXu2h7zx0EALHDu8qRDL29Eb/iAuIXAPgRgfgVT/3NVA6Hw88AxCrOSWtjwDm32x2B3IfinPRtP+x2e7tbKQp3OBztJ51k9N8J/AR+/eFljIWw87QoCpJk/OMBgFijKFyWFVlWkuRZAeJX7EP8AoBAhC9+iT169AxtihGgXi59DRksy4p3vJFlmTHmZ9ilILZyOmXc3DKlbxCiKNzXWavN5qn7NWR5YIwEQcAtYYAYpF0i1AZjaiO96GYpYhC/YhziFwD4EYH4FWdtGjWyLCuKIoqidkFUW+HLsuzrGDmdTqeTBLVdP2OMMc652hvbzxXQ6XTKMuvQjkDfGT3AQZzVQypJUgjDmyAwi8WC7x8AEFMQv2IZ4hcARFec1c3UGGN6I1BthW9oVKDGIf3VzX8kI9fguf5ugBl2hBGWvCmKoh0fURRMg4vhtrH6RcFut4c2vPnaOwDEArWOEe1cRAjiV1xA/AKAQIQvfsVNm0ZBEKxWqygKHZoShDH15pNIAYzFKYqiJFmFju2B1JGvRFFU72J2YMuEpv+SIYqiIfZ7j1emff+QZVkUxZA2DmFoGQIQU7Q2IaIoWCxigJfo+IX4FV8QvwDAlwjEr/h4bmYY0zYI6uHzc+g6eTFljKxWSzIMNRYIRVE8m4VQSooky4o2iLPhzrHT6XHQ/N99lGWPQOW/Gwb57tcBAFGn9aJO4C+giF/xBfELAAIRvvgVB3Uzw0SZnRHCu1mmvKcTTVoOh3HoZ+8WOypF4d5fCPyEN+/2996zr3q+m1ztpgDiSMJ3fEL8ikeIXwDQrvDFL1fdzM+ArYb27pFnsRgn61Q7UnuvGcIoaOB0+tyjoQGDxWLRhj9OZurQz4bwZrYa+RrEOfC2+5xz71Cqh9gGkMAQv/xD/OooxC8AiAzT+OUKG367Dof5Zp1fhm7N/udjCVNgU1NubTVp7CHLsizLVqtVa5aAoW81nPPW1nZad/j/2tSh8CbLiq/pZaJ7DkMkqUPYkftD17+S2ZlguLw4nU7ta5BhwiLvb0famup/DK/4OhUI7WrZmcOF+OUf4lcQEL8g8hC/4kv44lest2kUxbZw5eceFRFZrcbbTp2ZD44xZrhQWq1WX3t3OBz6S7AoiohtGv2YVwaB9G0IPLz52RFiW4JhJkKQrCAwSbK2ttqJKCXFeCvLexe6vfrbPeeuUKcXguwmBItFJBKJKCE7OyF+xTvELwg5xK+EEb74Fet1M/0566fkhg61nFPnG2Y4naS/qqqTyvg6KWVZ1u564koaWgGGN1wvkoR31AktQyO0zlN7jBjinxpBwemU9fdrEwziFyB+gR7iVyIJX/yK9SGA9Fc0P4XX354kCkFgM03HsBc9fd4Q2kLObrcjckFkqNP7RjsXyUJxS8jvpohfQIhfEEGIX5EUvvgV68/NAqQ/Fw1j1HaSvhU4zvgoCvm0npDA1GYYpGs3b7i5ZbiSMsZEUVT/0vXnmDqIgvfK+v9or7r/hKlYkJgQvxIe4hcEDvELEqRuphfa+mtC3s2NU3a73btXBiQ5fWv4oG9fcc6dTqeieEwp63A4TTve+AqQBupUSKHtUZB4BEFA73M9xK9EhfgF3hC/4lr44leC1M0CbDoSBDT2iCl+OtNDEgptq3dDJOvkiAicGyc+CndPg3ikdXNKyLFAAoT4lSQQv0AP8SvehS9+JUjdDAAA4o429Rae8AAAQBwJX/xC3QwguahDAiTkMwqLxdKhthdqU5BYSDxpJeooIAAQDohfGsSvqAtf/OpY3czPM03/s2oCQCwQRVF7Cp9g4c0w1WZgGJElkAgU1sQhMhC/AOIa4pcnxK+EFU/PzSwWi74XY9RPGv19CPSUhNinD2zqfxIpvDmdTlnu8J9hgDe9wpp4MhNFUT1KCf8ADfELoDMQv7whfkVX+OJXrNfNOG/rweyeAo+IqHO9HEPDMGGoBuczxIXEC29hjSUIVOGg3c11OhPqVFQhfgGECeJX7CSetMIXv2K9bqYoSscfxXrQz5Lu51ZlgKsFopPD4wCEnL6NvnbrkRIuvImi2KFJnMLaXl9RlIQ5sOHja6DnxID4BdB5iF+mEL+iLnzxK8HrZowx/eZ+TmP9arLMOnOPAbENYop3G/2EDG/6YgYsjO31BSFBDmxYJfbdXMQvgE5C/PIN8SvKwhe/4qBupm8WEvs4R2yDGOKrjX7Hw0CsUxTF4ejwhTLAa6ssy0H8XSd2xQPahfgF0BmIX/4hfiWqWK+bEZHD4ZAka7RzEahIDvYV3FSAyTzHa7LxvhXnHd4S5nzgnIcvloQ18bASBEEQBOZCRMS5qziKokT9i7g2QoZpZvRN9Qy8p0aNTYhfviB+gX+IX3GReFglbfyKg7oZ59xuj4/wZrc7Yv8PIGHaAIB/vtpIGE6ARDoTRFHs6BQugRc/rImHg692LO5BKVzt5WRZieKYgYLAiBj5uEfrpx2OosRH3QzxK7QQv5IE4le7EL8oceNXHNTNiIhz3tpqlyTJ16nlORxWKFuQ6FPzE7Y4J7vdHsL9Bq61tQP7VY8hwlvC8994PSFPgKDa6xMFdhyCmh8m0MRDTn8oFMV1f1EfPBhjggsTRUEUpWjdfo6L+kAnIX75gfgF3hC/Aof4lZDxKz7qZio//ao551oQEkUxhB+SOkCQthc/eQvVHsPKbrcjvCW8oK/ycS249vqBJx4v7fWtVqs6NrqfG4rqPVF30yCLKAoWiyiKYrS+oCcDxK/OQ/xKBohf4Ugc8Su+xFPdzA9FUdRRZYiIMRIEISTBRhAE/U3MWA5g+rb7/u9EIrwltkACW8K00dcLa5P6WP7b1zDGrFYrYx17DOJ0Op1OV0SUJMnhSPwHWbEG8QvxC1SIX+EQy3/7GsQvvQSpm8myrP97tlotnf/r9b5GxPLloEMtQxDeElXSBjaV2mk48PXV1+edEwAAIABJREFU/sSxkHhIqIEtuPb3DodDvQFptVojefdR6y0d3EhiiQHxC/ELCPEL8QvxS0s5hGlFl9PpEd4sFtFiEYOrP6uniHf6nchd2HmPeRX43cdEvdIlmyQPbMG1hAnwgIQ18ZDoTGBTOZ1OIosoCpIkRSy8aV8XQtvPKu4gfhmWIH4lG8QvxC/EL03i1M1kWVa7BuoXBne4vLeK/THBOnTfUWW324MbxRhiUJIHNiLinAfxBTTA9g9hTbzzRFEUBKYovJMjVjmdTsasgsBC2+vJj4RpgtJJiF8d3QTxK5EgfiF+IX7pJU7djHSPNUObbHTH6ARoFwIbhblJfYw3t1M/fXVyKq3Vfodw7gozDocjJUXC44jIQ/yC5IT4RYhfiF+eEqpuRrrHmqFKMF4Cm3YHsbXVbuhX3dHmIhBfENg06tC6ga9vGJnXv4621+9Q4p1hmOBSC2yKwsk1AYuWJZ9LGCNDS32LxRIXl75EgviF+JVsEL80iF+E+OWWaHWzpKUPV4bQhUiWwBDYNIIgWK0dvaCJ4WyvLzoczgjcsDR8ldcCm3obUhuSuN0lhsAtikIEQpvV6pqUWRsTGZIQ4ldyQvzSIH6pEL9UqJslCMPNRV+3G/W3JyOUMwgbBDYDWQ5jIAlr4kEzvc+q/+t2OBxq/FDDmK8lZDYeQ6gGc/dDuzWLXmfJDPErCSF+GSB+qRC/KK7rZr4e/oZ2vJSOPmWOFu9YZRq9ENISBgKbQXDTawYoZg+jn6uTFsC0GOZnia/Ewx3bnE5nctbKEL/0EL+SDeKXAeKXQZLHr3itmwkCE4RIZD5iO+ok9Z6BdmfRT6t9hLcEgMBmijHW0SlcAr+whjXxoJlmSf+3b7VaDU1BvJf4Gu8uyce1Dx/ELwPEr6SC+GUK8UuF+EXxWzcDAy1ief/H9NdYwBgL4R9/XP8ddggCm6mg2utTgE3qw5p4Z3if9px7jKIuCEy9uah1ofZeom3YbuIA4YD4lTx/a4hfphC/VIhfKtTNEkQgY1tF/tajdmPDx7uWUF2C/V/uRVFgzOrrwXfcUUuqfoimd4ySMLAREWMsiCb1AV6+w5p4Z3jvQW2ObwhvhnW8l6hjELebeMhJkqsvdXKetKBC/EL80iTnpQDxS4X4pULdLEEEcpcxwrce/Qc2lXqZ7uQ5Hch9OPVeS8KENz+SM7BRmJvUx9Eh5ZzrhxKOcYriajmTnL3OQIX45X8dxK+Eh/ilQvxSxVPdzOns8HQFjDGtXhs4uz1cU32HT4fmh6HwxzmLxWJ6b4O8bmZYLGJnZtJgjHkHNtMdCQKL9ykvvBnuPiZtYIM4lTxjgSB++WEavw737Bm9HAFAfMipPxmtXWMsEGhHrM0PY5izwlBnMNySNEwa2CHa/BIqbcoLdzY8bklGZsqLaEHFDADika/45f9blzZwSMjzY7ih6T9+cU5Bxy9JkvT3EP3HL4rJfncd5f2pqUuSJH4Zbp0neeKdT7PS1jskOYk1qJsliMDnh4nAxV0UPcKJd49StUmxFt4YC7JftWHkIUNgIyJZljnn+l6woigmRgDw/+0B/DO0pPd/7nVoZeiQ0A6oAHHKV/zybgOC+JUY13nEr85A/IoR4YtfqJsliJiaH0Y/Z4WicNOhfhwOh/7qLAhCEJdmw+QYps3xFUVRFK4b5CeYHcU4BDY95om8vgOZUhRuaHPGGDNtmmugXpm1Rud6nShEaDDGDP2q9dT+09HNp/a9E+dwMvMVv6LSBgTxK8Lwt6+H+KUJJH5FNkdG4Ytfben6WkP/CQW4GkRe4PPDUPgjnP5y4GcMVv1gqcGNCKTfys8JqCiKIIjeeYtTCdCsJVQEQfAKZEEnxQztY/1EBT11Hfe+jRuofYUjE+q8u1P6LwJjJs2JLZaI3rCTZVdfU9MLRWgDE+JXzPIVv3yFs7BmBvErrBC/NIhfesHFL+9EwpE3X8IXvyzuHQRU4cO9jZgVj/PDcM5DOEgrvl0loSDmbPHDcDKG5NwUBOYd8MJEFAVRNBn4x3RwCHWcCcZ8TtwZGWqrLT/vBphICFeDyPMVv3yFs1iA+AWdhPilF1z8It9zT0dA+OJXcrVpFEXR9DjG9RR1qg7ND0NhDnUB3lDs/C1A/afpJ7UAb08CAMSsJIxffsYfDl9mEL8AILos4bisx+wdoHZnEYlfMTU/jKIo2jiNvoZGNDS1D276ecOZJgiCaTr6QSPDPc89QCTpv0f6EsQ47BHj6282ihC/Is9X/PIz/nD4IH4BRAbily+WcBQ7BpsfQCTpYxsRSZJk6NMiCILhaX5w57dhK6vV4j2mliRJfjaB5OT99dtPh+NAVouW0DasMlCUCPQxEIliq8qB+JXkEL8gxiF+BSKu41dytWlMSNHtLmJKURTPZiGUkiLJsqIoCmNMEARD+w0/PSbb5XTK+tvJVqtFHVmLcy4IgmGaNc4R2xIT56Tvsuz92i5ff0eBzFykjaalfw18iK3OcDqd4butmGATtUMM8h+/ohLdEL8gwhC/wpR4mFKOANTNICwcDofhT04UjZFGxXmn+ujLsiyKov7yIQhMG9XKO1dB7whihPoFJeRD/TocTu8hngK8uAcSRPWjcRkaRHUG57y11W6xWARBCFUQVY9wXAc2gM5A/IIwQfwy7Brxy5QlsdtvqB98tHMRLrFcNM65w+FsdxgizgO6r+Of3W6XJKndP2yHwxmzPUkgcJ0/YUwpihKmlFVhHYY47uJQLF+7YgfiV7SKj/gFYYL45a2T8SvyV4kI7BHPzSBcFEWx2x1+ZqiQ5ZDd27Db7RaLxfS+JsXGHLsAABAOw4YNW7Bgfm5ubvfu3aOdFwDw6dtvv62oqFi27PkDBw5EOy8xjWVn9412HiDBCW6MuXqmyrKsPtYP7Y7Up+2iKBKRui/FLbQ7AgCAsKq09c6pP9nuavPnz5837/7m5mZc5wFinyAIqampy5f/6fnnn+98agFeJeIOnptB2EWsdsQ5l2UZM8wCACSDYcOGzZt3/zfffGOxWKxWawJM9QaQwDjniqJ888038+bdX1JSgqdnvqBuBgAAAPFnwYIF586dkyTJPZwA6mYAsUutmwmCcO7cuQULFsyePTvaOYpRIRtuBQAAACBicnO/yzm3WCyiKKJiBhDjGGOiKFosFs55bu53o52d2IW6GQAAAMSf7t27q52Zo50RAAiU+jeLkXv8wBUNAAAA4hIL9/y4ABBS+JttF+pmAAAAAAAA0Ye6GQAAAAAAQPShbgYAAAAAABB9qJsBAAAAAABEH+pmAAAAAAAA0Ye6GQAAAAAAQPShbgYAAAAAABB9qJsBAAAAAABEH+pmAAAAAJ3RWvLM6AVbG7TfG7YuGD582eEo5ggA4hPqZgAAAABBa63euGjRJnu0swEAicAS7QwAQERxzrX/M0a639p+1f2HRTh7AADxpOno1mW//d0HdVK0MwIAiQHPzdrw0PFOLdqF88dHEcwzr75l2FCfUviy5+sjCvkeE5V2rH74wwkrV768f/9HFRUVX3xxvLr6i+rqL44dqzp8+PD+/R+tX//WnDlzoptVAIDOOvr6tOGP7W5y/dZa8sxw3a9HX582/JmSViKi1uqtz/zsxtHDhw+/YdaiZSV1RETUtPux4dNeP+pOq3rjHbpfm3Y/NvyOjdVE1LD1sTuX1U1+8e3npvnJSevhZbOGz1p20LXzpsMbH/vZDcOHDx9948+e2VrdGrISA0Rf86evHVr+WXO0sxHP8NzM6JlnFs+cOTPozTnnFy5csNvtp06dqq6u3rfvw3/84x8nT9arX4xj9ikEY+xXv1pw7733SlLbvb/m5ubHHvvtxo0bOedazhljnPP33/9HTk6OPoXKysobbpgQ8gKq1Ylp06Y9/fRTqamp+rfWrVu3aNEjod1dAlOPZH5+/sKF/11YWGixGP/2RVHs1q1bt27dMjMzjx8/brq5JmbPZAAAl4FXjaYVJeW/GV2YQkSVJduI7Icqnx59LRFVl39QP/6evBSio6/feee2vKdefO+G7JSmoxsf+/msBQ+vXXZj5sDCIfXryqvvGJhNRA3luyupPrWy7o6BmUSt5SUf2Mbfnk1EqYWL3ns/M43o8B5f2Wg9vOzOn5fkLX5uwbVp6q8//3nJkOfW7i/MoIaSZ345+86Gv6y9Y2BEDglAeDV/+trnjxzmdPhzuvvKeVentr8FeMNzMw+d/8bJGLvooosuvvjinJycG2644cknn9i9e9fbb789YcIEdYXYfM7DOScKqOz6epqBWm0Lab7agRpCgNRPbcyY0X/60/IRI0Z4V8z07Hb76dOn9duqH6vNZnviicfHjv1B5D9oAICOyxkynrYdrCQioqMHdxeOGkUHa6qJ1LrWsMKr0qhp9+oVNZMXPHxDdgoRpQ2c9vRvCg/88fWDrZSZU2ir3F3ZQETUdLikZtSoIYcO17QSEVWWbJNGXzuQiCglIzPNXxZaqzcu+uXWrKeee2x0JhER1W1btq517lOLCjOIiDIKFz01t3XFau1xHkD8clfMVE58TQgW6mZtGAtLxSklJWXIkCEvvvjiX/+6un///hSr1TOtpaKej8qPr/yHq1y+6mCcc9TO2qWebwMGDFi06JHLL7+83fUdDkdt7ZfqMdfO1Xvvvffvf39n+vTpPXr0CGtuAQBCJO2qwmH2kspqIqqrLMkadc/k8Wptq+lwyYFhNxRmENWU76Fh1+ak6LYZNcRecriGaOC1o6UDBytbiajy0J7Rt99TaFMrekcP7qZp468KIAPVryy6848HRv3mNzdkupY0HN5dTqOv0j0lyxpYSB8cqglZoQGiQl8xY5PuvnLeEL93LcAP1M3ahLXGZLFYRowY8frrf5kwYUKYKoGdZl4Ni3rlR60j+Ho3Fg9kTLr33jlXXhlQq5mWlpa6uq8VRVF/nTnzln/+c+eiRQ9fcskl7lVw0AHiD2MsJUXqzI8gxNl3hoy80TmVu8sbqOloSfPovIFZ1+YcKK+h1vKSD3JG52UQEdntlJ2VodtGIonqG+1ElFM4mbaVVBIdPbx7cmFO1sBC++GaOqou/6B+cmGO+R49HThE4ydnfbBi9WGtT5mdiNb9cnibMb/aRNTajE5nEGf0/cq8KmZozdgZ6G8WUZdddtlTTz3pcDh27drlp3Fg7BAEwd0DjSmKoiiKLMtRzlMnJGFjPLW8gwcPHjZsWIDfq5qamg4ePEhEQ4YMMeucxohYZKpnjDGLxSIIjIgUhTudzmT7+ABiitVqcTrleIoC2XnjbX88XNmUUbLn2hufpuzmQun1w0fHN26zjZ+WTUREkkRHaxroKq16Zic75WSlElFKXuF4+6uV1dX0QdZVN6ak0LXDDu05epR2V46flpfiY48eJj/zzGNDytNm/fJ368a3dSmTbv/f3fcF8tgNIFbp+5X1Hf3xF6iYhVKc3QNLADab7eGHH+rXrx/FXONG8zaNaiYZI1EUrFaLJEmMxeVpI4pitLMQHYyx/Pz89PR077fOnDnzyiuv3HrrbX379u3bt9+ECRPmz1+wYsWKlpZzgsBmzZrpo3NaJM5bURQlyapWzIhIEJgkWZP2QwToPM65w+EM7kdRXH/1FosYV3+GA68dLW0rebVkm/qkKytvVP3B1et2k6u7GGXljSJXw0VV0+E9h6S8rEwitU1k5e5Nm3bT6LwMooysa217Pli958CwwqsCa66VlppCKdfes2B83YqXttYREWXkXGuzH6ysbluneuPPhv9sY12IygsQEdw9mx/fvuo4KmYhFonnZoIgiKLIGNMmTVIfv8RYzcSfdevWPfKIOiSgvyddAwb0z8vLS01Nzc/Pz8vL69evX0qKyb21gQMH3n33XY8//kRM3X187rllzz23TBAE7WGeonCtYRtjTBAEi8XCGFkscRSYXURRFEUxpg54xHDOr7jiO/oROFVffPHFL34x54svjmuPwiorK48eVfvNk/ZVzDu9cGTSYrGIosA5KYridDoZY+pppt2kF0XRYhEtFlFRFM65xWJRz1VZVpxOZziyBEAJEb/0tEt6EBtara57JerfZrxcTnMKJ9t/tW7d+MX3pBBRWta1OQf++IE0839dz63SRt8+N+vOZX8sXPywa5zG35UMe3jttWrozsgbnfO7P66zzf1LNhFR1sBC+4pNe4b95uEM852ZSxu94OFhP/rjM+8XLrshY+C0BZNX//Z3L2U9c9+1GdR0dOOyZf+fvTOPi9p4H/9MNrsLLnihFapVUFEERNEq4AFaUetREdtqP5/Wq7bVag+qVtt+ar3ab2svUT9ae2gPta1+ftVqD+8qXoAoeF8oeBY8sCqHbHaT+f0xbBiSbMguu7DgvF+8dDc7SSaTSZ7nmXnmebKHLxgcUPlhKBTPwffR59t/REb+oIaZC3GvbSZq8yL4s07H6HRMrXJSghDCSiMZ5uTkXLiQAwD48cefAEBt27adNm1av379JDMPOp0uPj5+27Zt+/cf4HneEzwbIYQAIJ1OxzAMQojnBXnqMEEQOI5jGEanq2XzZlitt1geXA2+fv36kk5otVp37NiRm5vLMIytZXA/LLvp1dktDQYDPhuenmUYA+57pPcU/sCyOpZlsaKMweU5jlM8MoXiNHVDflVxhRhpy1ksFjyGAmqVeWYMi44HvxZEt8MzXYHB0QaQTS4Xazfm+5/8kt+fMuC925xPq9jRC9eP6SKaXoFh8f4g2xa7wxjcJQr8ertspZoD+A2Z/PKqse9/kxY7M9o3btbPC39OXvZMzMkiYDuhJg9JCsWT8IkoN8+oYeZS3GibiS9xe2AnJYvF6vRIXrXBMBAPnaoXI5czIYRyc3NfeeWVBQsWJCQkSJxAHnrooQEDBqSlpYEqDGS6EIQQHh4GAFgsVkn8Q/LCeZ73hAprBxtmwDPauaaQ+yXev3//1KlTeBRcrl9W52JIrP4KArJYLAAAPDaPzy7R/HieZ1mduPyMLM+yLJ09o7iQOiO/9PoqSXmEgMViEV8RVqsVgNpmnvnGzU9NLf8aPjkldXLFEsbAITO/GTJTce92YzakjhG/+fVPTu2vfJrwJPIsAPgNSU4dQh7n5/Lj+HV5Zv43z8zXegUUioeCzbPslG7B1DBzJe6yzSoVbCJ6PctxFs8ffcTzZuoKqyRLGC47b968li1bPfpoV7IkwzChoaEAAJbV8TysWfGGL0qv10MI8BQK3mL/Wj39ZomIhhnPe7T+5FYghP7+/pKNxcXFt27dghBaLNaanbnFLwpsaOEPRqPU/VKOpLxOx1DTjOIq6p78Ao6HtBWnsvV6fa03zygUipvwiXg+MqKmK1HXcIttptPpFAUbfrfL9UCDQW82e7pLktXKC4KgXYvFMw96vb64uPiPP34PDe1Qr149skBAQMCjjz56+PBhnY6pKdmG58rEcAt4tU+N1MQdiIYZKNMnHlBUFEeEkEO9upqRLBGsVREIKLWVOim/nJjfw/ILQmXzDKGytyvL1tg63loX0J9CoVC04JZXmzxWhNXKm80cxmzm5GEGlGLB1W6wfyPHcRDCffv23bhxQ1LAx8enWbNmNVI3jF6v1+tZ0TADVR7+1Ok86CYyDCP2Q/thLR4I7JleEEJPaBk8panX6/FX/AErgWREONHSxj9Jyj/I86IU10LlFwbLL9EiNRj0Eud2q7Ump8uw/KrBClAoFIqbcP2rTT6UJXf5IJcUY+qkS5LNPLNcvHjp9u3bgYGBkl9x4I0ambXAq3QQAlZr2XgqwzBVnDRjGGgwGERnMxXE/oB9J+1N7DjdMgzDkGKbYaDoJqd9/BjfGjGFgKSOOHqKuLGKN9HeWcSDk03kwg7jCdOJVquVYQzkPQIAcBwnBmYkdWUcHcRorFAed2NHz2trcyj5QCL/teqNb1vMWb7Sz6H7W1Nd5QGByi8JHMeJoXoMBj3ZGjXoySnKLwqFQql7uN42k/gdWa3KsYaxQkZqDlW3DWoQctwU52gmf7VaLaWlpYo7ypUnLQJPi8pF2j+SQ+Lg4wgBHN0Ol5RMmpF7adTwEAIMU8l9xIophKBt2+ARIxJ79erVsmVLk8mEG9Bqtd65c+f48RM///zz1q1bnVvYJjHMSLQYZqK1bDKZEhOHDxgwIDg4uGHDhl5eXmI7lJaWms3mv//OO3bs6ObNm1NS9hCt7Zg2LDZIs2b+w4cn9OvXLygoyGQyiafjeb60tLSgoODs2bN//fXXTz/9rH4uuepvD9wUhDZflqBEvcIQQoTEvZC8PK6UbbhdU0c1m81Y2RUEhBDChpbVauV5XlTC8HZcVbOZE5Vjq5WXG2YqvZdsk+Dg4Pj4+J49e7Rs2bJx48Z6vYG0D61Wa2lp6e3bty9fvrx3776NGzdev34dVBYohTTp5eD9EhMTx44d265dO29vbwBAaWnp33//vX379m+//S4/P9+eEYiPDCFs1qxZQkJCfLxCVykpKblx48axY8c2bty4e3eK093ygYXKL7n8UjHPagSGYfA7gUZnpVAodRLX22YSJUDFTQ5HXbO3Yy0CQkiOocrGrRHWZSV7FRUVYT1M/hOE8I03kiZNmkTmpOI4bvny5QsXJmuRi7hMYmLi/PnzfHzKo+fggyxZ8l9Qcc5E8YxFRUWzZr23YcMGjZN7PM8zDKvT6RR1FLHasbGxkydPjoyMlGfcYlm2SZMmffv26dMn7uTJk5988klKyp5KrQUJgiCIyz/EhDzAtmJQZUdxRiIqKmrixInR0VFYdZbj5eXl5eXVoEGDDh1CRo4cWVBQsHPnzm++WZGdna19dkVs1QEDBkyaNCksLEzeIAAAnU5nMplMJlPLli379+//zjvv/PXXX//973/Pn7+geC5sGGzfvjU4OFh+NBF/f//Vq1dLNt6+fRsAoJilGuPj4/PZZ5999tln4paioqI7d+62aNGcLJafnz916tQDB1Ir7Tk4U1mfPnEfffRRkyZNxI2//PLLW2+9ZbXykmlYeZAGnY7R6QzPPz/h9ddf8/LyErffunVr+vTp2D4R64BbzGQyjRkzesSIEa1bt1ZZw8ayrI+Pj4+PT8uWLXv16pWU9Prhw4e/+urrPXv2VHqX16xZ3bNnT/Erfu4+/3yhyWRatGhRXFwcqQ17eXm1bt164sSJ//73v3/55ZdPP/2sqKhI0kr4Q+/evV966cWuXbsq9kydTufr6+vr69umTZvhw4dfvnx59eo133zzDc6HUXtfsNUJlV+K8oXjOPFdWuPr6/Az6wlz/hQKheIOXL/ejJRQ6kaERAY4LdugDed2dzcIAR8fn4ceekiy/datW6mpafamPuwYJHbH4x0B2qKQlxsq9s/oAAhh30h7VwRMJtO8eXO//PLLqKgoRTukvIoQhoeHL126dPr0aVUJC0kaZuqr6cS0AbNnz/nuu2/79u1jzzCTV7VJkyajRo1av/6XWbNmgbJJm0rqjAt07tx59epVS5cuVbRUFfH19U1ISFi/fv2sWe+Sh6p4IdX6LFy6dEli9DZs2DAiIkJLNQwGg07HREZGNmjQQNwIIezUqZOvr6/RaJD82YueFx4eRhpmAICcnJzdu1PEr2IrPffcs1u2bJkxY0ZwcLBDwUW8vb179er19ddfJScvNJlMQNbyDMMYDAaj0SBZmYPR6XSNGjVcvnz5Y489Zm95kq+vb2JiYr9+j5EHxx8CAgIWL1789ddf9erVS0vPhBC2atXqnXfe/u23TXFxsbhP1opwgjULlV/2sFgs4kK7mq2tXH5RKBRKXcL1thkpsBx6gTuqN+h0OlETwn9Go0GvV9CKahB8UYMGPS6xzQRBOHr0qPqumjfaxU5T2FPRFDayrA43rJaw5vbAp2vbtu3KlStGjx4t0aFV8PHxefHFF+fOnevceUUNWIthBgAwmXxWrlwxevRz2mtI4uvrO27c2JUrV5hMPsB+fxZV5MTExGXLlvbq1cuJQAK+vr7jx49fu/bntm3bKp2rWlXw3NycwsJCcouXl1fXrl0BqMRKtGU2Ezp06CDG9sA0bdq0d+/eKuYEQsBs5kpLzWYz17x5i/DwcPJXi8WSmZlJTpdBCOrVq7dw4edz5sx55JEWTr8ljEZjQkLCF18sw9PRZPXEPMWKdUYIvfrqq1FRUeqnvnLlysaNmyrWHMbERH///XdPPDHUaHQsQy0e41i8ePFLL00UD+jQER40qPxSQctaYgqFQqFUEXfYZlpHEyWrrrXLNp1OZzQaWFYnPzbOByrR82oK8YqGDx/u6+tL/nTjxo0//vgTf7bTRNo3KgMhsKOjl02+yVa921u8pPWkEDJAFhRRNMz+7/8+6N69u6Oah9FoHDVqVI8ePRzaCyOuR6o0/iSu1dy5c+Li4qoSqF2n08XFxc2dO6fSkhMnTpw3b25AQIDT54IQdu/efcmSxdh3sQZ17pMnT169elWyMTg4ODAwSH2uBo9/h4aGtWvXTvKTj49Px44dLRaL2czJ/wQBQVhme0MIevfu3bRpU3L3goKCPXv2il/xGrl58+YOGzas6iH1IIQ9e/bEc6QVtwMAgNnM4eztkl/9/PxGjBih/mqyWCz79u2TmJRxcbGff/55u3btnNbaGzRo8MYbSdOmTfVkvd9DoPLL88EihgbQp1AodRW322b2NCGJjzvQ7KLAsqw8xrEEHDBQy9GchvSzMhgqiFKW1eGN+Nd58+Y++uijZAGe57dt256aesCtNVQBBxx3edxnbNWQhpAYvSAp6fVu3bo5pxoajcaBAwc6ekOx5NZimGH7Ydy4cYMGDap6Bi2dTtevX79hw54ASuoa3vLss89OmTJZYq47AYQwJCRk8eJFNWuemc3mI0eOSJ5fPz+/Rx/tquWOd+7cSb7CjWXZTp062dsFj9/bXiCwW7dHJckDT506lZqaSjZIUlLS0KFDXZUhTafT9ev3WJ8+fVTCfkjo27dvw4bmODG1AAAgAElEQVQN1cvcvXs3LS2NnNmOi4v78MMPq2LDY7y8vMaOHfvss/8GdOpMFSq/sPwS/zzQnsev9DqZt4BCoVCAO2KB8DxPCi2GgThtJVkGJ7Ukt2jMs2QvK6gcCIHBYKjmOE4SuR4REZGUlBQVFUVKEYRQWlraJ598jJBjPjMuRBAEHFPRYDDgaHjAQQceRXBwPImOghCaPPnl+Ph4RRnPcdyZM2e2bt26b9/+Y8eO+vj49O3bt2/fvr179/bz8xN3ccKMYVlWi2GG8fExDR06RKLfAwB4ns/JyUlNTc3MzDx16lR29nl8TX37Pta1a5fevXuHhITItaiGDRsOHz5806bfFCME9unT55VXptSvX1+xJoWFhUePHt21a9fevXuzs7MBAH379u3ePapPn7i2bdvK1RFsnr3++muvvvqalit1BwiBgwcPDh06lFwz5uPj061bt//97/9Vunu3bt3kLQ8AaNmyZUxMjEpAEdyeQUGBEodGs9l86NAhAACEQBAQhDAysvOTT45QdAi8f//+mTNnDhw4cPbs2YyMjPz86wAAk6le7969w8PDe/ToERISori+q3HjxvHx8bt375Zsx56NkgobDAZ/f3/xa1FR0b59+9at+19KSkrHjuFDhz4xePCggICA48eP79+/n2X1+JLr1av3yiuvKBpmCKF//vknIyMjJSXl0KFD2dnnAUAxMT0iIzsPHDhQsVvWr19/ypQpV69e2717Nw0NYo8HWX7VFrD8wk1U03WhUCgU1+N62wwhJAiIDAiBMxHxvCC60snDRWiJuQQhlI84isYAhFByWOz15NpoTqL1pThKCiGMi4vz8/Pr1KlTp06d2rRpIxEeCKEzZ868//77RUXF4i4urJ52cFhkhoF6PcuyOpfoaggBi4WTxMQLCgp66qmn5Cu4EEI4EqPN9wwBAIuKin/77ffffvvNx8dn+vTpI0aMcG5yCUIoCIIWwwxXsl+/fvKohnl5eYsWLVq3bh1hcZdFmd+1669du/769NPPYmN7v/vuu23btpW0XmhoaI8eMampaWTDYtv1+efHk2q6SGlp6fr165csWYLNA+Jcu3bt2rVgwUexsbFvvvlmWFiYPDDjY489Nnbs2O+++07cNmjQIHJK54cffpD4hebn50+bNu3AgVRbOwhEPXHiIPTRRx+NGjWK3KuoqGj27Nnr16/HPZdwWYQvvviiJJ5HaGio/DLLmxIhAECrVq3sFcMBRcQaKgIh6N07VrKY8+bNm/v370dlyQkgAGD48OEPP/ywZF+e5/fv3z9//vwLFy6IV4Gbvbi4ZMuWLVu2bIXws2bN/N955235zC3DMJ07d1JKUFHJc3T+/PnZs2cfPHgQFz558uTJkyf/+98lL7/88rVr1/A8M47s+vrrrylOHt6+ffu777779ttvi4uLbVF8EAAwNfVAamrqF1980blz56lTp0ZHR0uMeX9//+eff3737t3ULrNH3ZZfdQYxbmRhYSEdZaBQah0IoXv37tV0LTwXt3gFWCwWMR2KiMp4oSj21JFPGsjTVUnO66qUoE8//fTTTz9dxYPwPJ+amvrBBx9cuHDBBXWqMhaLhWEYnU5h2YNzWK0KK8VHjhz5yCOPSDbyPL9t27Y333yzuLgYlOfCKjd9i4qK5syZu3///rlznVyUpV2ngRB27dpVYgTeunVrzpy527ZtE9fsEfmygG3NHtqzZ++UKVMWLVrUoUMHcne5XYEvbfTo0V27Knj6Xb9+fcGCBRs2bBD1bCLvQlmmsj179hw+fPi9994bPny4xE6oV6/e008/9b///Q+3J8vq8L7YPFMJp0GsSISiGYlXc9kDR4/H/qri2kUIQWZmZmhoKLkIpEWLFkOGDP7jjz9VLP/IyEh5CFOMl5dXeHi4mKvNDrBr1y6Sea3Tp88cO3bMVlXg42OKjo6WeDPyPL9x48Zp06aXXROqkEycuMUwPz/vtddemz59+gsvvCCZefPz8+vWrdvBgxnahzauX7/+4YcfHjx4sKIljEpKSsTMBPhoERERAwcOlMzP4MGd//znP1lZWbaOAYiYK2W3IyvryJgxY2bMmDFu3DhyWARC2LVrl9GjR69atarSSC0PLHVPftVJsPw6ffp0eHg4nQemUGoRCCGGYU6cOFnTFfFc3LWaVntAJ0FAGtVoybCiYh5hjuMkUtJVK0yqAkLo5s2bn3766ZgxYy5cuECqZTVbMUEQcLgFjrNodMvBwcQ0Ht/Hxyc2trdcv0xNTX3zzRnFxcUIlds8FfUbCADYvn37O++8k5eXp/F05Ck0lsQGYUDAw5KV5dnZ2du3b8N2jVhJ25wGshkkEACUnX3+p59+wkaRiJeXV3BwMHl/8b59+/bB4ddJ8vLyZs58CxtmtmMjYFsIh8FzKcXFxTNnzvz999/lU4Jt27YdO3YshJBlWYZhxKjcEEL7i+bLroO8BfgzeV8UW0y0TvFZEELp6Qclw2A+Pj6dO3dW6eM8z3fq1Il0aJSkaO/YsSMZUISMF0o6NJLtXFJSsm/fPlSeHRsMGjRIbt5fuHDhiy+WE1Ezy65dcottVwq++OKL8+fPSw7i7e3dtGlT7U+xIAg7d+7cs2cPJAC29wC5BSGUmJgor/bZs2dff/31rKwscYtYnqhz2YYFCxasWLHCbDaTRzCZTH379hFPRFGkzssvnhfEP1n0pgq/evLqREEQPv98oZeXl0bfdQqF4gnwPO/l5ZWcnFzTFfFc3GWbIYTMZqmYkcPzgkYpKNEvBQHZW3stkZSeEM0JLx3p2bNn7969yY01WCV3I/oKtmjRQvLT1atXP//8c2yYYWBFQLmuCXbvTtmwYYP71l1gdbxePemCIkEQyGQ+pC4rfhXdydavX3/lypWioqKcnJx9+/Z9++23L7/88uzZs0W1BpsxcXFxERERkhOZzeZ169alpKQgRJqUkiYRvRMhAPC992anp6dLjmM0Gvv0iWNZnU7HiHtV1vnLmlosDmG5UWe/xRA2zyCEZD3//PNPSbRGlmVDQ0NVZr2sVj4iopNYSYvFkpGRQd7rSgOK9OzZq1mzZuSW/Pz8vXv34j3wjh07dpTYwxaL5a+//jp//ry8Byp9RRDC4uKSw4cPS945LMsajUbtyuvt27d37NjJ87zVylssVrwWjjTPgO12BAYGRkdHS27fnTt3li1blp2dTRiTCCg/PmWm9aeffoqX3pFERETExcXZz6VBqfvyy1oR8iee5+395IGkp6cvXrzEaDQKgkAznlEoHg5+To1G4+LFS+RqDEXEvZGOOI5TyYulfcQRyCwZlXEyyQvaQ0wgk8nUq1ev6Ojo9PT05OTkw4cza6kgMZs57S3atWsXia+gIAh79uzJzMwi9WDJXqJ5BgAAAC1b9kVcXFxYWFiV6m0fRQ21ffv2AwcO2Lp1m8qO2GSCEBYVFeP1XbYDKp4F9OzZQx6p7/jx419//TV5TJVzYXfH4uLin3/+OTQ0VHK01q1bx8XF7d27t6Y8fORujW3atImJicYhE8kq4TYfMmRIixbNxY13795NSUnp2LGj6LFZr169zp072wsoghCQRGhECJ04cSI3N1c8BYRgwYKP09LSwsLCQkJCgoKCHnrooTt37mzbtk287yptJTY7hKCgoMBqtcrCD5CWcyVcvnx59+7dglA23ygIAvaUk1egR48eEpsTO7X+9tvvNofSSrtKWT/csmVr586dSeu0YcOGPXv2kEcxoUig8qtWsGjRorS0tKSkpNDQDvZiLFEoFE/g3r17p06dTk5OpoaZOrUmCq1DIooMgehRoo1l2Z49e4aEhCQnJ69atVp0V6vperkFCEFYWJhk3Pf27dvbt28Xc69VqhZjR769e/e2a9fOTWl/IATy9FxNmjSZM2dOw4aN1q5dq6LES/RgbDuVfSL0dRwxon37EMmaE7PZ/NdfuzQGhiHMM/Dbb78NHz78scceIwvUr1+/Y8eO2GWu8st2HbY7hfbs2TN48OAmTZqIP6nE84AQdO7cCWdwxuTn5+/atWv06NGizckwjGIwDNwTvL29Q0JCyIstKirau3cv2fa4//z55+bNmzfbqgrIvH+VtpU4UnDlylUcQafi78hOFkEFLl68qKUYQigsLEwSu1Jyadq6CgAA7N+/7+bN50nbzDaf6VnvxrpN3ZBfHkt6evq//vUv+XbStDabadBLzwVHdlEvoz3wcnWC+xjuXSzL6nSMICCLxUJul5TEF8vzAh7ckZesEVTGoURIT2yGYfT6yi2IGr+uWkrN+/tpRDIyXZlqQu7opho5j5+f34wZMyZOnFjTFXEMMeNNpW422O0tIiJCMvYPALh06VJKyh7sc6VRX0EIHTp0+O7du07WWwO5ubmSlU4AgICAgI8++vDAgf0LF34+aNDjoOICMLKkqL7b/BIrOJsBABACJpOpeXNpqEAcUVC73kZOzR06dFiylMhgMDzyyCPaj8YwDCvDaR8qCMGOHTsvXbpEbhTjeSjWqlOnTqKxihA6depUTk7u5cuXyTL+/v7x8fGAeAMYjQZs6/bv31+yIisvL2/z5s3YPCYmZvHxAeE1qrWJyNvt6+tTFQczjuP+/vtvW5UqqUCbNm0kZQoKCg4fzgREp1JHLJObm2vL/VBO8+bNW7du7YHvxrpKXZJfHg5O7U2uTcWIGz1hCTqFRIthBuwILFfJL5dgtVoRKovsaq+M0WhgGIiQA+HKKA8gylYvjhYlmvVlRW39vkaSrkhkG8Mw9kZQJA+nS9ZUrFu37q233rKtL1JAlKZt2rQNDQ1t0qRJ165dQkNDW7RooZgi09fX9+WXJ+Xl5W3duqV2rfqwWnlt3pgwMDCQDKqOuXjxovZ5BpvTINi5c+etW7fICRkXghDYtm3byJEjW7duLa/Aww8/nJiYmJiYiHXrEydO7Nq1e8uWLZLgHxJlq6J2hQAAXbpEyvMBXLly5dixY6Ihp6W24pTI8ePH7969Kwly+PDDD2ufiWUYKPGpU1kGUynY2M7MzCQtLgBAeHh4YGAQ9jMkvVVjYmJatmwpFrt///7Jk6cAAGfOnImJiRGPUL9+/YiIjjt37pQ8JhzHde/ejZx2EwQhIyOjuLhYfEjJ02FzTpw0IxekEZdQYT4Nf42IiBgwYEDPnj3atWunmIdNIxzH5ebmkncHIWS18uLpxEiAgYGBfn5+kt0LCgpyc3PEJYIOnfrmzZuSXuHj4xMUFJSTk1Mn5+2p/HIIhBDHWciv7j6jW7FlplY2wDxz7uVBRqNhBsqi6aiVrIr8chXqjtBksWqojEsgAwKRLwd78otSRbD8UrbNsMDW6RidTtrJauq9LXnkGAYyDKP4HEpsIZc+q9CeXSE2y/nz58+fzwYArFy5AgAQHBz82muv9e/fX573tmHDhi+88MK+fXtxkqJaoSFhwaaxpgEBARIvRNvUAXQofjfWp2/cuBESEuJgfTUBIczJyd23b1+rVq1UhlQNBkNgYGBgYODQoUM//PD/rl69mpqaunbtuuPHj2tZudS06UNyzf7y5cvOaUIQwn379sptM2y+OtedsCeGE5UBhL9lenp6YmIiaUXjeB4XL16UXGl0dEzjxo3Fr7dv3z5y5AgA4Ny5c6WlpaLRZTAYunbtik10ElsQyPKthYWFBw9moAox5cvqZvsgqTUizTb8a6dOEe3btw8P79ihQ0iLFi0aNWokT83nHKWlpXfv3iPtcISQqCbi9y2eo3v44Yfl2a67du2K7VuX4O3tLTf/6gxUfjlKbbfHJNgzz6hh5mloN8wqpSryi6ICz/OK7we5/KreetVZsPxSts1EZ1k5NWju87xA3n69npW8avGUt0QDc8m7GEIIAESoXEyqTp1DaMtIe/78hVdffS0xcfjMmTPlDn4hIe0nTJiwePHiqtewGnBIsCGE6tUzSVrJarXeunXLIctBjLfhRCR9jWC9/+OPP+7cubM8jqIiBoOhdevWrVu3/ve//11QUJCWlvb//t8vKSkp9ow0CMFDDzWVaF0cx12/fl28QMfrDG/duiVJma3X6wMDAyWOhVpwkWCDO3fuvHTpEmmb+fj4dOvWjYzngZ+ODh1CyLVbly9fPn36lF7PHjly5MaNG+SEWKtWrTp16oQnGMXprCFDBkvSSV+5cmXTpk3q9SNljL+/f1xcbLdu3dq0aevv36x+/fpeXl7u83eyWq0lJcWVFoMQNm3atCoTdFrQ6/VkFJY6BpVflaLd9avGJyKcQ26eUcPM06hLhpmWubKqlKc8OGD5pWybqSgoOp2upl5wVqtVMg7KsjqW1eFY54qrMMQpV1chnsNgUI5LIR9g4DjLhg2/1qtXb8aMGZIoUgaDoU+fPosWLXJtJV2IeDlOCLaGDRvIx4ALCwuds0Zu3rypFImhqhARR0rmzJnzwQcfSMJLVLp7kyZNhg4dOmTIkGvX/t60aePSpcvkE6EIAbmlSh7EiTqzLCvvbEaj0d/fH8ec0H5YVwk2XB+JWyOEEEeeEMtACDt1iiCzdVut1tOnT+PCly5dOn36NOlf2rhx486dOx09epQ8yKOPPkrGt7BarampChFHJHUDAJhMpilTJj/++OMtW7ZU9Dd2J541N649wmTtgsqvStGyiB/DcZZa2klI84waZp5GXTLMKBQXguWXsrKoLtvcVSMNWCwKqycZBjKMgmATBFT9r2NIQGxGa9b8iIObS8o3b9788cfL4kxUYzW1gl2KHRVsOPaD0WhUtEYcvVLckO4evkUIZWUdef75CSkpKU4s0oUQtmjRfPLkyTt2bB81aiQgsxqXXYLcaOfw6jsnbr1er7dneTlq97pKsMGyPF1g//79d+7cIX+SxPNACHXu3Il0aCwqKsrMzLRYLBxn4TjL8ePHydAs3t7eXbuWZzkzmzmDwRgaGkpe5p07d9LT0+0F/xRbeNq0qSkpuydPnty6detqN8wUKsYQ4C0IoRYtWrh8DEKCXq9v0qRpbXGldhQqvygYnEuQGmaeRl0yzMxmTvHPVeVrHLmQ0vITxWnUbDMVeV2zolwQBI1DiTX+xIIKEdUgQmjbtu337t2TlKlXr167du2qv27aEQTnBJtde8PRLmQLr+eunkeqRXl5eePHPz9hwoR9+/bdv3/fiaMFBATMnTt32rRpknkzO/WHTpjkDMMgVJ4aWwJCgOft/irBDY8JTElJycnJITc1bNgwKqo7se4LduvWjXTbu3HjRkrKHmDzLz127Bhp3UEIQ0JC8CwZtrL69XtMktM8Jydn586dio2Md2nbtu2GDetfeeUVN0WU0YJOV0GG4RjE+E90voIQVoP9gJcHQGh3AW2thsovigjPU8PMs2AYBiHE84LKX83JL4oUltWJcqpS+UWpOlhI1T5jl+d5i8WqrtHyvOA5T6w4n7Bp0yb5oimDwdCsWbO6OHgNzGZzbVmrIMZmwF5ee/bsHT16TL9+/T755NPTp09LQtVXipeX19ixY5599t9AdZIQBxdxorZYw1NcoYsQ4jiO561aWh4h1ws2PFmIJ8HEjWJCLYzJVGE8AiF05syZ4uIifDUIgdTUtGvXrpGHfeihh+LiYsXr7d69Oxn00mKxZGZmEiHyK9QHABAcHLxkyZLIyEgnpok4jsvLy9u6dWtycnJRUZGjuzsBTnLt1lMIgmA2m9065EFRpNbJLwrFtQiCYK0MLfKLGmaUOoy9WCBWe/7oil4Z1YwgCOreONWQOIIMOqwO9m3Dyn9BQYG8AOnc5UIQAizL1pDPEgQA3Llzx2q1kt5ZDMP4+vo6OlOE7SVvby+3zpvL197k5eUtW7Z02bKlJpNPYuLwAQMGdOjQwc/PT0uT1q9f//nnn9+//wAOm84wsKSkWEneIDFsjKO1BQDJQwgWFRVlZBwEQNPcC8+72HIWVxKmpaU/9dRT5AxVmzZtYmKiDxxIhRA+/vggMi/Z/fv3Dx8+TAZBRQidPHkyMjJSvOM+Pj5dunTZvn07AMBkMnXu3JnsDAUFBXv27JWvY8TPnclkmj37vZCQ9louobS0tKSk5ObNm1evXj1z5syBAwcOHEjFKcVfe+1Vd7sa4joXFhZKugrHccuXf7lw4UIyublzQCjOQiPnVn56PlR+VYpD8sutNaFQ5FQqv2qLYUZjflAcBcsvZQEmCILZzOl0Op1OJ2Zupb4BJA5JLHUdyNvbWyU6f1Vo0eIRSRT76gE3TkHBbYltxrJs06ZNHY9AgCAE9evXd/cCIVm2Kzy5DIuLi1avXrN69WoIYZs2bfv3j+/Ro0dISEijRo1UREiLFi0SE4cvXLgQp9W6ceOmROXCU6aOhwLBdUM+Pj4NGzaUbOd5Hue+dJU3v3OkpOzOyckhbbOGDRt27BiRmpqGEIqI6EiG8bh9+/aRI2VxPsSMdpmZmQkJCWJ+PJZlcewQhFCfPn2aN68QY/DUqVOpqal24vyCMWPGPProo4qtbLVab968eerUqTNnzpw4cXLv3r04bZ3NYEbkg+kSV0PF4P4SsO5ObtHr9U2b4sas6otCPLCY6q3uQeVXpbjE4hIEwRNsXQBAVFRUUtLroaGhkmhbFArFo7h3796pU6eSkxelp6fXdF08FCy/WFAxUyeeacEDEvaEmV6vRwjhwjWVzbPWjfWqLO3Iy8tzh5IEIXD3XJM6t27d4jiOXFYkevE5dPdwUmMyT7FbIRMWE/pr2STD+fPZ589nL1++HADQrJl/QsKwwYMHh4SEyGdUDAZD586RoCwyCrh582ZJSQkZGh4AgC/K0bkLXD46Olqe2rugoABCWP1RLkjEaI2RkZHi0IDRaGzTpjVuxuDgYLJbXrp06dixo6SuiBDYsWPn5MmTyQts2bJlhw6hx44d7dy5E9mMZrP50KFDoNygqoDJZBoyZIh8gpHjuG3bti1evPj8+fNAZqhgc5ocRHDV+waH5lO/3Xl5eUVFRaTTJoRQNEddNI1Rd6wyKr9qEE/wWn/99ddfffWVoqIinuf/+eefmq4OhUJRo0OHDmvWrF6y5L+eHKK82rAnv1iglKnTaDTgIFHkm5dhGJ1OZxuPhwxjEIckqx8V0eam+kAIGcVwWtrASp483ytCyGw2u3zeDFczICCgBtX006dP3blzRzK3065du3r16hUXF2tsSDyLEhgYSHrBuRYyATGGjFphq4M484nEAB75+XlffvnVl19+FR0dNXfu3ODgYEn3CAjwB7YOmZWVVVhYKEkV/cgjj3Ts2FHM3OVQrSMiIuSDxFevXlUMxl1tiA21Z8/e4cOH+/v7i9tDQ0MBgB07dnzkkUfE8lar9dSpUxKXUghhUVHRuXPnyGVpjRs37tSp09GjR7t06UL26lu3bqWlpeF+InFoBAAMGjRIbtWbzeZvvvnms88+s50Sir6CZAo14qIAAKBJkyaKs9CufeFACA8dOnTv3j1Jh2/ZsmVQUCBOP11nNHuXQOWXFupqILWoqKhXX33l7t27LMvq9Xr6aFAongxCSBCEu3fvvvrqK2lpaXT2zJ78YgEAFouFdP/AMAxkGBYAgIN7yr1msS6Ll3VWzzUQdVMTM27yj8dhzZx79eMq9enTp2nTppKfzGbz5cuXgYaBeYZhvL29gDbNDLeBc6EmXAKEMDf34rVr1yR1aNasWXx8/KZNm7RbIwiBXr16ypuu6uA6mEym2NjY7t27tWzZMigoqGnTpkVFRTNmzNi7dx8uYIvmAm1WHLJNqgAIEQAgLS39rbfeWrJkicTXztfXNyYmZv/+Awih4uKia9f+btOmDVmgadOmvXr1OnbsmBOVj46OkkzWcRz3999/e4IShhBKTU29cOGCaJsBAPz9/fv1e6xxY79GjRqJG4uKio4cOQJss6OAcGs8ceJEfHy8OOXl7e0dEhLSo0eMzKHxdFZWlu0IFaoBIWzfvp23t7ekeocOHfr0089sq0DLTme7uRAoG+egffv2kh5rMBgCA4OcbiV7QAivXr3avn2FBXIBAQGPPz5o2bJlDh1KYmpKphbrhiJL5ZcWdDqGzHxdZ0hKSiopKTEYDHgWtG50aQqlroJtM4ZhSkpKkpKS/vWvf9V0jWoYu/ILf+J5nuM4jXFLMYKAOI6rfsEGKlv44QleFooMHDiQ1EoxRUVFZ86cBUCiMwF56AiWZRs3biwqkSrgAvHx/UjNuJrBdTh+/LhkwW79+vX79+8PNOuFuFTfvn3JFUouBCG0YMFHX3yxbPz48f369WvdurWvr2+jRo3CwsLkNbTZaVDUd8Xg+FlZR3DGZ/kVYFUMIXD27BnJ82I0Gh97rC/20NOok+Fiw4YlSHR3AMC9e/dOnjzpMRoYyszMJL3F6tevHxHRKTw8jDSWbNHzJfNUEACFSPrt27eLiYkhY+eUlJTs27dPtOskB0EINW7cWDJ1zHFcVlYW9q4E5Q6l0N7IC27wAQP6t2rVSvEyXagOioc6ffq0xNHOia4CbJE/1q1be+bM6YyMjPXrN3z++ecTJkzo0SPGoeN4OFR+PbCEhnZACLEsq9NV4ipMoVBqHJwkhmVZhFBoaIearo5HoCi/KqhxDr3aauo9CGElcQ7cIdsEQeA4i72kgep/paVms5l7+umn4+Pj5SOmOTk5KSkpEiVJMXQEACAkJKRevcpNFKxlDho0yE0RILVVACCE0tLS7969K/mpd+9eTz/9FJma2R64yMiRT3ft2tV9tc3JyZHowV5eXt27d1evHrSBELLnj1paWpqfnwdsD8v+/QckSZkBAB07dnzhhRc0VhVXyWQyjRo1Ur7Y7NKlS7t3765xhdt290Fqatrt27fF7QaDoXXroLCwMPIpOHfunBg9XwTf99TUNDylLNK8efPIyEhytjA/P3/v3r34VSQL5YIAAIrDEza7GikadfKSJpNp9OjRcodkfLni3cfPO8dZLBar4l2wWvlKXxc4+/aBAwfIpsM41FVslYfjxo0LD4uZsIcAACAASURBVA/38vJq2rRJZGTnESMSZ816d9myZYMHDwZ1yDwDVH7ZwTmxpf7nOd2mfv36NPUthVK7wM8sjdxDIhFJEtvMoQO5pD4Oox54UDHHUU0hmh99+vSZMmWKvCOazebdu3fLd4QQ3Lt3r7S0VLI9KCho5MingapGhU/67LP/7t+/fw1KLFzBlJQUucNegwYNxo9/Pjg4GFR2IQCA4ODg8ePHy+0QF3Ls2HF5TvBu3bo999xzmkNKwsjIznIP0oKCgpycXLEbKLaG0WgcNWrkgAH9QWWKsrikat68eVFRUZJfLRZLRkYGhApePVrMYNeCz4bdGsntoaFhzZo1E7+WlpaeOHECf1bSldHRo0fJEQo/P79HH32UOAs6ceIEXoKleIEQwvz8fMlGvV7fqlUrXFyLYebjY/rgg/djYmLsFXZt0+KTHjiQeurUKclP2rsKsPWWuLjYiRNfIuPxYM6dO7d582bX1dojoPLrwcTptQYUCqVGoM+sHEl7lOnuDMM4EWxdr9e7JK60Q2dUv6Ge4BCCbAAATCbTnDlzlixZrBjKIjc3d8uWrUphDEBOTo480W29evVGjhzVtm1bRZtBPGliYuKrr75a42MSeOps48ZNkqkzAEBISPvFixdFRkbiMorXAiGMjIxcvHhRSEiIW+u5c+fOnJwcyUZfX98pUyb37x8PVG0bvL1evXpTp059+OGHyZ8EQThz5gwsBwAAdu3ajaO0kwQEBMyfP3/48OHkMRVPZDL5LFjw0RNPDJU/d1evXl2/fr18BkkQkNXqstDhEEKWZbVoj7gKErfGli0fIVvpzp072FiVvKbFr0eOHCGfAr1eT0ZcLCkpycjIULFTEELFxVLfYAhhVFRUnz59gP098R2HEHTpErlixcqEhITqfNHhy9+0SeHB0dhVcOUjIyPfeust+ZvH3pBQ7YXKLwqFQqHURhTlFwMAMBgMej3rREIkhoEsqzMaDdVgAUMIDQZDpZV0dwYbpAEfH59BgwZNnz79xx9/TEtLHTduLBkOW6SkpGTt2rW5uTk4qoSE3Nyc7Ozz8r1CQtp/8cWy2NjekuoAACAE/v7+8+bNnT9/Hjk7USPgNTwAgE2bNmVkHJIokRDCDh06fP31V5MmTcJbJG0IABg58ully5Z26NDB/b0LpaSkmM1mydaAgIBPPvnklVdeEU0rsW5kPSMjI1euXNmzZ09JPe/du5eeno7Liq2xevXqzMxMuUrdrFmzBQs+WrJkse3GSTsVhDA2Nvbnn396+umn5fH6zWbzpk2bcnNzJXUQBOTcihoc9//GjRsSb09vb+9OnTqJrWF/97ICu3btunnzprhdjFqOuXz5cmpqmr25AoRASsqeGzdu2DvLtWvXNmzYgBtWcb0ZAODChRz5/HOzZs0+/PD/Ro0aCSreSvKzv7//3Llzv/3226io7vZ6oMFgaNbsIcWzO414qF9/3Yij0cgrr95VcLFJkyZ99dVXiuMaOTk5eEjItTWvKaj8olAoFEptxJ78Ym1aVNl37UKqGjwvxBkHSQwTewgCUlTyqs6oUaNGjRrlwgPyPL9ly5bvvvtOngFWnBM7fPhQ7969JKmZIITBwcFfffVVZmbm1q1bt2zZev369TZt2nTv3q1v375RUdH165fbgQih69ev11REEFHfXblyRWhoB8m0EgCgSZMmM2bMeO6553bv3r1z585du3YBAGNiYmJjY+Pj+7Vp06bi/I/gchdN3NQIgc2btwwdOhRnNyZp0KDBtGlTn39+fEZGxp49e48fP378+HFsfvfu3TssLKxnzx4hISHySIAIocOHD//22+/ieiRRFV6xYmXbtm3lsxlGo/GJJ57o06fP0aNHd+3alZFx6Pjx4wCAvn37du/ePS4uNjg4WDEjAkIoIyPj66+/kRtmkkAsDrUNUnqYGIZJSEgQBPT9999fuHBBbnITtQIAgKysI2fPnpVEVsRYrdajR4+qp44oLpZG0hcRBCEjI6OoqNi+qyECAOzdu3fs2DGtW7eW/BoQEPDBBx+MGzc+JSXl4MGDu3btwgZw3759u3TpYu+2KoLfoNhEdAliq65cuaJTpwgy5QAGd5X4+Phjx46lpKQcOXIkNTUNANCmTZtu3br17NkzOjrKz89PsWUKCwvXrFmDzXg3vS2rEyq/KBQKhVIbUZFfLEJIHBrX6XQsq9XHw15mT+dgbFRlBLNGgm45AUIoNTX1vfdmyxNqkV9Xr149ePDgiIgI+RGMRmNMTExMTMycOXNUTnTx4sWsrKwRI0a4quYOYbsolJqaumzZshkzZsjdLCGEzZs3f/bZZ5999lmVQ5WWlh45ciQ6OtpN9czNzV2zZo29GjZu3HjgwIEDBw7Ufsy8vLwVK1aQmhaEEE9xpKSkLF26VPFcAABfX99evXr16tVL+7nOnj07d+680tJSHKERN3vVDLMyn9KLF3M5jpNM0/n4+Iwe/dzo0c/hrxzHLV26dPHixXKtEt//Q4cO9ezZ02g0Sn4Vo+cDO7NeuPUkkfRFCgsLDx7MgOV55xSAEObm5vz111+PPPKI3GeAZdkOHUI6dAiZNGmivXYguXbtmiAIEkupRYsWQCl8f1UQLycrK+vLL7+011W8vb2joqLkKw9V4Hl+27Zta9b8WGdsACq/KBQKhVIbUZFfFSYiHJJVLhFs2M/SaDTo9axOVyXBxvNCrVA4eJ5PSUl5880ZeN2R4ppIfCHFxSXr1q2Th6nQyL1791asWFEVBb3qiO6Wa9as+f77H+TeZRoPkpGRcenSJVfXrvz4CKE1a37ctGmTxIXPOe7du7ds2bLU1FS8jFC8v2L3XLNmzcqVK+XrCZ3g/Pnzc+fOPX/+PDknXkXDTOTq1WuFhYXqZfR6fbNmzZQMszK3xrS0tFu3bsl3xNHzVR5ZfISDBw8WFBTIf71y5QrOkqdSN/zrjz/+eP68gnuwdhBC586dmz59uiRuJACgefPmQUFBWjJbOHpG/OysWfPjwoULnX4JkGDDbPbs2eJcZR1waCSh8otCoVAotRGJSJI6ifG8prXIGoupwzDQuXUCchCqBYOOCKGbN29++umn48ePz8/PI13dFAsDgFavXrNq1Sr5UqhKuXPnzscff7xmzZqqVtoRGIbBmSv0er1erzcYDEaj0WAw4K+LFy9atGiRPLyBOgihM2fOzJs33011JtXTWbPeW79+fRXNszt37ixcuHDNmh8RkkZdI5ZpwUWLFn/00QJFo0UjCKH09PSXX345NTVNzO0DIXSVYQYAyMjIOHnypLrKCCFs2rSpopZvc2vMOnv2rPxXHD1f5cjYOMnMzJInjhMEITMzU73yordAbu7Fjz/++Nq1a+rl7WG1WlNSUsaOHZeWlnb58mVJazRq1Khjx44udGjEEPY8+u677z/44ANy2Z4TcBz3yy+/vPnmjKKiYi0xKmspVH5RKBQKpTZCCibp8hV7S+q1bKxBanZ2qFKsVmtOTs6GDRtWrVpt00ehylp8cR0UAODTTz8tLCx8+eWXtceRv3z58sKFC3/9daPLVUZ1sIUg98/E1ggA4Jtvvjl79uzbb7+NQ01WekCE0MGDB2fPnl3FeQ91bK2NIIRvv/32pUuXJkyY0KRJE0ePgxA6efLkBx98kJaWpuKtKir3a9asPnXq5NSpU6OjoxUXkqlw69atFStWLF/+JQAAQoAVRNcaZrhB1qxZExYWphhlVCQgIMCe/YYvX+7WWFn0fHF3AAA4depUVFQU2US3b9/eu3ev9mgWu3enTJ8+fe7cucHBwQ69u4h2RgCA06dPl5SUkGnQfX19u3fvvnHjJu3H1Agsz2+O1q1bl52d7VxXAQDcvHlz8eLFa9asEQSksswMr4yqomOePRBysRuhIlR+USgUygNIHZNfFebNFANJGQx6g0EW3pGB8mBxNQXHWVziDeKqO8rzfHFx8e3bt0+fPvPnn3/OmTOnd+/YgQMHLl/+ZXFxMQBQjA+hqpWWR5/78suvxo8fv2XLlvv376ufuqioaMOGDaNGPfPrrxuR3ZzI9tpKcbtCDEl7FUYICALiecFq5S0WK86iK+bs5jiL1crv2bP3qaeeWr58+c2bN9XvWmFh4apVqyZOnJiTk6MaElBT9TTUv2yiZvnyL5944on//e9/d+7c0diveJ4/e/bs7Nmzhw0blpaWRhzTbpgKfOSsrCOjR4+ZMWPm0aNHtczXIYRu3br13XffDxs2bPnyL20mJYNNYscNM7WVWvjD7t0pU6dOPXfunEpT+Pj4tG4dZEctRgCg/fv3S6Z9bNHzFRx6yd3x3KMkkj4AICcnZ8eOnZVq2OTsU1pa+ogRT65cuVKe01mO2M5PPPHE8uXLbaE+4L59+69fv06WZBgmJiYmKCio0mPiAztkFRCFIe4qU6a8kpWVpXFqF0/UL1u2rG/fx1avXiMIFWLSSAozDGMw6KvomKcChAAHRXRf0sUHXH5RKBTKg0ndk18wMLBMq2AYRq9nAQA8L/A8r5iJBSFgsVgYhsFL1qzWyu1Io9GNIhDXx1WCDU8U2EILOBN4DbeYOE1EHKTsg9zDTb0+xGEhAMjf3z8hIaF///5BQUH169fHI+jYFLx06dLevXtXrVqNk+2K12I7Ef5a4cik5kp+Ja6CDCBTXljSPjodAyG0Wq14MtCOexuyFdbpdAzP84KAEhKGDRo0KCIiolGjRjjYA0KouLg4Ly9v165d3377XX5+Pu6THGcRI4vYLFtY8X5VFeJo5Vc8bNiw+Pj+wcFt/f39jUYjGZGitLS0pKTkypUrBw4cWL9+/fnzF8jbjVDleY2J00EIQZs2bYcNG9ajR0xQUFC9evXEc/E8X1JScuPGjdOnz/z++29bt24lpj4gAEivNzCMXcOMbCUI8Q0V+wZUqWrF7gfGjRs3bNiw1q1bm0wm3PEQQvfv37979+7Ro0cXLPj44sWL8ntBbCnvY0TlgfrtI+oAyW6pvZ1ldYAmU73hwxMHDhzQtm3bhg0benl5ibW6f//+rVu3Tp8+vXnz5o0bN5LtTNYEVHxGbF2xwhU50eAaGqFsi79/QELCsH79+rVo0aJBgwbe3t7iATmOu3//fl5e3tGjRzdv3pySskf+8lG0ouUGjPswm12wqlMClV91j2z/ZsH519XL5ObmFBcXq1naJ5JjXgRfpyaFg4I/koZu7/978hA/YqNGCi+m/bHihz8zT2bf5gAwNA4O6zJ4zIQh0YEK6XEAAODihhf+dSmp/AQnkmNevPju78lD/LSekUKpy3AcZzKZgoKkIZQdJdu/WbvrN+qg/CJtM5ZlyWk7PD+ILTlBQIIgiD/JC9vDfbKN5wXX+uhX1F2clpflmqioiklLaNbMJDtX1AvLP4jFSSVMYpuJ9cEfSJ2YMLfEMmqWZEVbDuEIeBxnAbIEViRYC8GxaLBWBCHU6Rgyxh1p1gqCgFBZ/8EPQ8X7IlWXq46dA5abteRmXG3xX6BgD1d+OvEIBFCyseLdVLgvRqNBZcaMvLm2w1boBiq1lRlOZU1BjkGIYTAUVzHZjk+eWrlX26uAYhntjSw5DijvReKABRJtM1gx06D80ZU/JvJnpCoNrlL/igMHFapU8Vku+588naSGcvR6vUvWTWnE5a9uQOVXXcTVtlllG+2Rt33+G+9nB788eUL/yEA/IwAAmAsuZv3x8awVRbHzFsyKk3p8F6QtmPLGr5dGfU1tMwpFGRfaZqEFt+ue/CpfuiAIgsRVRkV0yQtXJzijrvuGG6t2ZGTnszMmBDnPICphovqFkKgLlhUna46IcrL6SC9QVqaCFigxzORKNiyb10BWq1Vlzpc8Di6P1z6SmxESpDVSqKTCJVQdsbVFiwJ7smHTAwCAUAXV3GaSkf86MIlHTigRcyn4tiLbubAthOugMN2h1+u1vCmIKVMg3txK7QTS1CQtT9zxcH2wp5w4N6t4BNFEIRpW2ZazVwHRjhV3cWjKlJgBE69bYuRXuNHi1Ym723aT2DwVzDAS5xpcpf6Sg1c0xsSak/2zwmCB+nmrU7ABANzhFkLlF8Ut5P2R9MyqwIW//9CFnCEz+gVGj1m2vf8fSc+8kbz0+6RwcS1tQeaymW+sygae4jJLodR16qT8cpfrpDtACFitPMdZ3OQHAt1MFSsmqoOgzH4otyIULSXt9bHzq3LN8U/kjgzD2MpAHKdRjk6nk5wL1x2X1+lYnQ1cHkJG+7U43bAqrQ3LFjshWyOLXwH5wba9fEcnTkfcvrKpGOIU5Qa2CHnhCCF1wwzaLBnJzRW3aWkN0f4nLh8RtoracAZxxvLPLKsnuk3lFSA7JHlRiuUVo2WQt5XYEUkeJdsFAkk7g/I7VaE98S8ASIo53+DqTQEAlPQIomsAcVQBbwRA4So8AU+qS/XhbvlFqYyCP5Jikv6QJuSQbj2RHFP+/eKGWR/7zvs6qYsvAAWZPyQNiYuJG5L0Q2bBuR8SYyb/AYYsWBC5Ydbac+U7D30jrdWMn76fEalSkbw/kuLikv7Is31NS04aEhcTE9P/mZk/ZCokDAEAAFB44ueyUi8s+OMiEbq5IPOHmc/0j4mJiRvywqwNJypJekKhuJ+iYyuzlhx3QZIgT6R65JfH2WbIFk8Ch5QQo0qYzRzHcTzPP7BSTa7jShRET1DCEEK8EoIgDVotKv1CGQj7HWEAcNLUcSGSFoZKAKmaXqVzKd5c+dnJvarHLcp+x5P3w8phWVanY+TJoF2CXq/X6RiVYIZke8rr78TlVDOSmsv7C1HKc6+irkLlV13CnLk22WdGUpwvAAXbk0a8kdn/m5TUlJ8nG36Y+fGefEN4qwBgjB6V5Lviz7KYs6DV6PXbfpg1xN4qNADwRNzHRRO+XjAkwPZ15sW4hb+npqaunxed+caIWSkK5lXehjde/DVw/u+pqak/DMl7f2xyJrbOClNmjXhjT9i761NTU1N+eMFn7YsvJp9wOOcOheI6io6tPPvWCX7zt2frrHlWDXiQbSYIiOMsHMdZLBar1WrFa5J4XhBoUs5aA4SQsYNieXuFqU6phdr4XGDDDAAAIXB5rDyDwYA7jrp5RqG4HCq/6hyFaRt+jU2M9QOgMCX5/azBC7A55dsu8ZngkydBbFgrAAAIDO7CXbxUNtvl6xdgVDkiV5C24I2Pb49aunRMO7xuLfOHj9Oj352f2M4XH3n+u9E7kjeck+54bvsPJ2MnTOjiCwAISExOTZnZxQgAAOc2JO9o9fK7Y8J9AQDAL3rmvJfNa5P/zJPuT6FUD9gws73wrPTN5yzutc20617U06POINih6oUptR0cpVP86lrzTDTMbOdiRE9aCsUJqPx6sLmUtSMyup0vAAV7NuxoPCEx2mZ2GX2MAAR3aaUyO6bE7e0LprzxK3j53cni8rTstD+5yNjw8gP5BkcH52dmSxwbC7Iz8w2tAmTnK7iUmQ+6hAeWb2kXHgdOZp6jjo2UGoA0zOCg8e1fjXTwEaGIuGtoGToSlJkmeKkzIIQcWihpb36Mmmd1DxyiU7IRm2dVD8wgMcww+HTuzhdJqXtQ+UUBBXkXQbvYAADM2SfSQfQzrSr+HBaAwzOai8xAW+SP7PT8wYOjdnyxbHv/5P5l8Ro5DmS9PyLm/QoFg7lCAKQBHSNbScNBAgA4AKKCK2w3AAAKi2os0A3lgaLo2MrslG7Br3b0UTDMOvrUcO1qNe6yzRxaTKLT6Wg04bqBq3wRIZSG/6bUasSkUnIgBHq93sGs2RVQTGaFYVkdXtPo9MEpDyBUflEAAAAUFBYCwBXkARDoU+6seDE7E0SOaoW9Ek+m/Bk7ZLKW0PjBr3806xljl4IR7yenRM+Ps00pRM37XTTVVMi6lCc32AwApGdX2M4BAAL8qFZMcTs2Y+zEWTA+KC4jlxpmrsQtPo2KqpK4NhoH3SbByYvdURNKNWNPCbZnaNnbTpXpuoSYV9F+Aeh0aJBKc3Pp9XZz7tUlIIQ6nU6vmZqur+dC5dcDR3q2uEKrMM/20S+gneHS7QIA/Fq1M4CCApufoDnz1x+yDeF4Guvc2o+zRo2O1eS61djXF4CAIZNfDtiRvALH8mgVGQ+yMrPLg3eY0xbExS3IlETz8Avu4s9dypN5Kvq16uIPMk9cLN9y7kQKCGvXSm3RG4XiEpBtdhZt/janqoYZlV8SXK+yQAglqpIgILOZE9dGWywWjrNIdHK6cL9uoNPp5GEGYYU4++WI2+XQlUJ1BgihumGGYRjl2PfqsCyrJbeJXs/Wbe1Zr9cbDHqW1TEM1PhX01X2UKj8etDwC4tuBVL+SCkAAJgvbk9elWZzUAyOHnzpj6w8AMLjJ7Ta8cWKzEIACs9teG/WH7dBWCs/UHhuQ9KUzNELy5ePaaLdqHdHgbUfrzhhBsA3bvTrrf5M/vgPvEKsIC05+dfgpFFdpAdsN+SFqD0rVmQWAgAK05ITY17YkAcAAO0Sk+IvffH+DyfKdl/w3hfGUUmDFbwfKRQX4/vo8+0/Cidfls4aZlR+yXG9bSbRqgUByb2VEJJufBDauupACPV6vdFoMBoNer3eA9VNHJdMjmLwaBxw3175Gqk/xbU4tG7H0eCKYshHLRgMnvi8uASDwUDfn66Cyi/34aHyK/CZhfOisz8eERPTf+wXeUNmiKnJjF0SJxQl/5BmBu3GLPwo8sTMATH939jgk/TzwgnBJ98f0f/FFYVjfk4e4rAhZAyfkBSftyr5z4sAgHbPfP39BN/tbwyNiYmJG/MNGP3T0sRAAIAk8ZrfkPlfD784a2hMTMyI5LzEpQsS8Wl94+avXxh78v0Rtt2//zrJMVORQnEan4hy88xZw4zKL0VgYGBQ+RdXLPKRuBiprJOWqFYWi5V6sqmgGEoBD+bWSH1EjEYDAMBs5oBt3kyxGDbP8FXgaqvMj2GzTXJwSq1DMUSHOhojKzhk9WEQAlUPOuJpKL4WtEA+U/gpq07c8URT+eXJOCG/sv2bBedfVz9sbm5OcXGxy7Nx2DCfSB475cTgpQvHhNtxWyzMXDZlZlr8wq/HUJOI8mBCRgTRDMdxJpOpbdvgKsqvbP9m4f/848QRqkI1yK/yUWqdTucS0SJRzVWEpSAIFQNqU9O5HCz4EQKCIFitVggh7sGiMMOijmV1OH8Oy7IMw0CI10XU2MJ0hwxFhBBdQ1+HccIws1q1JudFCFmtvEOvdVfFhPQoqPcvhsovj6KWyi8ZxvCk77/f8N6LQ8dEvzx6dFx0qwDfMgvMXJh3KW37suRVt6OTvv56SCA1zCgPKj4Rz0dGOLcrlV8YufxixR90Op1LZmBICeXQICaVbSKiUgsh0OkYhjFgFYEcZcQfWFbHsiyE5Y2Hy3uUAipWTqLo2NtOqQM4YZjxvGO+rLapV4dyNtQ184y+NQGVXx5G3ZJfxsDEBdvjL6bt+HXV/FWZJ7NvcwAAYGgcHNYlesgL3/werpptmkKh2Ie+NYEd+cUC2wiWxeKawSqEyptbvd01jlA67bSjHY9ydmJZFsLydQ7Yxwa3leTm8TyPV08CIC3Psmw1jz6SYT9sXxWK4ZusElEdIYBsUB+hWopzhpkTPdZqtQLgwKozUBfNswccKr+o/HI7voHRiUnRiTVdDQqFUrewJ78YUXK4Sg+WiCiVKUvJT/bd+t0+6QmhB02tYkVTXGuuMe+TpLxD2qpLMBj0ej0rRtqxp9bg7SpLPyEEDAN1OoZldY4uKKJ4AirZxuwhCM57t1qtVnlYc3VwRjXnTkfxKKj8AlR+USgUSi1ERX6VTV/wvMsmKKROk6xycAidTifZXLOTJLXCI0UigD1HHquDUNmf4nZKXaLSbGNyFEPhOYTFYnHUPKtKRjWKhyAKNiq/qPyiUCiUWoS6/Cpbb+ZC/wHsqEBuMRj0knBMcgXOhcK1tsPzgk7H6PV60ccD2DxtbDeyfC21+JOkfHW2J/ZCxEu6ASjzSFQsSeYgthfWDCsZknRnbqs7xZVozDZGUnXDDGOxWBw1Cz3RdYqiGdJXkMovz6HWyS8KhUKpZiqVXywAwNEh50qRx0/DEZmwxq6oaXuChiRaFBAqz+dUj5FgtVoZxsAwkAxszXGcGNiKbFusNBiNFcojVK3tqX2pgyAIlcYeFQ28qlaLUr04lG0Mg5BWlyctWCwWR9e56XQMAFU1zxT7Kq6G7Y1HBxcqUPWHm1ywSuWXR1Hr5BeFQqFop3rkFwsAIF+LLknSYi9+mj0VheNcpp85DVawEhMT58+f5+NTIU3D2rVrZ858qzorw3GcJAYxsKV1xlMTeKrKarXiapvNnKgZOxpTQa5ZalQl7QVdpFSdWte2Op3OCcPM5QEMOI5zwjxDSC3En8Z7sWDBR6NGjSK35OfnT5067cCBAwghD7yDZDYVMgBGNVDFkRdy+h1Q+eV5VKf8olAoDyB1Xn5VED8uzJ5ptVo1uiVYLFaHLlVcvIR3Ir869OcQ1alasSxrNBqwoMIxiI1Gg9FoYFkWIWSxWMxmjuM4i8WC08LgX0VNApdnWVb1JGWILT9p0qSJEydqrKHotRgZGTlv3txOnTo5fJEUOyCEAEAQglGjRs6YMaOmq6MJJyLRuS+yHMdxjj7dLKtTXPqivZ+rvB88zygrA8dTxVRz/vqqnE4i2Eio/PIEqlN+USiUB5M6L7/KC1mtvGtXM1utVkFgcERdRXBwNkdtUFGlwxdptTopjxVdsOzpWAih6tGxVEb9dTpGpzMo/6ZUWD1LjDiWHxsbO2PGm2FhYevWrZMkJlfcC38wmUxvvvnmk0+OKC4u3rJlC3lAinOIbRsZGTl16tTo6Oj09HTg8ZNmKukQVHChK6PiwR2N8MmyOjJng0P9HEKVgTQEAATAE1VpMqEKz/MMwzi6VtA5eF6oiqAh/aLJdV9UfnkCrpVfLqsWhUKpW9R5+SXGAuHdYXoKgsBxHMMwOp1OjOmAY7Gp2QAAIABJREFU/Rx4nve0NUUQAhUtqhqmTSWZYTAafbQkExEqWWJws0MIOnfuPG3a1O7duxsMoqO/mn0l7jhx4qQJE55v0qQJhLC4uNiBK6QoIT4IAQEBb7/9dv/+8d7e3uSvHmueqQwCqcBxFrc++wghjnPYPNPrWTxw5Wg/V72USgY7ahAIAcMwojywWCw4A6b7+hpeR+RCC4oUbFR+1Tgul1/uqCSFQqkD1Hn5xdr7wYUIQpUMzQcHSWYYYEfayZFbYhaLBTuKKLru+/j4TJ8+7cknn/T19SW343kzRUsAKyLiJFvFMrDSCTdKpUyaNOmFFyY0adKE3GgvLI0nACH0QMMM47R5hse0HpB+zrIsqRDzPI+XWgEHZ2tVJpfwKKNK7FanEd3eqPzyEFwuv7Sc9N69e6R3E4VCqRUghO7du1eVI9Rt+cW6W7C5HDErEW597MXuxHE8di6CRC7tFFG3xEhwWw0YMOCpp56ShDwBQMU1q4yJE18KDw+3d1iKE+Cm69EjZty4sRLDDADgsR5xEEInMoM7ujinKiCELBaro9ajwaDnOMsD0s/J2OUiTgRKVQnB4j7DBr8bqfzyZFwuv+ScOnU6IqKjJzsXUCgUCQghhmFOnDhZlYNg+SU/MqgT8oupXYINAMAwEP/hpoSwfItDfw/smxxCD1X3H2xqWXd0zjCr5vkHQRAsFofVPScmA2svrsrB7UQIlqqAp0pqnWEGqPxyNcnJyV5eXrWuG1AoDzI8z3t5eSUnJ1fxOK7yfPZA+VX7tBBxIR1e6+K0wueZa6mrgTo29l8HqHXWsrhAUTsuD9WgEUEQ5OmqKuWB0nxxDF/svFGVe+REAgOnYdna5/GBofLLtaSnpy9evOS1117Fs3PUv5FC8WTw685oNC5evCQ9PV2j67I6dVJ+1T7brM6DO2ulOZorPQKwE6XA6c73QCms1QlCqBbNmznx/qpZNRqfWqN59sCOXOh0jKjrq7eBSvTX6hFvEEIcjcO9p6E4hQvll0YWLVqUlpaWlJQUGtqhfv36Tp+XQqG4m3v37p06dTo5ORmHoXYVdU9+UdvMg+B5QWUoVC7zKpWCdAk7xbU48ebi+ZpXo+1lE6YoUhXhVD3ijaYn9kBcLr+0k56e/q9//YuOHlLUcU5+ecLbxol5cvclEa0i7h4ArRvyq/bZZmJ4E/wi1ul0zrkxeKDzg9VqZRiXdQsc8dM1x6JQANDr9bVUsIGytyF1A6sOOI5zawz0Wj23SeWXRrTcZFmmQbUQbdRye8Bx4qXE8wJCSKdzOIGny8HONY7KL4bxcmsqUXvYe0XLt3tg6GMPkV+1zzaT9E6GgbXIH6xSOI5z2gFXcsc9c8iEUktx4m2Fk/O6qT5OYLVaIaxreZOqIe+i5HRasFgsNEWVIlR+2cMh+SUaWtAG+RVUbeycUvdgWWfkF0JqU8HVDEICADqHroJhAMMwVmsNmGcS8NNNBqNHZZQ9y9VjodUi+VX7bDMxP5JOp2NZnZalLC5cNk12INLil1j/LhmiQwjhfOcsy1qtFuygaEuMC8VejhDCsRlqlwejmOHXzqI417cnUB62qVCBujG2aq+XkogXruWS1d9TkuOL3VKMkejQuTTi3DXW4DtXpcI4GIy4waFW4nlppBN5U0heU+TxHb0j9l4yCCGsEouns1gsOEC8+Mpy6ER1lZqVX9UM9nKU52mQgCOFapdf4vyYiO2JLrfTSION8oDj3MCiIFhY1gUxbF2LTsc6ei2VPoDuhlRWEUI48pktbRhiGAZLpWowz7S/ZLCq4NbKqFP7bDPS7AbarG1X3XKsf7RtG/zCCxOioqL8/f29vLzw9tLS0uvXr584cfK3337bunUrqQw5cRb8r8lkSkwcPnDg48HBbevXr+/t7S0OMNy/f//WrVtnzpzZunXr77//DkBZfk97aaPJfi8OVKhXgPxQWcjmcnMRF1NXxHF9IITNmjVLSEiIj+8XFBRkMpm8vLzwLjzPl5SU3Lhx49ixYxs3bty9O0Vje6rcaFErjYzsPGHCCz179mjQoAGE0Gq1/vPPnfT0tNWr16SlpYnVUzlL1VGqp1oXlav1KvnBMQkJwwYPHtyhQwc/Pz8vLy/slYE7anFxcW5ubmpq2k8//ZSXl4f3U7lkllUWBuTphg4dOnDgwIiIiAYNGoj3keO4oqKi3NzczZs3//TTz8XFxaJBTirxErTf4j594hISEiIiIpo2fahePW/RW6y0tBSfd8eOnRs3brx+/TppHlgsFolDueb3g3I/1wh+dYwePTomJjogIMBkMuH6WK3W4uLiy5cv79u3b/36DefPZwNHOiEevmGYCoItPDz8qaeeioyMDAgI8Pb2FuNqchxXXFx85cqV1NTUjRs3XrhwQaPhhIvZSyKM905MTBw7dmy7du28vb0BAKWlpX///ff27du//fa7/Px8aqFhalB+VT/YyxEHArVXBv+k0QNfYpUxDAMhgJCBEOJXHJ6HlEymUR5k7MkvdTjO4kQ44urBCZtBr9fXoA+LbYoMAYAEAYGyFeAIIQGLBVJ+ue915+gyn5o1aGFgYFANnl4Lkte6EzGI8Qilehmrled5a2Ji4rx58yRJmdeuXfvWW28jhPz9/f/zn3cGDBhgNBrtHQch9Pfff69evXr58uWOzhXgTmk0GiIiIsaNGxcbG+vr61vpLrdu3frll1+WLPlvcXExPp1kjTXW81avXtWzZ0+NNcH8/PPa9PS0+fPny7NUq5Cfnz916rQDBw4A2bWLT11sbOxLL73YtWtXrMapgBC6fPny6tVrvvnmm0rVO3ylb7yRNGnSJPLFun///meffQ4AkJT0+oQJExRb1Wq1pqWlffbZ51lZWepnqTr4QhYs+GjUqFEO7bh///7nnhstV9zFlmnbts0rr7zy2GOPVdpzAAAcx508eXL58uVbt26zZ/LZG7PHZzSZTC+99NKTTz7ZpEkT9Ra7e/fuhg0bPvnkU9xLt2/fFhwcTNZk+fLlCxcmq9sk4kmnTJmckJDw8MMPV3qb7t+/n5KS8uWXXx05coTsP6J5hjcOGzZszpw5JpNJ/WgkYj/HdZbfTbEAhKBz58jXXnu1R48eKq8OAIDZbD5w4MDixUskta0UnU6Hb9P48eOfeuqpoKCgStdIcBx35MiRL7/8ct++fXiLessLAvruu2/Jdwi+a59/vtDHx7Ro0aK4uDjRPCYpLCz85ZdfPv30s6KiogdQXa4e+SVf2ImNk+p3prAX8wOjfbvZzGX7NwvOv04enDDJcJI3Bi/Yw7YZHqTAphq1zSiAeDFqB6EaVsq14Nza75oKyoXKEQQB4SiF+AvP8wgJDKNjGCjYptIcOviJRo3C//mn0mL2BhY9lto3b6bT6fDNw4uhGQ1pOKu+bBohFBMTPXfu3ODgYPXTQQibN28+Y8aMIUOGfPLJJ3v27NE4BC7qnW+9NXP48OFadGt8uqZNm06cOHHQoEHLli1bu3Yd7tyuE0tOHkfurIgvMCAg4O233x44UM2+rXgc2KpVq3feeTshYZjYnkB1Uk6xzhDCqVPfePHFF/FUpxyWZXv06HHp0iVsm7kbl3v3mUymN99888knR2jsOQAAg8EQGRm5dOnStLS0OXPmnj9/XtJzFAWb+Ors2bPnO++806ZNGy3X0qBBg7Fjx8bFxX344Yfbt+9QKqLm0iD+NGrUyMmTJ7ds2VJjA3p7ez/++P9n78vjoyjS/p/qYybJ5DIHJIAYICAYCAQQCQQJcsQDBP2prPqC8HqBuuABiquC6Lq7uqDCriK6vLIC7gIqguLBmUAg4QyHKBBCwhESTiGTY6av+v1RM52e7p7OzGRy0t8P6066q+vqqq7nW89Tz3Pn4MGDv/76m7///e9Ed4cQUrpj8l2DoVNpL0a5csURQo8//r/PPPNMTExMnblZrdZhw4b17dt30aJFn3yyGHxQoJFqi6IwePDtM2fOTElJ8bFnLBbLgAEDevfuvWHDxnfffbe8vBy8DEuMsfdFHdlsto8//njIkCHeyo2IiLjvvvsKCgrWrl3XCErpZo7GWb8I8YOmDl8RXKiMGCmK1oJyAyEymK/rwXadI2Bi1rTGbD6i5dAzF+GS3BAVQAiJoihJoiDUmqWAYVBpUVTvN2mvqIonrC8YbWk8tDxuptpBbARDfIRQZmbmX//6l8TERN8f6dmz54IFCxYsWPD550t9FLCSk5PfeefPAwYM8Fd8IQRm7ty5KSkp77zzDgQqaGqyDfhRQpBq60B6YODA23zht3o1QT179ly4cOHHHy9avLhOmVWn7aNGjXz44Ye9ETOCioqKnTvz/KpYYEAomHa2UI+RAwAMw2RkZCxb9sW777737bff+iI9Y4yfeOKJp59+OioqyveCEEKdOnV677335s2bp5urQXGEAr355pw//OEPxi9RFxEREY89NrFHj+6vvfa6loLWA+pxrgF65ZWXJ0+e7ONOBEFUVNQLL7wQERExb95843Ei333qqaefeWaqX6+DwGq1jh59z803d5szZ05+/i4Dc1kvPYZfeOH59PR04/48c+bM2rXrUPNzydX4aIT1SyZmcnGNL5D56xGkzvSyNSNhXhRFsyxD0wzD0AzDMgzDMAxN08SAjaQylWfXOSgqEG7WHDxn+AKGCYSbSVKjfgowhlp9GZaIezBRFAUXeEGgKArxPACIkoRFUZQkiaIoitK3FJDP6yrRrFyOBQstj5s1EAxsPxiGmTXrFd+JmYzo6OgXXniB4/gVK1YYiINkqHXt2nXhwoU9enT3txQZISEhjzzySHh4+KxZswxOJTUKPIQwIlsPHXr7X//61wC6UUZUVNQLLzwfHm57//0PDIU8dasRQs8++2xcXJxx/sePH1+/fn3A1fMdwRJQSSekpw98++23k5OT65NVYmLim2/OsdlsyrGqDQtGvrMTJ06cMmVKYGFeo6OjX375ZT0nbAanEwFjmD9/3rhx4wJ2Z4wQGjBgwD/+sXDatOmFhYXKTcd6cIY6HszKGvWHP/zBL2JGYLVaJ0yYcO5cmcGnQz68N2PGjCeeeCKAUggQQt26dZs3b95rr72Wk+Ornp8gPj7+rrvuMt5m5nk+NzfXlJEbFPL6pSRmBE1Fz4IOpcaMYRiaZliWtVhYlrWwLMswDMuybnpWqz1TPt50dTfRNAggRkWLoGcBEDNf4h0HC57iX63GjBAznucFQeB5nucphHhw9TkAiMQXgbdsdYlZa4XJzQAAOI6XJMltBaFGZmbmDTfcEFjOkZGRzz33bGlpaU5Ojq7QoyBmC+pDzAgYhrnnnnvKysq8qCaaAKSBxJitPsSMICQk5LHHHjt//vzy5UZ0V4VOnTrVScx4nt+/f389q9eYcI+c5NmzZ9eTmBFER0fPnDkDAJR8QBkWjJQ4cuTIqVOnBkbMCPx6lhCnehIzOavu3bvPmTP7uef+WFNT3dCbF5GRkQ899FDAlCkyMnL8+IfWrv22srLKWxqE0IwZL9WHmMlo3779K6/MKi0tLSz0Q684bNiw6Oho4zTXrl3Lz8+v0+WMiYAhiyxaYkZA03SjiWXeYkl704z5EntaqTQjZ8wIE7NYWKs1xGJhrVYrYWiEpMnGjWS4maPuegY5y+TvU81ZFaN7rNcYkoQbWWMGtYcFQDZldFMynuc5p5NS0may7UtRHq7IlbldV8QMWjc3I+pUcO23eU0mv3JyhlibQHVQhOM44iAxN3fHoUMHw8PDs7KysrKyBg4cqHvUJzEx8amnntyzZ4981kV5l/w5ffq07t31iZndbj948ODWrVv3799/+PBhURR79+7dv3//4cOH9+nTR+tLg+y4l5WV+cVegg2XZ0j5KNRzzz2nS8wwxr///vuePXtycnL27t1bWHgCAKenD0pL65OVldW9e3etr6TIyMhnn3327NnS7OxsHxuoLFoQhCNHjnz11Vdr1nwbERGRlTXqvvvuS0lJuXDhwoYNXl1iBBd1HVKqG0SbFBZmmzNnjreRw3FcUVHRtm3bcnJy8vLyAKB37979+vUbNmxYnz59dP27REdHP/HE47t27VIa/pGwYKRLbDbblClTYmNjdat0/vz5/Pz8rVu3ZmdnV1ZW9uzZKyNjsLf36GMzAWDSpEl33XWXLjGT27hr166tW7cCoMTEhPT09IyMjCFDhsTGxmqnW3p6+pw5s1955RX5Vj3euJHn37CwMFVbLl++vH379q1bt27durWysrJr165DhgwZMWJE3759dclVly5d7rvvvmXLlmtrSAbAqFEjx48fr/usKIqnT5/euXPnzp07c3Nz7Xa7zWYbMmTI4MGDMzMzdd2odO9+85w5c55+ekp1tc6XSguLxZKQkCD/WVlZuX379lWrVuXk5PTq1WvMmDF33313YmLioUOHcnK21WX8aUINf9cvb8QMmtrhWFAgGyiSc2UMQxNKZrVaQ0JC+vTp8+CDD3Ts2FE16UyYMNGsUF1dffr06dWrvzpw4ABCDrIoYCy5HYFIuh+7642YQUv00+gjVH6rdN3NkXOf8vrHssyYMWPefPNNb24JMca//fbbu+++u23bdnLBbYiFAVBCQts//elPWVlZWjHU4XAsXLhw0aJPVBIPKXry5EkzZ87ULiqVlZXffPPNokWLysvPg9s0xd0oBIDbt28/a9askSNHaoWz33777Zlnni0uLiZ/elIOfP/998+dO1fPHeUsOXMiGbg3LF2ZLFumdvZYXl4+Y8YM4n2eeEfFWJJzIHj99dcee+wxreHTlStXli5d+vnnn7u9qyPFAR6EEPTp0+fFF18cOHCgaqMIY7x9e+7EiRNlb+zK/nzxxRenTHlalwzY7faPPvpo8eLFCkkRAeCHHnqoS5fkv/71r8aORoIF7I5qgJCrsYMGpc+fP18p6QLAjh07JkyYAEDCHoD8RuRKPv/89ClTpmjfPsZ4z549H3zwQX7+LkUzQe5e4pFF1+Moxnj9+h/++Mc/qq6TgxyvvPLKhAkTtK/Sbrd/8cUXH374oWLMIEmSyCHdgQNvmzVrVmpqqreO5Tjuk08Wv//++6DofPko3Weffdqpk/ozJYrirl27/vGPf3i20eMA2JQpUx5//HGtyvTatWt/+9vfvvnmG2VB8lYCAHzxxReDBg1SPlJeXv7SSy+5jyPKbwERp8BIz0+jqsTPP/98yZIllZWVihHrGudDhgx5/fXXk5OTtf3z/fffP/fcH8FzTJJ6hoeHL136ef/+/VWPkM/UP/7xj40bN8q2qe7aujB+/ENTp07VulRxOp2ffPLJhx8u0H6pkKGv1xMnTrzxxhuq8RYebnvmmWdKS0tXrPjyutWbNc76ZUDMmolY481/o4HeTPbT6D5mRtE0TZRjhJKFhFhDQ8MeeeSRcePGOhyO5tBMEyZMGAMhFBIS8u23a7/88suammqHw+lwOJxOJ1GoEQ0/TVPydDb+gmm9ubYOtE69mdahsNI0iwBjkA+9UBTlg5NiMScnZ/r06ZWVleA+MiQ7dUAIl5efnzZt+tNPP/Xss8+qFGghISH33HPPv//9BXEg7q6AS6f0wAMPaIlZaWnp3Llz3R7t5N1TZLFYZFHy/PnzL7zwwv/8z/9Mnz5dZVmUnJw8fvxDf/vbu/IVhMAtuSLDJUztwwMAEKKI7Or1GYQAgKaJ4EWJoihJLnkuLS1NeyIFY3z06NHXXnutoKDAHeoKiMhL8iNlFRQcmDhx4ssvvzxp0iSlBwiEUL9+fSdMmLBs2TLFUwAALOs1mAnHccuWLSPETNEWjBBauXJVI0uNcgUwBoPjTvINSQKEQPYrSPxqjBkzRkuunE7nypUr58x5070jpWQ7rrLKysqnT5/+6KOPTp8+XUVdEEJDhmTce++YtWvXgfvNYox5nu/Ro/sdd9yhJWbnzp176623Nm3apHQ6R8QpABBFMT8//9FHH509e/a4ceP8VaBNnjzppptuUl10OBxLly597733yLBRsA6PcPCffLJ4165d77zzTvfu3ZXvNyoq6v7775e5mcyTlcpeLdxleZTiizTo5i357qkn22yQ14G2bdv27LPP/vOf/+zWrZvqWULYtFVCCE2cOKFXr16q64IgfPfdd3PmzKmpqSH9z/OCmxfVZrJy5cqcnJy///3vgwcPVvaM1WodM2bM2rXrTp486bs68fz58++8805+fr5cTVJWZWXle++9R7rL9MrgOwJYv5o5MZMRGFMFTyeNsk2j1WpNS+szbtzY6upqcszMHGQmTDRnYIwlSaqurh43buxvv/26b98+8rkjQJp1orl9wRoNrZCbKRc2om8hf3qenKld2IiBhPHrxxjn5eVNmzZdEaKn1u+2W3jCCKHFiz+NiIjQngBJSkq6//77ly1bppR4EEKPPfaY9rBQWVnZ66+/np2dLUuByrNwsl6CyJFLly7lef7ll19WHuNhWXbIkCH//OdHhElCrRDpys1LM8GL3ZFS96KGvGTKTaMoSn4LDzzw/7TWjMeOHZs+fXphYaEyE5VYLBOJd999VxRFVZfabLZhwzKXL18uXyGKHaP9lcJC2S+5Z6ux0nFiY67uskG2d3MvNQ1w6zDhzjuz2rdvr0rtdDr/9a9/zZ8/HxS0QdsnpKeJ1atq5ABAVFTU2LFjiWM95fWxY8dqSywrK3vjjTe2bdtGBCPV8CaGiIIgVlVVv/LKLIZhxo4d68uxMVLntLS0zMxM1WFup9O5ZMmSefPmKQeLbg4IQUHBgenTpy9cuFBl+dmtW7d77rlHdv2ibKn3AeDS/ODa2NN1a1nLysr+/Oc/5+fvUr1lxWvFCEFhYeG33347bdo0lRfK6Ojo9PR0OYqafD0sLOyee+5RfWREUVy3bt1LL72EEMUwNEJIubCpRkF5efnUqVMXLVqkomft27e/886sRYsW+bggSpK0adOm7Owc9/hEynksE8tGMBVuHQhs/dLNqpWJNbJBI+FmDMOwrOWBBx4k8TBMbmbCRPMH4WYURXEc98ADDx46dJhheHJGlKZpcjBN/mi1si+YX6D8dWLTzKFc2FiWpWmKpil5p18QBFGUfFzYlCgpKZk7dy7RehEKodzGI2nc9mkwb9787du3q4aUzWa77bYBniIgYIwzM4eqBCyHw7Fs2TIi6ygyQRzHK/85nRzPC4IgAsCKFV9u3LhR5WoyKSnpvvvGKasnGygaD3e5XbK3K2NVm5yzwm0xomnKarV06dI5PT1dNcauXr368ccfFxYWkjxlSoY8Aa4TFwAA8+bN27t3r6rc1NTUoUOHEkpssViMveUSZ3HV1dVKqVFZUGNCO3i88V7d9AghjCEzM1M1cjDGu3fvnjdvHrHc1j6LECIFyVmtWLFi+fLlWq+JqampmZlDVcrSW2+9VaU0czqdq1ev3r59u7JuKpBvLqng7Nmzjxw54ntHZWWNatOmjaqNubm58+bN99Y/nr0KGOPjxwv//e8vKioqlI9ERkbecccd2oFnWB2XCtHdjXU/wnHc6tWrc3JyvNXW/d4RxvDTTz+dO3dOlYPNZouPj1MWQup8//33JyUlqRIfOXJk9uzZcjkcxxt2DqqsrPz440Xnz3sYhFit1szMTN9nxJUrVzZu3KQcJ8pSAt7yoCjKYrFYrUb/LBaLuX61FGLmdHK6/+p8UDGcEEKIcsc1s1hYlmU7drwRXDaftL9jzIQJE40M5NZ7A0DHjjcSjz5ycELlmsjzQrP6gvmF+q9fVAAuX5otMAblwibbtlEUUi5v/hIzIoAS7wjkinYNQO7dYpJm9eqvLl++rErTs2fPTp2SwM1GMIbMzKGdO3dWJTt06NCiRYuUOesuOchtbEasEL/77rsrV64oE9hstttuu63O1jUohgwZ0rZtW+UVjPG2bdt++OEHhiEHBywhIdaQEKt24MoXSfiaDRs2KC1CASA6Onrw4EE0zbAsU+eiXFFRsX//fqRgqvItb2J98wQZYCNGDNeOnMuXL8uKRJkpaXOQRw4ZhB9/vOjo0aOqNFFRUQMHDpTJMwAMHz5ca1t44sSJ//u//1MWpzs1GIY4MkZVVVWrV69WvUcD9O3bV8UGL1++vGzZcqUu0FsbEXJtKNA0/dVXq48dO6ZK0KtXL0JvGm4BOHfu3LffrgWFhs3bpwMAiouLf/31V+1diqK1Fbz11v4qQ2hF3yJig+qtVopPB+Tl5e3evVvVA507dx4xYjj41jOnTp2SyWcQpxXD1D2pEQrEZVmzRbDWL4ybHTGrP+SBRFGIoijZh35YWJh7A9GECRMtA2TOhoWFsSxLtOCUIiQhQO1J2haK+q9fVLOXRf2ArDgi5m3KW8rljcBHYgYApaWlP/30k7EsCLXiKQDAhg0/q2RBAIiNje3bt5/y8b59+6nMyTiOI+ZPvphLQa2YBTk5206dOqW6261bN5vNZpxDwwFjnJKSopUgd+zY4Y4fioyd2yKXOg4hhHbu3Hnp0iXlXYZhUlJSfHSPe/Xq1d27d8tOTfxtS3NDSkqK1hP9oUOHNmzY4Kne8Qr5blVV1U8//eR0OpV3WZa95ZYUUJi/9u7dW1WirIo04IFyWcTEDgCtWbOmpKTEuHXEzG/QoPSOHTuqbh07diwnJ1surc42kqOkCKFDhw6pzvDExsampaV5qYBxBX1FYWFhcXGxbOxnXFUAVFZWpqqkxWIhmgElwsPDVSfoAKC0tHTNmm8JMatzVZO/GwCwb9++mpoa5d3IyMjU1N7GOcgoKSnxbpEbOEjjiIGA7j+3VjDoJTcZgrJ+YdzixRotlAzfbc+BGMa1+94i9tRMmDAhQ56zJGg82XBBiIJWIZ5BMNYvCgBa356T7ttVLm++EzMA+PXXX5UOD43Lxa446FBQUKAyFQsNDb355m5K0tW5cyeVa4SKiopDhw76NTjlZfjIkSMqs8aYmJiBA2+DhtQMGKNLly6qHrt8+bKsv/KO0XP4AAAgAElEQVRlEsopS0pKlOfTCNq3b5+UlORL686fP19VVdVqpn3Hjh1VI8fhcOzevRt8OwTlCZyfn6/ivQDQvn07m80muxLRHau+R4RDCLEsgxCqrKzat2+fQah3V50wdO3aVcUGBUH49ddf3fSj7jZSFGWxuKb8wYMH5bOXBCEhId26ddMOHkEQgkI2OI4jGzS+7LAQQlVT49D2jNJYi9R24MDbVIE9AOD48eNVVZW+v3336ogPHDigUrlbLJbOnTv5kg/HcefOnZMNZess1F8YTG35lrl+yWiVxEwJ924dRVE0QpSxHbsJEyaaOWiaInbK5DPeOiQ0GfVZvxgA8ObiyTMjEAShTomqaSE3kud5pU2IIgFiWVaSJG8LG/ECr4TD4fjll198X+yQ21VAYWGh0+lUirMMwxCvGO40SOsko7Kykmy0I7fPdN8KBQC4fPmyIAjKEsPCwtq37+Br1YONpKQkbSCsy5cvl5SUkDfl73C6dOmSSh0UHh7eqVOnkpKSOtVEpaWl5EcrmPwYQ7t27VQXKyoqjhz5lYwc49NrMtyUAAoKDpw+fVrl5yMiIqJv37Tt23PJyV3t6aYrV65s3bpVzsqX4liW4Xnhl1+O1NTU1KnR7dChg4oNchx39uxZ7A4kUOexSZqm5DF28eLFmpoapTtThmFUQQvA5dUwOOB5/vTp0wCgciXqrbaGzfG41b59B5U6WhCEsrIycDtZ9fm7gQDQoUOHVawVABITE5GnZxddcBxXXFz37AsYvrj1M9cvguuBmCFX+GmXSpyi6hWM3oQJE00LwsrIPqFs1NjUlQoa6rN++WqsTywjtT4DmhWIHycSHsFgedP9oGMMPM9p98sdDseZM2fBT5keYygrK6usrFQ507/hhhtkicdmC1M5vgeApKSkzZs3+16QMRiGiY9XB3dqBBC5uV27dtrQ2H379tWqvwJGSEiIVoGghSAI165dI7/rEoKbO8g41I3ZlZu7HSm8CPoOjPHp06fT09OVF8PCwuLj25ASk5KStEH/Lly4IIqivwd+WJYpLy+rqqoy4GakFTExMarMw8LC5s6dO3fuXL9KNIBq74AcPg7W2oAxJq563IS5jsTeb6o98cTHx6l6hmGYJ5988sknnwywrhpER0fbbGFVVdXGyRwOB3Gy0szdMF4P61czb119IAtsSAHzmJkJEy0dlPKcWa3dcmvYQ68n/Pi0tYi+cnsdAADgeV6rB9OFwcLmcDh+//13VJdvQy327Nmr3Y0mTucIdUlNTW3ow2AWiyU+Pr5Bi/AGhFB8fLw2bltwwbKs1qu7FpIkORwO8rtFEzMAwBinpvbSkt4LFy74rmiVIZuMXrx4UTUFKIoiOwsY48TEBJVvdwAoLy+XJInEJPGr/mVlZdXVRkI/aYVWqRV0KCkuzwdZr1JZWVleXh7EDGXEx8f7GybOX9hsttTU1DqVk4IgVFf76tmlaXF9rl+tCYrvDDK95Zsw0TqAEFCU7J7RZGUutMJtJ3Kshfz2ZXkzXtjsdnteXl5g8jzZAdVFY44/hFqGXBIwrp/J7Na4hnvTVgWw4USSa2kJwzCxsbEG+hDitUIUJaId8rk4VFJSYuBFsEkgCGLDGLzV7ZbDLzTyXPZtLF0vs69xENz1q3XjuvnwmzDROmFOYW9ohdwMACwW1sflzceFzS95V06sdaNPygQAjHF8fHwjOFFMTEzU2kQ1AjDG2vNCQQfLsnFxcS1dFeYnsK6nirNnz0JADgbd2jbdEY7dJqD6458UJ4qij/TMR4NSYtqgPawYdNhstv79+wuCaLCNUj8EeeUhnj6051SDDpvNFh8ff53NrOaCoK9frRKt7GiKCRPXIcxZ7A2tk5sBgNLjsLflzceFjRj2+EnP6rYuo6jGiJVJ03RDeLiuEwghd8ThZlRKKxA1iXSue6sBRhPycfCIoiiKPumdfBnzhA02zvihKEqSpBZFQnBj9YzpaKHJEMT1y4QJEyZMtCy0AG7mo829CgiBUmmjXd4aYWEjp8u8oaKiQj4E1XCorq5uKqMj4jeyQYuQJEkVmKvO9A1XmaZFhw7Bd8gpikavLyYmRkm0BEHwhZ5hjJOSknxRqBInEw0KQRDsdnuLImYAAL///ntDFyEIgl8zy4Q3tNz1y4QJEyZMNAn887HWJOB5PmB3TEobKqXnK98XtoiIiEGDBuXl5fmlOvMWfOnSpUuyLqKmplpLXVauXPnqq69CMDQ8xAs/AG6SA1kYY7vdruJCHMctXrx4wYIFwSpF6dvHF7QCboYQVFZW6pLewMYMmSOhoSGqWcZx3JkzZ8jg0S0xPDxcxWoEQUBIx7mcooau0BFWq9WwSoAx1u5cFBYWZmVlgV5LiWdtv4AxEI1Zi3PdWVWldr9RXl7+0ksv7dy5s/4bMe7vRov3mtNM0LTrlwkTJkyYaHFoAdwMgidS8zzPMAxFUb4vbAzDhIaG+mUWSKS99PR0lQN9cEVPcrk4FwRRK/0kJia6CVV9IUm1oa588eIddGhNxViWjY+PDyJTvC4tldHhw4drampUV4mSNqD+wAiB1mE9xlgUXUP08GGdEFht2rSx2WwqN33efH8rs23fvr12angCIaQz68PDw/v3v3XPnt2q6zTNBETMBMLum7n/dxUwBvJelHUmx8N8t0E1zL+FMdXmjyZcv0yYMGHCRItDC7BpDC4EQfBrYQsNDY2NjfFXViGeMFQCKMb47NmzGLu0anv27JaDbslwO9kPwj93PkH2FOc7SIQ35RWEUPv27d3xQ+uLAALJ+xKmtjmDEAmGYS5dUruZiYqKyswcyjAsTXucY2QYxtiAkIwObWjpqqqqixcvyVldvHhRW2J6ejqAWpTned54xCUnJ2v1Zko6hzEGwGfOnFXlHB4enpiYAICIexvyj6Zpf0cTABIEgTCZlsVDiB/O8+fPqxxdWq3Wm266ibSl3p8Oj/h4LYi1Xg/wd/0yYcKECRMtDtcdN/MXVqu1a9eu/gooCKGePVNUQaicTufp06eIdEWkKK28GxcXN3z4cOSOOhVE1K8b/AZCaO/evdojQx07diQ0ALmDhwYM5MnxfKxYQ7uObGiQtpaVnVNdj4yMvOWWWygK0TRlsbBECWaxWGjayNiPjMP09EHaMHF2u33nzp1ysqNHj6rMGqOiovr376fLbTiOM6A8qampujEAlBcxhvPny1UMJDQ0tGfPnrJvHoQQy7JEk+DPsKEUMdmaZnYEDEK+SkpKVIfBLBZL165dye9gfCua7LthwoQJEyZaNuwHP9394SF7U1ejJcPkZnWAYZjevXv7u7lus9n69eunOmZQWVl54kSRfCAEYyguLlaZu8TExAwblulvcVgP8nW/sjKGX7IaQog4dlciISEhKyurPg0kppKqlvpTK2gEN3cNB2JqeObMGdX2eUhIyK233ir3Bk1TVqtFtp41yBAhdPvtQ7QO68vKysnjREY/cOCgSgvKsuyQIUNIHAjtW9DSM/Ky7rnnHplFqEBRtb4ZEYITJ06oQlQzDDNo0CA58gRN0zTt0xdMOXicTifRyzWhSrl+QCUlp7Qq97S0tL5908DPc2Kqb0V9ZpYJE80RzmNfPp3Zv3/m018eI/sZ57LffGRQ/0GPvJl9ztcU6gsB5GnCxHUC+8FPj8w4LK7/7IhJzwKHyc3qRufOnd0eCOoWVohF0H33jdMaiZWXl2/evJlkQrRnhw8fVh3rpyhq0KBBRHj1SzZCCC1cuODYsWP79+9bv/77f/7zH1OnThk2bBg0AEPzpTLkx2+//aaiEFarNTMzMzw8HPwXIpcvX37w4MGdO3euXLny3XffnTRp0sCBA/3NBwAYpgVzMwCQJOmXX36x29WfvV69eg0fPhw8O8QgeBdJFhYWNmTIEKXPbgAQBOHYsaOKbHBOTnZpaakqhy5dujz22ERv9VTSM/ewR6NHj46KivL2CMPIBpkoJyfnwoULqgSdOnV68MEHSRIf3yMp+pFHHtm7d+++ffu2bNm8ZMm/Zs+efe+9YxISEsD/8dPkOHTo0KlTp1QX27Rpc/fdd/vlC4Q0PDNz6K5d+b/+emTbtpzly5e9/fZbDzzwQHJyMrTAnjFhQoWS7+e+v68SoHLf+zP+cwzAuXPpjO+Pc8Ad/37GP7PtvqTQXPA/TxMmrg8QYuZeN/gW73ytyWBys7oRGxv74IMPEAMfY2GF3LXZwh988EFVXGlJkvbv369ICRjjH3/8qaysTJVJx44dn3zyCd8VVKTQUaNGDho0yGq1xMTEpKSkjB49+uWXX1606OMpU572NaO6EIC3sV27dl25ckV1sWfPnpMnT/Y9E9LAiRMnpqSkhISExMXF9enTZ9y4ca+++uqCBQt8p81K6NrUtRRgDJs2bT558qTqemxs7COPPOJO4+qQOv0QPPvsM1pF1tWrV3ft2g1u5yIYQ1VV9fbt21VGhiEhIRMmTMjMzPQ2NUh6+dbzzz+fkZFhoH0VRUlW41RVVR04cECVbVhY2PjxD3Xq1Blj7EvAa/eUtI0ePToiIiIiIqJz587Dhw+fPHnywoUL3377rRZKP/bt26fa9WBZ9u67705PH4h8czuJ3efKHnjggfj4+LCwsI4dO2ZkZEyYMGHevL9/+OEHpj2jCRMmTJjwFUpihu55MuX5fl63YU3UAZOb1Q2E0JAhQ2bMeMnYtTSRdRBCc+e+mZKSorp75cqVLVu2EC9qsmxaVVW5Z88elfRM0/Sdd945adIkImP5wgaTk5Off/6FuLg41d1z585t2LDR95YaIwBulp+f/9tvv6kuWq3WBx988I477gAfOBVJMGTIkCeeeCIsLEx1t7Cw8KeffvK3VgDgoy1cswVNUzk5OapDRwihAQMGzJgxQ6Y3AF4NOMndRx999H/+53+0Z/BOnjy5efNmhBBWRIPYsGFDeXm5KmViYuLrr78mKzBVLxRj7HS6KMSzzz47YcIEA+/5koTJkTZSIsawY8dO7ZHFbt26TZv2R5vNJgiCMT2TK/PGG2/06dNHdbeqqmrbtu0GjzdDIOTyX5Kdna09rZqYmPjcc88lJLQFX5X8MGPGjJEjR6rYMs/zubm52EsgEBMmWhCSRs95sV84QHi/F+c9fDOAddCkeaO7WcDSbfS85zIjfEmhueB/niZMtEYoz5VpiFmqsTNmE4ZowdqDxoTVap04caLdbl+8eDFxTKeSWmSN2dtvvzVmzBiVQIwxzs/Pz8nZJju5dvMu+PrrrzMzM1WeGCIjI1988UWLxbp48WKikdAVkkihiYmJb701t3t39QIgSVJeXl5xcbHmOaRr+MQwjMGOu7f4URRF0TStW0Ny5bvvvuvbt6/KjC0hIeHNN9+02Wzr1q1TJta2DgB69+49c+ZMYn6mhNPpzMnJ0a2tL6Bp2puxXyPDmwBMURSAumORy+c79fPPP99///2dO3dW3iUDNTQ09K233iIpaZpSRSbDbkcajz766PPPT4+MjFSVW11d/eOPP4KnfI8xLig48PPPPz/22GMqA8jk5OSPPvros88+W7ToE9VTJFhWXFzc7Nmzhw8fbqyu1IZQW7du7dix9xIaL4Om6TFjxlit1hkzZlZVVSGEdJm2TFBnzpx59913azlqSUnJN99846OWiYzzOpM1AkhlCwoOZGdnP/zww8odE4RQenr6ggULXnvttRMnimQ7Uk0OZADAY49NmjhRhy1fuHBhw4YNJjEz0RpgvfmRxdmPKC60y3zzy51v+pVCfSGAPE2YaGVwk7HDR+DJ5GH5J0xiFky0bO1BYyIiIuLFF19cuHBh27ZtyRXFiXkMAGlpaUuWLBk3bpxWAD1//vyXX34JgLXRhwoKCn788UeVqRgpbubMGcuXL0tLS1OWpTqpP378Q//973/S09O1glR5efn69eu1cifGuLy8XBuuqnv37jZbGHjZcSeCqfbEUVRUVM+ePd2KDqVQ7qrPd999l5ubq82zbdu277zzzvvvv+8OG6CPJ554YtGiRTffrLP1ePLkyZ9//llVnO8wUAN6qwx5g3UqM/0HysvbqT0/1rFjx7S0NNnPO/GGb7FYSACxU6dOrV+/XqU6AwCr1froo4+uWbNm8ODBpC0Mw7Asy7IsTdNkBLZt23bBggVvvPG6VteKMd63b9/SpUtJ3DNlx2KMP/xwgVYRCgAxMTEvv/xybm7uu+/+bcyYMTabDSGUnJz8v//7v19++eWmTZuysrKMiZkk6XYpWrly1aVLl1RXiW75hx/Wjx//EM/zxBJSi9TU1M8//3zy5Mla+uF0Ojdt2qTyNSI3U+vDJioqqlevXoTTBvvtBwKM8dKlS7Wnzoju9D//+Y9szKw3hqFt27YLFy589dVZWmYuiuKOHTsKCgoaYJzXEmbtp0yubHBLNGHChAkTwYfkNqrH6z8rNIlZkGHqzeqAJEmyL2mLxTJmzJjMzMz8/PxNmzbl5Gw7f/58ly5dhg69fcSIEX379tW113I6nV9//XVeXj64YkCrFG7w4YcLBgwYkJqaqnqQYZiMjIwBAwYcPXp027bt+/fv37p1KwC0bds2PT194MDbMjIy2rVrp0tLOI779ttv8/LyyJ+aNDoCUPfu3T/99NNPP/0sOztblpDcWhpEUfoGllardfLkySzLrl69+vz586q7pNylS5empqbeeOON2mdHjx49fPjww4cPb9++/eDBg7t27QKAzp079+/fPz09/bbbbouJidFtoN1u/89//nPq1KmAd/cN4iMTvPvu38aPH6+6WF5e/uKLL+3cuRMHL2Cxt6zatWv35z//efHiT9euXasUrGX3iUuWLOnbt++gQYO0urWUlJRPPvmkqKgoNzd3z549RMHYq1fPvn37Dhs2rE+fPsQdixbl5eVLlvwfuPUzclnk1VdVVX700cfvvPNnLalDCHXo0H78+PHaTvMRRMkm50Z6ZsOGnwcPHvToo4+q1FYIoZtuuulvf/vbtGnTcnNz9+zZu2tXPvEdMnTo0LS0tIyMjJtvvtlbyIR9+/Z99tm/sJ5mSfddWK3WJ554nGXZVatWlpWVN6GbDPldnDhRtHr16mnTpoWEhKjSxMXFvfzyy48//nh+/q4dO3bs2bOnqKgIANLTB/bp02fo0KGpqamqCB8yioqKPvvsswZt3YoVy8nGgRKFhYUjR44ylXUmTJgw0QIQdetTKfOUnj9MYhZEmNysDly8ePHatWvdunWTr0RERIwcOXLkyJG+PC6K4vfffz9v3jwAUIk7Cnm36oMPPvjLX/6SmJiozcFisaSmpmqZmwEwxrt37/744491BSyEUF5ent1uV1kJ0jQ9aNCgQYMGyVe2bdv22GOTQCGtXrhwgeM4lbwbExMzbdq0adOmkT/tdvucOXPWr18vF3fw4MFPP/105syZ2k16AAgNDR0wYMCAAQN8b6Aoihs3bvzPf/5TT0mOoihvrjKMc1ayiHpCHgYXLlxQ+eRACN1yyy0LFny4YMGH5MrRo8dGjx4ta/yqq6v//Oc/f/DBB927d9fmbLFYevTo0aNHjyeffNLHylRUVHz00Uc5OTkYE1am0wkbNvzco0f3J554whu7M4YoioWFhZ07d1aOIkEQLl++JFv8EmCXswr03nt/79y58+DBg3XtZtu395sQlpWVffrpZ5WVlVolGKGE3sb5Cy88/8ILz5M/7Xb766+/vnbtuiCydH+xaNEnycnJY8eO1dpbIoTi4uJGj75n9Oh7fM+woqLiiy++KCw8IWcStLr6AHknqDELNWHChAkTgSCidy09M4lZUGHaNNYBjPGSJUu03hR9fHbnzp1z5rwpH/HyJnZkZ+fMmTMnsFK0he7Zs+ett96qqqqSlR6qBABI69RBizZt2hDJlZABhNDJkye1RnQqWK3Wm266SXXxv//974cffqj16xAACDEj56kQMurVOuHNrLEuh5zYL0/lvgBjfOrUqTp1MVFRkWlpaaIoyimLior+/ve/l5SU1L8Odrv9448/XrFihbtKHnflTsYYFixY+K9//UtrFlsnyIzYtGmT6rokSXZ7pYYmIeLOtLKycubMl/Py8oKiqzp//vx7772XnZ0NesovcuHEiRO+jPOkpKQm4RGyUhFjPHv27O+++y4oJyfdA+DL+mcVKEyDRhMmTJhoOYjo/VTKvF60ScyCDMrp5Hz/19S1bRqcPXv2o48+8pdXiKK4devWqVOfqaqq8iZTKuRdvGHDxj/96U8nT56sjwAqimJOTs706dOPHy8EjXitKBHn5eU5HA7j3MLDw3v3rtXXYYy3bNlSJw1gGEYOZCxzJ4TQ8uXL//KXv2idy/kFjuO++eabWbNmySeF6rPL7u3Zut5A8E8cIYTy8/O1AYVVCA0NjY+Pl3ULpGO3b98+c+bMgwcP1qdWZWVlc+bMWbz4U0KHQK9zCFkiWLBgwezZs0+fPu17EU6nc+XKVc8884yXenqtPEJQXl721FNPb9myResvxC+UlJS88cYba9Z8q8hc6yoDNm/erOdExwPucd5kSh5S88rKqhdeeHHlylV1kkljXLp06d1331u8+FOlPXMQahko/FqYzPXLhAkTJpoGEb2fGmASMw/Uf7Uy9WZ1A2P48ssvP/jgg6tXr/r4iN1uX7Ro0eOPP15VVUWETm+2Okqrquzs7EcfffT7778PTMwihU6e/L9EJ+Y+L6TrPhF98cWyvXv3Gkvz4eHhHTp0kB1CIISqq6tXr15tTFMpikpMTMQYSxIWBFEQRI7jyb+VK1c+/fTTubm5gUnYFy9efPvtt195ZdbVq9d4XiB58rwgCKIoBhLjsFlZT3333fdbtmwxVoCEhIR07HijMhIDeYMHDhyYMGHiF198oXUoUiecTud33313//3/b82ab/2Ry9GaNd+OH/+HL774ok5KiTE+fvz4nDlzXn11VmVllbdBpy1TdqaPMVRVVT7xxBPz58/XugbxBYIgZGdnP/zwIxs3bpRb562ZVVXVq1at8mGct2sqVY/b/I/8hV977U9z5szxRfWqBcb4wIEDTz311IoVy5X5B62uJkyYMGHChAmfYXKzWhBtge4tScJLly6dOnXqoUOHjKXnmpqarVu3PvbYY/Pnv6/I1kjWURrmlZefnzZt+qRJk7Kzs2tqanys+bVr11avXj1qVNb8+e8Tk0VlzioQU6jKysqpU6f++OOPBjTJYrHExcUT/yVyJf/73//OnTvX2PwyOjqa5wWe50VR9DzQhQoKDkyYMPHZZ58rKChQBc/1BozxxYsXP/7442HD7li+fAXJUJZBJUkSRVEQBKeT8yUYsRLe3kmdcmkDCK4YY/zSSy8tX77cQJ/JMExcXJzs8FD5Xqqqqt58881Jkyb98MMPPjK0mpqa7OzsSZMmTZs2rby8zBexXmlNhzEuLy+fM2dORkbG66+/sX379rKyspqaGjkfjuMuXbr0888/T5kyNSvrzpUrV5KWevHCoh/aQTGGEQD65JNPxowZs3Tpvy9duuQjD+E4bteuXY8//vjkyZPLy8uIp0DwMjvkiytWfFmnmXFMzA3kJXhP4u/pKT80isgVfc71hVm5cuXo0aPff//90tJSH3tGFMUjR47MmDHjvvvuKyg4AAF6ODFPiJkwYcKECRNBA0pK6tTUdWgWUGgMyH9dp9KVvgkRQgB41Kishx/+Q8+ePaOjo4mULAhCVVXV6dOnt2/fvnz58vLycmIYRrLyMYSrbEgma9hstrBx48ZlZWXddNNNsbGxISEh8ol/QRBqamouXLhw9OjRTZs2ff/99+DJ8cA7G1SyGoxh8ODBjzzycL9+/cLDw2WHbw6Ho7q6+tSpU0uWLPn++/UWi4X4aQS3XB4WFvbkk08OHz68Q4cOYWFhpGKiKDocjsuXL+fl5c2aNUvVcFUPA0BCQuLYsfeSTKKiokJDQ+X0HMfV1NSUlZUdPHjwxx9/zMnZJp/yMtDtkFssy6qccSM3tE/pWjrJr548lJ6ePn/+fOI6pbCwcNSoUaAX464+UHZOWlrahAkTBgwYEBMTExISQkqRO2TVqlUrVqzA2OVnEmMQBEGSJGV9IiLCx40bd/vtt6ekpCg7FmPscDiuXr1aVFSUnZ393//+t6qqWtlebf/4UGHZgQciYrqyJu6dAqw0BNU6wLxw4cJLL80gsRa8bSi4fZPUTpOhQ4eOHTv2lltuSUhICA0NlV13YIxramquXbtG3FSuW7eurKzMTfxwnXslin7ANpvtqaeeHjlyhME4lyRMUZS75ljZD+S3L18AVefLnw7du9oHZZAR26tX6kMPPdinT5/ExMSwsDB5XpMBUFVVVVxcnJ+/a926dSdOnAC9j49e/9fOCPIl8LeNXvKpvRn0aWWiOYOiKIZhDN72Lzfc0PP33xFCNE1TFEUCgYSEhISFhYWHh0dGRkZERHzwwQdatz0mTJho5iDT9o9//GNFRUVFRYXdXlldXe1wODiOEwReFCXluXoDFCa07Vqu9hDeCmByMxdUorx8mVwgoqHCq7hLCFOJUEoZ1F9hF/TELMVv8BR5AQDTNKP09qEUrYwLlVkWAEgSFkVB+4RSLrRaLUoLOkLP3MRV6VgPMJYUB5ZApQlRSGbqKmlketf/k5sGPaPNn/SMTCaNKas3bqZIjNPT099//30FN8vy983WCc8BRiqsbBFgDBRFURQCQEQbGRJiFQSRaHE9ZWtwV56iKETUjMTriSRhBWv1ILqK9vpRZ+1Fzxyw7O9Rmfif//zH6NGjlU+VlZVNnz599+49BnXwUtXatsjPKammcgQqiYHvTVNNQ0U+cjIMtZ5+amkq+eHjUFFQO4/HPT9BdfBJUHSC/I3yvKisv0ePkuFX58wC12ZTIG30kg8oh6JJzK4fWCwW47dtzM0iIiIiIiI+/PBDk5uZMNHiQKbtc889V1FRYbfbTW6mgulD3wXk4U1b3lyv/UNhPiTLSRhjpQ56VpkAACAASURBVIDoSiyTFn/lDJn/KImQfBMAuc2xamOOgac0w3G8X3oPq9VCUSCKclnI875ODd173jqlkLkk74grZC+PBirq4OH9T9lApcztKWr7RDsFQZAX/npLeyghIVH2Fy+KooFFXOBleDB5meHLLx0AsCR5mHPKrJKiKJqm3QMSJDcwliTJVU9RlBSKR1eGoBly3qB6BaAR9xV3a1Mpdi48diu0sSIqKyv37NmjKkLbRaAzLmsnIMYyGyHESdlMOaVPL05TE+xuCHkWSZLOOFd+QJRXjEukKIokcHtDdT1IZgfRiKo2QQwq7LlPBAgpewYUOkxXvRTZ1t0xiv0a/9pomA/JCrkHsKk3u16gfc/anTKnkyPcjKYpScIYA0XRDMMTNFJFTZgw0TAIxIj++oDJzWqh3SDX/pbVDoot89rH5Vv1ES88q1ErIyolP92U4I+EpNQjqUynVMncJEGnSjJJwxjzvKCV4A2KVonyngZOtSyFXPSxS5VpBEGwWNg6HzHOhxTfuXMneV/2woULWs4ZFKi6BQA0fYmVb438YFlWcXwLIQQURWNMYQzu43weqk2FVq12B6HOviWJN2z4uV27dhcuXCwuPnn06NF9+/Zv3bpFqzbxNndIsszModoQCyRmtC9vWfVqlNVzzwuZjCmbCQj5MTtAPZ0BXJZ7WHUXFLNALxOv+RNVgLcA6HKGFFUbuEySMDldafyIUofmqX8GVRcp9bTGMPi8+DUX6vpMmbzMhFcoV0DC00yYMNHSgbHLosf9pzmxARqTmxnLIo0PY0HHG4xlh6DrUsBD5FVn7q04q9UCXqz16irCaxrjK5JUK53rpmcYBiEkiqLc4dpC9QU/vSrRNE3TNMZYEARvMxljLIoSTRt5u/HlI4AQ3HLLLYSbSZJEQgg0ED0DTYON+4Smad0JRcgCy7LE0YtGx6VflgFk9hUeHh4eHt65c6fhw4cDwMaNG5966ikfMyEYOXJkTEyMKvNTp04plKU+QdNR2lHn9VZQiggsWzIXAvsMUhSiKJphaGN7D297THopA6jFdYrWsX61CGjXL1ltjBWQ3IYEJkyYaKFw2/jUAgAU5wWuXzSSn0aLxcIw+nJkU4GiEMPQpp16UGDg7BEhZLGwxG6LYWjZnUnAoGmaYWiEgKKQsWasnrGwyNdhzJgxffv2JVfsdvu+fft90DO1ThDtlhLdunVLTk4GH/a6SIKsrKysrCxVyO+amprjx4/7RcxaKFiWJXOhnvnQNGWxsCwboFrYhL8w16/mAJmSEdGttVJTEyauH0iS6OZmIJO0pq5Us0BjcLM6j/w2IRCC1re8BT3QqvFsMY4tJjt8d/9ZX26mysFYQjWum0G7iH1d167JU6dOjY6OJhePHTu2bt1aaDZG0sbvJeibylrn7B06dJgyZYpxZeSvbWbm0FmzXomLi1MlKC8v37ZtWzPp0gYCTdNWqyW4wj1FIavVUv/NDhPGMNevRobB+kW+JJIkSZJINGeNWzUTJkwEExgD2WZRxUYy0eDcjKbpZruwESAEpnxjjLq4mdHmpVYeValN/IL2TRnLu8Z1M6ATAPDQQw8uWbKkR48e5KLdbl+3bp3BU40PsoVscDeIZSEEv/zyS3V1tfIiTdNjx45dvPiTrl1d2jOFWYLHBtjUqVPef//9Tp06qbIVRTE3N7e4uLgV6yKJ1qWBMmcY2mB7ohX3auPAXL+aAzw/LC4zKEEQ62kZYcKEiaYFxhLxrUW8l4HnZL+e168GP2/WIpYNmqZbk3WE7+fNfIQxGzG4q0vDKIoKmDbozlWDDAOuOQCMHDnqxhtvJL9FUdywYeOKFV8SNxAAzeWTIYqirtxvrDAMABhDbu6ORx450717d+V1hmGysrJuv/32o0eP7tixc//+/Vu3biVax169evXq1Ss9PX3gwNtiY2N1393p06eXLVsOzYnxBhHEoNeXlEqTe/lZgjq1bbpdR1EUyzIAwPOCqV4IGOb61fjQXb8Ux8ywJEmCIIiiwPN8TU1NfTb7TJgw0STAGNfU1PA8LwgCidGqXAQpimIYGmN83a5fDc7NWgTvbRGVbEIY2v4ZPejFsVtwnFj6CAO/HQbtQgitXr26T5/ecXFxHMd98803r776J6VXyeYA8v0iv1XNpGlKkgLnwLooLi5et25dUlKSHMtYRmhoaFpaWlpaml8ZVlRULFmypLCwkPzZyjbJZHbkDRgDCVVXJy9FCLkjJahvyTHulGAYxtgLjgkf0SKGZIuoZMBQumeUj5mJoshxPM/zZ86cSUpKwmboBRMmWg7IhD1z5ozD4aypqSEz2r0UYoZhlF6Rr0+Y63crRNDPmxmI+M1h/hivysaHygxubdiwITs7++TJk7Nnz3711T+Bm4g2HyHA7XYfeF7gOI68d54XGqieGONFixb98MMPQdmkdzgc//73FytWfFn/rJohjImZ/Mq07hZJNCfVu8MYi6LIcbUvl2TCcbz2XbAsKxMzcsC6/s0xYaLR4G39InsZBGSvnef5r7/+mmGY1qQ2NGGi1UMURYZhVq1a7XQ6yFyWpzZNM+b6BWZ8MxM+IjCv8brkJ+h0LuAMDfVmAIBnzpwp+3bHtcHHmwuUMQlkSJLkjmwWNChDG8+ZMyc6Onro0KH1Mfe6du3aokWLFi9eDP6EhG4pQAgZEDNdTZf8oNsGkuY4Xjs+ycsl/tx1Y+8qHVcoYtyZMNGyofSyTbgZz/NOp/PQoUNr1nx7333jRFEk6uWmrqkJEya8gijHKIpas+bbgoICp9NJzBrJNiXLsgq/INf1+kVHR9/QoAUE6xC808mJeghW/i1x403bdtIKq9XCMD6dQCA5+JLS27mXOjc2tBK8L0ZchtVQr77GJ8IZhtEV+8m5BW+leKtga6IQ/oK0neO4deu+Y1m2R48eVqvV30wwxkeOHHnjjTe++WYNyRVaXa+SAzNaSBKWGRdFUdpA7Z6hz5BqfMojn1h2qTJHCFmtHh4FdcmbCb9grl8NhzrXr2nh4f+orAJF5EyEACHK/QORxeWXX44UFhYmJCSEh4ebgSVMmGjOcDgcJ0+e/OSTxRs3bnQ4HBzn5DiO5znyMSQMjSyLHOfT+iV/JVoZTL2ZCZ8gSfpxnOu0J9Qq3OojRkiSBOCxogesyPJFVy7HxzbPM6iIxPz581es+PLll2eOGDEiIiLClxxEUTxx4sSKFSuWLVuu0Fk2J0VkMOBNOhRFSd5EkM+DSRJWMijlLFONT5Z1BUZT5iODBP1TXuF5r2HZTZhocZAd5RD9mCBQCPEcx5HP8v79+w4fPsyyLMuyDMO4A4VT5JtNXOp4O4FZ59aeX+nrAtIyUn8rQGCG3jbREKBpg71sl+RGUa5gjxiDKNaOXuUsE0WJpCfb9xSFiAsfp5NzOBw8zzmdTo7jyX8xBopCMjEjLkCu8/XL5GatEME9bEbgXcVUx4OCICjtu+rpPxBjLIoeLLFO5YC3GhpTRBUTu86JGQGhZ64zbhjKy8tffPElhODee+8dMWJkjx7d27RpExoaKgsTxBFTdXV1cXFxfv6udevWnjhRBEC8XNZyvdbUtzStH6FYRajkAaxKLEkSzwvE76hGaYbkZ1WynNbzhyCIptxmooVCu36RrTGiLkbIRc/A/fHHGERRYhieZVmaphmGodxQflq8BYIzXkEQopRsqv4BrwlvVJQuGO9PedvrMbXiJoIOiqJ1tzBUw145JlXjECGKopAouhzig5ubEZ0YsUaurq4hNsk8zxFDEndgDJejRgOz/+sHJjcz4SskCQcQPFeSJEFwme5IEjbYI6Qoioj15ESBN+FSEASEXDoEQVC7UvC5Vtf1lkzA0JrhYYzXrl2riPyGFOedsJvOkadcO20IQWuNXuItnoFq2MvKZO3g9bYd7u0RWZ+myAGbC5uJ1gfZhz6AKAiAEHAc5451JjAMw3EcsQpGiBAzAtfjDMPofnDqJDmywIqx0fqFEOU24MdK2VQLuSaybsEAutzMuCYmTAQG3cEmSVipHAMAhmHlxUgQjKYPxq5pS9M0IWCCIDocLv8fgsAjRGHs8rzqPk1a3+2P1gGTm7VCBD2+GYEoihSlM2DqjFem67JCC/lgGEIIgDbI0/ctQ29Hw83JHzDcziGxm18B1BIGmYO5lGPkT5IQ3IaMrdVA1NvCppWiOI4jiX0XsHieJzsXysGv9PxBgLG5oW6iZcNbfDNZdQZAAYg8DwzDk112QRBompZNGYnGDCGkDESpjDiiRLCUzCzLKreleD4I3Kmh62zChAyWZZxOp+qit5FMjKF82xyXRQUKY0l58pamaUHgiVLOrTvDPK/jBOs6hMnNTPgKSZJ0vTXStBGP8h0cx8kOEoK18Oj6EryeHbMGCzK5cn9Ga/VgnldkFVmzi0AQXHhzluONKfnLoDD2OJmGEFLKgu4017VjKxOtG7VHVDGWJCCbfgBAote6iRlyOwtB2k+NdspAXdYcfoFwwiCuL57OgVww919MBB0IIUHQoQM+OuQwhsLHqkR8sEmSRNO0KApyWDOiEnc6nSYxIzC5WStEQ5w3I1AdHiMIwNDRG4JOmXTrZlqDBBF1HsyTL7RSUuaC7pH9oOyda+EteJpWYmMYxhztJloWjNcv96kzhDEigh3PCwi5nJpSFHL5/tDjZhzH6aqhgiKANgTcETU8YCrNTAQdLMuqDBcheCNNZmYAWJIw2UMRRUFmZQTajcXref0yuZkJP+BNddY8p5CuuGwqzUw0BHS3t8lII746gqXU0rpkJNA6tiJH0ZrfvDRhIkAoVWeEjyGERFGkKCRJoszKwP1Lm4PWDBhch6Kb3TxhGEa722Lqxk00BLSTQh5p9V+/5BMQGGOiWxZFj4iFxHJS1zVx85uXjYRmx8381fl4S+8txFDrRiO0mud57WYeTVOiqPYS4SNIvF3d92i1WnQj8PqYra7HIdMapJnAfSzEQ4iSjw63LA/RuqazRNqjKJdbYYSAZdl6Dj+tS0Z3WeoNTtkaiqZ9CnVoIigw16/6QNtqb/3g9qUhEm4mSbUh7N3czCOlDEEQvCij6vCXKC9DnpbbAIAsFlb25q+ExWLhON7HMCGq/AGQm3B6wPcMtTnLaCmG5T7WXNl1mm5sKOj6m1GuXwbOYBoBfr10iqK1CxPPCxhLxO+iPA4FQUce86WryUM0TSME7tDSsjINtI4ZzfWr2XEzE80c5Oy1dueeZdnAtlXI5NTOQCLvBmx8rOuYIWC/jiaCBYSQ7iEK913XCX45/JcgtIA4J1qXMw2hntW6ZCTQOmaUCSH5fX2ubSZaMYhUhxCSpLbpD9wGO1bvKJVDVEfcPCor5pev884BKARH+QfH6fhTpWna2/rl/v5YrazTybuyIgZaEH7zqKyYo9/tKwUkCKJSSCXHsH2Zerr5WywW7QckMN/iyqoe/jq/DFxF+JtP46POmiu7zsGRg80hym4MepU065fML5RpSJQUqgnXL79eOkWpXQZgLO8t1i5kkoQFgQy/8G6jRsUe/jqvDOlmq9tklmWJTaPqrtaPsbl+gcnNWgHqc7ossN1Zslup2r9HiGwTBlIZmezJk5AYbrk/BH5D13DF9M3atCAxEvxaLikKWSwsWSeasxpNS5nkkUZ8T1EUkle7wKA7pMGLYwDlabQgHgc1YSLoMF6/DO5ijC0W1qVEwrUXXaKfW++uFRxFUZQkHf2zLj1zy5ExfcYMt+1fvaPUlafLxRGWMGDeyYFm/UIIiEs6g9Z5y99qtWo1ZrpB532BsqryEthyuJnXmnt03b5VuaUAEJN27wjlawpiZeT1C2PJdzmCWAM2/vrl10tnGFrVInkXgPyXrF88z7tbIWEMWHL1gy/9bLFY5Dem5Gbm+uUNJjczEQiUQcZkEHoWgAtUQvYYhmYYWj7PFhiV0vVfB0F1xmUiAHjT+fgChIBlGeJdN7i1Cgp04zQoV+J6VpsY/ere0j0DoI2xW2eUCxMmWjpkTZrrZAtg90WXiSOxNyNyJAliofwikevkiBeujQ6C3JZpVlsoMcxCSkUJuSmJogCYpmmaZuT1i+N4QRAUBpbI7UxcWagr0iZFufJHCDEMi7HkDkDigsq3OEVRysaCIjCJKgRlbYdIrnSSO7YkuYVr/yT3a+sm/0nSkEIVdUCkS1V9qKyMcduVb6QeNbfaQsnrRgAhYaGuorBeYrnaSugp4morQK6wLEvTlCSJ2kqCBqo0GGOaphBCsuGr3LcIuQYY+a19VlkrZQKDt0Dc4biylbAyB91siWJKZalLvOyQsohjfc83JedGZpk2b4/eIHso2mTm+mUAk5u1Kmj1YA3ns5EEXNLTnrEBqPIFQRBFRNM0QojYaPlL8AyM5QLecTRRf3hjy8TqT/bUJCdGxJCfolSPUBQKjPk3NIyPQNQT3lwyEuiyPm11WsQeuQkT/tpxIFQrZytkfZcWTZKYhP4jhiRH0iDWlB3ZsePYJQFjjOkbumVkpCbaaBDtxbtyD15wiZ7g3gYKbd/3tj4dbrDQAGJVWUHOtovt78poDwAZDw3OXZ1bqijdXRNRlHBElyEZqQk2GkT7idyt+8/zCKGwG2/N6N9RkdXJCqys1S87dhy7LIbffKc7//w1u8s92xjZ+bbbUhJsNIgVxbty9px14PBud96dePGQ2C4lMZQWK4p2bNxTxgOgqK5DhpB2VRTtyN5XrmxXbVURQsqUxbu37T4tdRkxMmL/ugNXEFBJtz84AHZ/vb1ExDimz7197Bu2nLR2k9OfyN26r9wJEd3vzIi54IhNbhNamvf1QXbQsLTEULrmwt7srUV2IkyH3zRgcD+Dtuu+ET9qXrQje28Z28P1asYPzv3xcmpGB9drWpV7FqjoOqqde1p/85eK7irXp3jXtoJyHkV0HT6y7aVfpMQebUNo0V68a+v+cg5jiOySMbhXgrs++89z8hKGEGBb8gjlUyfzN+4p5cJvvuue2EMrd5YCYBze/a67Yg+u3GHvftfdcaV76aS0hFBwlBVsOwS9bk9LDIWasoLsbUV2Va20zTm786sC6KccbNu2F1cAyOFtVEuSzO1tN/Yf1PfGaPJU+aGdeSWV4V2zRrapHWAndmzcW8YDsAn9RmR0iaTFiqJDF93vhMw4bzDXr4ChH5nXRAtCwAO3/iNeEARdL+HEFM1isej6SPAGjLEgCDzP+8vraJpmWdZi0dfMkMikvudmIoigKMpiURMzUZQ4juc4jlh6qLYYic80juM4jpckj2FAmL+3eOJNBe08UlU7YDAMY7CweXOToy29ufWYCRMyGm79Qon9M9tf3PbV6lWr1h+G1AFdbQghRHfMyEqBIz+tXrnqq82lNwy6vWek53yxdkkfEH0x9/tvvlnz9YZCMbF/z8TKYz/llgKU5q7OLdXOOAwIEH1jRlYKdmcbO3R470gJQrpmDIouz/521arVX5GsEoBqV1urQ9B7QNdwmq4u3LDzHMC5vG92lbk4iWtqU+1vu6O7O9tz0YOybo0jCqI28WFHN3y16qsNhWKXgX3bIkR3HHKn3K5zMbcP7x2lOQjlrqoyZXT6qAHxjtLi6sQ2kQgBimsTCxAbHwuAcMyNHatKSrkbh9yZAr/8SNLHDh3RJwoDAER2iC3LXrnyqx3nO6f3DyncsGrVj6dC+g/obMWSJKHQboPTbzBou5c34mvNV28qjbl9eJ9o+28/5p4FOJu7akep/eiPuaWu36DqEI9ql+esWvX1Tg0xIzSDvEry4Nebz90waFS/ePJRjY8LO7Z57TdrNp0QOvXvFSOIuN3gUbdgRc1TIyVRFBXrF8hPrd1SJHa+tV8iQ9Na8kH+17599G8bv169dtfl2P6jBtgOr/969brdV2L7pySAR61030LexS4Zg6LLt66ROzwlAZSKSi0wxhDSddDA6Au5369Zs2btliIpIa1HG9JYxQBLHti3DaDQLrcPjb+4bd2qVWvyuU5dIqFOnzTm+lUfXI9tbjUgA9tiYa1WC/mnTSPf0v4jhlL13N+XJInjeN1MEAKGoa1Wi8ViYVmWxAatPyEkm1JuPmaxWi0MQ+uyMoyB43jzjFlTQbtnRt6Ij9wbY8zzvHZ0sSzTrD7Weo5AApxUZGAzDEOGt65LRgIDrzba69fnvqOJZo4grV/e55oocqEJXZLjo1m+ZPvqH49WAgDVMSmx6uTBU9UYIenqob3HqQ4dIj3EQWfRljVbjlyTADDYT5VVAcPQrjmudMnnAYRuTEqsKpKz3XeM6tgpFtcc37hq4+GrEgBIV4tLq4CiAUSJC01ITm4TEyKd3fnNpiIHTeuvX5KExYQbEyqOHigh2R7ed0zs1KUtAAD8XnL0ohMh6WrJ6QqLhUVUR88KHKc6dooFrRYCA9WxU6Iqz+QER+lpsVO7CEAx7RPsx4/bE9rFAES0SXScOcd1TEqsKjpwqkbZNFKH06crEJKsHTrecKmoxA5gP/zTqs1FDgAA3bZjoe434rXmXjpZlUh+keoOUVT7zOkKAFHXSA4r+gcoClX+WnBCuikpHiEEcLXk2KVqUeKvFPvS5xhjUZIwXC05dolDSLxacsZuYVmgKQoAgdtA0dU05HqnDsDOa5cdcLmo8JoE2HH1sgNoGhm0/ffTpysARLHm+IaVGw8pOpymoE76BI7CrWu2HrkmYYzFqyXnqoBCZDJ4DjALZevUJa7st4KLTgDp6uEDxXr2WOb6FUSYNo0tGIIg+OtcQYV6+idwZ4I5jjPw9ECc71GUjg7NRyHW3zY2f+8RrR4IIRUxC8yylIwulfUsyzIBB1doBChNNIm7tjqHorHthwqqo5jEBFQ2A2623QKehsctxQmniQZCUNYvUaypqgEbADnURC5aaJBEgIt7f97Zd1DvIaP60GLN5RO7tx0o520hNrAl3vlg99pcSkN4/rJy/aLCE7t0aR8VFhEfHRESAucQuCysKYplPRzTSQyFgKIoKjIsHGyJdz7YozbbczaGucZEtu+S3D5azoqi6SsFW3b3vjUlY0QfWnRcKd634/AF9VdRXr8irGFgr7ADkKZxDh7CaYQAoLqiGsmSNwbsbpeiAqUhoLfChlnDoKI2T97Jg43CNadLxIz4kFMQK17YfRK1vzU6JILtJBZvqbF1soEt8a6HVDljgGp7NcKAWZYFh6MGk2NItbWiItp163ZjdFhEmxsiQ0LgLABc3Lshr296at1vRKfmGIeH6raRpMMKA1cMAF46BKu6ToswaxjYKyoRMAyNMeZqeAijAQBD1TW7iH3uc/cYqbpmF0WKktVlGGMEnmEeXB/t6opqcGu6HA6HR9sNmmN3N4eKaNetW8cbbK4OLwWfoBntpBtJLwFNIwSAAVOYBol3L2M1dgcoabG5fgUdzY6bebM4N+PAaCFJkuokZWOeN9OtjL+++IK+IWKysmYCVQwDbWRJvyAIAsYeMZcDjtkQdOgdpXOZ+JOtfZqmjJvvLWqZLlRebeRFkaYpwlf19h19zLthoYqaTSyfA3ML3mxhrl++o57rl3uWVVZUQ4SFwtg1ihAdG237/UIFRghqzu7ffHY/UKHxqRnD0vuUrtlj53m4vHfd5pMOACIHY7dbR7J+0W1vvev2uAuHjpw6deSgnek6fESEXKQiqrXHLEMgCDxcKVifXewEQAiRyY7i+909NN4jK4QQwtVnD2wrPYhRaFzPgbffmlq2fv9FRf5EpUCOA1U7qyAiMgLOVRAdYwir0PdgxX+B99IuNUiekbV5slYWJIminGdKqFtv7IgiLh6ttOMLEd27JoXA6TynOmdXthEylUI8z0NoaAiAA0Pt6ab4W++9o015weGS4ksH7Jauo0ZFACCEq07v23zGpzeiBc/p1QTagftBcFFDBIB5nofL+9a51Hjqarvpk1Y35+rzKPpiFfmGh7LEM0bgfQ5YkkQA5fefCrHQwIkYY5ZW1kRVH+QuDgt1vQVoc+tY0uElrg6P1O1Ez8biuP533dFGM9pdrWBZBoBCCBAgEUSgLBRgCRAZNXJtzfWrIYprRqZBJoIFQRAD9j5fT5AVjuN4UZQac/sDYxAEkZxiMolZk0PFz7WRkQOAKHqMaoSAYZrd1pISSltHAyNMmqZ9X9i0Hod9LKXxwTAMsWcmr4k4YgUAQRCdTs7p5MjbZBhadpHnNlFu1q/VREPDr/ULY0dp8eXEPoM6RVIAgOjIpMF9Ei8VnaqhQjpnPnRnz2gKg+SwX63ieI4HcJwuKotNvTXJRgGCkPg+I+8f3iVEETsYW6IjLRVnfjtxpvyqGHlL/5ttQLEUxhzPAVBevd45zpwsj0np1zGMAsCW2NTh4zI7WcNioi32s8dOnj1/rTYra6ch949MiUQYizX2q9Ucz3EYY8xzHGAs8Lwgi6cYY/FUSVlk9z5JNhoBfUOvfjfTp0suyKUTcuqqgGG7lP3lJU+oKTsTmnJLzMWyCxiuXLwS26UzXXzODsh5xjPnUf9veJcQBUvBjtLTv8d27hQJyHJjxn3jbksAALDFRlsqzhwtOl1+VYpIGdDDBrSFtnbOHH9XL7/eiGcn69ZEfjUIgOfcv51nispiexlUu7ZHFHyA9Hl5ZPfeN4VRACjylrRk6nTxeUkKoM9rHdVgDLUHqyvtdohp185KUUxox9Rkm0dKT4Ue+Y0AkJe2yzpDnQ6nLFRt8XqNBQBbXLTFXqoaoq6jju7VBAEAhapLii4l9km/MQQAhXVO6RTqysFcvxpo/TJXwdYGJY/XRthsHBCvHuQ35UZDqMgkN4KctYl6QBX7Lohh5VSB9WiaEkUdj8PNBJIkAdCK3/rwfZLqehyWJEnukOYzEeRobCQMK0VZyGtSfp3ID4ahGYZRHuQh6ZuJUtREI8P3fWhZeeU8mb0BBt46/L4BFhpArCgt+GlLUQ1G+EReTvTtmff1sNAgVpUX5By8hhDwxbk/sxkZdz4wgAbRcblox7aTQcN+pgAAIABJREFUToUMjatOHC5KGjzy/u4g1pQf2VNQdnuPyEiAK2fLHIMH3D+04IecEqfscNw9yBHwp/I3swMHjhzXnwbRcflk3s4SjmePnEwaOHzczSA6yn/bd7B88M1RUY5Du3ZEZQwZc7OrVtsOXOIxwPlTpTVD0x+8g3Vrekgb8dm8Tbb0dFLbiuKdG3adE1GkrGNx204DAr54xwZ28GCv7artOOlM3qaw2jzzNu4ukwAA7GdPO1Lbl10EwGL5Wbsl4lJ5BQDCXImyxy6dyN1W5IAId8kA4CjcsbvN8FEPpdJixYkdm84jAFxddKioU8aoB2q7sXtUlONAfk70EH/fiPy+MVesUxNwni6tGTpo/B171m4+eYn8Hr533eYivcSk2hgAEMbh3e+6O+7Qqh3nPBYRCkr3bI34/+y9fXxT130//j56sGjTaGlT0SRWOmRBEtQ1iZoOK9/6IfsG3AxQWsBJME4KqL81eL/x0A3jtmB34yEdtpu1sNWEbjZO6+C0NmQzOJ2x29rQVYZ0jp1NYCfyVRKJplX6a6auaSRZOr8/zr1X5149WPgJQ/R+EcW6OvdzzudzPud8zuc8fM6fLlv+ufu0iP3O5+51X56Ynsyl3baizrw18tLbD9y3qnxZLOR95Y1Q/gKFr8iPk+Rdj2l4l2ohHk8tcLzNFBTx+A1LV6qZZdo+bvnMg5+/g1dRBNmv8cTiDaUkPH6211jyZw8/en8s5H3lzdCtC0Apzdmv2bJfZNEiyzRJZMZM7dmY7T0hc7b3b1ah1Wp5w6b6etVBOMhfuV8ViXlrwk8lypibMudwpeAvDkrZHU8T/C3M8+HSs+RboeUefNLzZqptEpmR7oidar9+Ms3ZqIUMYFtc5Krh9SG5m5U7cFX6eXLvRc5+zSVUBuvVWz625K1fZUgve0fy9VDSYwDy2SfR1rD7muR3uRcVtoa7j0t8i10hxZks3n4xkySeqabSHVCStZKJs22TCRMm5ZWiVPytAOz/MqcSfXZ7VeL8En9nV0q+pLvaEnxKpU1Ij5WEL4y0a1R8l/0Sj8vZJehpNBr5sB97lYmHF6NE+cpqJLnkckquJAohpBRIymJrP15UGP+Z+7JYcYxHnU4vB/MASDQamSmZs7fYRUFEvKaMP/AvHpljROTPeJwmSymZHanu1HorJ9B8/DOO+H/wzELcfqKXd6KyGonF4vF4jJFk1yFIt/wRvhIppczWZBmrY5bs16S9xJVintiv3LrZdQWVJzavHDMozVIO1w1kYwPJ/Mg/zcbwemJiQj52rNEQNmsFSbvmg87LtopfQE6J7HdxsHvg0vyk8P2uelQrNg8q+8zRaDQbD0SVXqvVzAPXLIc5xRQaL79MIblV8vPEdczg1tn4USxPgaNJ2eBZfpdfalD5cvyvzEWh3MXHlFLJb5FuUlaUQZEjwA/KE6Nn+VMqbVzyFdlPJB4XSyUXQMWX7B/KufM0IS6SgE/ATYaKnqdMmQ9rKQ/WVetFsieZLEaJWlY1oio5L2T2K+9hcj5GCoEkB2e/dWFEGAILH8264ng8zrvZbN/aNGXOyyoep4RQnU4jcS3mLosiFovxpHhNUPGezI5K4Ew4smrdujAqDCElZFWU7jSX9TBx0yyvrXJ15OyXjBm3XznfTG7z/KyPiKQZtflxJlG5RYGbrqPK6cO0r8gvzlKR2IOkg62ZcuSnErneYU4FnjTFpUmarpsvCnCl4EXKi3o6NNPEfUl8j8fppLsUkidEJ633eFxhJrn9k2zbt5bObTwYfleGWA7ON0tOr5wEzbYKrqiyVKPAmbpvbfpIXti/ioW5uuDrCGnqV+kSTEVtrm8Qol5R4R+zgaNKzgyyxYTCgEI5eShaIrZwIS2VUOWQQCaoMMQyNammFKRUxZCTyWspqqIqf6KEEDYklrrKxNAlJV+qsTWfklMw8PYuWaoqyjJBSTiJlGylha+OdLxPWiPJJU8WMvvUaMQ1H1U1ZSi2VqsNvjJM9Hk6sSrZr9IhK0KY/ZopmctpYrGYfGsCpZRbIyKEENl+yd5ySt6T2VEJXB4NyiPDy7+4oLL+TErS9AE/a6AhJC7bYkLkdsHzeGUjtOmkTOfUzT3m0n7No7N3VwVSrX/h+LAgCILPp/gnCMLoSG974wabIvF8gbnyUN/IJUEY9/kE4fS+DKWTSt7Q5xN8I8ddyrnAmQIhBK7jIz7B19fA2q2rfdjnE/oas26Wjb2CMC6/PrPFywxRGrYNh9sPVUoPr7T88xbMfDb2CYIw3tc4AwT1er1eP0lAzuzPjajUZtJXMlMmBHq9ThUocvaQ3I5kuwuAEFf7iODzDbe7yHSsTvYpxXXLLzz70tjY2Evf+4Lozc5d3xWLxcEF6mR/sPx1Oq1sz+S9K+wnVfpY6vuHrhOI1WFe/bVn/+lr/JOkNPS2x57uvvDK2Njo6Ojo6At/m8rTeD+DcOAmhkgikoE0gmdrI/IyhfwQ3HCQIyW/S/h1FaIEQACRsIose5qSlCplyneTWJOyEWkSboOZ/IsmJV9ZFjWZu5QS476qOZKT8a9MynuGGsmm5KpMGSPcKffUxc7Ly9PptKp1LRVZ5uxNX+bJb0kLXESjhPSQ5OXp9fo87vVsa4Hjgn9F/kk915xcFxqNRtqmmIlZ+Vc508y4YvvFYY7Poc0T+/V+980mhcFodZQfaG93mQlh8wdXu0RyGbYcrnNajQb2MBQaBzdPkxKJX6VtADNesIRtVMxo0mwaMJ+GpJ4QnS1Iee3v6z7gtJkMhMxxAWYbynl3kmV/mg55eXkpL0tVIcsuNXkReNJXsvH6NBqSlzcXAcozLI6pxJxu/D3lXNLlC6URnmNNnpiYoBQaDWF3BDNViUQSga3YcznsFTtLwKenM3Hv4jwHIRtaTx7eWFhwY8ba+dI/7F7F9/K5FbMccpgemP1SOTPJyWbPJbha9ov1NCpmJ93ckZHgbNmvqeUyI5gn9uua2dM4q/fASCvC3g7Lil28A7a0pGrHge1lZqNjy4F1zRs7Zq8IVwxCmMX2d21dv+3U5eQZoIwvs/9mVeP5PY2Jk8RpS0QUrt0sly0dDFLmYu7N6+9pvpLl+PmNhKvM7wm8UiSHvpD2flDmAWo0GnaU9gqINlfc3QxciagZC7FYYqu6NLnHe/jIy5v1iH8pTbi0sUcxQ5Hy3SwDEGc5UJB3p8jZ0rldNGOQrwunFPG4eCo6FovF43F2dyfbSyPf3RkOJ64XnydRQGYWvP2Sdtl9cIEBmTs6SqnlRgMA/6ntj3+5+zKZ7qxKDjm8zyHZr0Q7isfFU1VTt19Xjrm0X5k7jXT2KxsHcpbs19TenUHMB/t1zfhmcwXF2g8uDhzZUvHRU70um8nmdKKjK+UcP1N9VdAhZL0IoNpuPmliKSUAIOQfOnWZRRBiA7KUzVDaA62mkyqZxHvGBQ0V75MVm0LcmJ6JL6X0xG/yBmt5t5sqL5J0MjvrLBTPFT8RgCaey7urZQr8GYAMOUosJHE1WTlV6TNWRPIhSYJEVRKOa06xpfGh6sXkrFWl0uv17E9pfJk42SXrcCwWi0bl7eyKeFbJGXF73BOcqhgEt7NfzigSiaSsBUKIXq/ny67T6dg53QzCz1yPKTVHFi+AWCzOJmJlOhqNhhDViylmQ+LxOHs3ZV6yTNjoQc5XpVF84VPaNsr7aqn0Npk7OYHc+vgX5TIQ7giEfCJCr1dEZ2FbdJiUotGoPAZipPh7S9kTrVaj0egzW7h03RFfpOSOAlA3lkl5lBWSr5SU65+TNu10jYvVDSfJ5FYQCrx8OgDx2AfXwEky8WT2+crKXMIccri+oTIN7B5kvmFSSuPx+MTErDcW1hOqHrJLYtjonz0hBHq9frZjEbOoj/yTLEN8x+Px5HdT0s/Sv0o+wTX3h6V5k0QItFqNVpsHyelS1UXyvdss/fQ9tNyeRhWYSUvEHqXUv8/jB2AwfFTem2erPNR9YZgd9PL5hs+f/nbFXSxi6ZaTo4LPd/qAGeDMp6t9uK8xX5FP+bELPsHXvd+cTHB0uK+11mlOGGBX+7DP19tYur97RHj9dd/ro31nfy74fOVWAEZHnTDuG2l3gX7zx77XXx9pd4EbRohnXZ7/4uRdjdhTlNQe6x2+JIwLwrhv5Gx7XSkbN8ueZzLvG5amGAmlJm5eXXP09IWRS/KJvtGR892HN5ildTM5/dItLWeHxwVh3Oe7NNz77Q1LxQTisMnsrGvtHRlNnAlsrVttlsaChDT0+YSRdper9eyoT/D5hJGTuwDA7EyXO0BpwxlBkEUq+PoaWMXJB7TEEc/SikOnB0fE44jjIxdOH65cyvEonuirEo8CCoIg+EbOttc5zdntk5QTmCU5C8L46Ejv4cp8ZYJ8Z90xlkWyzoiOWUnVM70vj/oEQRj3jfQe2pCfnJFSksnsKKDVasmm710YHe3+RtHf/etLY2Njr776yplvL0+hGKPDvcf2MJ7j8cLD5wSf79LJKqKkXNvtE15/vfup2wlcx4eFcaG3nvt1aeXh0xdGmAhZFTtvJ4QQFB466/MJ54+tlb13AMTc0Ddy3EUIpTQSicRicUpv+9sXRkdHz/3LOpL5zG42yglAOhR3yFl3/JxYMFY1S+VlQwC3Pfa3z/ddGBsbFQRh9Nzx2tJJqjsajVKa/9jTL5y7MDo6Ojo29sqF7qcfu43KVQlg4mMPpVR4JOYU8ysPnDg3IoyNjY6Ojvz4e18rlrOIJwb0GfqZFLpBXO0jgiCcaUBpXfvZEUmRmCraqp7pGxESLTRfLIxerydLK/7+ey++9Moro6OjY6xAF7q/+9UirVZjMOTp9bq/eH5YEMb7/ulzf/v82f987dXRUZbk6cfupGxsBEBz+6qvfrc7XXWI0wGS9grCuM833He40tzYKwjjI+2bMyuSWXTG6KQ8didVCsuaUnrnY0+fZHU2Ojr2ykvd3/3qyvyE9L7x4ujo6IVn/+Kxb3ZfGGFpxl768fe+xtLEn3j2pbHdhUYA1nWvvjr20ve+kDQrgb9/cWxsbJ0VgLFwz2uvvvqL728EIQT5K7/2zy++9Ao7gcZk++dmru4a+wRh+DmX69g5pjDDJ2qymkHLYYqQ2qn4b/bkTCXMEv3rG3IEDgZ5qihl4tkWcoZ8o9Eof1qJhd2f1cIkO06EZBuDMRqNTiqqLH1LTapbcOd40SwvLy/dSiCzX6p/GRJPc0vqrPtm11o3krhFRFqDMtfazABCoYvMcytt7D15wGkzGaVXjCab86kX+uqLKSFH2txBwObYYYY0HQtscdqNVkeNg9O7qkqHCeGhrj1+Sh/4Zp+CoMFoLXU1ttazQZ3Uhg32ukobS0JC77ybXHLFBkKkOOuSkW32SmlD71FXqXy8wWh2uA4d35wvz+Om5P3Ayd6GEkY9XR7seWlja2NVmc0kkQdgMJpszgOtjYWK5Kay9ppSs1FKYmVZSF6HefPxk4e4UjKBHT7Z7jJzk8QwbdhRamZJQv5+oOSbz6bL3ZGy0HzfJK7blNT3peK/r7FE0dUa7TsOJI4Cwmh2uBoO78rPvrs3u453c/kYjFZnXWtjqeza5bvaTx5OIYLnXGZpoFDS0Ht0V1miKq3OAydKjRI3oj+z+Xi3QpJGk815oL3dpZxHkCBbCMM9X6tYKtIKeXpoeh0uoRRwtw35AYOtrJqfITAfcNgAeNy7/clZlTSmoNfQ2lgCkMH6fg9gspdvlk5uAyiscViNducWcW12YmIi/qd/U7wU8J8/eoJmsG2SSEsyKyeV19PNZY0uh5krmPPA0aaiGIB4PH7bF579170V98q6a3a4ntlilbJKzpoQAPmPP/vC3lVLudpetfuf/76IMkeFRkyV6RQ+X1yWzHe1dx+otCeyLdzU9GSBmIvkS6gbb+p+RgQ3V2IwHz+U4NhoddYd3b/leHtNmZVXz6O1+ZTqdDrN7Ru/9/29awutRgMvSWvJpn949guKLMzLD24q5AW5au93/tERjoTDkffec3zjnw8+uWJpyuqQq6yhtYHvrazO2lZ7QsVZmtSK1FBMFTFLs+Fx1e7vfO02SUrFf//iD/euUtAt2fT33/1GkdRVUgrAeO/Wvav5jqBw08Gn/zo/5cHgLA943PaF7/3gW5tKFMpQsulbrPfjHANTJd/9XWtm+FoE/dBdDz36mdu4Ff6ZJC6q1IIF+lmh/34AbwXYitlVLExmTExM8OtFs+2bpVwi0+my3VUXiUTS6SOlV3D1Ysoc5/JSHBZ3Oh6n4XBE/pf1tizwb7FtYtnLMBmz7pvNh+uGJgXXDAhvs5eWVO4/fqLSZgD8Q81ugMLRWFduNQAhT8e+imKLpahiX4cnBBisjzx12EHQ0eT2A1bHLofYgRLUOe0GwGx3Fcqb+naV2QwIutuaKC1sqCu3GhDydtVvXFlgsRSv39nmDoYN1vIDh3mPxWy1htwHVy5aZCl6cOvDyy0WS4cXQMi9r6Dgjz+5vlnJESFk0rMuyaitcVoNCAf7m9YXW4rWN7lDgNHh2lXIBhxiUVPwXn7g0P1kkmzIX+5wWg0IDbXtXF9ksVgsBas21ff4wwCs9nJFAzAaDUF3286VFkvx+r1d3hBgsDpram8nhBCyuXGHwwSE/f1N1SstloJV1U39/jBgcuw6XAXZRzVarQZv19aigkWLitYfdKMqbe6LP1VOKbBzuSzSvZaCRQ9W84WnlGo0XN3vrSiyWIo5/v/xfj72g8EQ8nbtqyiyWFZVtw2FABjspZsJmWQAJtXX6roqhxEIeTp2riywrNzZ5Q3DYHXu2CJWpYsTwaoCi2XlTkkENYe3ANBozPtryq0GIDjUVr2qoKBg5c62oaDJZJLqQpakEeGgu21nRXFBgWXlpvoubwhGR83hqqSJdv5mFVEXLZZFRQ9ubYLUKFLo8FP/6ADgPtjvAQz20v0Jpy9/h8MGhIe69gL8ZQsUPL2Dm1ZaCixFFXKbOFRI4d/TNRSG0e7cIs8ir65ymAGDrWyXNKWCT2+81wx4zjacz2YWML16qJXTYIConEXr97IkZrtrdTxOgbV/96VCIxD2n9lf+cCSJQ9U7Ovxw5Rw5VPUOIhTqu3O6tXWxc5dp7xhGKyr/uovKJvZzazwlII8cqDKIWVbunjJA5X7z3DZstKnryNlPyND9qPNDkd4qK16pUXqEgy2yhoHvF37KooLClbt7vGHAYOtdAeg0ZBP//XGQiPC/p6DG1daLBartaRy13NDIQDGpQ8+EQ5HotGJGOUFWWApqtgnCfKLDxMA5C93rLYaEHr5uV2V6apDZCgcdLdVr7RYiiv2dXnDVitTcbHoGRTpsGJCJj2PG0qXLHm49ow/DBiWFv8VpQDin37qa2utBoS8pxo2OxcvWfJA5a7nBoNhg3Xt3/3DMn5lw2AIeU/tryxdvNgpSsFgL9lIKVqfuG/J/sEQAG/n4sVL7nv82eQa+MqfL1mypNMLIDS4f/GSJfc93oqNB7cVmoCwf+DILufixUserjkyoOj9xGoTu79ii8VStL7enVYBc5gZTNq3TweSOn3k3ocf/vTC3MbUqUC1JjPbuwSnD76E2a9iTRnJWwevKFMWKoMnEo9TOU5GNkizaDancxCqm82QxltL/pfsiTEiWR7GS4m58M3m+RQPpYixwQKs5SwevbhhT+hu3V/pMBmAYH/LX/2cAuT+LzqsAPxdW1ftanYHgMvu5l2rn+zwAjA7qlZLs/pme6WDKdptBxw2+L1+mO1Vq9nA0Xyg1G6A393UATCCwZ5tK7YfOXsJgP/8idoNazs8gNlR5eTKGR5qqzhyiRDy5pt+XqSUqgyDuIRF1WddMkiAvbLLbjUAwf6dm+oH/Qicr69oGwoDZvvjt0OjmYT3Lasz5UIIQdPauywWyz1ra0+cDwAA9fQf2eL2A4DBcDt/4is81Lx2w57Oi0BgsGX7im09fsBgc7gIAXY57UYg5K6v2FTfcRGgns76TcUH3SHA8ClnHZenv3/3tlMBSqk/ECBoWnvnosy5K0QChWfCXFOXyP+21dUtgwEQv7ulepXIf+GW1dyJvmD/vhXbmt2XCfF01K5tGwoDMBgpnXwZmRBCHE6bCQh7Or5U3XkRuHhi2+5+P2CwlnxRQwBSI4lg/ab6Dg+Ai531m0rq3SHAYHfWQXJ84O3YunZPx0VKcbFzz9qtHV5FVrucdiPCnrY1G2pPDPopyKWBpm3L9/YHYbA7a9UFVXTT4aG2Dc9cBOAPBEgWOuzf4/YAsNmrROeMOGocViA01NUkyTchAYeL0du6YtuRgYugCLg792xY0+EBzPf/pRNAU5s7CIOtjLmQIOXlNlPY6w0a7KV14or3uiq7GeGh03WBFOVXyxzkSNbKCU/Hmg21Jy4Rcvn8sS07+9mGZ1MsNoGNa+81AaHBhgeqWs8HgMBLz/6/rF4yoFCq7SerOz00/t8dUm0XPxGLxSZR+IfrALjK7VK2x85fJgicP1b1QMMgy1ZcQs+mn+FdcXFeCQAQ7Nm5VmyNDYxfhIealm9vdvsp9Tz3ZAtzOv7ofgC48Nf/12IpuKt4y5GBiwA0ml+eP/n1U55EYRIrkJ6ONRWMrrv5yeoBUZDQaMS+Ysl9j3z9ZOrq0GgclQ4rAE/H2g21Yk+xbfnWHnENlmajSNK6ZUYef/4GpZ7jVcdeDgEwGJdRAMs2FVqB4Jkdn93xzLlLhFL/+ZNfryzv9ADmZV9axVVucGD/Q19uPX+ZkEsn6x55jnUEN6rWPbLY7Sz5eztX3WsEQoMNj7saT1wiBBdPNLoeOCg2/VqeCOv+AAQCATmfDFlci5A3dMi7CtmeWH7vH3siXyOR+ae4BBVxcFVGUyERcIcQIl1ezBdGUv44y0QuKpejbLjjPAsyCFnwoQ9AbkRpip3IlGMtwfL7Fnz/f63cz6Hc2Ti7Y/WUq4h6/RUs+8RisWg0Krsr0Wj0ihZmUuZ11dc2k721lJi+J5aMuYgFEolEkmO7zRNQikgkkt5ohUNBr7vjyN76LrZBsdRkAuAfqh9InMog1L1ryFtutZpMdtCuN3d3DZXb7PbKQrjdbJTs79rXHzpWaSsvJ6c6xYGzp/+gGyBlZjMAU9mx8fGkzE3mBwhOSd+C/rZkO8GYwEzsHSUOq8kAhLzuATloQf2aO+tllyMz7ws/BZyapBCUgpgdy+33lpbZTCar1Ww2s21ERtMKSuWlv9DQqYYAx1p/i8dfZjabbZvj8LBCes60BOSxI6Vo6fHscDiMC61O4BR7HPK7B4lSOBT596fMvQxozhhJkhAi83+wn2XK0g9WD3nLrdaFC+2Q6yrk7e/gMg2Gw4DBaHISdE1WTZRSImbk2ReQCjS4pdhCqRiZQKwnT09LQJQAoZSiucez3eEwmhY/DGoyMwrfPp8QERFLyjIBedhmNgCwuc6Nu5KKYbZVAm28QNi6mfgl6G+TuQOy0GG6t2uo0ma3ObabUe0HCivtZiA41NksEeEg0WsdF1LQK6W0i3Q0uXeUOm0rtuBIE+jmcrsp7Gk5EtrcUOrYfxt2B7C53G5CsP+570puVcbDzVIoi/TK2UKkUvq9TQG5xHQwFAZgNJopReyujxqB0MUzz3LHGsixXs92hyP90plU2/v9EtHBJ4stIJTGKQW5P6PCm6xOwGZi2bYSQuQLZI+dubitsFDONnMdlWbSzJDXPSBtKEAgHGZCOCKVhBD2ptFoI/iF9NLSktX2wlKHeeHttvx8k9lkBGA02cRha0KQrIUSQBaktH+YgpgLH7znnqIH70pRHSg1mwB4PXsCVDwYTAkZ2DvkZ5wqmE6jSEBXNjxOTMSk+VCjcSnig/EV+WYAphXNr72WTDe/GDglNv7Q+MAJNlqnlBLydoR1BCspuhV9jSr6S8q/CSFYVmAysKoOSGM1Eo1GeGU4Lb4U8rvPM9ler4NyyRTqbrnvwaLFRi1if/jlf//sZ6NvT1BKqfbDdxQV3X3rDVrEQq+d+8kv3grfuuzzS375bwNvsilLw5IVD37w/Omh30Jz0x3FxYmU//mrCP3QnQ+tvCU4ErvtE7d+QBsLeX/W+9JbUc7qAfhQQdGf2W/9gPYPv37ppz/x/k7W6psLiu+z3/IBbSz02s96f/FWBPjg7X9a9OmPfzhPC8R+/8uh/oHx3xnvfKjo5l+/d/PihR/w/0fHEO7jEwycFUKgN1qLRfoXfvJT4X8pvfHOh4ryARQ9+plzPzjnVxf7F2+FceNdDxV9RCL7r68t/LNiTiy/iTEHb16Ow2YfvG8z93H/pgY+CuJs+2ZsfiE5qsccRCIBdzkYDzZBMdtZz1vMUZzGSCSi1WpVEUKvLljoM+VwzdthWa7YyiYNHah0ezo7/xAOiytXck/nCYZgNRqMAAg50uZ22Uvtmx3EjRqHFf6utv6mcm9luc25jnT6axxWBPub9wQ0AOXOU6QApZDuqUc4fFkOy6ESI51GSPQEEZtRHskxqwflIYjJeCcATVcKSikh5srDrTVOa8phKiHgFv8U03yEuENh8U9IhZQMs1SSFn+wDkaDwaSMYscRMW84dCxd7kCKOJZKM0aJxH8AlOUpDkxl/omaoMLrMBhM4luTGUiTQimoMnqbRiPXkzhPKyU4lhABQzjsVxx+IKykolabDBlVzyAxKH5XfJWVAIQQkoUOE9rUNVRld1gdNQ6ybXBVlcMMBD0dncmqOxk9ln7wYI+nzGUr24Uj9VVOuzHs6WnqiJTUljrsVWbscTrtRnjadnfKXVwGkUvKmVY9CL9fNRwOSG9B9pYMRqhX/8Qq02haA8E9MAKp4jQSQpS1LVcWZZurJ1d4KC4VTPzR6g/uKWQdEigmkSlVh39MIwSqfkYUk0SEEEqLao/vrXSY02SYcBXC4csyW3LtGIysceVvOJSxr2BiCwU9imkpIrpVYrJsFCkrHmMxbtc7ITdOIkz1XYJSv82eiB1QW9FNAAAgAElEQVRBsrRVHlryuIQuVXTRLKYzrwwLU/R+CXfiugS59b7S/OBPOv49GDcsKn542RL/i5f+F5rbiz77CZz/0Q+F35MP3/1g2fJ7f3Tq5THffcusH/C/9gdKyYfvugNjve9Ao/t48UOKlPf86NTLcQALTR/8SU/H2eiH736wzGF/44XzvxZzpJRiwZL7P73g1Rd/eAmffOjPlxX4e8fDTHny8z/80zOdZyM3ffLBMof9jZPnf3dH0f+56a2eF868E9fc9Mmysk//yS3j7ncJjOabhRef/8nvNQusyz9301v/fvLM/1CW4BMfG//5Owr6lkDfePh3l14899HHiui5H/wsAKJVF/teVmyZ7C3LHskP/viHP3qbLlhU/PCyJYEXL/3uKlbTVQffAq4h30z+ew5acDQaTb6qSqMhOp1uVtev+LiUqvLMXqbzH3MXQz/JEZou5Gu5MyDLY4hKKygPoYj8yWYtKaXBUBgwGAz5hASkdQxAnLpGOMTmgDt397jOVdqrVjvCdjP8XW2DJOAf8paX28s3lYcdZvi7mk7wMfc9zZbV+4k0TEkEQY4D3OCHQhESPTNH2fCtAPGEQoBs+4kYQhrSxDay4z0NcULMdUfrnFYDEPJ7g0G/xx8Kec6csW0/5mSxEgjvSSkHsqvFozNhSryJQsrjVEopcZlNAMLhYOohF8mvfWay3DPJhlKa4B8kkCgrSfCvcDO4GNYJOpPUiri1iWWkepjARa6e5IVBSjgREHboxmDIBwJy3pTKoQsIIYQNYoP9W5dtOsXpPDdGV428J0EGHUacEtLSMVTlKDXbKwthLreZAL/7mW4ibtEWBUe0Wq205c3TXLB6v1RySYpshQSEILCvxe1sKC3dA9hthrCn5xmA9ni2OxyOHbb9NrshPNS1J0DZfFzmJpOdeqj2+yUTSV27hFSYTal+EJsY5Ws7sRwtZ+GZROHf1qr7cFHsj+WzbGk8jsn6GWkMnxbJykw5LZFzppSu/ZeDLocJCAe9/mDQO/727/yDZ+iq+ipx6VDVSyT7q4QQ/PHXJ+0r2DKbyaYsZj434SAVcBJFuiIeaTw2MSGWOK3Cx6nccmg8FonIRCj3cEKjmbxxRaNR6ZWJSATkv/4nBBhB4xMT0dS9n1rTr2OvTEQsHvnALdbFpqjwG9/ZHwpsAuvji279/fiPXn+XEkLfGfnF6B9/puCjLw9dGsODd/7Rqy+/g48tWRS6+K9hQsjti279vVeR0nLzy14Av/VdCoYJwTu+N0N33axPNEpCsCD/4x/+zfjZ3wF45Uc/EFsYpQB+67sYfA/AO743QnfdnEfw3ljP86+yWoi/IwR+f9eNWjHlG2+EAMT+MNbz/KsACCEsgVGLBfkf//DbXkb/xefjyRNYmo+nLTYjG4/FIh+4ZfHihRO+3/jO/tA3V7XxvoJGo0l3H9e14v6pMDERSx5Ua7UaYLbcs+QY9HJJZiO7bMAc1OxDmKSjgOltZ7uGY+jHYrGZqr+kITWh3M02DMziDgSDAMz2mhLJNBJCiKPBbgUQDA6Jl4wF9pwaCptsldttZviH2gYBBL495IXRVr7ZZoKn/+AgZWcf+/1BADbH/tskL4grgLqcWazwsklZ9o9gXYlVscaSEYP+EACj1VEiSYWYD3QLPp9wupYSgv7JeE+fCwHgctgMgL+r+N6SFcvXbtq+ffueI0MFpsS4lVJxVGS0rdjMc72u3Ma2fT1HqNsbDANGW9nmfFZrbEi0ucxmBBD0nlK0B3nOmEq5l2TIHYr3eFBCQBT8yzP9yxL8J51YSxoXpZgsV7zDfvaEQgDMttp89oQC61ovCK+/fqHVCcqLAPKwj2DzClEEXaA9flbUuhIqM0PM+23WREa0zeMHYLKVr0sUT5KDrPV82RRSEg96EQLQSXWYjWs6m4b8gNm+2eW0mQCv++AgiFar0WiIPGum0Wi02rMivX35kkwUrqMk3s4mtx82x/FSmyHs6TkCgLT0eEKwOhodNgTdbUdSrqCqq4SAU4+0yglOKdINd4knGAKM967+m3zudMqa5QVieNXkzpYQQqTa3pOIk7Ku5YJPeP1CqxPAZArfTXDxbZbtznyRU0op1qywStlqgCvrZ5LLmcx1SiHE4ytXLTUBocH9f7Js+fJVFU9++ctfaTweFrcjgijjVlG9Xpc8U0spNi2zGQD/qQc+9cBn07TWHr8fgNXGhZehtKTObuYo9WdQpGSfMDseCaVXJMyU/QAoRTyeSJvN1h1CyKTK0KWgRLOkfE2D/vqlnp+/dcOS4rI169Y5/++9t+gB3LDgBtxw10OPPPLoo488+uijy+/8wAduMADvvXYxZLbcRMgtH88Pet+Mx+PxGxbcgBuWKlJ+aAEhAN4NvauakYEkc+jz9HjvD++JQfMTvjzwbuhdqN7SGm+7675CR/Hyhx8uW3oDS02Bd3/3rvii5sbb7rrPISegbItX+D1GnxDVrjYK0JTFVpANvvTv//HWB+9IiOX699IzYjbaAbulOvnfbOw/nJt2HIvFUobf0Go10wk5mA7pHDP+Ps+5ROaDiCxofuYnKkzHRb+GfTPMqHsmIRFDnxB5xUwEpdTd7PYCMDsP9x1yOfIpva1wc/3po+VWAH53k3w4DE1t7qDJ4TDDP9TG9v37Ozx+GG02U3ioqzYAcYb1VJPbD8BWefLEvnWF+ZTS/MJ1+48PXhLGfReOlV9J0UNhAAZ75Yn965ZSml+4+du9daVppuxTYp/bEwZMpY0tNY58YOm6hmecNgCel1swOe9dGSbfKYBwOAzAZN2+bikAclfxlkO9p+uUB3HE142OmrNHXA4zIWaH61BfXamJRfSjFKjvGgoBRkfNyeP7y20ExFa+69hAjcMoJ1HZIDZsioi5b8uQuwij2W5LNmSE47/30GZHPojZsbmB53/SYa7S41F7PzJOdQwFAYOt/Gh9uQ3IL6xprXGYgKCnqwuU0oOcCNYtJYTY1u1qOSuLABT+b/V7woC57HDvoc2FZgJb+f7jJ8ulRQaW6b5TQ2HAVHrg7DNbSpYCwNKSLd/uHR4XhEvddeow+klryzILyKzDj0jtiLqbh/yA2bHdbgI87m9dTpYypRQ4fXSQ0TvRuW9tYT6A/MJ1+4+fvygI4+fFNkEopYMH+z2wOWyGsOfMEcZXS783DLPNCr+7qZPINpIqocwRAMlGOTODUkqbWcXdu+kH3/u7NXdRetuyjf/wo90lYuhAQlTHnVlhErXdsM4GmB27jrHavtjVBUyi8KefIoQc63xZzvbzd1LkL3vi6RcTTZ/lMnP9TAbEYr8KhwEYC1b8TWE+AfKXrd3b9tMjTvOkryrwHquOgq1r7oynqY5B1hpt5SfaD6yzEcC27sDJxjJFRqeOuNMq0oXWqTE9M8LkNN9k3ii6jpn9KDp577cvufe77kFI/N03/7Pv9IkfdJwaeFN75/33mthuqN+89G8/YPjh88//oP1sAKDxN8d+nb/kttuX5Ae8fgpCSDQaxW9+wad8/txluYfmPoHEwjWikSgWfMBAwe8fkZdk5U8CgoXLHv5z+02hy77//lnPi30Xf88oJJaasXDZ51baP/y7RAICTESjWLCAp6/RaLTaxEaelMXmumUA9A/+//yxJJY7HPeIq+jXu6+eDjzjs312a6ZwVcqZbiehVqtJeSpsytDr9emCZ1yt3YwTExMz2D4onVYsk2tDRzNgFtyztCAEGKze2+ENsytw2s/5fOfa68ptRiDs7di9zc3F3+9k9ts/1DbI5i8x2DbkB8QJfUrFPTDubbs7vGHAZK9sbD/n8wnn2hsrHSYDgu6m3Z3kCma79nW4QwCM9srGbp/vXHud0wq32zvpeyIoxb6DXd4wDKbSqvZzgnC6sdxmRNjbcXC3H4QQMli9vzM17511f/0LvV6v1+vEFRCi0+n4b3q97vnzF8OAwVbecHpcEMa7W3cljpMYDCbOBIY8npC5rK79rCCcba9zWo1AyH1waxOzPc07v+UOAgaTo7KhWxCE7oaqUrMBCLnr/+o7IiMqaDSa9slyp5Syo3OA2dk97rtw1MmJnlKqrPvj54Rxru73/NXPsxIyIYR8sX1YGBeEM40JyooEwOm97PoCW3ljtyCca68qNRkQcjft6WRTBs07vy2JoLF7XBBON0oiOLi1iVIQEtj3peahkFRVgtDdWOkw+r1BMROWc9NWFuDNXFZzrFsQBOE0O+IT9nYd3BdQFjyTUZ9Uh8WFRzJ40O0FjEYj4HHvkXLgVZz9PbijlqMnCMJZVZsQ17RZMH2EPT1N0gT2kR5PGICnv36Qs230G91jY6O+keOuNCd52tyeLJUzQ80CnZvru/xhGEyFFQf/bWzsJ9/fvcoKrz+USGMw5Kkvqzm1T6rthm4fV9u7O9nvLekUfrDhy0cJpZSc/GLjKUW2dU4+W1ZHWyftZ2ZiZn3w+2w5tnBL+7lxQTjXdrCiUD56ZjCmjNafDKm1rstQHe6dezu8YbERCIKvu7HSrpqJou5tezIo0pSZzEaYk1CgFOgJhgAYC/f8dOyVF3an0UwZjGhaZXDXb2UhT99PY29CyIKCBx596E9u0lDE3/vdO7+PRCNR4L03vL+8+e4/XXSDBgQLTPaydcutCwCi0/3m8tsLl91nfEP4TV6eXq/XTVwW3rr5k8sKjHk6ne6Gj33qs+uWL/mgTksIiE6vl20a0eny8vR5eXlarZZSvHf5zd/eXGAxguTdXrTm84W3sOLIk26Q3aQbbr4pL/TGJe8bb70Tv/ETy5beAE2eVqplSghL8KYigV7zh8Abv73ZKtN33KbVajUTE+FIBNBQgITf9P7y5k/KDN5btu5B6wLZLdRoyAKrSixR7p6mFFNU1z2udd9sLjdJRiKpXSONJpX9unJotVqDIS9d7Il0uc8Nsg/6nwxVk5oOKVwHvhmm7Z6pDGmGLostjAxUr1i7p4uN4gEgHAp6unavWV49wG/0ItR9sN8T9g+1ucWDDQSDz3n88LuPdHBZEEIGqlc8Wd+TIIhwyNvfvHVNRctl5UJUYteNqpCilrds2Nrc75XiZoS8XbtXbvAnSp7sAyT9PbBr+Zd4EsGhtp0bq88yY6PT6c595aFHak8peT9V+8hDXzkrEiFKmtJXAiDQ+EjVsUE/x2XQ6+7Y1+YJAwar3cWlD3VsPNjvlwrhH2rbs2pDs19knwRaNqzdxpVSlNfKipbkS4wJIexc4uVvPvqlZnf63NnTlqYuMdo3DEazckKUEGCgevma3eq637N2efVA0qkwUQ34J1R1VjBV18SsZqBlw0oun3DI23OwoqIlIC38+Jsr1m5NEsE2SUqUUgQa1q7n1DTk7dq7aSgkF40AoP6WDav2tLl5MqIu9ye1ArbHgNcantNJdZi1ncC33B4ACA917ed1O2mp82z18pT0NrQEEjIk7K73sKfniKzh5IjbEw4Pde3xQ4ppq9qamXLfWqB+XWb1SO4WkpdnKaW0Y/v6nYmKCfsHW7YfDyhf0Om0eXl5nN31t1SsUtf2+oqWgNQwUyn8QMv2hx9vDUj2+8SXH685NpDI1t287TkpnLyoddn3M6JsObmJNZiM5GT9X1pfeypRVIRD/qEzR44MBAGYC9aaVYfNRGiVp+Ym6ytYnfZXb6zmxBIO+d3NYhB9cXcupf3pFKnZTzUaTdIOwKx4vBJhEomGggghhFL/wWaplzMYbrw781hZ0paMvZ/Sll3/K2iU0j943QPBWx5Y8+ijj5av+oR2pH/4fwhBVDj37/+NTzxU/ugjj65y3Bz82VkhkpenJwS/eu2X0Xe9Y/8j7YiZeMPddxFLV3x+7dq1Dy37SPDn/+FLHbeZTYvpdFqdTof3xn52/t0lZY8+umbZjW+4h37F737kZvRA3/WOeHFHWfmjj65ZsfS9kaFf4qY/+iNZK+JxlmCJIsGHbyLhV88NSvTfHPyv32gJIZQG3wz8wfx/HnvQuoBGlAz++tyA9z25APE4/cNrP1eIZWD4HQC48a4/f/Qzt81ehcxf8HvktFrN/N/hSQjhl5Xmco8fpTQaTbvgk2S/rgAajSYvLy9DnIhodGJezRqwXY6TLhiyBDPrP5NFiywzSO4qImVokEnP81FK5eAH7PAM93eKxIB46ldKkDi9kM6u8z8lj+CTCEIeJRACdsiNy4uLMEHAfaWU8lHOU5RN3qiZiguZNSIdkBDPuMtZ6PV6jYaotuRB2vOZQcJ8SiodZorFYqJ7IAWIkyOjSD6dwtSxamI7oZOmWxJnSCgVDwDIeWm1WtbBxeM0Fkt0N8m5s+fyBYjxeFy2skQMi0K5ja7y8ZXksikkjIQuUTk74jx2/rC5f9HyneATJGSFFBqYqES+ppSnHVjJ+TSJ55JMxDJTSjUaolS8RGJeY+Xs8/Ly+ATRaDSdOvE6zOu7KoFWq0vhPgHxeDzVzm++lhMEqRSDQXoiptHrdbL9iMfpxFdfEMpDe++uaE7iSynPxK8q9ZBUnXJVrKg4TqSMiIY3roTXHqlULNQeI6BqdCqlIoQwzZdZ5llgD5n9ZkSU1R2nFEnVra4jJUFILSuxnpM0jaVIJncOeXl6iFfTEELAz7MSQqLRqFQMplFI1NHEhEyBUipvCElTHSCJI3ys1WNdy2BDqcnfVVy09U2WS6reSeGGyZNI2fAIyQBnEKbUaavIqonw6gRQjUa0X3wtRCLR5HyVvCj6ARY9KjNH1xBeveVjS976VbpfVd0sAEIIH2EL0nwIpWB9l3p2jCMl6Zj6Dx7yk3A4IvcYUttRO/ac5iS6RxZjWTKDIk15kCCXn/UkADQa0X7FYvFYLMa0S6KQYJB7mGIAQ6TL1mQLm2GQcx2Dv8kpHqfT3ziX7rhULBaffuQMNuJif1M63UWYKUCj0WS+34xKoWIn9aYIIRqNRqvVZta4aHRiCu5N5l5iClDFAlFdAMb7FPxhM76Oph9NBNfHuhnDlFfPZBObzTq/NH5SjCbZi9KATOxsZUdISVMx6y99Eo4glX9UzemqRqXyUphcJIDfTUGlv8UOWzIA6lf4wkiDOdUULxsGKVIy7jQaDT/cTNfX86NS9hab24vHKUDls6eS5waJWfCilkdaHI9ydjLLlH9FdtcJIbFYDGL4R0IpVLkrB9miHLiHiSpjv6ocVE6F1JXCOUhE4m7pFpfdFPT3Z+ynqAS5VBJZzgIrnHBRaLKopdcJT4FPLymtrHhUYkEip6xQ5tyyhxoNkSeTstNh8AlomrN5Uo48m1TJYKK+iHQ0VNnGCKBwzADEb33oUJkNfk8zUkDONJ16QCF5xQCOqyjRueKkEZ+YiKlaCg+Nhuh02rw8fV6eXqvVsahfLK1Go9FotHq9Pk+EXqfTMiIyNblZsa+xWIyVnJVXvpkWCf3Mqo6kmkoIUxZRSn6Tk3EeEWUuFl9a3rPmsqPRaFSqbrlS0lYHgMY+nyCMD5/Yt64wHyDEXLh2X+euUhMQ9Pb4eQ8HaRRJqscr5jGzMPlun1MVNRG5dbP/p7RfPB2mz5l7P66TSe1dXH9QdVa8YHnJy9YZCRud2nKpXlfZawY2DcpbqJR3MUmzCVR+m7MgfDJFAtnMsVATLE0sFpOGGYS1BZVqJe64TtBUFzv56/sKvL/E2695CN4xw1W6gjkej2feXkgIW0PTGwx5er1ep9NJF2VpmCem0+n0er3BINqvzKoXiUTnZ3DLLL3iGXee5y6G/hyATRtPGlifB9+V8w8zJOaf8IaBt4XM5kqdrKrL5sYmqQgSbgqfo5D2LeVIUR6tynkpFhakeUS1Q8KRTQz6+aKxO21V9izZhqmGROm+IiF5hUxowoeEKgueTX5IxAtDZT6ZJmg0mlgsMbXD2Uh17uBMmmR6aboyyKR4jpLpKAlSAOT2cqc11P+t3VzkegURvnL57GS+pIoGIK/68gIhUGoFX7NJk6Zq7UrJDkMsFtdotEQ6mKTRkLy8vImJCdV2C2lUoZXH5UmiUDOuUgx5QgEJJVQzCM4lVpHS6fR8LcfjNL5snd3oadu9L9kVSRJ44iGfNTfEl8dbiTJQmpjMptJSPHseiUT51aHk0jJSKedflcpG5AE6D41GE49T2TDw7Mi6kaxFyf1Mcql41VW9KPGYkIn0K+94JEgl60DKLlceuXIvAknVwUreMeR1Wq1Ge2Vje2UjRyrkPrL7VIpMVYqUJJMseVSznCxMSKtqqneTuwKuVADAdhPw9otIK/ZI6ueTe7+Ur+D6RXKHnFQv6ksmUzoqKY1UOs9Nbhp8VnIPINFhhlv02eRUVHT7E1NLyph48mo5WyAVI+OxvCi3zUHOnWdQpglxGS2xH+H6VoPsEY/H+euVZfuV7BIQQnQ6HeWW7ucMrN55PY3H6dVyWiil4XBEtXCUEmxzx1RzuQqrgvMf18+eRhn85sZprirmICNzqNArRSQSnVWDkWE5fmrr5jMClX+Y0qWc/0juqSmFvLGBzSbI9i9zRU9/TwghiWCMRFxQUiTg9q7I8xSYshWZMrK5jHFqmJiY4Xsjp4/MfUW6PSGZU6pAKQXynXUHdpQ7zEbxUrNwyOvu+Nbufafk6wevrZbFkLNfMmZwt1LOfuXAcG3Zr3nit8xn+zVLexrTYUbsVza4rtbNGKawejbfoNfrs9wMnX3K+YnMg6ep2b95btj4NcyUKz/zHJFIRLXjgpDUyz4A8vL0szqO0ev1GeQnLyhJK8ni+snci5zty9fpdOmCU00B/AGt9xWk5YLLXXs3ndoHtgwrNSt5L7F6gfRaQc5+XUN4H9qvax3Xlv2aJ60jZ7/mHtehb4Zr3LyxeZ1sjBbrYvLy8ubDzMrUwMIGZMAUjtXG43F5xoLvhScmYlfXsKl2gV67vVI0Gk03ZZiMvDz9bAwpCCGZDZtKc1RbPecelFIWPWX6Fm6eW7V084XpZhmnNL9I2Ry39FU+hkqlTX3X3qyHjJz9ulbwvrJf1w2uRft11ZGzXzNqvybH9embYW5Djs4g5AV3jYbodLoMjVNuIYTgmjZvmaHVaoBMcsgM3rDNB5VIOlh1rWJiYmJiQn1kOR30et3MdseZLSs/3ZjyhMlVBLNwAKRj01dQHnbwYD6o8dWF6giutP6sWCi76hU9TVyjtZyzXypcZ/brusG1Yr/mG3L2a85w3fpmuAbNm2ondIZuXdW2r2/zNuWbItlZauQM26yBddNy2EBIkVrY/gdeRTUakpenpxRSOL5swXbhy+uNKe2BFKNMzHoGGJt9xGKiTvLRF8EFmJGP+7OzENcKX3ODJJc78Xnd4JrrsnL2KyVy9mveIme/poyc/ZptXM++2bWFlAvcWq0mFktxqXHypEuW20iuRUx5yMWklDNss42U3e7ExASl6gPELMbjldq2zJu75tvejyvF+81ozWxUhhzmCXL2Kx1y9mueI2e/poOc/ZolXD/3m13TSLe2PjERS+4IKKUpb3Kb51d2zDHYLE7OsF1FxGKxSCSqjBM9k6AU0ejENW3YcsjhOkDOfs04cvbrqiNnv3K4isitm119pDtbmaFfTndYfNJd/u8f6HS6nGG76mDb09l1ZzMb4olFjpopgjnMAd7nEeGvV+Ts12wgZ7/mA3L2KwcZc2y/cr7ZVUaGKzIy98vsotLkd6d5+Dgd+Esbpw8+XOFsgBCSO3U6fxCPx+ULVa/UIFFKY7G4vJNEJpVDDjlcdeTs12wgZ7/mFXL2K4e5R843u5rQarXTubtwYmICSGEatVoNpdqZ7dknJiYyh3zNHtGoyJpWO4tBonOTr/MQUzBLlNJcVeaQwzxEzn7NALk0yHV68xA5+5XDnCHnm101pLtqnUVrzZLIxMQEISn2+jPKM2jeKKWRSESj0bB98CkvsJ+056KUykVKOWk6U5i3V2fkkEMOOVwHmAP7NYPI2a8ccsjhGkLON7s60Gg06QzblcaqikajKY9i63TaGQ9dKq/I6/V6fkfHlRabXbw4gwXLIYcccshhbjA39mvq5UuDnP3KIYccrgnkfLOrAEKIXp9C8uz2jCkQjEajqrtlGPR6XSRyZddxTAFXFASWzVzO+IyjzCPb2C1dRzsDW1iSpTd9sslBpadJcAbBS4+X6rRpXtkd0CkTyOVhBOVTH6rjH/yv2ec4BaRsWTmtuypI4g7x+BVrXTaUp0wnC5oUmLGOa/YwZ/YLyDZk+a13f+RPN97xUavR8KGcy5RDDvMX4f+Nvu0NXWgd++XI/3e1yzKvkYuhP9cghOTlpbAflGI6l29GIpGUJiwvTz+rln5iIpbsmBFCDIa8lP/0+tRnx2cEpLFXEMZ9fQ0z7Zg19PkE38hxl3Q95QzQtG043H6ocvpFnGkQQihFY58gCON9jTNAkPGr1y/6/N8eP/p1XV6eXv6XThO0Wg2fjP1Lnqh2tQ/7fIIw/JzLnMhI9Wtf4+wOcwkhxHV8ZObUA7OqdebVde3P1AGEXIf7pgghYHXR1xCPU7ZvzVZ5qP3whinTnMW6wNLKw6cvjFzy+QSfTxCEi8O9x2pX50O6AHc6Wcwe5qH9+vQTSz73TUf+PTfn3aCDJN7cZ+4z9zkPPw0f0t9290c+//T99z2xGDmkR27dbE4xS4aNIRKJpJx9zMvTz9LqWTQ6MX+CDvEmXFo9m5lxeYLMtGUo1cL+vu5Ka8g9xMbI0ytqlpchZqkDMyg3GYTgke8+f6DU5D0xRQqZGojRsaNxc8/6Fn/qwqdYQ5tBUEr5/NiS44xgBrVOIrjh2MkDpSZvx4yQm3/ga5lFuiNPye1MXJWaGmahByhp7DtabjVwvxiM1lLX4W6baeX65sA0c5klzEP7devdH7nvicWUgtI4QHKfuc/c5zXx+ekn7rg8/Jtfjvx2mv3G9YrcutmcIt0m9ekbtsx0ZmNzfCQSTeeYUTqTg+FYLHUuPJLWAWZ2LL5ruaXAcs+G5hkjKI3JZkJM0ehE5gMyvMwAACAASURBVH/sptcrWkGtXl5gsRQsr55+6UQYDAZgivxOOvIzOnY0srWzFCCU0jnaI0YpMIM5zZjWSRJYwCphJss439Bccfciy6IHqwEQQojYzthi13ToznAPYD5QU241IBx0t+1cX1RgsRRXVLe5g2HA6Kg6UA4AmL0JhSljHtqv+x5fDOaY5T5zn7nPa+rzvseXzEi/cV0it24GJE24sq8k1fYVeV6c8FOpNF1iwj/R6/UAlU9ByHP8ExMxOVny6DmzhVZlQQiJRie0Wk0yHZ1OF41GVfP60usJFpJzl05pKxiMRCI8y4SADYJlFsLhsMFgSCaZ5YBDFk4sFo/FJoCUxea/IvP4m5dwyr8zFIOJiL3BvQtKU1DghZCSvkLO0mx+PB6Xn2dzVkqWD1sf4IukSsBIxWIxvV6n1+ui0QkWakx6HckCkOuUSZXSSRQ76WuijfB8AQCNUUrkMqdb3uSfTOqYBf1+k9nsqDlU07O2PpCsYGwrBXh3nZFXaRQma7/JX2VS8qNkZUh5eG+OtY5SSohG+QSYqtZR5XE+WUOSF675t/jEHHHKf03X2fI0Vd2OSuFT0mG/Q5wzoixSnyyx7OuC0afKmaeUcstQToYdDhsAT8eaij2XAQB+d0ftoDt8qtdlM5kdwDxc20wXg55N/cwUJiZiyVFACIFer095mO0jBR+K0zgAyqo495n7zH1eI58fKfgQckiD3LpZYuhgqzzUfWFYEMZ9PsHnGz5/+tsblnIhBxp7fT5h+LjL7Dp2bkQQhHFBuDjce2RLCZE2plEAxOysa+0dGWVHCMZHLpw+XLmU5RKJRCj9xotjY6MXnv2Lx55+8aVXRkdHR0dHvUM/ba9zmiXDryqbiqbPJ4yOnO8+vIEtE8ijK7nwXu9rY2MvnXvh6cfupDKF+BPP/uLVMdVBLP50lkajcbUP+3y9jaX7u0cEn0/wjfYeWkEB0JLaY73Dl4RxQRj3jZxtrytlY5R4PM6Im51iAl5uAMLhcCQS5Rdw5K+LH3mqtfvCyMiohJEL3d/9ahGVwKTU6ipv/Pf//C9BEARB8I2claUkeSMlVUd7R0YFQRj3+YZ7D23IT1/FAAhxtY8IgnCmkZQc6B4e9QmMo5MHNpgh1iAhDX0+YaTd5Wo9O+oTXn/dN3JyF9DQ5/P5RtpdAKpOjr3u8507VEh5ysTZet7nEy60riOEEGJ21jzTfUGWieAbHb7QfWhDPqWU0oYzglBuBWB01AmCr69BHi8qNHB0uK+11mlOMdZkX/Pyvtg+PD4+3vNN/Z891f3yJWF8fHxcGB44+dTjFvGAlk7//xwf8Ql9jSX7T788NjY2Ojpy5lCZRqMBzM66Y30jlwRBSJlXY58gCAI7b5ZZsSHd+kJIKUsgCILPN3yuvbZELPbm48NCncMIwFo+Pjb20rNPUEopveuxp18499LYWEIDvlbMMwhM7pgBCLl39/gBg911eFc+ROckpQJIJ3yYQgmjI72tokZN3n6RuNwmv/LACdYD+HyXzh6vLUlfNu7w3svtrnxX69kRpnWjw31Hq0rnSusIIXTzc8NCrVgJguAbOb5Z8jqy1DqJHdrYJwjDz7lcx84xKQ2fqGE/m1enEx0AdhJM6G1A6f7ukUuCMC4I48NnTxyoFE9YiVqkkD+ro9VyXweALq04dHpwxMcnKJW9Jmx+blgY9/U1gOmw2M5qBUHoa5S8SgUFRTkz14UwfHxzOnvByW3ScgK0enmBxWJZtecyRB2AwuOblwub0Wg0pRs7swEVU1Kj6aOM5N2gk6WX+8x95j6voc+8G3KRe9Ii55sBAKW0tLH35AGnzWSUnhlNNueBk70NJUpzZFzdXldqFlMZjNaymqNnGkrEyVRi3ny8+5Cr1Go08FTa212i1xCNxgHAeO/Wvau4RGaHq+HwrnxKUwzBgcKG1gaepoEVrXVdpsIvXbX3hy9+o0h0z2ISZdWqoOohYLDXVdoYGRq6eAaaBxr7jnKZG80O16HjmxNFNbuOdx9O5vg422IWT4XbNrUd37/OYTUaEqctDEZryaZ/+N4XKAUQi1EAMNp3HHAmS0l2zBr7jtaUJUpmdR44WSpLQA1u06PBeuJopS3Bkb3yQHe7y8xPb5s27Cg1swQhf780xQ9KqeaZHk8YMNtdDp78unKbCQh6OjoBlDa2NlaV2UxGnj+TzfnUs42Klzj5x+NxdSUajNZSV2NrfSnLXKkb4mIFABgsz3+nYmmCnXsr9r7Q+rgpHIlEImw3KFepCF3s1ek+/sXnTx5WqpS11HX45HNJGwMJyzaDYksFK2nofUalKIfbN9+eaqY9HotQuvH739+3amlCZQ1Ga8nGf3rhq7fJyWi2h1jObtnDeWdpXFmgpLEvWcANrQ3FzE5MyiYhBMh3tXcfqLTLPYDZ4TpaZU1XMsotGRmdqp5j19G+BqlyAVwFraOUPvDNFEJJp3XcV1MlV9afUkpud7Wn6ghY10flU3kG68kUjS8/If+Th1IoZrsrX9yWubm9XdHTGYzWUtczp2vTTcsoig+AljT0pero+xpLFMymrAsA4kJoUpcryU2ej0hXTkopWwiVxihSz2yufKa90mZAyN32rfkaqjGtg5SX1ZHXSZGOTobwj5RSGo/nPnOfuc9r8XNG+o3rEu9334wy0+hoqCu3GoCQp2NfRbHFUlSxr8MTAgzW8gOH7tcklrOMNrs55O3aW1FkKVi5U0zjrNlzu0ZDCNncuMNhZIcIKooLCiwrN9V3eUMwOmoO/6XC1hoMIe+p/ZWlixc7dz03FAJgsJd+kZBUG/McLofVAPi7dq4vslgsllXVbZ4QYLKXu9hoo1AufOf+ygcWLy6t3N/JCrb2755exg6GJUYdzDFTjbrkv81Wa8h9cKXFUlC0fGsTUFvjtBoQDvY3rS+2FK1vcocAo8O1q5Ayr4/jeH1xQUHByo0yx1sANTuEEEIcNS6HEWF/T/3GlZaCgoKC4oqdbUMhAMalKzZSmjgdZDCEvF37KoosllXVbZKUNjMpiQc2EBxqq15pKShYVd02FDSZTOmrWh7tmO12BN1tO1cWFBRXNPWzQx5bDpRDFonRajV4u7YWFSxaVLT+oFsiAKIhwDNt7iBgtleVyxTp5nV2E+B3N3WBkKodTqsBoaG26vVFloKCAsvKTQd7/GEAVns5gJ3LLZYOL4CQe6+lgJ2NgaOxrtxqQMjbVb9xZYHFUrx+Z5s7GDZYyw8cLkzJjlxlGdhhPrnZag2561daLIuKHtz6nRg2HtzhMAFhf39T9aoCi2XlzqZ+fxgwJdcaBaDRZKHYdbKiVBRZimVFqXFQSpsr7rHsdYcAeDsKFi26p6KFTPzNqnuNQGjoyGbn4sWLF5dW7j/jBwxLi7eyUXbWjhkA0P4npbWzQzVmcWlClSYh4IObVloKLEUVCQE7ROXIzCalFOUHqhxGIOzv2be+yFJQXLG3xw+TKe2UgCTDRM+xvthiSfQcX/l6whueXa1rrrjHsk+sBEvBorsrmjEFrZNakVjWYovFUrS+fpAQ12QaIs3lMG2tXmkpKFovaWvVgUcIEftPSTFXWiwFq6olxdx1uAqEENQ47UYgNNS0caXFYrEUVezt8QMGW+l2M1SbY+nOB+V2tm/RIsuDO0GI45tflzr6vRVFFksx19H/4/2JY2mp60KsTZJBbk/9oyOLciZJtbT2RPf+MrMh7O3YWnEsMC8dM4i7P1K4SYTMgHuWLox+5iBGNE5p7jP3mfu8Nj9zSIf3u28GgBA4XA4rAH/X1lW7mt0B4LK7edfqJzu8AMyOLasoIURSI3/PthXbWtwB0Iudu1ZvYybX4QIFdjntRoQ9bWs21J4Y9FOQSwNN25bv7Q/CYHfWsR1EjEhwYP9ndxwbvEzIpZNff+S5oTAAw406nT5ZW4lJXF4ymBYYQQBPx57V91gslnsqmkEIIfd/kRX+1I7PfaX1fICQy+dbv/K5qk4vAHPhX3w2hSnN0CbCQ20VRy5RSt98009pjd1qAIL9OzfVD/oROF9f0TYUBsz2x28HISBfETleu6G2czBAKS4ONG1fsU/kGKBUPfUODG4rtlgsS4ufbBq4CADUP3ii9pQnJLLLpQz271uxrdl9mRBPR+3aNiYlI6UAzOzAhrdj29o9nRdBqadjz9ptHd60fFFKZeLhoeY1FXs6L1LqH2zYvLZ5KAyYPvGwkxvb+ft3bzsVoJT6AwGS4IBSSmlnhycImGyr11FKCAghVU67EfC6D7pBKf3OmjstFss9a/d0DAZAKXCx/8iTbj8AGBbcri4X+2SVGOzZtmL7kbOXAPjPn6jdsLbDA5gdVc4ECzw7cpUl2PnmF8tbEuwkGD7+xHdHNVoSCASAnavvNQIhd/36TfUdHgAXO+s3ldS7QxBrLUl0kyg2AElRqjfVD14mgcH6DaKiVJo5tWf8UgBEjA1iMJqMZkIQGDxW9cAdd9yx5KGaAK7MMWMYeFJeO6tWrqFQAISwJh7s2bpi25GBi6AIuDv3bFgjCng1gMnaLwghrnK7CQi564ufbD5/mVC/u+XJ4np3KKsi+nu2Lt/eMhgg5FJn9aqtUs8xB1pnMCdEAcjt4Iq1jicilzUQ8GfR9cmvh4ea11bs6bwIGhhs2LSGNT6b00kI2cUcGnd9xab6josA9XTWbyo+6A4Bhk856+JxClltFv6RmRAE3C1PFlssBYserPYrS6ny08T/yx39ttXVLYMBEL+7pXqV2NEXblk9eV1kIbfVNFM5A4SIk1TyeUVHQ+9Rl92IkKftS8t3DaRmYb5gltyzqTlmrDxXfe4/95n7zH1O7XPKPcZ1j1wsEFCKUpMJgH+ofkAaixBCqHvXkLfcajUt/BRol7Qnxz+0bwAQg79R2t/i8ZeZzWbbZoqgzWwAYHOdG3cl5WK2VQLPieYn5O3voESr0Wg08Xgcb0fCgMFoWkVwWq9XXRdGu7o8daWlJnNZzbGyGoRD3qH+no625zrcfkopIVLhX248xxlzev4rL3vXWa0mk52i6wqkEfS3UUpFIdxvNRmAkNc9IC9E1K+5s56Iwwusljg+m47jtmRpi9PbS0tW2x2lDrPJbDObTWaTEYDxo3dNUCrpZMjb3yG7kRTBMJPSwwRdKDObAPg93xqU6gvAYPWQt9yadoOZhNBQV30AciiCQL3b47LbTeZSQk5JSfzuQZFlxcCALTh2NblrSp1me7kLnS2E0ifLbAbA4/5WQBr2UuD2whX32kvLbCaT1Wo2m9lmNqOpjKA5xVCjzGwGYCo7Nj6e9JvJXErQlXZ8omCHkMvfPH9xs/1ek7kUOCVNBfjb4lSr1cRiE4Q4Cj5qAEKenhbpLUIpRXOPZ7vDYTQtfhiUUxhKKXk4s2I/TshrkqL0AyQep4Sgfu1d9SDxeFyj4Ye2hI2m0Oz2VNpsRtuG+rYN9eFQ0Pty7+ljx4+eu0ToFd9gSykFIQNP7u4521pmtruO1j63ap9qrC4JuHVcSHrfZC6ltGsyNjcAz9lMRiDkOdPCOKIUhEiSm6yU/qG9UvdCADLQLPYcLoIWlmIWtY7Sf0kRCH46Wud3nweoWN2TiK4SaBMzDw2daghIoqMINEiNL06DTIk8Z1oCCfeRoqXHs8PhMC60OoHTktpUNhyvbAiHgt6hnlPNbU0DF0nGAbwUnEPq6A/2M+KU7zcWLrQDp6QuOk1dZCG3BwhOpS+noliEUEqr2JKzp7li9f7/5pvKvPTNAFBKo9GJ5OunM0TsyIx0UUaQYmogVQI+bFHuM/eZ+7yGPnNIg9y6GQgh7IxGOOyXHTP2kycYAmAwEiTWXMJvxilns92hsEgGJu78VAooghZSGo/HxbzkHXwmQKMhOp3C5hHSuWlns9svZmMwWh3Oqsb2sxdO1j5AAJCFYuEDcuEZUhQ+sxxE/i4TeVbXZpRHnFQ6wUnEGHeU0iw4VrY9NhiiJXuOn73Y3Xr4QFW501lqt1q5MzI0Fpug3DKLen+awWBKRJwLhwNyPDQAUoVlwSsVAUpFr09mE8q/Cb/RlLKB9eBBtxcw2p1VAEid024APO7dfpFHc+Xh3uGz7UcP11Q6nWUOm9XMnQGCch1JfGbMKEhM0okl2AEIxw7llDYOcUAsV6qsxkyGx/xBMPmqyU9SzXkczcSQmrlhGo0mHue5FcdaJLDvS3u7vGJtGYwmW0lFdfO//deP/+mxhZGIzEyWEIUzsGV3lx8w2Cqfqc1XDYInETAhk7JpSOihojoIWvzBLAoZDl8W36YUoBiUeg46B1pHVFpHCKatdWKfAG5tPw0M4NowpeD6TyppK5F7GyYfBkIk8RoMCwmoX602pZW7WrsvnX2mIp+9lciFVyGxG5E7+kBiazcAmujoyWR1QcikcqM0hXrz5aR8c/3/2fv2+Kiqa/+1zpkzk0ySCSEPEjIEQpRHBDGoEDWIKFB5tVag9XHrq/ZBe6X91fdV6aeA1/por9X+LtZfC9JWUfHVImjRyitAQAQReaiEQMgD8s5MMsnMeezfH/ucM/uceWQSEpIJ5/vhs5mcs8/ea6+9zll77b322nj39AIHQH3ZqpVHSFD1DFjDjEJRlLDhGTkOu3teiyAIWihgA2IM/0ioKrVSK7XSOEy79a24oHChr5vRgX29xw/gcDhyEasJ44ZH93L7Pebw0AAA6raB+epeE782LK3fdt+Uu97Xg6MDjQKnmiVszTSUOc8HzWNCCCBS84xZPUOybcWt01bA+EUP3TO/uKiwwJ3pckBm0T0PP7m6dNmZBq9OfI1mqBBJksdrxIc1zcLEsgv+r04z4xGPB8AVfIQ2RKcU/GyLtWJJhFG1dn3R2ufuKc4E8NeXV9XXl5fXe6rKNsOC55YUu4AGn1BjgdC2a6Wxhm3QnM1FYI9pLYy+84ctAYMUuV2xPaW2AhGrny87sqigsHDWT+Gf7uJCAP+BDSvV4tzLXl62oMAB4Kkqr6+vOlLl8Rz96KPxv3hlQQEAZW9ogfT3kdX581fSMbQhWLk2mo1IlD6+IYQQd4oLAAAFQSDMoEftUzzKdKq+MkAQ73FnAoDfX2+WdjR0s0GwFXV+oVgvkxiGxxD0BTazEapeXTrztaXu4nt+evesokJqSjjcs5Y+uejVO9/qriO62vbtSx/fUPTKAnfh7S8//jRjpmtEHVk9ev5Knbjg2ikARGum9v7qryp9Vuuj292Zxmoig8mgfzmw66mT3pC60AI5jSk9kzoAbSYIumKdcecp+4VA7eUj7NdGM4qQEBIUTEAAqHr1vjBiM/uX/734tShig4iKQlD/0ANWB7sLgx/6Lmdyg2ITnm8KfSUUEonOJxet0+kkhGjfLE/9+0G+DHDDjILqr9CwiiH6KxpsNlskw4yW3yVYObVSK7XS+Ep7jChDzcGBC33djA7LttfXA4C76GEalFFdNyp+tqgAAOrrDzBCUFC4MpcEn712QQF1rnsVyKtHqgAgs3DRQr14fUmHEEKIYYKcAICiyAqzqqCrZJ7n6OoZIjN2P/rWMw/edfPMKZPGTXusrB4A3AXf4nlOJf6yB2gIegBQFEKmPK0TH3wLHC5mg//wlYXh3f+Cjd1T5QEAV0HxtTqB7ic3VZw8WbFpGSDCa8EWI/XUYoa8YGyvhvnzCzMBPGXLx02ZOXPerT9ZuvTBZ1/zu93hzSMCEDpaQkI2V9EeWzaNecdzI7XICFfBdHq4Ky039yHKqaptxrrCvfaa6QvVT2w74AdH4ewnlhQVAngObHhJ7Sbuh8WFDoCqDSWTps2cufCupUuXPr5q/+hglBIDT7SZ8m1V9QBQWLxyOKFVq5wMz8MwzQky4YHLCgCgvnq7KZ9mt+850eAHcBXOvjtXewoR4e5ZhS4AqC/fYFhgIYTEINhluqBou2gwd+XGkycrKjY+EXagqV3EqrI1j//k1nnTLissmP9qOQBkuovDnHgWHYQQUMfH25Zqa2da9ERalMbgFXogx6AJQVvBSnNoMwGAEOVIvQfAVbTgoVyt8Yi4cHaBZupGI7ugcIW+EY4Q5ssR8lkwow+kjud5AHIOUqfzpGvWEXZFy1UwfSFje+Q+qL18SMrK6zXB1BfnEfHu2ZpgBpkTFJtx+XN1sYniH6B+RbexH3p9imdK8ENvnDYJU1Bsb2uoeLN0MotjgPjQzPz8UaOCx7zHhWFGIcuyLIeZ+db1V3TYbDZ2apIpVonRMAMAQohCiJUyqdRR72uq9jZXe5vq/SJ7vdrbVO3t6Ox3CiOknX5vtbep2ttc7Qv0UpkBj08r09tU7zO2XfKY6uqUfB5J++1rqvY210sm3nqrvU3VLFcjpTSnL4acF3Qa42tuAs/35rkdAxMXlm2GiDzPC4LgcNjpP0EQOI4rW11WDgDuBS/++4V7inMJGT717mc2vryoAGgYNG10BgBQuOjddSsXjkPMLb7nhY9fnO0G8JS9tRwAYMWGA36AzOlP7vjTT68dDwAw/tqf/uHjgycqKo5tWmYOT04hSVJY8eR5jud5QgAffudYxYmKg++sXFhMrcLxC3+6qDATAOqrP1YUZe8re8oBwD3/+Q//584puZKUfcUdTxmJR9VzyD39uT/dXexGLFy4ct27iwq7ZNiKsiN+gMzpz615uDgXYPzCZ/+0oBAAjny+BhWFMC1+6afXjlNb/MJHBysqKo5tDNtilRJXweyHinMBIHfqwpWv7Xh5QXjuhAcBqH5+2xE/gHv2ix+/cE+xG7Bw4cp178TQIgCAzOlPfPzCXVNzAQsXPvn6u/cUOQDKt63aENuQVKXhmc1H/OAoXLSgEKD+wFtrdJvW7/cDQGbBLxcWAlCGfLxpmb4fiRl4udxFhaph8P6qsioAKLz93XdWLJyaSwjJnbpw5bo9xypOnPz0lUVdNefD399xRbYij7npN397867LaHPel2WF/fbpY77n3v/cA+AqfvjddSsXjkfEwoUPrdnxcLELwH/g/eVhhqQr3o8g2CdPfvXBr90AsFwVlGdfeWiqG2H8wmdepoJyYDUwAfQy3XePQETEKS9tP3my4pgqNgiQe+WdS6e7AcBTf0RzaGN820hXHRNc7t7+C2qdadET6YPvv6Qy+J23V9w8VZO8dXuPVlSc+HTtIgAgJGIzKyqObXwiFwBXv3WgHsBRdM+7r69cOB7BPfXuFz5aNj1KdFAGhYveXbdyUSGAe+o9L+pfjhXQhU1naGWPpY4Z8We6fzgCkVOUc5I6I6Kxzvjpy5y+7OMX7p7iRihctHId8/IBPLPhgC6YiwoRsHDRQ69sVwVzw3JCoPjlHSdPnmTFZurdv9TFxgS9xS53USG1JIMf+o9fuLs4F9BdfPez7Leyyy8A6eJtPbVv7SKAqX+KkU7VqNOW3brgclj9xfN8P5pzkiRFMs+ij594no9kmMW45kZBSDfPVBrsaaLjx/dP/+uLc9e/MHf9i9P/5+7Uy5LVu/c+MHf9i3PXPzB6QNAZkqZfNuKZlXPXvzh3/Qtz/3qf+5zL7PTblIU/KPrL02qZ61+c8Zf78xeO9kpqnoxH/3vu+hfm/uVHGfSp0ZOGP/7IFQ8UEwKEFI//y4tz178w/dGr2DIzHn1y7voX5z67sMva1Zx/uTdjIPB24Kaxv+nGTwdPevRsHOEC8mkM69fOcchxvPLZoyvfLnppYYGrYMGy15lQdf7ytx5bupswQxuPx59ZfPtzm25/TsvjKXv+gdX056r7np6+aVmxS43bwRSz4ZkVVZGmdWUlvJBRdxHlmec3L1i7wF10+3PrgpUCgGfPuoerERH2PvLk25etWljgKpj/2N/nPxZCPMch2bBq2y+nLypwuGcve332MvV22YHM4qIo7nyEwIqnN0x/eVFB5vQlr5cuCZb79GNVdJmCafHakBZXY+jcM+559UjVbLc7s3jJOr1EHQ7XVMQ9Xbx0BAghVct/vLpo05IiV8GCJ15f8IRaaXl9QUGXA2W/x+Mw9rO//K0VD5RFeyZIP2prgy+9f2BJUbHLRQ+YItruVni17Mg9RUWOwkXPbVz0nOlphyMTCCEcd7TeAwUu94JNJxbUb77vyp9sKLvvsbcKX15UkFl0+3Ovs/1cX7bqsbcRESItC9DmPPGqygQA8Je//eQDu2XKKyPxAACw9uE/zFz/RHGmSZDBU/b0fasIAc48ZCKr7nv62giC/fTyKkIAl+uCss4gKI9XU85srvcsA5ereFnpyYePrB43d8WGA1ctKTKLDfjLNz+/GgghiPe8/sWyYheUv5V/wwNROsQMQsj2pY9tKFqrmftUCEnZ0sffKvxTJAZ32cxnVlYTQvCtu56evuPJBW6WdZ7yKk9BhHVfBhG+HOp6S3T0itQhap3wxPbjDx1ZPXbe8p5LnQGEQDTWsXFZwr58yx/cgwgEVj/w/Ox3lxVnZhbf/uym258Nsq7smf/8X0DEsuUbDhRHEhvD10Z1YjyivWcnF9Rvvu/KH7//wPK3il5eVOAqWLBsnfFD//h/7o7VSCZR+fYOx0EU8V5jcsV59uOKRQVQ/taomQ9CmA+mjij6C4BXFNKDIBy9AkmSEMPQRvVX2BUwnufDnjGtKKRbhhmoxnL/RzQYKGnCPfeMKRmms1bIujh/yfcqH/pLQ7Nu+yNHFKW/6QyTfrtkeK5TpVvs7FCH7j0tTc7LfebuEW7D3kc+aVjW/LvTRv3j0LN7CQTd7amZ4L5nYVYuiEcJIQpjNRCFEKZkeg0IUbqiQS98QHJ7oKTdBf10iGL3vhLxiAti3YzjOIfDHtavnQIRSx+5cfET7wdjSfg99Uc2PPbdmQ9upzKkSVH95qV6YA6/p3zb6vvm3rqmmtpuCFVrbpv3+Ktl5do2/2AxWwmYDH31EQahMwE2Gw+wY+kt963eFiwT/J7yPeue+PZ/rFVDdsCOqMQrigKw58E7H9+g5/BXla3+yayP/BAGCABBXm1/aOaPmco9afd2gwAAIABJREFU9QdefeDOB3cQzZmnes2tcx8L0+IbHtgWgdk7fnLL4xsMrak6sHnVqm3US3PRcKVrLnEcAlQ/c/MtjwWb5CnfsOLOA7GEAvEf+cMKfZ++zikSvoPMnw99Rx/AmrcP1AMAVJWtel+13RERqp9d+JPV1MlPY0h52VsrXj3iB3AUFN0NAACrV204okcKyCUEALc9MPMnz2xmoplQ8frurWtqovpmm5vz/hOL5jxaSsLNSRHV4apm9a03G0TK7ynftnrpvNtWm6IbgipgJKpgAwDA9gfDCcp2dZSsVD+9Zpv62jgcrsug6pnv0t7T5cBTf2Tz0z+e+VBsNrKBSFDdw/QgNjuWPvZWuVG6Cdn2YHgG37amWhX4aM3UxPLtpbc8EGynv6ps9dLXqvQ6oqxghHw5ls699ZXTIX3UR1KHiABVzzKdkHIZQeyx1IHGdpWGGCSEXj3y/HLTyzfrwe1qaVC15rabl4YI5n1zb11TRZtZpb304cSGZZr6Lq95iXnP3IiI2x+c+V3ms0HJfPzmmQ9uD93AELkvcPuDs8Ly7ZbV1QAk+HEKoXMPUxRh18owzPefokv9BQAchw6HnQuZVjk/EEVRCTfDaLOFWdNDxEiGWQ/MS0UhAMRKaTph+KXZPADUf3HiV/91+I0TEgDY8zO/P1IhAC899c+bf77h5qeO6fklX523pcbbVOeXQPJVeVtqvL4OAkACrd6WGm9TqwR+v6dKzxOu3g5fS423qU4KlhmuHMnra6ryttR4Pa1SGMr9/qYq6kAUqDrxk599+F9vt9DrGoVV3javxOT3NVV5Wxr8gVafSqepzJT7bxnhFgBE8eieiscf++yOZ776+xed7QAAwoTr86cAEOXsykc23Pyzf971pzqidPha/FSAZV+Vt80fNM1MJdPrJKSlDFWSIacodTZ4m6q8LQ2+wACQkIGWdutl1+d0LoQgIjhqVH5/09C34DguNNovC6oRCVHtL1lWCKEdr4aLoNe53/2bzm+OnvWQbpnoskU1Ew0XbtRGhgx07EgL1KcNtPxEEOzBwRYAIYQ6eISqN47jeJ5jBxOKQrQZShJKvDaE0gZShM0WzKM9zkTgQLWNqMZ5C94l2khUS9m5EKIToBPPlAlanACix1SgVLH1RuKSXj4tRytQfxZ1Ik1VI96z7uATxS5P2fLLbl0DLAFsD+oNRARFITrr2Iscx5n4TC0QhiF6yWyqCxtwHKeTrcsG00zQ8odyQC3Ebr/3r/seMzWHBnhARDr9rI3VCCInCDa/P8BxnDbtFBQARmxok+G5f59cVOApWz7pltXB3o8i2ExdbAbUXyvKWEYKQOt3s+FtklijKAazGRkVjGCh59HvU7nSzDYTVCbQb33091dzPKPl6McV6vUG5ZPtKUR9ZSR/5oOslYUAoCiK1u19KHW0Ro7jbTaeyhvd6cq8QV1LHcN2wn43dG5HZR0AXQf1lC2fdOuaYB61HEZIWOj0Uz4Q5n2PIjbBT58mdQZiQ74/ajfF+AWgRYWIiso3VgDC0mlsIJuHhDIcYtBfJoii1F8Dl9AzyiI5KIbuNCPhjjT8JnvYxWfORq/01jevCSv0F2Z6zdiX5ruSQK74pPTBD/nEiy75/Y/TMkE5vu2z33wI9/7yyunDAM6e/cHzlYAgJyT84sfjpmYLAHLd4a+/zhhfot9dWPi3K5IAfHs+8eUXZ2Q5AUCs2vf1M+/4ms01jnlpfmoSiEfe//ypXQDEWItWzv598tgrUpIAwOfbv/nL5/Yibygn77dPDWOOpaSl+YdNGPXzecPyUwUAAJ/vy7KvX/pAbBUArlYrrTotZo1w2qHjs3VfPn+IoWraxX+ZO8QO0tH3D/z3ruD1+T8qmp/cXrb99CufdQAOe/TxvEIntJdX/vRo6kvzU5P0+n2tf/8EvmtsFyAAGfboE3mFTqje9+kjb5v5qVN15P3Pn9qp5mw/XVvhzJqQzgPI7acrX17TsL9zAMjJwElf/97OLj8sFLphZvqqxPKViEfEt08jInIcpw93aFxOU4ZQxaYoak7t8WBmQojNxosiAdCVvTqS1oYNVNmrfhT0ij5S1C6aRkWG2vUxRKhFJIoie9KLEsbBQx2pKIqMiDyvjjL0nCHWCOiDA8ZkUn/QEQkd1mjDPnZcog6sTaNJ0PbQs4NsANDGA8ERjG7XsexlKKHsImCOIELYcWEol7RRlMpkRFAUdTKbDuD0MTREBK00yCimvSpt7EDfdBGDm0MMvDLWiMYuCDYzpFjDc8zw10RFFOjcC5rN1FLSqA3Sz1ALrDAA26Hue7TIg0HhiSTYUbnN8lanQbdz6C1Cgk4OwUJMwhO14WjqRNBeW3NuQ98By7Qu31/6IGM80GPckP6gDYEuvBPV74bexZoE6tMEfSd1QA0z+pQsSwxJQc50KXVG9hqDOnb16cNwP02fKU0G2ELoD/VzwXF6XWHEhvlSBSVfp0pnss5YlgZaTixfAL3fqY4I4Zuh+VHEm1FA56S/TAatINhCz2vusqJeQSAQYM2zKDvHJEkCCJpnYQ2zGKFQu5qAlSJCqa9hvisJ+PzrS/7fxXWfbPn8p/9ps6ck8MxwBVR9nfiLn0+Ymk4v8FmXjB0iMndV4XBOvV7zMgTBfcW4/zz72fJSY43sMEAJqUUrZ/IV2lWnc/JNlz7Y+cXvDrLl8Eb1gQgwZPK43yzKCNpLTueE6yc+knjowX8EtEVXwT2C+iwq9V9oQzKFAOLsMUl2AGhqeWen4fqGl/dv0F5GUNhvgLl+bX4elI4ab7P+Cico2gMETPxk3ifm5UoakTNB/cknjcj/+Y8Tfvv86a/7XU4GThojWC/o7ro9xyni1TZDxHAHVvKEgCQFJw5NZ60oIV4TWiBgNZIv1V6CIFBVQWdhHQ4bO8ygfhqEgCiKplEvM/g2az7T4JXR+npOAgCBQMDhcIBmmOkGkrEwQilHRJ7nTI1ipofZQac+hNKHLMF1Bgy605g1OtMW4/BdWyfRh2WhA7rQIXs4q8Bctf7pjMIl41y+oWpE3bqLYp7p1rXZemSJp21kG2W0WoFahqEyQAnQuac3Qh+isX1Ko8ybqDXRFtXOBADkeZ7jMHSJI3TQw1jvZvoBgJDc331SukiNcFh1ZI3h0bCCrXPJ2AV6XYTe1To0yAHdHGJS06sEkULws00w88JgKpgXf5jRuf5sTO8vGITBPHYPFYPINBPjg2E+C70udYicbpjp65yhpl2XUqe9WUH7hy0qCusMphlTDvt10ltBs4Bmt+vQBEnng0FsTOA4pCuNpi5TFEX/cAGYBwexfAFY+QzLty7ppGrFbrezH0BEDoAHwB7oL9NWNF1/UWJsNltYRSmKZhPu3KGbZ+EmFg3Qd6mdi2EGAEDohiC0UoUQPPX6vtT/c0WiHfi0ETkL78hZ8J3WPe/v/+Mhpy0YF4oQRSHXjihKBwCoP1zx+7+1DJ9/0T0lKXb9rsbc9sra1esqay4d//gcVxLwmQVpZHuToUa9HxRFAfaKsZzymt+/ddp38cW/WjA0U0i4ZGo2OVDLlFP+wCPlP/k/U6cPg/bjp3705zNIhjzwXxlJAOD1/PO18tdbkn9wa/6cPJv7qjE/P3RolVZwoK7+f35X5bwi+biiKAxVeSkCAIAoHVEUgoBKp9/TJBIgCEiAYLLTlRJ8YQhRdh79cenIZ57OzgXx8Ib9/10KpGTszQAAwoTF33lvcQSpY1uKgBpVhL0rdux+9/iLFQmUfnt22oJLK5872O9yMmDSWF5x6uyjiVnvTyoNTMSlbRYp9i4AIIIg2OiMHbsmBlHd2SVJYtUbIvA8rygKrSiMcaT595umBvV1iZ63DSAQCAiCoJMapTSq3kRRDFlwMP82ERbyI2IVocZVlAyxND9c/uh1xgRjscGUzcAaeKwFG3vJsVQXvYFaZhNXI/E5LH/CNAe0AV8ohXqnsFdC6dcGiAvUFTN//YFXn1lhHKZH4VVoi8I+GJZL0RGp+VEKCW1dzHV1t5ndqihoMZ5PqTM5xfE88rx6drLJ/y0WqevqVgzsZhbcTMSH+7zEWkvoRXa6jbnIdVlplyVHyBBkTnRuMPorTLYe6C/qcMHqL47jdP0VgWaw24XuBkWMBSb9FQWU7HMMYaIQggAKWClND64/+OvKgh+UpBVm2QDAnpo67fZr0t7e/997gzwjQMbnCXYAED27/3r2FIFTG45fenHR9GHqXe273/H5a6d2NwFsbTo53XWJE+w2gQAx1EiCZapXmFq0u23bX648SgCavv7g0svvuEiwD3NdDzX/NtGvP6cQclnmqFQAEA9vOfL6CQDi/9trrvGPDBsFzvzLCDlDc8qnDpcfBIBP/WDkA4KJqjF/WJXN+Ey2b3340MuMcaVKkfpX2Dk/I4wjQrUWw131r+byqhc/awfS/rfX0i5/JCMLErIuIuRg/8vJQEm7hEl/0YE3/d2P/tvnAfFnm0XRNzp4nkM0zDjSacIoj4iiyPpj0DCdjLZDeHTOmEe130xFALGesxk7YldX/RWbq7/A83zsR98YQRBfuXXSGtC8UnuZsvMNwnF/u+2yNXS9AlGJuk4YO166ddKfmJXSQcCofgc+OHP0gwD0y6EvIZ4fRNmtdL4V25rbJq0BAGqeXrhC1S/6K0pF8a6/iLZKbqWEEKnJ1+7/ckvnit12Mjzr1lnDZ05wJoF9wlQ3KasMzuUpSl4iXVlSWhRFAUTSccITmD7MTu9qORWxkd5lV4QUQ41socQ4Y6iX4wucVWshm5r8d4AAAIJ2RS8t+BwhmIR2AIDOuh2ar0Wjr80H4AQSXI9WAh66QmXmwzdt0vRhNkjgpihKGSCSkBdOURhjiiiEsA7MJOjyKx7+x6crSrVVfsh+/Df5lziNK2NqS9FUAv3Z7mlQKWxsrvNlZFH6w9F8oaZRMYD013lHnMVpRMRQxaYoJHShk+OQ1UyxDOjZPKbH2YpM8kRjcsRCvIVzhM1mCxvgKxZonYaxOJ4NfDAyqLpFyRFgelBRlEAg4njI6PFocDK00ANojm30o2H+dJwHKIri9wfoP/YjKUny+VRsmggRCHGNvqAwEPSX6WK86y91lcNKCQGY85/f+ufLCzesLLxCAqiuW7d2zzsnZAAAmz24FkQIAWiRFAAAgSRL6oJ+XrI9yE89a/CKxm9TvbqqUNRyVA3NluMURqTQK/7ZQ+wAAIiBsK3Qy/dCAADAkTG1U72Sgk4nAIBxJ3F4Pnx8rCMAAKnpN84UZUIIHL//gV23PLhl8VsNbcGnQlqk/sm2i2kLMdfLqRTL9K4kyexdiiFD0iSVfmcmS/8AkJYBkUbHANFf/YI4s81M/veyrPj9AVEURVH0+wPMy2FGd3WbCZIkBwKiLMuSJImiaDpt00SVhb5ALPPNkcDuZiHqsYddfxcGLPSxFMchIkd9FLmoYM+BDdt2ZheNrnPjmEUDBERbJcPg3HO/QR+sS1IYo71PEfrqxbU90GP0o/5iKxpM+otooU2sVFE2VvsBAFLTv3erLaOlJnN8wXUjeAAAWSLMUJYoys7yQAAAhLRr7nBktLQUzR47NSd4NzgKVkvWPl6h9Yr0q2LPvZiWM6YoI7SclKm3ZxTxNZnjC2bl2wEgUNf8UQj9uj2oEEIOtNaLAGCfOGvCwqxmL8/devvw0QAAnSc/DWomEokbn1QebAIAftz1U5+YL+Rz1d6W9jHF+U9c50oGAECkNQJTo0IHF4IztcWZrKQHbTW2ZAMfVJe89KQ7Lmr2piT8anpacpAqNWdy/ohfXdrm5cWF388cptPf33IygNLY3/R+1F/9gnjyaTRukwkTBkoL7NHDpZVIkGVFMQSqDsbh0AgDjGF91kKPcS6GGcUgGwtSe8xm6833N3RXmIVzBLtBq38lUBeV86/YBtmr12P0l/4K7XFTmMS41l9EIYhWqqbvVX9+2djLXPyIKVP+OGWKxiPp8KflrNMgAYB/n/r8qglThsKwosv/+GcAUAIigKDdNXMYDM+yNe5qqv5O6hgB0ibQcow5NSQXjHn46THqH6Jv14enCZjpN9ZY9dqBrP+a4rSnZi5+cJ4WjEOp/vT4H44rMFzPqoSWQxCBND37Vu0zP8gZlZhw6XVXXnrdlSxlgSbfYTBOPhKFoPoyjr5u7urr2re+p4anMbbXUO/Wms7rhiWAMGTuT+bNNbCMWeERkq76weyNetXVja8dHwByMnDSGNGP+qu/EE/rZqYDlMJ6ycuy3LsqhpDw85Gm2vvr0M94ASLyPG+z2Ww2W3d5de6G2aCEvtYf+7/+JtlCv4G+QReOYhuAsPRXX2AgzP0PoPTsk89/U1odaNfY0+5p27n+4K+3EaIo2pkhHFEUhdSueOHgvgYqGlLFzsOlDcxdpOLA6etm2vwShNR4+vn36qo7aG1S88mavU1sLfS6b8/ONpWkDt/O9w798VgY+kGtgq5iKV+u2/fY+roKjyanHZ2Ht3315GtNCiFBb4Qo3Dj6zQPPHt141NfcofFClJrPtmx59+AvVhzdqih6CHetxvL39/o0IuW2YBWGdbNgxYry5V+/2Xi8k2rVQIdv735Pe5AqNWd7dcPhJtoEpb265v/+pfzsgJCTAZPG+JpfgPoLR43K728aYgU7RlciB60KO5SPZWCKiHa72bsjSiQrNjRWXwS8Ghygu9JDJ0gUhUiS1OVkbWhvWjaGBQvdAt1RfUEptgEIS391F7GcKvudVyafH2IGGaZPWvvdIUkAbeUHH37yWNvYSx+5b/x4J7Qf//rOP9b2Wi23XP5WcTJA2ye//Ox/e61QC4MI/7hrf5d5ousv6+zp+EYs8f3id+5wwMJ08A4LjkO7XYg+XrRWzCxYOHfYbJZhFt+w9FckEEIgeFi5lcaabm2qnj9kjADJBZP+7+pJGjelii9q6M6v3qpL7yZlILTaSgde2jUuTP0VT7YZu8YSZQ9DWBVls3Wt28I6+ketKHgrTp31+xRRDDMdlOdhu8YyzCxYOHcgoqIoF5piG4Cw9FdfQKPcSruZnvrdq8J9C7LHpAv0tKiAr/3w3uMrtqqC0Du1qNKnxSbs/1Zb6YBLu8AFq7/iyTZTFAVAVT+I4acSTfutWUQ/5jJSrCqOw7D7pNnAdxptFoKw2WyhhhnloqmDbDaeOh+bHo98aqrh+fgdVViwcH4wAN3VLkBY+qsvQAjdf4RW2s20bt/Xj3/2Td/W8vc93/1b/7fUSgduGss7fmHqr3halyDE0JU2G2+aYsQQh3s2P8eh3W7HENWHiHa73TiJaMhgtwumpziOYycpaWzo7jVmsMNkWdEgzhSmoyogZGARfcXMbhfYfw6H3eGwC4JgGm1YsGABrMmLAQNLf/UFCFGs1EqtNE7TLhG/n6ZzRDytmwGAJEnsMeGCYCNEDSXEcZxpoYbub3Y47PoVRLDbBf0RROQ4LnSeMhAImMwDu11QFEIj6Yc+cmGa9VFgMpNCT3AXRZH1eGSDOPfMlZHjkON4m42PMcRInIIKLQABAG0RsguvUQsWLAwQWPqr10EIEKIgopVaqZXGXdrf34+Bi3haNwMARVFMSy6IwPOczcabFBshqsoJBMx+IPojPM8hAjGCRsSSJEk/gZeCPsVxaFJsVOf1flNjBgmHHhRCS2IL7DEZHMfpJUTij8k/h04hn/seMxpiJMrBX+fOq0hF9UohkcrRhBABpqTMfWXo8OBp0YqigOa6HVYYQso3/OgZ2RYsnAvocjf770JY9+4L/WUCza/rLx0ch2Ef6Xf9dY4gimKlVmqlcZrGKc6D/oqzdTMIWXIJC0IgENDODiQkEBAFQQi7wKCNTa9InPXjtJTKM6//ml5BxEAgoD2l3q1/e4WIqA2RAaKGQj4/0KidmjJ3SbrL17jx515vT1aBEZEQkjDtlRw3eHfc1VDVE2IQkST/Kmf+xISaj2vK3qQXoyh+QoJ7zxCxF4N/8DzHcXZdBpgatXWnpDuThx7yVnYdvzUSNCaPcxTOIEdWiQisYMReSJf06L2JyYtTikpSc1JtPMC1ryQ11zbv+3Nb4wlEVBQl8dpXctyR6vE1bvyZ14t04pyQccmzHskMlJ7a/mfrnGkL/QtFCU4J9Tct5wO9q79MT4miqLMxEAjY7fboT/W7/jp3qOtmgFZqpVYad2l/fz/OFX2nv+Js3YxCFEVJihi2RZYV06CcEBIIBGQ5mpGgMdbAX/qUGqRXK0q/K0nyQFBsJu3bMxGhRgJjKPVkyE4IQYTYn2RJRcTejQGNGH5/PCGEZC8fuWBGcpKAPWyoXsXk5BsfGT4p51zojpWelPtzFsxLd6fq+0T4tJyMWY+k546mFlfUdvjkAMNtrsSZAb7qUiWe95lYGByQNMT16k230Ov6S3/K9DpHf2qA6K9zhEIUIFZqpVYal2m8o+/0V/ytm1HIsqwoCq96GQIAUC98WZYjDTclSZIk4KhfPyJdKVIUhRBFUeSEyBXJssyW2GVF5x3IEHIuJOnPEnZFq0cl6Q54sQZxpiztcqK3W+A4tNlspt0UiAA8oGbT9qyl1AoFEJDXyuwpotOjr84lF090AMi1pWd2lyfMvNP+5aOt/NKcqTkpU2/znF4uInbsuOskIvXRBXUhdHRCySPZbvDuWOXzB29BTp4TGhqqj9FXoOekW7BgoUfoLf1FVViUYYEkSbKM3aoozkBAAQUBrdRKrTTu0v7+fAxcxJltRnVMWIcQ6oVvcoqjeogdnZs0mTaQDT5is9n0Koi6Y0qrTx04E45DjlNZJ8sKIYSNhmwa8rJ/6r/D+r/po2pq1Oh/6jf1LUYazeqAmylJDxQRzMOWo9erPYUMJcgWwhoJxuaYolBEVPH0Bsep5wyamoPIsaygu9sDAb8gdGGeseVE4qEORlSIopCQpTnavwpEZXuEKtBoRAGE61YSEitWZ6CWmc3P9h17fXJCBkCgvG7bX0SYkgAAyhmp8oXGvKeycvKcmdjSQLSKgvXyBUuGuQW5anNzzQmGAGfi6Dz0HOrsAAKKVjvR+1SXHPYKdbykEhi2LcwVy0nSQjdwQU0Q9Lr+CgXVX1HeQlNFdL9Z/B4f5G8P2J1Cvw8xrdRKrbS7qeSL18+Ojr7TX3Fjm3EcZ7PZujvw0/SQPcZjxXmbTYnsWafZK1c6Z/14SEpl/dt/J0U/HzYyledBaa9t2fdWa81nAKD6mOE4+5g7h07ISbADkVu9e9Y2yTeNmpbX+fmq2qN7EFEo/F/3pIYzbx9KmDUv1QUkUFP3j0d9IkDSbSmTp7qyUumZkEQW/bWHGsteECW1ZACApMWuK2cMyXFyAGLtofrdpQYiqaWROC/5itlpOak8D0T2dZzY07h/rUQYs02YkTT5pqF5qTwPiqeyfttvo4hYcC9Z1eaKMnHoDbNT0gQOQKw91vDpC53tPoOJyKybkcTvpU69MjnT0JymvX8khCeEAHx/yMKZSd4vq7fWp5SUpKQJCKC017bu+3tH4zcaqU5Ivyt10gTnEAEBSMDnr/q0+cDfFY0wU9sJIeD8D9eUK5PSnZxe454XAyIQQhKnvZLtBgBwTFoyatISz3Z1cx0m35ZSFIbtAZEQAhx3e/ots+0H/1wfmJc1OcfOQ+B4DblouAMAIC/7llfAc+j0xt9JRvNMpQenJI6/aciYDEeiQG9IzbXNn/65vekEIcRRsiaHoce74+6GKnM/ILaSAIDdyXNEnWkiBOCMb9vdJ9Va0Gh7ExDuHXplBgZqG/asUwhrdM1wZoFY8YUEBKA4Zd6SDFflmdfXyuPvzZqYI/Ageyobtv22o92HafdmXF3idAEnix2nSuv3rJVBl0AnP+zeoUUTk9Joj7S2f7m56etNMtPvFizEAj1uYYyf6DjFedBfPM+HPX66K8KQ43ie5+PUrdR7OpB2MY+IClGs1EqtNI7S1srO/v5+nCv6Tn/Fx34znucFoduKjYXNxjsc9kiw2bqx1UmLbSfYL/1l1uhUGp2FS8oZOv2+4ZdMoyYKIaMTSu4fPjknwQ4AgHyq6+ol6fnOkMKcSVNnD3EBAnCBVkkCdN2f8+3Z6W7VQgAA5IUE9+Tc2ffbtNoh5f7h3543NMdJaRZyJg6fv9ipKmVtWJ9yf85NizPcKnnIO50Xz3DPvl/Q4lKCcFv6gjsz8zX6XXnDFixPTTIWYmy1tpcsb8icealpglb7uJxvP5WSYm6aujSUtDRjzsy0XHNzhs/6FcduoHSMzV4ww5Wmmi5cUk7a9J8npSWotk3W/cOmFyUNUe+i3Zkwenr2dT8isiLLSpgNFck/y5wzPSVd5Y9a44LHBYVofWcGuu7PXhCd7QAAkD4788ocOw8AIHrbzIWEOxQbscQ1e0n2pJwEzTADAFtaTubs+5OSzSduhwUiErLFW+EDyMmctzwpI49jBmCsYaZfIcTpmDw1CaDj4GsdItHBcRykT3TaRV/VR/oKIYBgH790+GU5Ag8AwLvyhn3rfseQ+3NuLEl2AQcAvJA4ekZu8TxCCMchgFMofGrE9ZOT0/QeSU2evHjEt+4TMNhwCxZigSwrkiRLkhyPhkGM6Gv9ZbfbHQ57DwwzHYggCLZ4DJVZvqke6K4zK7VSK42rtOKDRohz9J3+ioN1M9NBmeeCSNqxu4NJQgAgJ/VisePQ283ffKAo2fxFv8y6LMNx6XdSTpR6fQrnvjPLLUCgobF0rbfuEPIlCVNuyxqZEUJDRoq7tenDZZ4WD0Ai4PCkyy9NALF9z9qGU6VAECCby7wz6/pxDleBI5mIXiRkQso1Ex0AUlXpmd2vyQpA8m3p15ckJ1HCaEumuq6d6ADRd/C9xq+2KKSD2K5JvOK2rJEThxXNOP3ZJxyX5Jg8I8UOpPnYme2rAp0e4pjrmr54aFqXrQZwj0sLNDR+stZb9yVw1yVfd1tGVmp68Z3tm/9XYTgpyzLHuRMmTXCA6Pv0b42TujLPAAAgAElEQVSVO5EgQDZm/EfGdeMcKaMdycTXBkANQbvAtVee3baqw1OLifNc1y5OS3Om5E9va/qQkGEJF+XxILbv/VPTqQMAIAs3pl2/ODV9QoJT9nppXZwex4wQwo+eYAfwH3u97vBHoABwVydcfUdmTkGK2xmo7ujccddJ9/JR0/L8B1fVHt0LgIg5zskR2Z6QApJX7TOHO0+u2nJqx1qCTgAffj01ec6SdFflmdd/HWn+B/PmDU0Dubb0zK71otgK4MSkGa6SxWlpzhR3sfdImb/0rpO5LD1hGI/oEw/8uS5pSaY7L3NmHgCQSU9JSaXtx7dIio8YQ3ogIiTcm5YvQPuxpvIvdTdXRCSECFl5tkBlex1B5DRhzBk6obXpk9956g4BN8M1686haQXZN4J4akvV3vWyIvCjHsmZmsPnT03Y/X6nQsD108xJqQhi+/71TeUfybKLT79t6PSpSWmTs4pmVO/fYi2bWYgdg2fjUwScB/3VW7DZeLqBrW+r6VW0Hu88vrF+9Nx0QgjQLbVWaqVWOuDTEx80thzv6O/vx7mi7/SXapvZ7fZIOUz+7ucfprOqCFE3Uofm7EUtaALlvSzJAZAR1RNqxK/W1x35mOM4xDPy8d/UOZ/OGZORPKKw7esm58UjORA9u5e11XcAACg7O3bX1tufyMoxlyx9tdHT4gEAQnwAvvatd1VoOhgRCDmj1G9p84xzuIADBAB0fSslDcBz6EzpnyUAAATvXxq3pApzJzq0MjHj+lQXSMfX1x/7SBUbsbSzrLXRdX9G/jWOzz4JkJuS8wUIVJ796Ld+BQEAOjd6PkoVbpqdYqfVh5E2bWTga96+zNvQAUBA2dr2icAvuC0toyAxEdsNBgoRxSrY+aNquuYG9OEzSv3Wdtoc1QeP1tTa+PGvOzoIIpKOTa37JqbMGmezJSsKQUxFAQAA+UTgAAlC56bmTRubwbC3ShRFu12NysjR/wUbB4kEO4Hs9m3feZJEGXDU+rbddRJ1GyYM2zWGNDTuWqsAAeIzbLVCgAgxD0nlf52qBKaEDvBtaq+cl5bm5OwCIhICUUZcGOyLA77SH51Kui3l0qmpI1Ntrpy0yYvTJt/UtmdV/Yn9LDGEJCZMmpgA0PnVRpHZ8IYIhExNzHeSunI/IFGC3ru+fS946k4AAChbPUdnD706B9uP1e/+qwQEAKSKja0T7h2a5LTZEGUQLh7vAPAfWVv/dSkAArTKjasaPnba5k505Jc49m8JRNhOacFCH8HSX9ERaVqX4zie503brUOPHhngOPVhc8s3Hflz0pOGC/YkG1EIIlqplVrpAEylDtlbFTj5YVNredw7NPYWwuovVW1E3Trcn2Ms07bm6Oex9IpiCzus1INiMNd83uObCUFZlm02HqBDrjotjRmbmH0ZflMvDAGAWl9tBx2xE0IQy30VtZBjNs46G0v1MT2tGhFBGGtzTRaSUu25eQlpGQkuAHAKLiAegq5UB0Cgao8UHNIT4ilt80x0uNSAFnxahg0ALrpt5EW3hbQvw5EMAS7bDgB15X7CRDlRXmuvm53i7moZsb28vbFDfQQJwEe+qsVpYzMS0kl7tSGjoiiiKNlsNhDG8imXCUmpwvAR9lS1ObYUkFs0p772ys4OvVoCAVEGsCUMIbKEtq/8pxpIeobz8h86L/+h0tnq+2q/p3Kzv60WtQAVlHWyrNAAZoFTlfKoAkfBotyCRSTg85/+sqV8Y2fTKUUx9yx9ONjjwriwbAev9ha01wYUVN0GCQQdYQnRZST8+8KN4BLH2dNzbOkFCekZiWlOALC78mj0ERM9JuhsQQRof62trBzSliSUv+ZLmTf0otTkqfcGmn/maUHd2RZxXlKuAFDrOX6IFq41EzBxstMFvqNbjBX5OhrKabRPRABZBABorhS12hFFIgOAk3MC8WQLKQKAr71ip0Y5EkJAlcBUIRH8/ToXpr5BxmgxeqeEebWNnxdJknTmmA7cC+0c9s0NTftoOm2QgeM4ajacC7ss/RUdNhvv94fZC0GjELPnrSEGeySO0Fre+fkfq7vO131ECR0sy12b/aGP+/3hTd8ox3sO7q2YFlhY+iu+0Hf6a6D7NLIe8IRAFMUWepgVjaAYvXwtA11VSeUTiOxTAJDj1EhWhBDEDFswxD4zktZ27IiiJAgCiKIMYAPguAxbIoCnVTK8D6iOek0EyB30fVMUheOQ2GanXLt4aJYQ2lmIwHHq+hMRRYZ4QNwjepaAS62Os4dubNNhBw4RkQAAiLphQ4uRGn3gdupecOEhq9EEQTPPSKcIINCn2NCOiEhss5zXLk4L1xwgJHjyoAwA1EBi6rU7kYAkSXz5n+qEe4YW5gg8cAmpyZNmJE+aQZqP1fz7twGGo4qicBxPCIH658+WPZh+ZZ6DB7Q7EwqmZBdMIR219R+vaG9rZ9epELFLtlPCVBap+hE1ag3ZIOTTSXceOgqXZE3KCPumEQKEKFwwPxs203BRz682tu2j9q82dzQ+N2JqxpCx8zx7NgaXznInpthBqdjvU/QeUZf+MKcgERrqamrD0UI/EMR8DdkrhONG8sm0tarMaATvFT1LwOXkBISOPv+mYxj0QrEch3a7QAdPDod5Kiu0CqbWaNXT2RkTeoHcQQGbjQfgYZAOQPtaf0UCIpoG+oIgRKpdFEXWhOB5Pu5ss76DoiiRTKZYxDWWE8C7rKh/5xcs9Dos/TVo0Hf6a6DbZqzMRmk5IrKBiQmBGB0ztJHlHtHzU3A50aHIXkKH7JKk6kuC2bwdoN0jqyuzwaf1pRtFUbiERAGAyIDoIQEAV6oNgFGGBPgwRyEDEADUwt9NTLrutvQMIB0NbXWt/jOVUket2Cg6Z9051KW2iw6J0azIJwtJwT8UIgJAx6e/PVt+TOePYY0ohV42FEIIsQ2JYtSZ8uq/kXcJtNaQbBOTrrttaAaQzob2ulb/mdNyZ63YJCZef0eaSy8oWE7Q1DRWJEnf4FdPnDmWwg2dmzBigjM7I8ElYNq4nMsXnypbbwr0j4gAnUrV8vqqRJI8PXF4kTMvL2GIwCXmZJXcW/nhH1iDWasxGtsRqfNkT76dhIDtoiU5kzJQ9nXUNgQaKzvbfXLjHnLR/bnjKatjnDvQzbbgHQBQGmoDkOEQUllOOtw5CNBWtRG0owsQab877bkZ0LCnozPa2QMYeiWYFwEq5TYAF82GmolOEKcKLgDwKSJjyvYNQrVO78LkhHbuQKQMN/A80vT5hQZJktn52kGGvtZfUSBJhkUb6lMQicma94eZZgvnjhjNs0Ep/xZCYemvwYS+018D3zYL/o7SeFOAqW4pNmquiI2t4E5NHX+Ht/SvslZRIBCw2wVu9AQnAGmpVTgOia5fnUk5E71eNdYCIQ7b8BwOoKP+AEBrZ+MiV06OMzuxo9an1VKQlB+y28zUroSSlAyA9kPVG36nuUogCHfYE7TfQNDb6gdwjCwRvtgZbGRCSRITxkNpalAgNfGi2Xz5V3KwCnUkrSgEPbUBmJjgnugUiE8zHxEXO8MTaIQrLyEBpE5dzc9KyBIAGjqbQ1bbtObUbnpe1lQ+sf2HPfw53/peL/YirYVIksTzXtL8RkfzG979MibdN2zB5IT0PAFRJMS0iqUNQTqw7cPOrz/s/BoUuDnt23NT0jIEAJMPCiJGZ3uI0IV3Owwf/hHHJeRnIPia/vVzj4doFY5OSAlrpWv0hFwhQx/OnT1OqCut/OQv2oQ2AhAuI8cOoIitTPYSR5YA0NBR69MXtbT0pmQ3+A/uJwhEUbkNTGkm5of0BW1pregVAZxJ+SWeL0qDNKeUJLsAAq2MYMQrQg7Bs9CHoAcb9jcVfYXzoL+iIBAIsANBGig/bE7DZJtlmvU2Yl89s2DhHGHpr/OJvtNfg6QXWXEME1Q9MvShsFxxrAOAc8/IvuqHjmTNRhFKbBOfyrosFUBsO/5PRI6Q4IA1YfKS9LxrEAD5ifZxyzMvdkKg0nvyK8SzHccrFRBcVy93DZuICMBNTJi8NLMry4f4RQUAhJzENJo1h8/6VdbcGcn0xC0Kz2ZPA0DSuOzrf5WQmIro5Fx3ps+anKA2BwghUFfa0g6QNjmn5IeC4AIA4PKEvN8Mv+WV/IXLEhAA3muvEAEyMm9cnpiSgwiQMC/l+tkuVY9HF7XU9FnLE5KztacWpyWBUrXf16l6OQYRCKjNGZKDiADZmPGL9BuvS+rOtBHit4Z8d+2oW/6QnH6peombYB9T4AAgnloxzFuR7bj6ZfeiVUNHXQMc7d9sPq/IaadepkHvAXv6OJWp/kAUtkcmTP+Z4XA59SiR9JK2xtVKRAAQEnOvQ0AAJybNTZ7xSJZbCC0nSI/RZ4AQgk2HfAGArJLsq+6w0VAnfLYtb3n21AwEsa1iC9GPrePHOZIAPHRfHBgKGVaQBKKvbq+6r6xHIISI3xzzAzgK78waP4/nEDGVG/rTzFkTHQBiRWknUVj6+8v/gRB6qC7RQ9yKoiSKUiAg0n9+f4D9FwiI+ncDMcgfSZLDZqb/aJm0fFlWaI2D19Cw0Ffosf7qEmxp1qCtHxEIBKwvg4UYYekvCwN93awH6K5wqQsLnS/V78jJnZZnH1kyfGSJKY//0N88DZ1afvq/6G8WUq6+N+Xqe7VcYtunf/MrgAhK1dq6qkey3Rnp19+fHjslZEt7bUlSTkb6t54KfYqz53DcGUIO+XZuaZ8zIylrYs5Nf1Cb3FzZBnnJSfo+zk88WycnzZvocJfkutm2iJ6y1/yAAD7/nvXNWbelJeUNm/eUejNQ6a3LS8mKGKdRRUdrQMjLnv9U8Eqgsm7PujAPKFvba6cl5WSkzVoZGpyfE7IBYtm9vdm7f0baNTlp1y81FtLaePA1MG7HAgCAM51Hvwpkj3VecbfziruZ66J3/2syIlEU9LQGAOzuGfm3zmj/9Km64yqdkdiOWBtuBQkADkkeAJdz6Lz/HRoor3lnpZ8Q44axM52VDSQnI3HSnSMn3WkugndyyMmKAq0qPaNumeH79Ldnjx9jcyEiwMbWPVOTpuXZR85wj5wBAHD1U9QvVTq1paWOCb6RluEAAE+tZJ4LRyE3jwtUdjaqxPfAc0n1bfCuqj/4VO6kVOekxc5Ji4MMaT509sAWQoDjkCTfnz1/YgJU1q5b1hn0HO4TsN7wPZ7EIoRIkqQonH6UJACIYvjTeFnLM0qZiMhRT7Le21Ew+MBxnO4TYo0LoLd9YyyWDhwEAoHQXYUWLnBY+iuu0Xf6a5BMpMXoOhIWen6lelnVhs2NVa2S5lFCZDHQUN6w+Zn6r3YBALslAEBs273qbEUrlX2xobx+40OtZ05qIny8s/R3NQdqO2lRshioPVSzL2wMBmToP+Hb9sLZilZ9Y4LUXNu8Z231gQYC4HTPoK8u6fhr/ab1DVVqNrH2UO0nG/3BMBUAgOD9Xe2GjY1aHpDFQEP52Q0PNFaXgypGm1s3rjp7vEGUAQAUT+XZf/22nVJLzCw1QKys/9cWjwcIAJF9Hce3VL33606Rbm0KMhUAAMp9216oY5vTUtuy96+1nzcQgMTc60wdFeLTrNo5SuWK05/sb2sW1c+MLHZWHTqz4VGPB7SdVEZam56r/2Cbp9Gn1ys2ltd/+NvGM7VqX3vfazyudpxNyEDsku1GP0vUu8zXcXBPO7WMeIHD4H4wbZcaKBXLqnZVdmoSpXS0tn9VWv2v/R0AkJNnp9FQWHrsGaEfQkJAqf511YYtzbWtkkak0t7QumtV1e7XFM2QRkRIcNoAAp5K0/eXkCkJOYJSvd+v+X/qFOr9Ffa9YbNpGqRdOvoo7RGiNapt//rTm38vEv2pMEX1Bfz+QIBOAErSuZ80YtJk5xgRgRAiy7IkSaIoBgIBy0E/LGw2XhBsgmC7kFd1zkV/RYflrDigECUYjIULEJb+inf0nf7CUaPyIer2xOhhf/saLGGRpgFizxYWzJ4cegFVz0D1N/K8OnlACPH7AxxXnDJ3SbrL17jx516vbh5wNBstIhAQmeE1oWVyY54fUZTatutn9afaIehcx8YCAT1iqr5DTN2mRVRSCSEcp4U7B9Dz0BE4ACjqViLUC6SZtQxIiKIZhDoBalO1SoNs0X8DALruz5k30eE5VLXpd8yuBQRmzoAKKK2CksrzPLPlyWBHSZJEF3DU8rUNTjphOs3MRWCZw+ZHREGwhZ0TUhSiKDJtO13Y0cjWWRGR7Xo5UejUidG4jSwBWqREoj+hd5beQGNRBmiSidqWvKnJc5bYv7i7qRrYmRqiHsCg/2mmme1Z2jU6VcEuNtuEbNXBcDIcx2liwwq5ymr9ZWGL6sVpN/Zl73WFEb+Fxxd0VuhHb53LuORC1l/RwXGGqfRIUhdjtvOMb7KHXXzmbP/SECW0fSAg9qIhjYj6EZ0mxBKs30K8IH5VzMDUX/3ylTgP+msQ+jR2F6zlAACIRFEMlgBrEBuHmOxikcGSSZj2So4b/F+trzu4RVY6ELO5zDszL00FaOio87GPAxgsFnbUjqgPiA02EuOQRowrHroxRrS7oGl5faxMEDlFUfSlWNQ8GI1bnLrgmSkrtUn0MpkoFKplSAk2TS1oQ/1gLzAcJqzlwPJWs0vDE2kqR+Ot/hT7myCqBCta+M1IbGftMZP5xzA8/NKTVqaZZqb5+vkBYQxjnZ9a7TojzA2n/5sI1igE3XyigQdkWTYajUhtNuOD+pyFPgVA9PI1anWyTT3YD7DZbN2qnbqCDITCL1gM7lggFixY6F3o+qu/Cel9WPor7tB3+qt7ttmAnZ48R5im+dnxPcv2EMnWB/qoL33QUXXgeKXsznOMXTxi7GL2Af/B99o7kRkBmys1DnkNVhYA0BUzYAbfGqk6taxZohpFJtGh6x766J+xSw2LQtHBEmAsBHRSFYVQd2XdJAtdi9MXAMOtdxFTyTSnbmuF9kjo0py+pKaXbFzVCa6JsauIIXfNdBotNANnGKs+TB72or7aydi0YWwbkzWIuMezcQ+aYyoGrSb9GisVen46DUyrYNQba5ezj5jKNGQDMIlxWCE8f9ZalBnuyEAAWywaqE8Lt3B+MFj11yDGN9nD+psECxYsWDjfiKd1M5vN4LHWu4Oe0AGx/oM1J1hrDTmO55EB6NmU2t9Wf3Lv0KKJiS6BhkeWmmtbDqxtqzsGRoMhEg1anlA6zb9DnwpbbJQGxlIICxLioBj2Ebo9j2WNqRbGJomIELK7oDESByI1P+zjUXumixJiISaUsOjksXYOhcl/MmxdIV0MPM/rpxgJgg0RI80+RhK/cLSFLSB85j6FJEmy3O3qYpz06tPCL2TwPK+tXQ/yBbQ+1V89oyf6B7zf0e8OjWD5NA4ksPoL4va0+iiegT14DU0S2F+FX7DoO/010G0zwsT71l3jIOiq1w8UIe71btrjBbTZePrVDl1PQ+yQz77Q8C8wOoOhttoT09rUgIP397WvAwDtknhsQHxDlyLqIXnuIkT1XDyqt0jo08H94LYc+gv6wFeSBpUoUgw8/RUEGg+81mGJuYW4gKW/Bk7hFyz6Tn8NdNtMUZTuuxIZwJ6SHmXyKcZs7LYlCAnbQEG3BjIGGzXJUPcBIz2KYN6/YFz+VIdJC+cfWi9EXNSKBNZHn516HGTqjef5boVL6lN/fUVRBg1j+w69G/pioGGg6a9YMIi7w0KcwtJfYWHpr35H3+mvQW6bISL7eBQxZrPJsnmPll4adDX9gIjs4iYawiQayokvhG46isdWXJhgXUEGsXozebzEhj7cb8Zxg4SxfYrBPZs7oPRXjLBsMwsDCpb+igxLf/Uz+k5/xYFtxrqF9DvCbhZiQYg5yJ62K+y80Nc3sMyw+AX7xWfVWPfVwECHoiii2O0PZYzfVlmWezBmHdyGh4UuMdD0V5cgxLLNLAwgWPorOiz9NVgx0G0zABBFMdIe2QGI8xnsK0rYsSiI0x20FnqA0Km4UPU2aOSBngEQj4X3KTiO4ziOjVdE548IIYqi9PtAXI+QEZYY1lXPBEJIXMitpb8i4dz1l8k/BRjf+x5sHAg5EwXpb9NkqzGkMCHGIzq1W92rXY+IawplzLjqED1EM2hxtnpQUY/BshqMkYdjfxZCYmIT9aRNQ5lEO8SV53meNwQMo3/SlSKqv0RR0s6DUQtBc9jtMKGzBiB6oGLYmM+9XvgAwQWrv+LANiOEBALxod56N3BTH2HQ+ABYiI5IPhImARhMkkAPOo89f7fG931aeF8gkh+LFpRC9Zfr3yhwzEHwYb6cUfxwFCU+bDNLf/Uu9M+XRurwa75f4tZvy4Hmyv2leyt9xiNbYgdJHjdn7tCDr++sThk7Z176l2/vrQspihACyRffeFPaF2/srGatteRxc+amf/HGzhrsSe1JF90wa2TlR2WkeFb64XfLaggBIe3iK68cPyyJpy37bCdtmZI0du68jB5X1GPYcy6/4ZoCF9+47x//Lu+M6ZGgRDlHXH7VJXlpLjsPcsBTd/SzPUfrOgFoWw6+XlqDQEhCgtDZKYKiDJ92Swm35709tXpJyRfdMHPo4Xf3ngmjv3TOs92RMu7GufknN5VCCXNrIJtnsasYzZi3C5yvU4ypXZb+6gv0nf6KA9sMAAghfn/AbrdHEi1jOKzefPeMX+QoFEIg0D9BRbsVzJTy0DLPBj2iO68PSgHokb8+QGx86NH5ZrEW3utgWaEo6vyiafaaU4E8z/G8vb+WT+PCHjhHWPorCnqsv+iAjDawqvTNXTUIAJAw7Mobri0ZU7f569hMByNQHWghAID32KbXQRCE0G+KGio3FN5jH7wB2vPdqxcRJEkEX2d7gBOBLqAljLr6upGtOz54t94nypg69voZs4v9/yg7SyvSCT1vSBhRWABff/jGFx7sbqzmlHGz547rPLD9gy1NnQrwrrwp186Y6/rknT312HZs0+sAAAjpRd+ZmfTZm6VVhOc5VMe7wVVE/YfNxsty8AAYrdeCoAHbJFGE9s52kYuLcO+x6y8t6PeQiXOuS9z/dulpS38NQv0VH7YZRZR91ey0Ac/zvdhJNECQXksU2nqrxj5FIBCwzLNBjx5bKXGNnvnrx154vPjrC4JA3YSiTCjSOVHNtdXG85zNxvM8318D9AsBlv46d7D6S5vXJ7o7GwBC59lvKtuvG5IC0Kl5QFFvQwz7mwV1+6IHlKDmJRnqDKZ6HtI/NAuFEP2kHPon6EeAskYFe5qlye8OAPytzU3JXsXPeVucXgBC0oYN9Z7aV98pE0IItH61t7xgzkU5ZWdr9BJMvoV6P+oV6U1miQnxAFT03+xTelGEEEQAsNvt4G30sFyhd/X81BeR5RUiIiaMnnopf/SDHd+0UZbJnsqy7c4b54zP21dfKeucSUhKBADC87zNxpmYFqQY1Bq1W6rLZ7DZ6lPQ0dLY6PIonby3OckDYRBJNthQ22wDWbc63Tpl+WDsUNQZxfY7+66xrKNueqznqn7KqCmSnPaIPTEBWCkN9RfVm6Z/7bVQ4WZnSBrEjq2FJe98LjZa+osinmyzKFAUhUaVAQBE4DiuV5QNx3GsTA5kBRb7sYCWeTa4EYthNmj2mLEIHUX1Igbyu68DEQVBoNo3di0lSZIkqRrRbreL4uBfyBposPRXj/WXbozQDwAmZo5Kb9xbWk8Ijrj2OznfvLeXOsWljL2xWNmy+Wu/Nuikw83k0SUzinIS+Y66fVu3lHsRkeiBiF3j58wd+uXbe88CJI266tpLsxP4zvoDO0pPtiHqFggCJOZfO/sy+bNNpZWdKePmzkv/4o1d1Snj5szNrv9CHn5JTiIve47v/GhfrQggZF8+s6TAxcsdVeX1aWO4A2/urAbQxvek6YttTQBAPvukARGBdHYGUvInuM/sq27skAGI99CmN+go3DWeOl7WIIYp0zN2ztycYO3lOz/ed0YM53tZDUBI8rg5c9IPvrHTO27O3PTqffZRV2Qlyh21X+wo/bpFUYWTA0gZd+ONl7oASr73/arSN3bWcEMunjbt0pwkHmRPxZ5te093QMrYG0vS6zrTL8pKrN79dmklNQYQEobnp585tqVNZRm1W7zf/Gv9MUVBkjx23vz0L974wjWnxA0AJd+/Zvc7ZbVE40vQcFKtkKQxM2enGYj/4s1dXgSA9NHTL6fEf7lz19FGqfHzjxsBAD79qCHyqbLciGnfzjbKySf/+sqPyA25uKQkpIFz0794Y5eh6hrQI8ARQpLyrrzm8rw0Ow8gt9ce2Lb9hAcI20cNaWP4g2/vaR87s3jo2Y60i7ISq3a9tctToDOzfOfWfbWdAACui9iLn53xA4AsyxyHhKSMn3N1LgBcs+ia0jdLq4AbMkbL7D312a4DNR3I+LsqihK9OQApQTEI6cTzA0t/sRgktpksy+x4VBBs5z76DB3jDuThbLc8QyzzbLDigjXMKOim4djzE0JiH7D2aeG9AqrYeuZ/L4oinYAUBOF8zj7qu6V7FklscMDSXz3QXwBgs/GSxAFAbsni7+m3O+o8CYAiqa5ovGJENp45CwApuaPkk1v92vIR0OF+wsVXXZHwzQfrj8HEG+dMGV318Qm/VghqQS8URXFcPKUo4fhH734Dl8ycdfmomq0nA/p3wJFXohpmAY6uquhrF1mZzi2b39ohpl16w+ziyZXv7vUWXDs9s37LPz+sDwyZOHO2G6q1cCNqndrqiubB1fz51gPTrp0y89sgBzwtZ04e/eLrqjZFW72hPpyjTWVWqeUYai+qfG9vndayEA9AAN2T012Q+9nmt7Z2Joy+ZvZ1V7dv2FlDKSEAnmMffgA3zhn6xZu7agC4EdNuvAT2fri+oh3TLr1h9remfPLe3k4Elzv95Idvbm1HogsbgSFZ6e3NexUAwwKjTF15tQO92o5+UJr+/RLc9XbZGZWHw6+6+btGMmsAZIWY3ClRNVJmBOUAACAASURBVG5zC3LKPnxzW8CZf83sa6d6/7GrxryeaW40AiFKVUXj5QY52RLgEHBEybeMDdzy3t4OM+O0qkGXqGuuSjuz+b2PWhRuyMTZs6+YkH1id4u532uobZ8yPP3EB29ubUfMnbb4EtjzwduVHTjk0utn3VC0+YODXve0Gy+BTze/fbIdh0y8ftYNRR99eLBVDw/u+3rzrvRFV5PSN3dWA/J5tDveq/LjkAnTr58xuXTT7mqd4QDciGnfYkv71tSt//y0kwNA5DgeEYBDAOR4juPA5c449a/129pBOa9fDEt/GUruxbL6F5JkUG82G2+z8T2zn6mIhJZ/DtT1OUJjXsU++ziQdbaF2HGBG2Y98+SMkSF9Wniv4FwUG4UkSQA2nufsdvt5U2+sU835qXFgwtJfpitd6i/aTOr+VL1z/c5qAgDApYy+5oYrpoyu+rjcX32y8YoR2Z+ePQMpw0fJJ7d2skYJIiTk5qU1ntjhBYBDH75JFIU57YAEfdUcw91Dmip2tQHA4Y/f1YP+EQAh/5obcxMO//PfpztBdYZU/SEBAJpPHqv3I0LLyUrPuAw7l5ibn1F7bGu9HwBaDh2oKJghACEhx58C+y60nyz9oJJLHpIzLL+g4JKS+Zc07//X5m+81F5CjksILVP1HgjWftozLl0IWihEN20QIegxSP9vL/+83KcA+E4cPnnJzLxMqDkbynxCgBs5Ksdz7IOTPoJIWg599tXImQXD9h4GgObTlR4AUIKFIuGCgo2Iw69ZXJKr/llV+kZpq3qDQ84ktjW73ymrVZ8iJGnMrNlpRFEUoprOjLsjIgDUfr77dCcQ8J04XHHJzLxhpPoMGN1NTR8ZlSE1JxuvyAvKyZZOQjBMA0cP23vYUDVqpOlFQec3H715nBautFRUt49z8Wjqo5MFM+xq7pbKSg8AQt6onPbyf53uRJ4H7+ED34y8anT64ZZR2e0Vm093IM+B9/CB4yOvyk//8lCz3gpFUU15QhQ+T6NWsCktX35+PO+6UZm7q6v1Zgoj87O9X39U1cnZeOI9fOD4yBkFOZ8dAQTkbdTvmeMQEJHnEKGlqrrdZkNZ5sHSX1HRd/pr8NhmsizTrYHsxZ6xK/SpgR8TrFvzjhSBQKBnUYwtDEBc4IYZABBCejAAjdH/oU8LP3fwPM9xqCjkHCNWSZKEKHAc9u6upygYNC4o5whLf3X3kXD6C0FpO3H45CUzszP+f3vvHhzHced5/n5ZVY3GGxQAkuCbhPhaihQlkRQpUrJlyRQlzWj8kGnPRmzYE7e7t+O7tffWE3F7Ebe7sXMbcRNxM7OxM3Gj2Z2JGO9e7NimNH5ox7ZMSZbEh0RRpCiR0poUCQIEiQcJgAQbBNDo6srf/ZFd2dnVD3QD/QR+n2A0G9VVmVmZVfWtX+Yvf4lXb3j9Pbf2dK84MzyxYr137a1poKThBETghByITkd9SyVlNMaw0kKhEESj0cTUKfNVbGmnc2u8vXtj0+WPzflMiTG3qchUMk0Csh0HZEwmrIXoRBTajZlgZuJ+CdWxMh4Z7btzq+8iNW8/9OwDWzsvfzDi7+E4DnjJNCNR6Egkk5I7gDYpzUAmlIxAk7Auxscm1F/gRl1oFL5hA0k3TiIAbAw3QqRnQp0ZQCzqQpMFQOn5AhDcGbvT2NkuaEIiAAyefPkIEEDL5kOH2iFp4ljWLJe71PPKUgvv15WMycQJujMuNAmjpbK+OiMiedd7RvZ0r/hAXSe/ngZAagw3wkT6CWbMOiVB0bxi06bVbQ3NS5e0hMNwA8gJtPsMtCcKPDUxhQTUFG6Exq5nXtyaTGWgLjzVAI3LD35ls7ExFI97xokkHD0RQTeHigYbi7rQkPIy0FDXAJHIXU+ZzBSdikE9SiICkp4aHZOSgIjiniSYjNyTHmQdbyw6rF/pLBzbDIxhzeImW9kYnQwzK2yYQYmn01S5u52/1I8Lhtd+QRAlZMZ13bq6EA+nlx/WrzngB2cA0O5bABBzY0SIMNA3tG/9iuaxhEMjpgTkADfmQri+jiCqk8iUg+u6EA7XAcSCvS0DZ98+eXfHoUP7tlz91W/uZTiW9CcCeOCBcASQRARwwg7MEmdx5aNf3jH19i8vjPp5TvQNTm5tsA2LSqIEK5BmhtwTf6econAQgJCIVCRKRABoa2+GgQghohMOgSd16Itk3arxtegktLQ0w2CEAABCYQc8adq9kIyiATjd13dnx5ZtLb3nI5i6zpg+E6Ev+1RTSpmsRCSlWfz0wiMACL9xzcLnRjXoQO9wynWCOBmdhObgCWbKOmVQjjp2vfCFpcPnLvT1jn40Edp48GALgMSUdq93gt0nruvC2NlXE6sSqNQo3L0Zxs68+ubVqF9PabFGlGlGidK2tDTDYBQAEUNhB/w131Rt34tOQnNTo/TU6Th1DnhxKQlAWORJQiJpWwCUkDkpyaNkQJRSw/qVTpFloOLE43HPK+ZbVK0IW11dSP0zv6f/qTcyCwY2zDSIaBVCQcIjhChd4vMhsMClFjYpScqU17EcWxDBcVLe7HKsm8mUCNYvmId+IQKIxg3b1lkD10bUtKqBq/2d2/auk33Xo5D6dksE0cHrd9o3rG8BDK0+8OUvPbo8Y6o0M3h9/L71a5sAnJV7f+u3Hl6ajDnkAUxc+OCz0I5H7w9jciJXMlYhJewyIICpvp7Rrq0PdYYBsG37I5vqc1UIEeFw3w1x/+7dK5sFEBGIlnU7Nzi9V4YhkSYQTPZeMdPcXJ8592DK9yIT0L5yZRgA69fsuL9R/9jYvWN1PaJo2LBtnejtuUkUHBdSacj+3qGWLTvXNVoI1pLtj2y2+vtu+dWSMqyEiADRy6fOe1u/8OTWzgaBiCgalqzb/dgDLZORKRBCYKKQrhsDEBlGLz0vESaXAGAiEslc+JVbH+oMA4m27Y9sEr09w2bhjaan9PCDONiTep3IDCfYexMmJsysuxuD1dvY0RaKXL/Y0z88Lpu37dnaCMIRk70p7X5/OKUmASDa3zPUvn33ukYLUdQvfeiZrz59f33sRs9w+44965tsIUT90ocOfuXpjfVaXISwEOOquohA9vep0goAbPkHO+8X1/tH9OkTkXetb7hly0Prmx3Lcu7b8chmq79vREzem4D2VavrhbAa1u64vxEAE9GDCp1cPR9YvzJS26VnNKZPSMA/ZA7uIkytwIaZRgjhOIU+0KxSzjezXDdehgG3wEiLFjbVDalDEs+6JaDFliXK8FavBVXHRGYWIXPTL/3CnYwF4sXu9J89+sEtSEynGr4+sHd9y/nj0WQUEAUiQvSzk6c7nzp4eIflRa6cfOOm4YxnzMqi6JVTZzo//9RXHrC8id5T79wyffaQaOzjM/2/87k9a68d6/PH7yDNTxIBcebqsXfann7ihcOWF+m50BNZEgbKMXRG3s0P3ji+8ZGdT/7OnkTYv0/f/eVv1ChaYmQKoilpXoksCYN+4KT4FupRFAAAGDp3euSpR184/JgX6bnQH1lZn/jp1vXJTc8f3md5kd7Tr38wYh6eEhwf6cZ7bzTt23foxT0WeJHed4++P+hhizZNTRuYEBEmLr3+6tjGRx46+OU2dS5jfZ++8bPeuzPCatV7jt0Yiu5/9Kuf+/Dv3+lL5hWPe9IYNUMc/Ci18OHElTAwHN3x/OF2y4sOnH5dxz7xy5CIrNhx/sjJweAiAQDmdSIREWkgeIJDUoihc++PPO1nfd3PGv3A9JNXLvSs23/wxS3gTQ9/+sG5oSe2LGnDa71mG12dWBJO5o4AAG7vyaOhA/sPfXWPBV507Op7716LW3Dj1Jt1e/c+85XdFnjR272n3r0WNzWIaHxgKLr/sa8/9cHP3rx6/b03GvbtO/Q7eyzwJq6dfuvsTWkGQbFw8IO3mnfvOfiV3WqHX58ZAcu6eeHM6Od3//aLe72J3k9vTKwMJ2wyFJZwLBGPe5TJNC8urF8ZwXXr1kOmmbgaff7571YiTH+PHNnlcAvJ8ZTPdmo5+h31JZJ7t9KhyqxOKlD+mZkMc8nMjeZRJTXecjRHcZftQ8RQyMn4U610HhfK4jTMsoXbVktRFpoaUcpUnGyJz20cLLAqWv6BwvPHtEj1TR1IXOmH+cBM32IeqMtZOttSZ6H7QTPGuSquMLF+mdS6fhFRKOQgokohxbWMiIjU2dVt/OIB77hyDdPedKmhEZOxHAJhOYhIzYTJOGfJdeOpcSaSsdTV0druUoWRkow5ZZ27v7TPPfbquTHtxJfUL3O5KjXG43lx/RMkojsm/kxNc6977L+fG0vJPXBe/gw38zQBAKB5y7PPqZjwicPTnOj8GU6QrA3fMqFE2A+SOl+zqn1XxpQcEVE9u9JtOT0Nzx8xIwCQMr0azTonf+iS/AlyyetB7SxW739Unjw1mBKuUx2rrxNdw9qT0D9Boc9F10rgBcY/KlEAtfyAlNKYR9q550v73JM/v3AHASAWc/WlhQhKv9QJptd8JgEiz5O6/hDRti2doH6/QgQhrEB7Gc0UHF3UKQRWfGb9MvNSX0qnXzU8bpbtPay4Q7GIOIcXvvKTfqtkvHl4DG3BsDgNsxzMbXnoPKnaaszxdNICpjUgx5ZsiZd63C8ejy/OWCCsXyZz0y9Mib+X8n4PiVf5lk3d0P/2TPolpi0o88U0sBsRpQdoMY8xTDsdBTFozyikJOza9/V91nuvvXs9ig0btq6E4VO31SHB8C2B8T2VZjLKopnJ8n1ffywlzffG9Ju6WWAjEIhvjZinkxaGBBCNlZ1TCpm0PcxcVJWnn0t6AZQRJYSwLOGfGqmrNGAyeZ7UD15EZS1Q+vLW6n8ATB8qDDRo19JY77ngsUSE2GxcJ2iYZ+B/oh4fS8s6cKbKdDTMwuX7DhtttAKGT99OWEam3QiAnucFriIhRMZ8AgaVtiRT2zFZBs/TQUQorUUSe5vuguZ8v/RzLCKsX9moVdtMCBSiHIUvW0bzRPdBBr4o0kfMmJqGDbOMoNmhmgd64kHFE58zGYtk3vuO4wRcQdK3ZOveK9uUg8UG61eAOehX6lhWcugA9ChNy9ZDz23zzr9+dDpoe6S+E6dsFEL/hP735I2vTUFEBAh6fBlPCEwd7iAAoKEz7/Q/ue/5r+2zwJscPv/22aHsjwfDiALz7TxQSBo+c+z6F/bqNN86O0SplZA6MAipyRkmBwVudX+IzBz+SpgcUiYT8Qf3wLe4zLMG83BtBhCBZQnbtvQQmU5NW2jguzIGqgSSJgQahdeWRnIYMzAEpP4cOPtBhqZv3pLxOgkMu/mnoKNWpphqRj0kNhBRIo3hlHb/5PhHt/yzNtooMbhqXmn+d20lBob7wCyY2Vi6BdMve0z6pqoKTxZDGDP9Mt4gpYD1Kxu16tM4N+bgE5InFfcJqVQKs5Kj1Yo74pxjutEC82lc5IZZDp/GwuebBS/CiiQ+H9QqhWaa5haFepsxu//TtwAAEahlYXQ59Zaio7PI7di8UH0a5wbrV54pmINpAfe2QrMoin5pH8KA56RZsEL1K5808ymbkVT6LKySUBH9MszRjBU13+skW6bpbaQccZWVFYslnzmsX6xfJjXQo8bkQ7ZexowbyzZ0Zk5pyPSrXaxHcO7HvWUJRKfU715lQ51pxnkaigVsmOVA+cDM4aiKJz4f0nNwXTcQgzj9HszkppXBM6QM3Y56js3ivGgZRSn0K2BpzGEcoIj6ZQ6wgB94XVsCc9Ov3GnmU6rUpMrkWlxZ/TLHV/0tJRwvSm8j/Wf6oBbrF7B++bBttkDIJ7ZVmb0ZcwubQj2m53lN59MPJwTqofCFzaJ9xy3pWddQlRJRiToLS4GUvkfOopx1xihKql9zM1eKqF96nETZTgEDYG76lTvNOWDOHKugM1iJ9CufMyruoBlkaaNs6bN+KVi/FLVkm8XjBbtdYPbYfTkobvzA8mD2Kc7aBwmlt9Ns287YtwFpnRm2bQXCARUEIqYLW8aMhEDbtheScyOk9T4uWsOMqVEWTywQ1q8cFFe/5v96XXT9Sp0dl/JlzvqVLc1CSRvAmVsyc6Gy+lWWcaFgG9X0JCgmAMcCYWah2tY3C/joB565gS5Jx3Hm3FMSWHAwMG8k0CVZniUvKgUbZgzD1CLz0S8zskWxypO/fhGRbduxWMycWZR/YWbVL7MkKgRIeV7uyQjnmO4HmO0QmMf4Wyn0SxdJx3dJjdEyxzQDo5QZBy3NGCcF5ZVeZt/dtAiFz5Fpoc3NlJQaiK7L5ENdXcj8l75FbyxDYSwrpSPQdeOBZ67ruqkBW+f4IAh0QqVP6Pc8z3VTrLFA2WqXQMuyYVYQmEoRd2YKguuTgbnqlz+9aotwEn8WpTBz0C9rxb9e8bXvr/vGHzeGC8ioAP1q+k7HV/51CMCyrDIMivpZNG0+dPixFYWNpFHT95Z/4w/ryLQuMlBO/aKm73X97h/WEVDzv1z+jX83a9lmT5BozYHDLzzUrg2wzj1f+vrXH18n9EBZ+87f/sKGQi6GtDJvefbr+1cQQPNm9YVUaxjGf7H0az7NvcgpnX7xuNkCoarWNzPXrJCSMgazcl3XFFohxBwezYHFMTJOJ5NSqkVR5pNRlcOGmUm6FOVjUklJAZ8zRMzo2hSAjBVpKJV5nERxQMTAvGoTNX+6suXU0cP4Gl7MzEG//DvumdYvfdU583ujN4p2GReqX0Qb67d106W/7v34hB58KDQjyK1f9/5s9MeJQ8pzm+iHBqbG35+diT8Z+kHiwDwp6b2PqIqCAACRPxn8WyhKB9utobH6da1hGJsGQGzpaHcnJ7tWdeG1QQAACLe1uwNXpoNLouVXYEREnLp89BVAx7EtC0HYISfk+F8y+UbOR798tbIFAgoLkcoWGCY3i1m/kulm28M88zx3Y8pP/uvDQOkttNRop1mjA5Gx7uGcx83M1LIhpRTCSi9bjcIr1GmEWhGmGGNaara9uSWHKpjoxWfUX4Ff1Vzh8phq6dMpc58CYgZ3Ytsua4ed5yXm6mR8UBRXmFi/qpZ56FerUw+QXAA6sWSWeccJgXqYCxPrg4n0FjfcBUnKxHfzfSvgxiYl+fm2WCGIjZ1QgyhmaoHQ7aZHovpiXPaovuuhGL2nlBL8lYXTB3wCaQYKmVZsAEAiCaCWtBKBclJyBS1ATK6QbKaDqSEudCWbiUDqYmX6KCKano7qTjM99pkq5cHDzRNJrVWknGuaJRInSsRITPagmVU4e46QxszIQGRX133QO4gA4c6VzsC5T9sfWXofDI4BAHQubxj6zQSomob0GjZzDOiXrlVSIfiTPqIZrlhzu23b+hZQf6qrJVt16Y0AiVj/CIBCOI75/kbqdjBLFWgL/T3V5bJg90jWLxPbzyAvg4/7NasWLVfpXzL+WQ1QUV3n+e1qETKHNVtyELgYi3JtCmGoa4mxLGFZGZyWMwaHQMRQyEEsk59zNjwvuIBv4Nc8Eynibkz5KVS/KLH27q6Gg083A8Dj36dj3xq9AdD2naWfe6ShEcC7e/f4X9wZugTN31v+REt0uqtlWWjyw4vOw62TH0Dzw10hmJr88OU7cHDpw10hmLp39r+N9JwE6K7b9Z3lG1sFgDt87s6pl+LpOtX2naVPPKyyuPfB/xcZCDUe/KdLWgAe/37zjaN9J36g3q4RkWhD3a7vLNvYagG4Qx/eOv7nM3EiIlzy3WQK7/3nu8OXsPlfdOxrmZ5e3rIsFL3lysv/5ta1QUQEeKDxmX9mnf7nU/C/dT7TEnnlD2PY4Gz8d8seXhGy3MkP/stIz8lEbRhpRo6/dGf4EqS+QDeu2b3/kTVLQhaANzl07tjx3kjzpkPPdY2c91Zs66q3vMiVk6+fGXIBnOWPPH2gu8XyIj3nRxLnbLzNN39v+W91TH3gNO/ucLypex8duXXpLWz53vInWo1Krr/9t/837v3z5sF/M9I/lDyR9//X8dv19tr/Y+nuNeEQAEBs8NStY//JhXr7/v9Tn9StKycAuuqf+MP6z747NjQFAND8L7sec2++9mfSbIhgSV6+denXAECt/3yZfw1ETn3/zvWP9PMFW/6g67da7vzg385gg9VdeI4qEbVhYmwstrHzPhoYA+xc3j7SMzgS3bGpsxnGJhA6l7cN994GQGvJxgMHdnQ1WuBFek6+fXZ4BpLvKnX3f+HJ5guvnb9NINY89juPwIevvtcvidp2PPfgxKnB+z9/3yc/PjWUzDfFqvcTcZbufGLv+mYLvOjN37z//pXbHhCRaO3e9+i2ZY0WeBO9p45/dGsGmjY+9cVlo5/Irq3LwpY30Xvq7XM3XQBn6c7P7V3fbHkTVz8ZgQBi9f5nl/X8/MNbAADQtPGp3fL4r6/MAIi25Hn1vv/O6evT0Lz50HPt53/07gAAUdOWZ59tP3/k3cEChg1Zv0wW13wzy7JEJhbAHKQ8nfXNP0uHea3msL7mP4Rl3hU5UstzeI1hGKZqYf0y/yQCxDOTv3p9AiBy7FtjA4DWt5Y+twM+eanvB9+69np/+PPfbW4lAICWteGh/3rtB98dHXQBuhrbjg+//O1rp+7W7/5mZ+PRoZe/3f/+3fo9B+uIsOuby1eNjvz4nwz83f8zAQ+1de8yIlsQIqD1zaXPbodPXur7wbcHfn09tPd/bu345N6v/nIsAhPHf6/vxN+mDN10fbNr1ejNI7/X98M/GoeH2zftRkS0vuWn8K3rb/aHDvwvTa1AANCyRhXy5tme0D940VaDG23Pt8LFyfFk7450vtWxu3HitW/3/fyivftL9SEJAGaa117vD3/+O82tydESIoLwxv37lgy//dMjR15+5ehlr2vXtmXK4Fza2XDx6CtHXjl62bt/78NLAeu7n/hc58ixV48c+cmp2PruFgi4tyECQlfbqp6bR77V94sLsP0fdqxagYiqkvt/qCoZAKaiF4MnMnFbYv0/7tzfOvXr7/b98NvXXrsoV+xtWU4Q/sfmSTWGgWhwunekYc3zajjJXtVNvW/J4IBPoCS/27l6hbD1NfDt/tf76/b//n1L65P7+wNTMvQ/zSFHvz7Vv5GBkfqOtjAAdC7vHBq+BRO3x8IrO8MI0Hxf2/jACIBYfeCZbfDpay//6Mgrbw7e98RTD7aSkU508NrU0o4mAID7OpYALGlfQkSwZPWqqWuDsURRc7z6ExF1Pri/a/Tdn/3kJz/51afwwMMbGogIxMq9X9gCF9/46Y9//LN3hpbs/9z2FpVMZ0fDpTd/9uOf/brHW797RwdA3frH9neMvvuLH//4v592125oThlVJPIGr91evrJT/dm4fI3X1z8DAGKleV5tjz2zZymkd0EW7A3LGAQ8gopDpU8qK7ZtOY6d/m/W1UWqn5mZmP4X+DPjxpIWxhzeDQS80gRc7XO4PuYg8NgKpJmxDHPLiGGqk3zELxRy0l925xCcvRSkeaVWnkpXSVZYv3LrF659oOnexTt9pxERxv9k9JLd2v0MACDcvdd/HGAcAADu3vvNLyRM0fioC6ORz94mmJJ3Rl01C0m6UN/VuOEZyx6aPvlPRj77wLR7iQDXbm+MXLzTe1qIKI3/hzuXoXHDb5tFSCmQdKm+q3njc44zNPnO7w395rQqZONkopB0509vf+Y0rX1KFWzy+knEuzD+83HY0tBKAA2hTd2xT19GSyTv8hVr6kcvTk5Mw8SfDv3wDyajEEgTxv9k9JLTuuEgmCP/0cuvH3n9wrgEADneOzAJwlKPjjt9F0dmEOV4X38kFAqJxvXdHUO/OTcyAyDHL3zUm7mmp8Y/fCkuASZfGu+FprVP6komGle2HKJIPxGJSNN/NvyD70bGIwDTNH5i8h6gBWJVykndmyYAoBuXZlZtqQMA2BNe797rvzBrSRrXPIlrtzdFLt7pPY04TeN/OnoJm7q/pJtPPS2FQGv12rnm6Lc0wu2hsfalbYjtK5dPDAwTwK2BkfaVyxFE+9LowDCiWLOua7Ln42tThCjHz5/9TKxZ3256GM4M3fDWLG8CWNK17N6VK/eWdbURNXYsi14fjOZp1kgvFl66bl17ix3rf/cnr392DxFx5Zplk70fX5uUAN74J+cuW6vWLAEAgPFrn43GEL3xvusTIceBhrXr7xu+9PFIFEDe/fT8tbTmlkPX7nSt6iQiauxa6127MUNEYtXarsjFj/rUeV04e8lbv2EZAAEkzF//MYraHs4G61c27FKcYRW6zzHlREppmkOhUCjgEyyECHijzc1kChzlOLbrxgMbQ6FQjkOYxUm6JOSYcJzPbpWiuI7BAcxgdCXCti2A6jItWL+qH/QHNPyLnwDACjdC0/ZVX/+b5H43OgCI4K47iYhAQAB33Ul9G0950ZRk6eZ/HDj53Y6dLy7b+SJERyNn/vPkrb5QKKSjdIi6BogMeYi2bRGRnHaxIZE9Eani6CcG3fyzwXe/0/7g11Y89DWYHr3z/kt3h3qscCM0phZyoIOIAO56UQEgAS5M/Y+7Xd1fuHeuo2nV0NTZUXPGEToNEL0r/aDqapjDTk/zRgekPrtE84pNm1a3NTQvXdISDsNAog6mIlPJ4CUEJMgC6foaOT0RhfaUalf/j8YmVO5A065oBCKzkvXOn0z9j7srNjw5ca6jadXQxPtDRADQgM1fbt6yJdTYWt/WKurhHoFIOylEJO/IxK2XmlbWz0QONHs9N6eBwJxZl7EkJOrqITIU9y8Jmo6JxuQ141cjWKGCczQqIXHtTd8aiGxbfl94oh3G+qMAAMMDwwdWdonYyvCtcx7J5nAjNHYd+tpWo63DABHdmjBzo9/b2xG6Bvd5I2euQteutrome5137Z0oOOpyzex55AegAhj56Nent+/etv+pBy0verv37MnzN92GukZoXH7wK5uTBwyGiQBg6t60sQwDkQALpOtHLIlOzMB9gTOVA72jj6zv+vDWRNdar//YDABAFzycHwAAIABJREFUfV0DTEQm/EqORV1o0s9wMsvrzzdLPwO9A+tXlpRLkShTTirrbpsRKWVqnA+oqwt5npRSIqIQIuB/mGPG5KzE457Zbew4toqsRURCiMCoHRHbZgsTHWwqfb5ynhMRs91H+ay8h35noflpfMnzJOZCPB4vXQ/iAluonalC5qxfqfc1ApB0p2D0Qv8bL6n4C4kdmr/n7w+JoH3BG1Jbd4QYiff/Xzevo+U8UrfjH3Xu+Ubs7/8oBhQKOUq/KDYFLSvqbMsDQERR75AHUgKmmov+l7vx/n9/sx9APFT34DeXPfa70b/7925qIRFBCAHN/wISgfUsIqCBczM7D9TfbmgcPBdBPxYHAADK2BSEW5FAJsoMiBA48UDlICJ17HrhC0uHz13o6x39aCK08eDBFqMijU/wwAMREkASEMCpc3T9mHSEmmE6QoiI9SHykpEPzTYhIuj/cPrBA+GxhoYbH44SCCFkx/dWP71i6sP3J3sv3Im0Nj7zzRACucGTIiKAqemr/cs2fOnuWLe8+pJExAyv8oGSoJyZhpYuG8hVVkF9SKa9XCBCejXmnWMiBQDEe7fHrIe37V7ZPHx6jAgR5K1bd3aufshrvnVpElTgzbEzr755NWq0i35cIyLRzI1+8fCqVdA0emniHow0be5eU0f9709LzyIAIinduCSQXtxTX+JuPJYSYQUifWff7Dtrh5o7Htj7xO4dg39/NuLG4Pa5n7/dOwMQj/sTopq3EFA8sSZDXBJI6c14cUDLc+OEAGCHHCAizyM0dGvw2s3da7sab6/1rh2bAUDEqegkNLc0w2CEAABCYQc89VolHAQgJCLHgoTFm1N/Wb+ysbjmmzFlIz0csGUJ5X4TMMyI5jVH3/O8wL0vBCrnn3R3yoxBipnaggg8T8bjnuvGYzFX+TjFYjHXdeMqkK16jfJjS+WZrOvG/YkEyX+BxfGyF4mISGWqChCPx13XdV03Fov5JdQFlEX0wieimZlYsdMEz5MzMzGOr8NUOUR3KQYo6gGQ+i/e63i4ff2jAAjh51oPfX/Z/du17WEGUUydQ5UYPEEUovuP1z7/rxxR77mX4+NT5LrSfzW3LGHblrjxyVTL5pa1uwHqqeW7SzbCZN/bMtPNh4ii+4/XPve/O6IeZE98fIpirgSQ11IK2Xzwbzo2PJA8BhERLOtX0ZGujkdaJ678xExTenE50D/dsaWppQFD3+z86l+1dzUQgbx2cdI88Wf+Ztn9202DorGjLRS5frGnf3hcNm/bs7URRCi5TpoyJNX3qb6e0a6d+1aHAbBhw7b19RlrvaH1wW9aiND4z9rW00TPT/3nrB4z0Xn/Ymqkq3NXa+SzVwCAiOyOTivSH7nyX6J3XOeBLy1pAnS6vBupJ7WiEdT0sMELE0sf7VzvTl6/AJl72VJKErnyU9l3/l7LliXrH0VsEEu+17GZJnvfChxDBMFqzJKj0ZNLppqorkCAW4MjLV1djWMjY4mwk1O3Rrw13cvHBm4jEcxc7xlq37F7XaMAhHDnzi9+5anuMEBCv+LxeDwevzfQH9669b6RwZueN3rr9n0bNli9AxHSHYsZ6z8BIoY3fP7woQfaBHnuZGR8KubGYkQzN3qH79v2yJoG8iSEO3ce/OpT3eHk6GiG5q4jwvr1W9eFE4s2qLIpCYtfv9LfsWXPGq/v2rTnSc/zvOv9Qy1bdq5rtBCsJdsf2Wz1996EiYkItK9cGQbA+jU7uhshk1UfhPUrG/bC9t9QDV/pUpSKaj41InLd+Kxh9IjyGpfITSwWC4VCs45OuG68pu9VRjH/CyYjUsoSpawoyFAslJrrIKzmZ1f1wPqVA/9uOjM18MLSAy9ZH/zRzSt/NfLLhqVP/P7aR38fvampK38/cuUCNH8RAABQSjIkwlQL7epG8ct/dbPt28u/+heWBXJyaPzE/+ul6grSf7vz644lj/7TFbsAvLv3Tv2n0YEBgFWJX1O8uci78tc3l/y+Tm30rT+PI4IbLOStzz4WS76oj0JEgOnY5euybWr6rh/3XOc//dcjp/5V16G/aLcgevnnY8PTQiC5fzXyWkPn44k0p6/8fKTnk6RrJdHklQs96/YffHELeNPDn35wbuiJLa2tMIr+6fuDMIA4c/X4Gy1PPPnC4X1epOfC9UhXGIgSizXrkxu9N/nwqm88id7dyKm/vH1zEpohvZKJCGBy5lK/bJuaHE8MoXhXTtzd8PyKw99Hb2ryk7fGBp9fsmQ79qWc1O3haT/C/s8nBw62NH94M2p44qWQWpJbkwD/dexoR8f+31/7KIB3N3LyL8cGB7FFjyX6A5vT+eaI2LLl0KH280dODKRfgzg2NAYrYWCYfEehOwPDsU2hgRGVS6z35NHQ/v2HXtxjgRcd6zl57OpMLOmLS0QAkYH+6I6VQyMA5A3fmAg1jw5HpITE+gV+mZNfDBuViKZ7Th1b8vjnv7w1ZIE3OXzunXO3PaR4z/FfWQcOfPGruyzwoqNXThzrieo2yrO5/UsaAYavD+xd33K+P0qelIiI8tp7b4T37VPnFel99+j7Q1KIoXPvjzz96AuHH1NJrQz7EXRmhfUrHVy3bn2p82AWLZhz6UDPk0W8J207w0CZgqpgjUKGYRimWPivfQhAUpIQqB/wSnGMjep1MzlVSRsb+lNNTcHEukxJ5+TA6r3mazERxeNx9AOaI6I/u0b7NIJRJFQu/TqpQCEty8qhX54XV34AYLhJ68k86uz0e3CaKQW6otSeUkpdM6ZpagRp136eKStiIQI0f6/r+dY7P/y30ZT6SKlkNJa9UouIaPdyf02RZEkwseJccjIYolqBDRFBbPyPnfKlmz0X9U/JomYtSbI2fIsuWflmKA6jujLnKCX5AcZIN655JQQsdyP95FWUsV387YFpkykpm9Z1Ns/4gq6xgppbfwJQ3cYvHvCOv3k1Sv6kSn2yfiWLtApJWYYuY+GZHPB8M6aEEFEsFtOxnvVzRHmdFddYisfjnoc6orTKS/oUMSOGYRimGtCvtlImIhoIIfQbshkMwJgMpv4Mfhr7JG0A13WVpqhkAQAAlX7585TMF+7AhKvEF9NigeRk1JRCxuNxKbVQJkxE5SOtDRgzmoXGXFZbp5kurf4oULIS0q0Lc8DEmIWVdcqu8bqv8w3uqdM0zVqzJH5Vm2ek9JoQH2/aCJO/vjTrm4LRCtooMgspzdx1PGed7BxyBEheJJBoenOMCE1TJ1u7mKWCVJs29UJK/hGwcwq6xqCQ5tafiM2buqH/7RmVsGGegf+pLeHMZWbmANtmTMkpm3VERGq2TxnyYhiGYSqF+Ubov9QCJAcZksMR6r2ZaJY1MP2XTjTfTSER2ipoovg2XuIolbL5oqxNqYzmTcZCAiT1Sx/rWzLJc0wdGEnJyEzT3G4WnIhSx7gSFahrKTWFoLUZqEG1PyIKEaxkP9nk6AykmByJ9PW7gbknEWHLH3T91nb6+K+HpjOMGmUsSaqZpC+JRPFU2kJkr8acOaaTOmiY/ASjswCyt0tg6AzSLjBIzoRMqaHU8cNCr7ECmhsAoHnLoee2eedfP5paJ6YxCf41pm6KrEkxhcA+jQzDMAzDMExW/HEhTDMhip+Rn7J+409x/Ct6SWbNcRHCdVJZeNyMYRiGYRiGyYUeZilLXoFRysCgUPFLkjvHxQnXSaVg24xhGIZhGIaZBXMeV3mGULIN15SuJDxAlA7XSZlh24xhGIZhGIbJSuC9vHRv6bMaAEUvCZsc6XCdVBa2zRiGYRiGYQpGe3nl+S4biI6Ybcwnz2TNeA9+rMiivVKboTXMspRtxCwHeVZj/ulU4Tkyi5nM62kwDMMwDMMwGfHDnYfDTuLPAo5t2nLo8P4VmeLO55+s/1PT5kOHH1tRqoEsatry7Nf3ryCA5s2HDj+WscyVQlejYVzNMR11jtRUdefILE7YNmMYhmEYhskX/8X9vp0vvLBraWFWEWJWO6rQZHU6mGlNs+IwcfEXPzw5mIiGX2VDSRMXf/mjkwPzS8NvDsTqPEdmUcI+jQzDMAzD1BipQeTAXwQ5uHoVGCtBZdtoLvurF+XyQ4dLMJzc9J6ICBBuqge1gpY+XJdHr7ilEEIQ+cVLW9JKlx8AdLKQssRZysJrerkwRNArAGeqlpSCqTJkDLhnJmsWRq8aB0Q6NKJZ7IAvZcbIfhkjSeTRKKDb1DSZ9ChZ+gJus56vsbyYThyMU0ueY1pVczAMpnywbcYwDMMwTC2h37kb1+ze/8iaJSELwJscOnfseG8EqLn78Scf6qq3pm+defutngn1jm5ufPvqPZWItWTTgQM7uhot8CK9779z+vo0NG8+9Fz7+R+9OwBA1LTl2Wfbzx85Gdn87HNdI+e9Fdu66i0v0nPyjTP3up89sBIADhzef+LlE+bwTfOWQwfab0Xvu39p/Y13X3k30v3444ksrpx468ObMVKWDyICNKzefWBXsvzvHBtZmUz2yIkbINo2mYefHZ4BAGf5I08f6G6xvEjP+ZFErugv/AUAINo26vNKHNW85dBz7QNnrHUPLa+H6NC5Y+dh+xMPddXD9NCHbx3vnUyvzHeOXY00b37ueVUb2ixxlu966vH7Wyzwpoc+PXny0phHAUPLzL33/Xc+uBEFoKYNszSK2iilbFq7J1gMspfvejqZ6YmLox5R0+bnnu/4+IcnBhGxdaOuJZUjNW06ZDbZlZNvnB2OpVX4seO9kUT96UEzseaJF5Z/9tPTw6o1Nx/aK986+tkMG2ZMuWCfRoZhGIZhagwigvDG/fuWDL/90yNHXn7l6GWva9e2ZQThjft2hS8fffnIL6+Fd+3ZUEdSSqpL2bg+JAEArTUHntkGn7728o+OvPLmYNtjz+xZCpm82tS4zdLOhotHXzny8q8+87r3PrT03sVfnhgAGDjx8omBlGEoRICWle1Dbx858sp7AysfP7QNPvmlyqL9c08/2OoPzhBBeOOBx9pU+V/+1Wde164Huu5deu3EAMCNE0dODgBaax4/lCxh++ee3tlKEN7wxOc6R469euTIT07F1ne3gDmihQhorTbPK3EUAMDKlW2/ef3vXv7Z+2Ptuw7uabzw8797+dXTt9t3P7BUSghv3L+vzazMB7pACDQqAQAAux75/MqRY6+8fOTIzy/Ajj0bm8wWSc+97bFndneQDM3eKGoj1m8KtOkDy0Gs2JWS6aYm3wUREBHEarOWVI5mk71y9LJ3/96HOgnrN+kKT1wwy9NbXN7oHVu5ZpnKonnlOq+vf4ZX92LKCNtmDMMwDMPUINHLrx95/cK4BAA53jswCZYF4ZVrloz29E0ATFx47cibPVFAxPpVa5aMXTU3EpFYs64rcvGjvilClOMXzl7y1m9YlrDE9Hs/6P/v9F0cmUGU4339kVDIQcQc6x+P9/dHACSsWdc12fPRtWlClOPnz14Sa9a3m+U/+qPU8gsgSiYr1qzrmuz5+NpU8vANHQ3rujuGfnNuZAZAjl/4qDcWyBpx9bquyaspRyUyvdN3cSQKNHN3LApjPZfvSqDo+FgULBsxvTBC+D6K5pCRJ2P1y7vv72xz3L7jL7926Z6ZNxGINeuDtXr/8vpVeTUKAND0Z4E2FRZQ3DMz/eXFe5RwRKRELQVy7F6mz1c3mRNCiH6WXuHpy1jTYN/YyjXLAQCaV6zz+q5Hs7Yzw5QA9mlkGIZhGKYmEc0rNm1a3dbQvHRJSzgMNwAcx4GZaDTxwp2YsOQ4DkSnzY2I0BhuhImeCQD1dh6LutBk+Qkn/QP9/6ciU+pAPbdK/UR62hUkp2BNTkwhATWFG6Gx69nDW5MlHggHyr958xpd/gFdPiAAaAw3QmPXoa8Zh9+os6Yt8FyZ+Ht6IgqGtQdE1FyvjtqSmikBTEWm9AlFo6kWBxFZLStTC2MOKPlnfevMr9596LEHHz+40/Kmx3o+OP7RsGuOKTXUNcBEJKVWG4XjOBCdvVF0nQTaFEbOHH3v4X07EpleOX3s45txnWVjuBEiwXZETDaZcY5gt67YtClY4Skgkne959ae7hVnhidWrPeuvTUNBBlmxzFMiWDbjGEYhmGYGgMRqWPXC19YOnzuQl/v6EcToY0HD7YAxF0XwuE6AjUMo/Z0XRfC9eZGAJyMTkJzSzMMRggAIBR2wFMmj3AQgJCIHMvMkwKfaohN5xJYdwsAXNeFsbOvJsaEfL+45s3qBKBj1+8Ey0/+cBwCUKbDqWHLNrBCAkgCAjh1DgS88txYxkyVqRYwMDBxLgjYuSetMBmrXU5dP/vmjQ9B1HfuOPDk3gcHfnrmlhEtY2omrValjLsu1M/eKIhInbsDbdoMgEiT/WffvO5num/n4E/P3PILNDUzCS0Z2zGlsRAQlgYTz3CORAAw0De0b/2K5rF1Xt/bM2oVuUzBSximFLBPI8MwDMMwtUdjR1socv1iT//wuGzetmdrIwhHTA/032nvXt8CGFp94MtfenQ5EFF0oP9O+wZzIwDJ/t6hli071zVaCNaS7Y9stvp7b8LERATaV64MA2D9mh33NwIkAyuq9/aEoyNAzI0BCVLBHfX6xTooIABE+3uG2rfvXtcoACHcufPgV5/qDqeWvz+l/CGLKObGAAQB4Mz1tMM3hKev9Yx27dy3OgyADRu2ra8PVks0/ajusDF8ZLrw6TErzFSYtFdExPCGz3/92e1tgkBGJ8YnY67rmskRedf60ms170aBxvZgm1ohqy6Yacw1ssyQY98tIzajbjKV+GznqBi42t+5be86qRwapUwae4GYnAxTdHjcjGEYhmGYGoOIJq9c6Fm3/+CLW8CbHv70g3NDT2xZ0obXLp94f+nTBw/vUNH5bqIQQNHLJ08vfcrYCEAgb7z3RtO+fYde3GOBF+l99+j7Q1KIoXPvjzz96AuHH/MiPRf6IyvDydDqSQc5AgIYuz4w/cRjh79wxh+jSgkijwAAbu/Jo6H9+1UW0dErJ471RKE5sevklfNX1h04+OLWZPlbWwFu9w9Mf+6xrz915tU3e3pP/Mo5cCB5+PHeGNHV42+0PPHkC4f3eZGeC9cjXWFQKwf4cf9jfVkz1QULfM9WmFF/PQE/fsnUlffeaXvi81/eGrLAmxw+d+zj8dR2Qbrx3huNZq2eHibEfBtlqud8z/oDKW3a2hr96NQ7bY8nM33n4zumcSSvv/dGQ0o7DnrYok3oZJP5iec8xwTD1wf2rm85fzyK/jIGLVsOHWo/f+TEPJdUY5jZwHXr1le6DAzDMAzDMPlieA8mVqlCRCmlGr/S0QXNhcSEEOaaXdqSAT/AIBEhioBfojFAklxlS2WRNscMdJGMNdASvo4qQSkTBwbWE9PlV78iJvc0kgUp9Sw4fxU2ID96fsCjMkOm/lJsOkfQeeUojD5xo8yJLelLpenczVrV9aYXjsvWKCpl34Uw2aZm/Zsb0xep89sRAdTadMkm86+WXOdophne9MUD3vE3r0b9OhS62Lq6GKYUsE8jwzAMwzA1iXr1R38BZn+ZZkislpzcIfG6r00JKZOeafpwc4kwnb5eMzp1O+g4gcrC0du1DaOP1EtF63zN1ZDN8uscEVFKUn+Zh5un4Oee/DTOPWOmyUQCnxkLo9LRBdYZZTROzJo3a9X/KaXwGRtFp5ylTlIy1bVkVmZqK8j0JtO2YrZzVL6LRATQvKkb+gdnUiucYcoB+zQyDMMwDFNL+C/lyQ3KrNLzgvRLvFrOWL2FBw43xprQNDz8wSU9DhMcU9Kv+P4AGqUmnviSOi6XDBkCAP5RethHl5/00J9pq6jDdWp6oy5hOumZZhvp0RaOWRg9cuUfiKpI5uS6oMFqZG3UKqpGSVmcOlOjqI1mucw6CSQOqSafWSF6hFANdJlNpkYIc5xjIsGmLc8+/4B3/vWj0xz/g6kA7NPIMAzDMAzDLHa0VanNNmMLw5QJHjcrDEQMhZz5pOC68dSeIYZhGIYpOaxfDJMPKQOyaXPqGKbUsG1WbhzHjsc9z/MqXZBZED7aZ0D6VLpoc4cfstmozppBRNu21bR+KSkej1dhIRlm8cD6VUGq8yldDZSuZuYzaMb6xcwZ9mksGD9WT8FYlqWDR1WzvAkhbNvO9iwigni8JrtOLcuSUvLDMR3btuPxeKVLEcSyLNu2Ahur+cZhmOqH9Yv1a4HB+sUsPMoxbiaEsCzLn4sJACCl9DyvRp8yc36sSykdx1Hypm7aKrxLbdu2LAGZNExrnuPYnier8GmYA8uyLMuqwgqvOLZtV4MnvbrwVPd2PB5HRHWPaDFTUmfbiRcU27ZVp3jNXYpMbcH6pQ9k/aoUrF/ZYP1iFiSlHTfL3YNVK4O8c+5oVAS0UIsHVF8nii5bjkkFujeohp4pqsw8UyId9bIVi7mVvQ1DoZD5lFBBjYXAwA2i2lHF7ArsH4vFylheZlHA+gWsX1UA61c2WL+YhUoJx83Mh3hGhMBQyKn+J47jzKuWiMB1k8+OeDwOkKiZqup9FEKoUuV+0nmeJ6UMhRzLElKKKm87MMS4+otaZpSw6dV4KoV6/ZWSXNfVpVLaFbg1PM+zbUu775v7V6dbC1O7sH4pWL8qC+tXNli/mAVMqdaenlXYNI5TFUPS+aCXs8zznwIRHMcxzzEej3te4jlr25ZlBZ2SK4Jt2wDgurP3BBNRPO7pQ6oZs5e00mWpLrR7UsUlwe/qdtWf+ktuAvvn+bRhmHxg/WL9qgZYv7LB+sUsbErybLIsK+Ol5i/rHtweCjkzM9U+pDuH/lFEdBwHMSFvgd5HosRj17Yr5keuplLoGd7KWzqfAz3PsywLEerqQgAgJan+yBKWtXDMybgVf4JXFVrYoLq7YwNTLKrkLZBZ2LB+KVi/KgvrVzZYv5gFT0mM9YzRaWZmYoqZmZixNLs+pNp7sOYAEcViMa3ooVBK76Pnear3rlI4juM4tn7GQYHeKebOQqDj2I4zr5VziosQQl+H6dfbYsYUtmrojlVl0BeP+qLuGrNXXr+pqJ8C+1fDiTALA9YvBetXBWH9ygbrF7MYKH4sECFEwME9o/93utNI1XY9qq61+cwrMKeKmrWh66r85659tXUwKyEKdr7Xh+hJ81UyqzX9ItRU//yQkmIKG1TNTReYSw0AMzOxHDGI1S2pqZKrjlkAsH6lw/pVZli/ssH6xSwSrLa2JcVNMRDSNB7P7CogpVROBRoiqs6YV3ombo7iqYioCkhdVB4MDwrwVylR2xFRCXyZfUJUn5x6IuiizqHyzWP1OVa8HVnYshEQNimpSmrD8zxEVC9bUkrlgk9EUkpEgZiY8K2bT+8PAJ4n83TxZ5hZYf0C1i/Wr6qE9YtZPBTfEyMwMTrHU1tFrcl2YA2hJUqR8ckei8X0k6Xi8xPUOHvRXdjj8bjj2KZ4VwQppa5e82me7TVrkRAQNqiaOQzmEAQiWJawrBD4Qa4DupU+XqH2r6GI2Ew1w/rF+sX6VYWwfjGLilLYZsnvubufAhowZ23TB1Znt6XGdV39fEHECpbWj+Ja5Ae97x9SRe8oprBVSaznipAubBUPPaxI9wbRaJHLB8sSQoQq6xmSezksDctwNcP6lQ3Wr/LD+qVg/SoDrF9VRfFtM6KkvBWkVoXeaZZlBbxKoOrXA3VdN+BqXOWYpa0S3+780RP0WdjSXziq4fEaWBlGkUPtTAI++tWwSkw+wgYAtbKw0uKE9SsHrF/lhPVLwfpVHli/qopS2GZk9iDm6GBTru3mgXlmkXGSpZ8mhkJO4G5hAkhJQuAcJk/nRjVo9QSVUs4DLGzpwpZ/sOmSElgZBrKoXTrpSqbeGi1LVFCy1WMv9yug8mmpXf+3BQ/rV/XD+rV4YP0qG6xfVUVJbDOAZMvZtp3xMg34uEPeLgr5rAoqBIZCpR0gztF9aNsp0psxzFdl8TxPCNu27eJWkernqxIhUULLwpbRRacahC0j6WqXkWpQsvkghFjMl2U1w/rF+lXENOcM6xewflUrrF9loPi2med5pvYIgWrZSnMftailuSXPzqpsq4KmgwillrfaRUqpXHdCoZAZg1gIMbchdTMGcZU8N23bZmHLNneiGhxCFiq5V0lSPY5CYF1dKJ8pE9Xs4bYgYf2qfli/FgOsXxWB9atKKMm4mXI50FtUQ3peIoavEGJu3sOImO4Koh+mOiapsT9U1n+3mtFxtwLheoms/PUg4JxTPct0IKKUkoUt40/V47SzIMk/lgDi7AEkHMepkntqkcD6VROwfi1sWL8qBetXlVB82wwAXNdNnxCZo79Qy15u9NRYI6Pgch+BfGt31LgMuK4rhLAsyw97RUKgbVtqwDp39yEi2ratb2MpadZDysxifqfJIWxQfTWj3KvmM1NfO2gtvB46duwvP6xfNQHr10KF9WvBwPo1Z0pim0FC3nKNjWpUZKp89gzcrhnXYYzFYmnyVkBHWv54XjLrQJdnwC+imod0pZRmUZWvjhAohJ3tWROYqFCdq2FWc52XmtzCViWhhxWeJ3O88qZr3qwqWIWXIlOLsH4Zf1bL4yId1q+FB+sXw0DpbDMimpkJykw6+S+VEAiKlWNJeLWCpHlgKbTNLDYimkLuebXqJk5EsVjMsqxAbWfas4ZPcwGTW9igyjod4/G4EHlFHM4Houo6u4x4XvJtUgiR5+wjpsywfhU9xzLA+lXrsH4VJ62SwfpVNkplmylisViOeFD59zhC2sqeOZ6qAc3jcJ+Fklu0am6VmMXDrMJWPTPdNbkfEbkJ9J/WhF97oKefta2aYf2qRVi/ahTWryIUqMSwfpWNmqnZgiTKvOhZ2pjFwKzCBlUTHjoHytUqd6govUO16TTDZIP1i2FywPrFMCalHTcrIgEn49xSZ/5YNc7JNUO2pVF1/9Aij+1bheQjbAAgxOyrRgY6xsqM8hJRkfGy7aN+qgkPEIZRsH6VDdavmoP1i2H3rPRQAAAMdElEQVQCZLbNlJ99wJnetm3lxl2RsdeAtuXwwg/4mpdh5igRxWKu+WepcywpqmIzyhuwsFUfeQobJKIR5NozxzSYspGnl0hNeIAozDh+5sOBiOLxxK2UvpYxM2dYvwqC9YupIKxfVQ7rV5lR+pXZNiMiVdeWFbzIKvXcDtxyQqAQIuN9GAhVXJ57tdb1LEA2eWNhqzbyF7ZZkZICa+wyRcHzvIzPByLSdxNrWxFh/SoU1i+mIrB+VT+sX2VG6Vdm28x13WymfwXN/UDEUsexA49aIYRt24FB7xI9i2eNBKWpeEfO3EiXNxa2amMhCVuhM6rnPAObWfCwfs0K6xdTcVi/GCYdpV+ZbTPLyuwPACVbbiUf4vF4oB/Uti3bttQ68YgZXJH1kGvRMcMc5yYWc2u0V9KUNxa2amMhCRvDFBHWr1lh/WIqC+sXw2RE6Vct2WYA4LrxdFHJdodLSfw4nie6Arkmq4qFJGx5rhI76/5VixBCv92m+bYlhi84VHoRYf1iFKxf1QnrVw3B+lVmctlmOeq5sk0gpYzHvWzTfFP35K6U4sCqVm2oZ6Xn5erMRsR8xI9vkzJgPq9cN26u3Zn/8AWTP6xfjIb1q9pg/aotWL/KjBKp2qtZNTEx3S8/dR/J8UmZhUo+YYItyxJilldAFjaGKTOsX8wih/WLYWYlWyyQDK4X+qdSlicvpJQqkkm2HcogbGbQ4dzUqLM+U9PkcOtS1Iqw8ZxpplBYv2aF9YupZli/mEWL0q/MAialnJmJWZZlWZZSECLwPJ5Nm6QoiiWlrIZ3BWaBIYTI7btVK8K28DDfyNlHv0Swfs0K6xdTtbB+VS2sX2VA6ZcNqSt12raNiOq6zyZmjuMQkdq5Uqt5LpjLokYjFDPVjJ2lz0VRK8JWc3Om80GF5qt0KRYUrF8VhPWLKTqsX1UL61fRyaZfNmRaqbOuLqSCRJlPXiGEZVn+BE0UIqS7JMtPDmkrUXnyXxCGYSpIxmDcmloRNobJE9avfGD9YmoC1i9mUZFNv2wAcF3XdP9QCIFC2OBb/+les4hApAJPldurIbfMlMg/3rIEL3zOVD85Oh1Z2JiFB+tXPrB+MTUB6xezqMimX4nbQLl/FLToRAXvk9zzRNnLglnM5FguiYWNWZCwfjHMwoD1i1lsZNSvlC6KgpzgK+UxP+vCF0XXtgXpN8wsSLJ1OrKwlQF+UFQW1q+M8GXJ1AqsXxWEHxSVJSBJIvW3ghIqSnkKxnGcHL8SccxfZvGS0V2KhY1ZDLB+MUxNw/rFLFoCkpTopVDzpAtNy3EcKWU5AxM7jjNbcFV2CGEWKRlDD7OwMQse1i+GqXVYv5jFSUb9SsbQn1OKKIRl21Ys5pa6tw8RZxU2AOAVbJhFS7pDCAsbs+Bh/WKYBQDrF7MIyaZftvJx1MKUv8iVwfMCfQIxTLIhJbFDCLM4SQ89zMLGLHhYvxhmAcD6xSxCcuiXTUR65U3LKmBduWwre84N4TOfaQDlj4bMMFVCoNORhY1ZDLB+McwCgPWLWYTk0K+U+8HzvIK0bf4lS10PdF54nuROR2bRYt5ELGzMIoT1i2FqFNYvZpET0K+gg6/nyXxWqPS8IkxZ1suDzh8i7nSsJNp7R3+HtJCg6i/12LVtW11mgbcR9XZCRPoLT47PB7PTkYWNWbSwfjFzgPWrsrB+MQyk6ldQWtJXfcm4DkylFofJBt/MFaSuLpT/zkKgucRe4Dryr6vg1cUrb+RG388sbMycUTOj5umYlw2iIrsRZoT1iykU1q+Kw/rFzJ8Fpl8ptlnGgCGhUIb1WITAUCikHSUrSxmibDH5oBbnMfG3J76oYGVCIBG4rmtu119SKf9J1B56TRgWNmbOCCEcpzijQBlBBNu2bNty3XiJBhNYv5j5wPpVEVi/mPmz8PQreTLa3PQ86XlexoC/6pEkhLBtCxEsy6pszN/AI5KpIPl0DRKR8qn1PM9stXQV1BTUqbk4UQ4hLGzMnEHEkgqbiePYpRhGYP1i5gPrV6Vg/WLmyYLUr5TzMYftYrGYGh9Uw/dSkl6mUz2Y0hejKDOeJ9lHv9pQ10zGnzI+eR0nQ682AJR5TdjaRfXOsrAx86HMD3Pbtkvx6Gb9YuYJ61eZYf1i5s+C1C9zCqYM+HjkcK9M37mcSEnxeJy7G6sQz/MKGvDNdolz4+aJbdv8ksfMk6JEGiwku9nDdRQK6xczf1i/ygzrFzN/FqR+VbjvsCCUWSklxxquXlRQ6fTtRJTx+WtZVkav/EI1ctGSrWKrHNu2A35BxUJNCK7FOlk8LM55OKxf1Q/rV5lh/QrA+lX9lEe/hA72WiWfUpKUFI97niddNx6Pe7GYG4u50ehMLBZT3Y3VUE7+zPipHrWe5wU+9RtJ4FNKmXF/buV8PhFRuYJUvCQFfVqWZVlC+SEUPX01Wd+27Wo4U/5cbJ+sXzX9SaxfZfxk/Ur/ZP3iT/VptbW1QSnJfzFQ5XOsHFGklOppqD5VcZnqRHU0xuMeACCiECItXBUioupHVDNA1PQP8Psd09GNrq4f9t3PSC3eF3ppIEQQosjBGHSkI/OSY2Yl/6d0saiVO5r1a8HD+lUpavG+YP2qQhakfpXWpzEUyjdIEccRXjAU9EDhp8+iQvU46j8RoYihzAMhaC1LEFU4EB9T07B+LUJYv5hssH4xZaNUthkiZlxYJiMsbAsGIipoomS2JWBY8xYelmWl928VS94yrm3FndbM3GD9WpywfjHZYP1iyknx440ossWWzUjG2bdMLVKs5TZ52c4FhlpUKuNPiIU9LtLJuJiVwrazBsVmmGywfi1OWL+YjLB+MWWmJONmjuMAEAASkfK9RkTP81TfolpkTW8nIssSnofc9VijqHZU36WU2eJcZfueUcbMfke+MGodIYTj2ObTIPCpZj/PLTiVFrZs6du2FY8v/J5sNVVGCJGjns3PQG3neVSxPitVS/nA+rWoYP1icsP6VQZYvwJYra2tiEAExfvEQAeDlBSLxYjU9GippkrrZbB1w3ieV+yS8Gc5PvXIO1HWmML+BU3qDlRXAgBm6xNSE2ERkxO1q+FM+XMOnwAYWOM+W4sDIJEs8Nqz81nbRAjheZKIKl4bJfp0HMe2LSEQERDz+jTvqfKP/FTxHc36tbg+Wb/4M8cn61cZPlm/0j+t1tYix2kMXG3ZVnwPdFApbStuSRYeiOg4jm3btm0hiioJAKa0TcW50gFAA+gYxKprREWazr2/mThfGzUKFjJvRwgEKCA4lQ6ZlQ+WZUkpq+F+KTqhUGgOi2+a99SCjHM1N1i/SgfrF1NbsH6VAdavjKT0BxRltC7Q7ZRtnJeIPE+al6bqjppn7guYwFRUITAUcuJxr6qe+9n6HSHRMZlydSFitg4PftdZGBTqiJ+/exgi5i9sujDFiqlVPViWleWGW3SwflUzrF9MzcH6VWpYvzQB/UraZsouL0oG5p85LlMpZWpAUm6iJKpPhQjU6pba00aLmZI621a9KWTbtnKz8TxZwUXlCxKkdKdhZiGRMfZUbuLx4AtQNogoHvcK6jDDooY8rhI4EIWC9auqYP1iah3WrzLA+qVI1y+hf7AsqygeBojmQP8sO+s91YGMwhjkJcsSyg9E3cxaPDzPU24YlmWp/VXNq/3LXODcLY0+eW7PP2WmagmFQgBZ17zP+KnW7c0/C7XMb/7pK3/98t8dJcV83hb0aTK3FObzWVxYv6oK1q88U2aqFtav8sD6BVn0ywYAIYRliXg8g1f9HJCSdHWrizs3swphYL2/UkAEGScVVATbtgBISlItYs5/CNz5nudZlhAC0/e3rPKtWui/miRUSk2PzqZZROoRk9WNW+2g0lQdCSxvNYcf6a6Ah93cvJvi8biOMlyQvFXP/T5PiiUwtStvrF+sX/OB9YsJwPpVNli/sumXrddtKJavPKVGlRVCSJn5kg2MZkopM2phqYUNABBzlbPMqBtVN1U87oZCIf/HrNdEYH/LEp5XVneLfGIZgd+7nGPqpwrCA4CQ0vQsbzWDbWddrSUbUtKcL9d4PG7bTkGTiRHBtu1ivc3XLJW9p4qTuxAW6xfr1/xh/WIUrF81wgLXL9uPI1S0CDBSSiGSomXbViwm0w3N9CmAlZ1IjYhV1b2VsTBCpPQmmi8H6ftXz+nokgRaXG3P5zlYPefC5MZxCpMZyB4KL39c1y00XyHQthdO7+McqOw9VZTcdXgJ1i/Wr9LB+rV4YP2qFRa8fv3/k+mCmHO59u0AAAAASUVORK5CYII="/>
          <p:cNvSpPr>
            <a:spLocks noChangeAspect="1" noChangeArrowheads="1"/>
          </p:cNvSpPr>
          <p:nvPr/>
        </p:nvSpPr>
        <p:spPr bwMode="auto">
          <a:xfrm>
            <a:off x="304800" y="304800"/>
            <a:ext cx="5657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4" y="3453934"/>
            <a:ext cx="6838848" cy="322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7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6154" y="1965929"/>
            <a:ext cx="10181172" cy="718186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场景一、</a:t>
            </a:r>
            <a:r>
              <a:rPr lang="zh-CN" altLang="en-US" sz="1600" b="1" dirty="0"/>
              <a:t>白手起家</a:t>
            </a:r>
            <a:endParaRPr lang="en-US" altLang="zh-CN" sz="1600" b="1" dirty="0"/>
          </a:p>
          <a:p>
            <a:pPr marL="0" indent="0">
              <a:buNone/>
            </a:pPr>
            <a:r>
              <a:rPr lang="en-US" altLang="zh-CN" sz="1600" dirty="0" smtClean="0"/>
              <a:t>1.2</a:t>
            </a:r>
            <a:r>
              <a:rPr lang="zh-CN" altLang="en-US" sz="1600" dirty="0" smtClean="0"/>
              <a:t>、</a:t>
            </a:r>
            <a:r>
              <a:rPr lang="zh-CN" altLang="en-US" sz="1600" dirty="0"/>
              <a:t>点按钮注册成功之后，在页面上方用户菜单上选择 “</a:t>
            </a:r>
            <a:r>
              <a:rPr lang="en-US" altLang="zh-CN" sz="1600" dirty="0"/>
              <a:t>+”-&gt;New repository </a:t>
            </a:r>
            <a:r>
              <a:rPr lang="zh-CN" altLang="en-US" sz="1600" dirty="0"/>
              <a:t>创建一个新的仓库</a:t>
            </a:r>
          </a:p>
          <a:p>
            <a:pPr marL="0" indent="0"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bject 46"/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矩形 3"/>
          <p:cNvSpPr/>
          <p:nvPr/>
        </p:nvSpPr>
        <p:spPr>
          <a:xfrm>
            <a:off x="506154" y="1170577"/>
            <a:ext cx="96465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问题三、</a:t>
            </a:r>
            <a:r>
              <a:rPr lang="en-US" altLang="zh-CN" sz="2000" dirty="0" err="1">
                <a:latin typeface="+mn-ea"/>
              </a:rPr>
              <a:t>Git</a:t>
            </a:r>
            <a:r>
              <a:rPr lang="zh-CN" altLang="en-US" sz="2000" dirty="0">
                <a:latin typeface="+mn-ea"/>
              </a:rPr>
              <a:t>怎么使用</a:t>
            </a:r>
            <a:r>
              <a:rPr lang="zh-CN" altLang="en-US" sz="2000" dirty="0" smtClean="0">
                <a:latin typeface="+mn-ea"/>
              </a:rPr>
              <a:t>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素材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52"/>
            <a:ext cx="1012309" cy="444971"/>
          </a:xfrm>
          <a:prstGeom prst="rect">
            <a:avLst/>
          </a:prstGeom>
        </p:spPr>
      </p:pic>
      <p:sp>
        <p:nvSpPr>
          <p:cNvPr id="2" name="AutoShape 1" descr="data:image/png;base64,iVBORw0KGgoAAAANSUhEUgAABIkAAAIjCAIAAAAIh9y9AAAABmJLR0QA/wD/AP+gvaeTAAAACXBIWXMAAA7EAAAOxAGVKw4bAAAgAElEQVR4nOzde3wU1d0/8O+Z2Z0gJAiJwkYrCZcgTRSD1BAqtwJSwArSBwTqvbZFrAh9UDG11lvbYJFHlCrye1RaqQJC5WIBq0K5KSFWSJXkQRIwiWLCJSmaBMjuzpzfH7M7mZ2d3Ww2e9/P+5XXQmZnzpwzO5nvnplzYefOnSNGRMQ4EWPEORERI84ZY5xzYoxx4owTJyLmfk/7lxEjIk6cERFnnBFx7lpKREScM0acGOOcM1LXY4yIEydi6ou6nrpjxkndNTFXukxdR/ufuiUjLXfqNqTuwZUhTqSljaKhaCgaioaioWgoGoqGoqFoKBqKFuNFY+fPnycAAAAAAACIKsvbb7/tqliqtTvXv+4aKXEiUmt4pK2ne8P1nvoWc1dYtY1IqxWqK5FaxWXMXSd1pcHbEtG2V9dy1WxdVVxXRrT9MFIrzcQYa6ulavnjKBqKhqKhaCgaioaioWgoGoqGoqFocVE0VldXRwAAAAAAABBVlv9X9v+inQcIVJ+efYZeMfTqy66OdkYAAAAAACDEmENxRDsPEKgT/znxz8p/3jXsrmhnBAAAAAAAQsxyXsZYIHGjV49etf+pjXYuAAAAAAAg9CwOxc7bXw2ij0U7AwAAAAAAED4WmSuGRbXHa/9d+u+G0w3nz52/qOtFGZdmDL5ucFb/rKjkD/RErw/rwCY2+uvi3fc9MiwqGQqZ+rWzMmfTmrq1s2xmb5csZsOLivfzRwo7nnTJYja8zGfKAAAAAAAhUVpaWlZWJsuyYbkoivn5+QUFBe2mYFHI4+v+F0e/KP1n6dixY3v37i1Jkt1uP3ny5M4PdjplZ9+BfYPO6MGttmnNL3888+ZeQScRpcRjiuJVN2tPyZKXhn+aV7d6tM33kpA5svaJtUcGzXpi1qD2FrYH9SkAAAAAiDMHDx7knBPR3LlztYUrVqyQZfnQoUP+62abNm2qq6uzGL7uHyo5NHbs2NTU1BUrVqhL7rjjjh/84Af7SvZl5bT76OyTFa/d9EftN9s7X0weSkREp75sJiKFc8W0bnH6w7kFn+e9/dP7h3ilVnFl2fLr26lzcfKXuKlD2y77cT0REaW+VHrLzZcGvGH7Kv/Ud+8fiFzFP7Ttsh+TdhxUp955K/+BVN1CbRNdfk5/OLfg881E9CPdEeCsg3WzM9WftrskZI6UHaFLxo8f1P5Cb7ZZa/ks7bf66rIw5A8AAAAAIHzUipkppb2aijqxmYWTRxKNpxu7dOny+uuvz547u1taNyJ65Y+v/OQnP2k83WhY0+D0h3OHfb7loZEnjue4F1X+qe82fnzyUKJLf3TLiR+pGSYi+mTFa1No5Im57jU5cSLOyVAa9Vfuf7/knuvNa3N/8ief+Nu2y/+r+aUDt0y9pCMbBoBT6ksHbpl6aVuWDEXwWHj6w7nDPs/7209PuOqllX964MOTL1zf65LrXzp+/RPvvDXkfd3mSmhzGlJn9n1whC4ZP+iSdhcCAAAAACQw7SlXRwmyInv8OGWn00lEKV1T1CVE5HQ6ZadsXFP/c3T5sM/5c1Nqf9Fft7D/3MqJ+WbrK5yIc90S4kRcMV2N/O5XkWVFVoiIlHZXC8lW7f9wrk/WdC+6hR+v/3zLjVf+12DdQXtueIZ+Tf0R4D7bNJYseYl1UX82laiLDmxiXd6avZ5ofXlml5fY7bvrvZe4Vlu9tv7M2tu9UjCkrK5PdGbfn5544k/7znhk4MyRsjM0aPyIS/wuLFnM3GatLVk7i7FZa+uJiOq1/5csZixz9jqidbMzmfa+9/aLtUzW69LRLVmsL4Vrmde23nTreaSp27VnAiWLGWOLS3TbLS7xTMff7gAAAAAAXASFK/ofImKMEREnblhiWFP3c/KdQ4snD/zt5J6+VlAObu+Ts37zSa6c/OiXOX+++VmiZ/f1yflzn/kfnVS4onAi9+50P5wTca4u/+TltpU9EnRtzrnSsHn+n/vkqD/bP/GdW+2HyJX4yXfW98nZ/snJj37p2vzPLx70WPOTl7WU23bq64e7kzXsRVeutoWcE209+6WvpDjXjoCicEUm07pZ0eiXdo26j1+4j18YW0xfD1crUcNu5hduWTODaEZe3YX7+OrRNu8lrgSaZme/VX2/msIta2Z8PdxdPStZ8tLwxy7bf+E+fuE+voR2HfB1Hh354IMzNCh/kL+FJYvZ8KKZa+o455zzBdXDZ68zSanwEc7r1swkUtfUdTkrGs52jVE33l9MRcM9q21+rZudmVm9QN22bs3MouHm9aX6tbNY5uz8/eqKfBntKnHnnA0vc+ec7y8uGm6oNBYNX0DLXKlT0XDGmHt/dWtmdiirAAAAABCfJEkK4i09QSZZ/XFw+yu7/vhFdsniA7/6Irvkib/NVX+0Ja/s+qOD27X1234aP3q/ha68NN3kLfeP60kRyenDl1XcueFXRL+6/ljFnceeHa5upRApitlW3Oz/+gRd/2+ZN2KnsujOYxV3Hqu46flJJ6ct2F/vJz8mKZyc9nt6tOLOYxV3bvgVPTPz3X+51qx68cq/TKsYWFKhJj5WKanyl6xaFs+9mO5a/f/g7/UmOjntSm13vo+ATLKPNqwzX7/FPU7joLteT6P1tbs6WBXQpXDJrCV5M+nrXQfI1Tnt6UGuwRFto2cNIyK6ZMT9Tzxxv8cTsgC6mtWvXVZExfu1ulbhI/uLO5jJNXXucRoL71ozk9ZtCryYum1ts5atmUlFu7wqZ/VrF8xep1uRbLNmFZrkXM36utl/1qUwc80y9W3brAXFRETF+13J2Mbc3LGsAgAAAEBc+t73vicIgvdyQRC+973vBZKCReuX1uq88OXpLxbd9mArb/FeL4V1e+avz7Y6LqRYLjK+1/DldrpxbA8tpbJXVs9Y5nrvwTdun3MNqY97FO5ahavPybQecZwT0ZLZf1nivd+JXFEURV2Fu/5P5Jmgou7ox5Mz1Ld7TF6U896YoxtuGzbnGt8l16WgcCLq9tyiYWoC10zNufG5ypJDyjXX0OntZUuo9/olrreIekye2MNvXz7OdSVV98I9N1C4buHVEyp3lSwYUzk99y9EvdcfnpBvWNOj1ILpjvOz2upJtqw0oibf2TOVdvMoXU3L1jufystqztCwS7IHEz22c/GoQX7H6A+kq1n9rk3raObN2bo1srNndiiX+dltozbasvOJAh8wZObNY3QjPqobV9dToccwkNXV62jmmjHGoSFNck6FY4o9U9DlLTt7JlH+GG20/w5mFQAAAADi0zXXXHPNNdeQZ38z/ZiN7Wpr0+iUHYqinHJU19mPev+cclQriuKUHSZN73pcNtGjReLgn972+ae3fb4zZ7LaJlHh7tqIex1XlUP7IU608K+3ff6px8+6+UREbZto/zckyImo22WZugTTLxlEVPFVg7/Ghx5ZIqLUy9I98sM5V5SGkh0tNL/f4ABaSOraNHqWVJ/ttt3pFqYP+59Pb/v8r72JTs64avX8rQ0+11Q6PIZ+0NbVnCGiwoduWTODika/xLq8NOutM+arBtbVjMizdhVt66qrPRfUV5f5zqHZcq8UAAAAAACIqINVMiLKzMwkIovMXZOjOblTkRWHw2FXWr3XtgoORVac3Kmt36ZnZg5t23l00YRhHmPRu0bF4LJMJHPS/k+kKETEZZmbrKmjPi+TZS57/l/dhHwkTkREXCHiim4X3nRbyQoRcUWXuDs/XOFE/tMx4oo+MzInavnyJL9aV0cx7k6VN77iEJ1+d9PoRduutN3688HuNfWljmDdbKbrWdwls1bfN2v1mbW3vzX7jreIbll7i3HMRbVXmbE9o9nCmDIzO9tkqffTNN/LzVMAAAAAAOiom2++mYgEhcttP2rdzIzD4VBkxWPltp+rfjRg4j+qNv7bsNz19ElWuOx+fOR6Sx2A0XRN/Q8n4q6tbJnd6B/ffql/S0uQE1HLVyd0G/77+HPU7QfX9jTNrXcK6tMts/z0tOUQfX7mpJ90jD/E9SW1dZ9oyJvCvzzRQvf3u8ps8/QJVy/QHQpFdwTUxMNTN2vatEf3TOzAkSJDK0e6ZNbqW9bMoHXvlHt1mwpwVjNbdj55dvKq37XJbCyQjrNl53s+xPJO2bO/V8muIkMrRyLfHcPU5Z7PyEp2FcXWU0AAAAAAiGdqM0hB5orrhxRFUex2e6sZu92uKIpMStv6up+e1z30u27L7nrzwe2NbQu/+vZdIu5OnNSWfjJX1BEtPj9zSltTrQt5JcvVmonMFZmn9+5GdOrjMvWtY6/cdUqXIBHRsrs+KJN17/7yqh/25IrMlbIPrh6qvaX/0WVJ7RVmlp+rbxzww/eqfvDaMUVL/LVjiszLXnvTR7LuNo3uI3PrL2nZXZu3nXItObV9821/6vbMjX3VX8te8zhop7Z/tox6Dc1ty4l2BBSZu2uRgbskezDR+v9U+1tCRLTuju3ukQSPLB79NT193SwbEZ1Zu2S3u6pypno9zbwpz+Y5hr7aqyzfrKuZYWHhXWtmUtFw9/iI9WsXmA7TSEQmtS3/CscUExUtc5XANOV1sxe4C1iyeHgRFS9Qh+7Qj79vm7WgmNbNztSGcKxfu7bEvVw/1qKawn5tzBAAAAAAgOCpFbMVK1ZYlLb2crIiKw67w+6we2/gUNqem5kl2HP8TQfHf7Gq8N1rftO2cN4rs+7M4+pgg+R6mkRElHf7sHmFB8a9X0Xj+7/3u+suUdTxM1zvamR1GjR1j3lj33v6nQn3rHmeiKjXn1/pRT9rcSXIiahb8StpqwvWvKdued+wg7f3lRVORGe+bqHxtt6GbB/eee3PThHRoklblK03DdWem7kPRVt+en6vuCRjYOGBa15Ux4/v9eeSsbLCe9u6eWyio+hKSkR5t896z/bOhElrFrkW9PpzydjBpB2KWbNfX3tNgXvj8f3fK7nuEneyHkeAiGQyPfh+FD40tvixncO7vEQz8upWj7aZLSFKW1N9XXX2S0zd5umx/CH1idcls0b9h3V5SV0883XvBo1qr7JZZl3NDAuJbLPW1hFlDmdFRERUvL9uDWXO9pHtR/YXFw0fzopo5po63TD6vkr5SN2asszZmetm+0h55pq6BdWZzFXA4v3cvF5V+Aivy56lZXHmmrq1+uWZbLaWHG83UwAAAAAAgZg7d+6KFSvmzp3LPjnzibronKNp2drHfj79rmZHo/cGqdb0/93w5wWznu5qTYtsVjvps9Xr3rRNKL6hZ6R2+MWq7x++7J2bfpgRgrTOvP/OD/dm/uOp77mqOanW1LUfrf3txN+GIG23A5vY6KY11bcHU9c4svaJtUcGzXpi1qD2FpqpXzsrc3a+r3oSAAAAAEBc0sZp/M53vnPTTTcFvolFG16Cc35pj94r33rN1wa90m3qPMidzm0EffHxiq6jN/dQOtoYMHjaOI0hSKttQEt32hErRiAC7GrmQ/2uTeuoeAEqZgAAAACQUPr3719TU+N0OgsLA/2uq47raNGGl2BMmPKD2y44zpnWvgQmdLF2ZUwI13AUYdL3jj19yTUyZIRwOvfo1LcepUtf3fODq4JOpeFfv5l2/H0iGktcO+YxdvAHzXriicAWEhGVLGbLsrUGiiWLM2evm7lmGapmAAAAAJBYJkyYENyGbc/NBEHsJl18kTWVk8nDGUZMYKIgiHH23Czysm/flX27+t/OHKueQ5/aNfQpQzqmH028KHyEL1jM3H2+/PT6AgAAAABIRmz/qf0x1lIOzDHGHK2OYyeO3TXsrmjnBQAAAAAAQszy3ifvRTsPEKg+PfsMvWJotHMBAAAAAAChx5xOZ7TzAAAAAAAAkOwsnxz8hIgYJ85c05CR9h8VY8Q5I+bR2YmRayvX+oyIq2vqtmfEOOPqiuSRetsmhn2R5/qMMU5EnOvWY4y5WmEyZtYFS80qY+7coWgoGoqGoqFoKBqKhqKhaCgaioaixXzR2DfffEMAAAAAAAAQVZbmpiZ3NdFVWVTriaq2xURqZZPIs1qpX09dh2ljizAiaqtHaqmQV4W3jcebxi28K8Fe/9Fvz9qyiqKhaCgaioaioWgoGoqGoqFoKBqKFtNFExQi4pw455yIE3GuuP/PSZ1ImXPirnWI1PU5J3VmZDWfrtK5N3cVldwpqku0PbiXa1u6lpF7X0TqzhRXMor6hnZ4tT241qa2J5MK5+TKPUfRUDQUDUVD0VA0FA1FQ9FQNBQNRYuXorGvvvrS/S5pLTWJ3PVMxoiTZ62xrcrIuKsayblXtc+1YluDTo96pqGa6WrDqd/enYK+wuteql/oWc8lfboeq6FoKBqKhqKhaCgaioaioWgoGoqGosVw0SwffVRCAAAAAAAAEFWspaUl2nkAAAAAAABIdkK0MwAAAAAAAAComwEAAAAAAMQA1M0AAAAAAACiD3UzAAAAAACA6EPdDAAAAAAAIPpQNwMAAAAAAIg+1M0AAAAAAACiD3UzAAAAAACA6EPdDAAAAAAAIPpQNwMAAAAAAIg+1M0AAAAAAACizxLtDAAAAAAA+NNib/p75Zr9X35w3nku2nkJpYssXYdfMX5m3i/8rCPL8tmzZ5ubmznnEctYmDDGUlNTMzIyop2R2IW6GQAAAADEtL8ffbPkzI6+V2WJosAY45wnxqssKyVVH9BhPvOqOb7KfvbsWYfD0b9/f1EUI3nMw0GW5a+++qqhoQHVM19YS0tLtPMAAAAAAODTgndvycq9wmKJ+8qJN6dTrqn4ctnEt3ytUFNT069fvwSomKlkWT5+/HhWVla0MxKj8NzMRFPNgZ3rN28uK6uqbXYtktIH9ElP7ZM/buSkghE5mSkh2EtrU5Nd+0VKS/NOs/01QrSjYDmdzjNnznzzzTeKooQsUQBIRIIgXHzxxTabLdoZAYC4dN55ThQEzjlxIkaJ9CoKgv+GmpzzhKmYEZEoignQODN8UDfz0FqzfemTS9+tshvfsDdWVTVSVVXZzg1EBY9vfHac+0lsU82BndsP1WUOmTR2WFZawHtq2P7otOJS7dfpK/Y8kGdYpXzljXM3aL/lLlz38tTMDpXGbEcFRRufnRSqp8hnzpw5f/583759LRacSADgj9PpPHHiRH19PapnABAczjnnnBFLvNcAix8LjTBD8hruUyWu4St1m7q9f3jo0Xdr211PGmBzV25ay1+YO3dDLRHRm2+un77i1QfyQvdUylOqJIUp5eB98803/fr1S0lJEQQM+AkA/lgslu985zvHjx9H3QwAgqNwhYhxSsjXdqgPmhLpFXxB3cyltfyFgCpmRDRxyADX/xr2rdrQtknthlX7bm17oObRlDC0bQljhaIoKSkpkiShbgYA/qktn9H+GQCCxhXOiTOixHsNqPgx8LwLz80iAHUzVeWG4g3eFTMpfUBufn6ujeorymqbyV5fVdtMBXkDtFqWse2j7veGnU+212gxEQiCgIoZALQL1woA6CSFc0akECXea7tioUIVwtewnyvxDHUzIqLWQ5tXedbMpAETFxbNm5Rj7EDW2lDXnKp118rIH5lLpRXuX3NH5mM8UAAAAIDQ41zhnIhR4r0GQlEUxlhivIb5TIlvqJsRUWvZji0eT8D6TH9+hXnPsZQMjzEaM6cueVVauXx9RXNqn6lzFgYzVgcAAAAAtIcrnIhIfeiSeK9+Rf1JF56bRQzqZkRUdehd/a+26UVzAh7SIy1n0oMvTApDpsKstampubG21p4+oE9mAvaEAwAAgMTCOQ+4AiCfP32+1UGck7X7Rd1SRcYY587WuvPnrRf1vNQS9cqJ4TWQ4sfC8y48N4sA1M2IGmo9xsyXRowLuGZWs/mBJze750Cj1KmPvzA1i1rrKsvKynZsLtOv+W7xT8vUgRYH3L3k1yODbvtYvv6nS7drv3mm1bD3Dw+tqjLkxqCxct8bO1atKm3UTXmWXnD340W3DkF7TACIXeUvjNLNKqIKZlKQ8hdGzd0Q0tlEOrBfz0Xx3A85VB9HiHIS9l0byyul505c+PiDIzOjd0Ylo8C/+nft8qsHRg/JsBIRnT9XXnr82Q8cCmM/XzhpZC/H/207/ExJtCsnhtd2y96Byt7Xu5994tlt5Y12KT130r2/mX9jH4kzVr7s+jnrhz26eemkSzpVjQxNOmE/V+IZ6mZE9ZWl+l9HDOkT8KbNNWVVVW2/1jQTNWx/dGZxqfeate4V05u93iSqWP/yy3uN+aowWZHqqnR7NKTV3Kh/s8ZsR1UbllYZFtkbS1fOn3moaPWzk0LXJlNuOLK3pPz0OYVIsF58ef71hdndQpY4nSrZUkKFUwp7+dv/hx8fOd3kUIhI6HppznXfH9xL0m14omRLZY8pYwbRkR3rT1w+Y9wgbVOvBR3cNQCETbx/A+5c/lvrDm1Y3zjxgXGxcgQ6WJyYy39HtZW36dAL98x/9KGs1X+d4XULFMKHc64onDFq73XWbQOGZPD/23p48fHexfMuzRvdb9b7R95UFGKkdvHickDpRO41wOIH8Fr91sJfb8r89fp9kzPLV0yf84f/zszZcFuOuzbU+eHvQ5MO+IG6GbU2e462mJ7eNgBIa+WOVTsqTTbKGXf3uJwQNgWs2PmmaU0sYuylxU9uzg9qdmsz1R/uKpdzxk0d3EOSv60u2fXxrk963Di0R2gSb9+p0q27v+6Sc93EsZd3k+QL9eUfluzeqUyemN+rcMoUdZWmllY5YvkBAOi08pUz528oKJoY7XwEK0z5z3tgz54HQpxmu9KGjBtBGzaU1zahbhZJ7soMtfPau0+6SHSu4eNvnI7WR35dQ4wR58TYy8VbnmtNuejiDJExUhS5pe68g5O1uyResLc6pG6ZkpXJ574635oidZPklmaZczHt8otE417UdVzp2E81t3humyLJrT63NX9tV6BPpRrLS2qJhmXaOKe8uev33ut+N++BvXvnq8+sOvXcLDTphP9kiWOom1FzY73+14Ic3byozVXb33zT+yEYUUHWjJDWzSJKSh/QJ51cUwK0qdhcWjPVuxVkME6dOqukDczrIRGR2D27MK96U/nRU0MLelHLsT07yk62KiR0vWzomOuzuxGR/UTpro+//MahEAkpvfPHjerfjU6VbCn5tht909iafvXUMT3K3v2w5pxiTetXeMNQm0hERBeO79qy+3QrCV2zrp9Y4FpIRETysYov6YqRE/LVZ1tiF9vgMdc6PjzbQtSiPvXqd3zLZ41Ejeu3nB090HcpdI/IPB6X2Y/v2rT7tIOsF/crHDdUv2sAiLzKN267Z2XtiMe3/mFc8/YHZxaXFRStfnZS4wuj5m7Inz6nT8UbWyrs6WPnPV80Ncvrqt1Uvnnp8lX7KhrtqblT5i2co47OW65uO13asqF07O+3/rqgcfvy4uVbKppT+4y4u6hoRp5xCN/OaK0xSbzh0BvFT64qbbSTlF4wZ8nvZ6TvfHDuBiIqLZ42akfRxrsrp2nt6Bq2PzituFRtIBlQzuv2Pvvk0ncrGu26hnkhpObhJ0XDqlauKm1OLZiz5Pczcpq3e+T/2bHN3hkzZH7qoRtNP0Gz1dxPtEyLZnqEO6fp0I59JI0dl++VlPkZRa2V6x99aGVpo5Q75dbc2pUbyuK5QWv0qP3NiFg7r3aHk4i6jnj4KvuGgy8esnbtkqK++4tFU0b3dlT8vaz4Q+7MvuQPt3+vb1cix4Xqb8XsDOuJjz9+5G3XOl8dc/bsf1E3opYva1946WSF51706UyYM+72/h7bnjqh9Lg8RSL6zxfHXnqp8YglgDwHWPz2X62paUS0vmie7dk/3JKX1vbu4RdG3ru+oGjT0skZnLdWvvXrB1eWNkq5U2/Nq1m5vmzGy3sfyFPXyb+1aFil64/32T/ckpPiuRd9OoGsj+dmHYbZZkItY+zjW7du3br11YX5+sVTlmx1eXxsNJtzjHh83fsfbHrttddee+2v29YtLNC/V7W3qiE0e+mVbUv55rOtO0rKjp349oIs9h/zX1MKehGd/WTXwbO9rrvpxzOmFmY0fPzhpxeI6MTHH38pDrrhxzNmTP2+jU6Wl59SE2k9Zx089cdTR+acLin50po3+cc/vIKOf1p+wfVuw7fpo6bOmPp9m1zzSdlZ/d6rv2yw2vp5NDoU+wwdNbhtSa/CKVenU/rVM4Jqm9h6+mza96fOmDr6CqW6pORExxMAgCCVFk8b1ebB7Q1ERDnTi37Sh/atXLV989KlpVLBwoVa++yyCpr6/LY96+YN2Ln0nuWHWg3JVb4xd+7S+pG/37hnz9YlI6uK75n7RltDibLanIUf7Nnz65G0t/ie4tLc32/ds+fVGfblcx/aXBe6EjWZJd60Y+n8lTRn9Z49e1bPSS9d/uiGyoxJz66YTkQFRRv3tNeO0H/OG3YsfXRL860r9uzZ8/zExi2PPhl8cUw/Dlcequxjn9208fdjG0uXr9zXQJ75l3wfUi3zaq3H1ydoWE1lWjTTI9zZ8t44f0N97vSpucaqmY8zqvXQ8rnLSwfMW7dn25JxDaVlZolDALiicB7Aa8Pfj563E1HXi8fe8YPXF2UP737B9W5bOin3T+/bt6uzavtn89e3SN2tRESkrWPtaT39u2eq/vUtdbsic8pQr73o8+PStm0Pdva5Rw6vrXX27Nv/57OlgPIcsmOUVjDj1j5EzWXL7508ad5fD5l9r2s9tPze5aUD5r21d/uz4xoPGE7Iskr7uKWbN/1hXGPp8pf3tv+9sKPrQ3tQNzMqq6lvfyV/UtLS0tLS0tIlSb9USk1zi+rjNptNNwlA5sQZU/RvlpZ3suyaXgUTR1/TSzxbW/bRP955+29bdh1pkIlOHT1xLn3gdX26iCRdXph3adPXRy4QXX79zf81blB3kUi6PKNb2xyMQo/LsyVRkprqzzp6ZA/qJnYfOnHGhMFdXO9m9B/cQyLp8pxeKbLDo1mqQ1a6dXfXuY7sWJLChjoAACAASURBVO+ypeSUj9w2frZe57PGdgqXcnn+0F4SSb2G5tqo4YSvVAEg5AqKNu5p466jpOTdvXC6rX5D8dJS0tfMiPKnjs1JIcocMamA7Fv2eva2bT2weWUtTbl7el4aUVre9LunUO3KzQfcX/8HjMzNJCJqKtux004jxg1JI8ocMa6AKjaX1gSZf31l5sHtDb4STxv3h/fXzZFKX37214+uqiKqb7C3n3abdnJuJ6LalQ89+MJ2mrp6z55OtGU3/zjUt8aNyCRKyx1SYBJa/B1Sd+ZdfH2ChtVcTIoWyo+vrbzvry4qqHpz/syXy/Xv+zyjqvZusVPBpBGZRGlDps4YEOT+gXOuKEoAr+Vv/ft/9n572kFE1M32nfvmDxrXg3NF4e5kuNIrK4PoXPPuXS2nyyr/9bXsese1jqO67OuahjMVpxxE1h5ZxvR16Wi1s7ZtK//1xb+V5i3/am4h6nVZ74DyHEjZAyPlznl1ddHEARJRc9nKB25ZuO1r7n7g6Eqncs9mOxVMGmHjPDV/yowBuuSJqGDcCBvnqd/NLyAqLa/z3oM+P4GsbyZEZ0RiQptGyujTh6it3aLdrouBUrptwAD1KtpYW9XYoejYIWatG8yGwQqxlAF5BbRF12gzdCWUeg0s7DWQiOQL9cdKS/+9tyTt5hyFqPGzt9d/pu2/y7dEXeRvT3z2WeXZlpazTecclOIeM8TaRb0jaXfIKd28uoa53zUhEF1oOUvUg4ho0LgZg8jVJtGX9KuNY4G0Uzj3LY0uokChu9kFAMFKGTJpRp8Ny2upYFKB/iu7ROpNsgxbH6LS2toG0l1o1QbtUqrrflVKqkRE9Y3upt7pUioREdmbm4low9xRbddj05GWAuE1eEaDaeINOx6c+WTZgOkL582blGO/falZy3o//Od86tg587ZXLC8r3VBcuqE4NX/e80tmRLiJvr9D6s68i69P0LCaKsOkaOkh/PjapGRNunVKcemGqtoGahs+zNcZ1dBYS0R9bOonnyqld3r/yUrhnBEpRAG8/vud8gf2dp80ud9/5V/UreulN4ytek87BzjnI7r0JKJvL3ygcGJ01qEQiR51Bt3/Xcv16ftaR798/4X//Ji6de8ykfj2dvMcUilZk3792ti7D6168qE3K0qXbi6fdK/+K2ZDLU7ImIa6GVFq1gCittupZbU1NMTV6ypt2IOvDSMicjXoj0b2Iqm2voGo800uL5S9+0697aaJ+V2ISOxiGzhq4JfrTzQRCWS9bNjN13sMhCkf2/t+2QVb/8v65+TbGj7ZVm1MTbKKrWfPEgXc+rDPpRf/+8ujZ6kgFGN9uK6YF2SFRONCarrgoK4h2AkAdE7d9pXLayVJsu8rXr634AmtoZvddcOpob6WiPr0ySBqe4STmm4jIntzK1EKucaFkmw2r+/8ElH4xrs3S7xh+6pSO02f98CkPKqrbfeWWbPd18N+HznPmfHCthlNNeWlpW+sWr5v+aMb8t+6NSfYAgTFPGPlJmv6/QS9pHgXbYXNdF8hkpqqbyHj64zKkPoQldbWN1Behr/PC9rDFc6JE7F2Xltbv2l0WtK7Ksq2vx6UuxXcnWNlTOGKNsqgwve0np1C3bpbxnDln7y1myC4luvXUbRor3DFYy/u7ChcoTTjtlxxnOdKCi+w9CCiptZtitJ+ntsve0efNUm2/Dm/+++qHy8utXOuHjc1GZ5xRR+i0tq6Mzw3g6iptdH9hm4dTrrnY54Z0a8TwPrQYWjTSGSz5ep/rdpbkbStZT3DTNC6DOqX3nJsV8mxs3Yisp899uHRxq49bNQr2yZ8XVZSe0Em+dvqPVv+tuuYTA0N31LaZVdfPTg77WxZdSN53UDqYethPVt9pIVajrz3N98NE3W7H5yfRV/ueu+TWnX/LSc+3VXyZavUxVA4x4UWv+lIVrH11LETdrKf/bSy3qEtbz1RfuRbmewnSspPW23ZGE0fIMrqti8tLpUKil59/id97DufXLq3yf1O2RvrDzUR1e3bXkq26eM825Kl5E/6SR/asmpDeRNRU/mGVVuoz91ThxgfIWUUTB0r0b4dh5qI6rY/OGrULS+UGzuuBc00cSk1lYjq6xuotXz9G1pfkPScfKLG5mYi1z3F2sraVqKa0u3GmVH85rzyjdtGjXpwc3NW3rgZd08dQNQnPTK3zdvy34FD6vcTNDIrWpg+voYdm7d4DQbi84waMHKKRKXb99URNR3avN7H5wXtUrjCefuv11yz6n+nv7P0mkmpXzeJYv+eViL76Squ6yfGFX6qupGoa/fRhS0XDRpUeIXoXq5fp63yYdjL2fMKkfXSy+WmHlfkG7eVrhyZO1RsmTT04lSiEzWnAspzqA5R097iG0aPdvWqbKqtqiVpbL5xaqgBI6ZIVPquekJu2YATMsbguZl3w77SN96tnBThm4gxQj9/QGd0GThmjLK3pOz9zQdJneDsujFDexDR0DHXfLjr43fePkBkvTircEx/kSgv79IdZf94+3OyXnzFoCu6fvbtWZls+tQuLyy84t0Pt63/TOiadf11gVSFehVMvKH6k48/27H5gDq/WfoV1/1waHZ3aqvY2S69+Mjn27Zc8DNOY4/8of1Ol3y0eT2l9M66NEWryKVkdKnd+fZnDiGl9zVjhqJqBhA5pcXTRhXrfp++Ys8D6duXLi2lgqKF47IyRyycvnP+hieXjtv4RDoRUf7UvKpHJ88vsw+YWLRkTp6h2pWSd++KFZlLlz86bWUjpedOLFo9b5LJULVpI4teLVpe/OiNo5ql9Nwpjz//gDGhTjBPfM7vJ9Y++eS08em5E2dMyV25payihvKy8qeOTS9efvuo7fNWvzalaN6O+cvn37izYM68cQVUYdqswzzxW5csaVi+/J5RS5sptc+IOc8vDHrGNbOPw/fTqUx9/gM9pP4/QYMc06KF7uPTlze1z4h5K4pGesZMX2dUypB5K+bVP7R85vhVBXfPGZFPb2I4kKC4uiox8v96sPzFPoN/XpBx1xMz7iKi8xfKd1f+vpQT8bb5zZT/LFtfd9kdmYOmT1h1/lx5o+Py3lZinCv6dbg68xhjasWrbS9v/OPkNXdk9i0YtfXq5kOnnHS5xb0OEdlPNKXe98yEbqScqvrqz2vOcgogzwEWv93h6VNH/Pcrj0iL/98do//HTlJ67sRHXrl/RFrbvGRERFzKv/+l++sf/tOsG/5ccNcvtBPSYx3ua7++1ulYPgP7wJMUa2nx/+wgKdRtvnfmUv38YqkjFq543GO4ZUObRlenAUOXMH1cMmxgDFntvE1k7G9mukfbnFd1TVFM0/S/o0MvjJrfltyAhatf68gg+v/3f/939dVXS1JIHrYBQIKz2+2fffbZd7/73YjsrfyFUW1Dq0McStRPsGH7g9OK7UXrXpgU2rkLEt6cv/8oo3cIn/HKLfUXZMnaPV0imnTf8HsGssMbP3pid6fSvO+R0WNt9sMb93c4nYaTjSt/9Hdf71ZXV/fpY3z6FSKN7z7848X2R9Yum2hrf+WQqa2tzc7OjuAO4wnaNBIRZY6dMcJjQfO+pbff+NMnXt5+4NChQ4cOHdqxedWO2k7toqIi2IGh/Knf25Zsa11Feft5rK+q0Vr7UN32N7bo38y1RfIPEwAAIAk07Hhw1KhRt7xcTkRNFYdKSRrQBxWzIHCuKIoSmlfb08/P3P7atBennm+yWL7bWyKyn/q0sylrXa46vG1gxQ9gfrNAXht2PDxmzJiZKyuIeFN5WSlZ+19hC2H6mN+sc9CmkYiI0sbNWbh+n8ejM7JX7XyzeOebwSap9gnWVCy/ffwbA/qkEw24e8mvRwZ9F9AwcEnF0tsnrx9gkwIeRnLf0ttvXJraZ4BN8pp7mkYMyY3X6bQBAABiVMa4hb8/9OTSDXNHvUmUmjul6NU5mHc6GIrCGSNFoRC8fv3C9kt+Nynjih9M/McPiBznD++qWn6msym7m0AqnDq4bbtCWTVKH/urp8ue+p8N941ZQ9TtuzcteuUXuZGsmKF65h/qZi5ZU3+/pHL+Q1s693RMJyV32FjaslO3xN5YVdVIlN6p0XuzcsfZqEo/TFVzbVVHu3GabiJNmToiNL3NAACiLu+BPXseiHYmoBMS6hPMHPngyyMfjHYu4h7naocwForXk/8s+8U/OSfGSPfauTSff3rHC67UOrhtgMVvtx9XgK+2Ef/94vW/0i8hCk3KAb6G+1SJa2jTqMkY9qB7tr72pOYPG2AytYqntJFzigpC3xMrZ/rj0323OZb8jrTop7Vy6oiiu4fhqRkAAADEJnV254R8bb/sEaw4ReA1AmdL/MJzM72UrEm/fm3SnPLt69dvfndfhbGRoJQ+oGDsjFtnjM3LdNVi0nNGDBigPcSy5Xh2Us2c9Ow62/rlK1ftrGh7VpaaqtbqUtPds1oTUWqWWVUvU7cGpbvXSMl7YMWrOSuXLt+iS5Wk9NwRt86ZMyW3ftXc5aW6NHXTZ+fe/fyDubWbVy1f9a6+bKm5U+YtnDMpBw/NAAAAIFZxzjnnTK2oJNZrIBRFYYwlxmt4T5Q4h3Ea/WhtamqrwUhpacE/VnKn1KlEfKYaVLqhyBLGaQSAwEV2nEYASChz/v6jbt27EiPXXM2J9dry7Tn/4zRefvnlsfC8K1SvJ06cwDiNvuC5mR8pIatJhS6lkKUaiiwJguB0OlE3A4BAOJ1OQUBDegAIkvu5GUu81wCLnzCv4AfCJATv4osvrqmpsdsDGSASAJKa3W6vqanp2bNntDMCAPFK4QrxBH1tTyxUqFA9iww8N4Pg2Wy2+vr68vJyJZDxXwEgiQmC0LNnz169ekU7IwAQr7jCOXEiSrzXgIofAxUqVMwiAHUz6BSbzWbDjNUAAAAQTl0sXWW5lSViu2iuKF0sXf2swBiTZVkURR7tfmIheZVlGcOB+JGApzgAAAAAJJLvf2ecwy7LTplzrihKwrzKTtlhl8f1neKn7KmpqY2NjbIsU7Sfd3X+VZblxsbG7t27h+rESDwYpxEAAAAAYt26wys/+mrHBee5aGcklLpYuo7rO2XKlbf5X62hoaG5uTkBGgQyxrp3746+x36gbgYAAAAAABB9aNMIAAAAAAAQfaibAQAAAAAARB/qZgAAAAAAANGHuhkAAAAAAED0oW4GAAAAAAAQfaibAQAAAAAARB/qZgAAAAAAANGHuhkAAAAAAED0oW4GAAAAAAAQfaibAQAAAAAARB/qZgAAAAAAANFnOXv2bLTzAAAAAAAAkOxYdnbfaOchWVitVkFg3sudTlmW5VDtRRRFi0X0Xq4o3OFwhGovgZAkiZkUt2NkWXE6naHITqJhgR1czrm6siRZicjhcCqKEt6c+dXRs4JzstvtYcsOAAQE8SsIiF++IH4B+IG6WUT5+sNubQ3ZX29KiuS9MFoXCMZYu5dgQRBE0aNtLeekxrPoXoVjnOkH7U37csAYs1qtjMVTeENgA4gdiF/eEL+Cg/gF4Icl2hlILg6HQ739YyBJUkj+hiXJ/HoX4TuOGs65et/LD0VROPe4V8o5R1QLRLt3rK1WqygKRBan08k5t9vtkiRZrZYQfpcKgpqNdsMbAhtATEH88ob4FTTELwBfMBZIRHHO7XaTMMOYz7AUOF/XC7vd0W6AiS5Zlh0ONPzosHY/VofDoShcFAWLxXUXJkYa2Njtdv95R2ADiDWIX6YQv4KD+AXgC+pmkRam8Ba/gU2lKIrd7oiHnMY0q5u2RAtv+oWxwE94Q2ADiE2IX6YQv0IC8QtAhbpZFHDOTW+zMUbBXYDUdtjeHA5nXAQ2ldpoIX7yG4sYY4LADF32HQ6HLCum/fijy/TjRmADiGWIX6YQvzoP8QtAhbpZdCiK4nSatLQWBNbR8OZn+Kx4bPVut9vjMdsxLoQDqYWWIbwhsAHEPsQvXxC/wgHxC5INxgKJGvVy4z1esCAwi8USYLtqi8USgXGNIyx+cx4t3t9v1FGw4iJUaF2r4yK3CYMxFkcPJSDWIH75Er85jxbEL+iohI9feG4WTbIsy7LJPTZ951c/LBaLYfRed7IKwgPEEbvdrigcgS1iRNFkCimADkH8AiDEr4hLhviVXM/NGGOCi+smjaJwRVEURYlWFdzpdBKZhChRFDgX/YQoURR9BbYYGcsIIkZRFM4ZEWmnhOl3plgWrWGyk5AoiqLo79oCsQnxCxIS4hcELkniVxLVzUzbtQsCEwSRSFQUHq2/LqfTyZhJ3tTmIqanoCiK3o1JiEhROAJbEtJOEkFwDXeG0wBMqZcODPkddxC/IFEhfkGAkid+JUWbRkEQUlIk/+P8CAJLSZEEIToHRB0o1nu5xSIyrxGsGGO+Ahtu3gCAL9p3YgxXEEcQvwAAkip+JX7dTBAEqzXQx4NWqyWK4c27WYosmzRW4Zx7P/HnHE/VgZxOp9Mpmw6hBklOC2xx114omSF+QfJA/AJfki1+xXebRrX9vXpnjnPu3eyeMeYd2NQ2+pxzd/N9jxt7VqvFe77LdncUEtqAPyo/Le8NrfwxQBBoJ6d6Zmq/RjlbEBv0rcjQXihGIH6pvyJ+AeIX+JGE8Ste62aMMbMJK0XOyel0ak88DXOteLeaUBs6G5ryW61WLVQIgmCxWEx35HAYQ2DnaeGt3Zb3Wit/BDbwNUcQzg0g10XMFdhM255BhCF+IX6BBvEL/EjO+BWXbRotFoskeQc2IiLGyGq1qAP4CoKgX8dPc3ZDc3nGSG0ZYrFYrFbvwOZaR5KsgYwU3FHqeKyBNPBQs42LFwD4YmgUp3ZMUn+i1f4tySF+qRC/AMC/pI1f8ffczNekKHqiKDDmccex3ebsDodD3x5DHabTf/drcg35Gug8m4ELvOV9srXRT4axU4Mgy7KitHOuQhLy01vJ4XAmQ4/qWIP4FdyaiQHxyxTiF5hK5vgVZ3Uzxph3YFNvGRrikOHXQC6IsixrT05No5rpjkRRkOUEn6E8RqhfaxDbvAV+kVIUxW5Pru9DyUxRlNZW13MJfcMhp1NO7MAWmxC/khnily+IX2AqmeNXnNXNDO3vDb2Nfc2aQh2PbQZOp6xPwXDvU9++H8IkkPvNySbwZ/r6NfE9LDnpAxu+IEYF4lfSQvzyhvgFgUu2+BVPdTPGPOZK8R4GSv3AfMWnoHmfCoZhphgjxnDrMYwQ2EyJooDDAoHQehYlSWCLQYhfSQvxyxTiFwQoCeNXPNXNDHdZTFvJy7IsiqJp7+fgcG5+z9LpdIqipM9bkpwxwdEP4qwoSoeeRyOwmdKe9QO0S/0LSp7AFoMQv+IX4lfIIX5B4JIwfsVT3Ux/19HPSJqKogR3KWRmIdHPVVhRuPaY1XRbIHevdP3hUT8ddZDldm/WIrABdJJaK0iqwBaDEL/iEeIXQHQlZ/xKlquGKLbfUCSxR+SMCqvVarGY3wYWBCZJVv+fCwIbQOdZLJZkC2wJBvErKhC/AKIuOeNXPF049Peo/NznMw1RgTTiN13H747a3kJjfW++JpTUs1hEX+ENgQ2g8xhjiqIkW2CLQYhf8QXxCyDqkjZ+xdO1Q988gzHzW4mG/tZ6hjGyAnxXEMxTNOw94Qf07CiLxeId2Dgn7+8AFovofYT9BDbmKUT5BUhYIZ/ACoKA+BVHEL8AYkRyxq946m/GOeectKuZxSJyzj0DHpMk45Sd2vqCwCRJcjgchnuEjDGr1aq/SOq3IiJJstrtHlsJgqC/Sck57jsaGSKT4ZG04ZakYRBn/3ccDR+xSlF4ct5cAfAPl6YYgfgVRxC/AGJB0l6aWHZ232jnoQO8pwnnnBRF4ZwLguA1X6fidDpTUiTPNNo2cQ++ZNxLa6vd+/KqXj1NN0n4Gco7yjBRj+nxMYQ37dtDJ5uCBNhFGwAgwhC/4gLiFwBEVzw9NyPX8LVcf01kzHiLS8W560mo3e4w3KnytYlKnXXe6XQKgqSPYYLABMGkFYoa8zpckoSmbzDj6/g4HA791w51EOfOt9FXu2h7zx0EALHDu8qRDL29Eb/iAuIXAPgRgfgVT/3NVA6Hw88AxCrOSWtjwDm32x2B3IfinPRtP+x2e7tbKQp3OBztJ51k9N8J/AR+/eFljIWw87QoCpJk/OMBgFijKFyWFVlWkuRZAeJX7EP8AoBAhC9+iT169AxtihGgXi59DRksy4p3vJFlmTHmZ9ilILZyOmXc3DKlbxCiKNzXWavN5qn7NWR5YIwEQcAtYYAYpF0i1AZjaiO96GYpYhC/YhziFwD4EYH4FWdtGjWyLCuKIoqidkFUW+HLsuzrGDmdTqeTBLVdP2OMMc652hvbzxXQ6XTKMuvQjkDfGT3AQZzVQypJUgjDmyAwi8WC7x8AEFMQv2IZ4hcARFec1c3UGGN6I1BthW9oVKDGIf3VzX8kI9fguf5ugBl2hBGWvCmKoh0fURRMg4vhtrH6RcFut4c2vPnaOwDEArWOEe1cRAjiV1xA/AKAQIQvfsVNm0ZBEKxWqygKHZoShDH15pNIAYzFKYqiJFmFju2B1JGvRFFU72J2YMuEpv+SIYqiIfZ7j1emff+QZVkUxZA2DmFoGQIQU7Q2IaIoWCxigJfo+IX4FV8QvwDAlwjEr/h4bmYY0zYI6uHzc+g6eTFljKxWSzIMNRYIRVE8m4VQSooky4o2iLPhzrHT6XHQ/N99lGWPQOW/Gwb57tcBAFGn9aJO4C+giF/xBfELAAIRvvgVB3Uzw0SZnRHCu1mmvKcTTVoOh3HoZ+8WOypF4d5fCPyEN+/2996zr3q+m1ztpgDiSMJ3fEL8ikeIXwDQrvDFL1fdzM+ArYb27pFnsRgn61Q7UnuvGcIoaOB0+tyjoQGDxWLRhj9OZurQz4bwZrYa+RrEOfC2+5xz71Cqh9gGkMAQv/xD/OooxC8AiAzT+OUKG367Dof5Zp1fhm7N/udjCVNgU1NubTVp7CHLsizLVqtVa5aAoW81nPPW1nZad/j/2tSh8CbLiq/pZaJ7DkMkqUPYkftD17+S2ZlguLw4nU7ta5BhwiLvb0famup/DK/4OhUI7WrZmcOF+OUf4lcQEL8g8hC/4kv44lest2kUxbZw5eceFRFZrcbbTp2ZD44xZrhQWq1WX3t3OBz6S7AoiohtGv2YVwaB9G0IPLz52RFiW4JhJkKQrCAwSbK2ttqJKCXFeCvLexe6vfrbPeeuUKcXguwmBItFJBKJKCE7OyF+xTvELwg5xK+EEb74Fet1M/0566fkhg61nFPnG2Y4naS/qqqTyvg6KWVZ1u564koaWgGGN1wvkoR31AktQyO0zlN7jBjinxpBwemU9fdrEwziFyB+gR7iVyIJX/yK9SGA9Fc0P4XX354kCkFgM03HsBc9fd4Q2kLObrcjckFkqNP7RjsXyUJxS8jvpohfQIhfEEGIX5EUvvgV68/NAqQ/Fw1j1HaSvhU4zvgoCvm0npDA1GYYpGs3b7i5ZbiSMsZEUVT/0vXnmDqIgvfK+v9or7r/hKlYkJgQvxIe4hcEDvELEqRuphfa+mtC3s2NU3a73btXBiQ5fWv4oG9fcc6dTqeieEwp63A4TTve+AqQBupUSKHtUZB4BEFA73M9xK9EhfgF3hC/4lr44leC1M0CbDoSBDT2iCl+OtNDEgptq3dDJOvkiAicGyc+CndPg3ikdXNKyLFAAoT4lSQQv0AP8SvehS9+JUjdDAAA4o429Rae8AAAQBwJX/xC3QwguahDAiTkMwqLxdKhthdqU5BYSDxpJeooIAAQDohfGsSvqAtf/OpY3czPM03/s2oCQCwQRVF7Cp9g4c0w1WZgGJElkAgU1sQhMhC/AOIa4pcnxK+EFU/PzSwWi74XY9RPGv19CPSUhNinD2zqfxIpvDmdTlnu8J9hgDe9wpp4MhNFUT1KCf8ADfELoDMQv7whfkVX+OJXrNfNOG/rweyeAo+IqHO9HEPDMGGoBuczxIXEC29hjSUIVOGg3c11OhPqVFQhfgGECeJX7CSetMIXv2K9bqYoSscfxXrQz5Lu51ZlgKsFopPD4wCEnL6NvnbrkRIuvImi2KFJnMLaXl9RlIQ5sOHja6DnxID4BdB5iF+mEL+iLnzxK8HrZowx/eZ+TmP9arLMOnOPAbENYop3G/2EDG/6YgYsjO31BSFBDmxYJfbdXMQvgE5C/PIN8SvKwhe/4qBupm8WEvs4R2yDGOKrjX7Hw0CsUxTF4ejwhTLAa6ssy0H8XSd2xQPahfgF0BmIX/4hfiWqWK+bEZHD4ZAka7RzEahIDvYV3FSAyTzHa7LxvhXnHd4S5nzgnIcvloQ18bASBEEQBOZCRMS5qziKokT9i7g2QoZpZvRN9Qy8p0aNTYhfviB+gX+IX3GReFglbfyKg7oZ59xuj4/wZrc7Yv8PIGHaAIB/vtpIGE6ARDoTRFHs6BQugRc/rImHg692LO5BKVzt5WRZieKYgYLAiBj5uEfrpx2OosRH3QzxK7QQv5IE4le7EL8oceNXHNTNiIhz3tpqlyTJ16nlORxWKFuQ6FPzE7Y4J7vdHsL9Bq61tQP7VY8hwlvC8994PSFPgKDa6xMFdhyCmh8m0MRDTn8oFMV1f1EfPBhjggsTRUEUpWjdfo6L+kAnIX75gfgF3hC/Aof4lZDxKz7qZio//ao551oQEkUxhB+SOkCQthc/eQvVHsPKbrcjvCW8oK/ycS249vqBJx4v7fWtVqs6NrqfG4rqPVF30yCLKAoWiyiKYrS+oCcDxK/OQ/xKBohf4Ugc8Su+xFPdzA9FUdRRZYiIMRIEISTBRhAE/U3MWA5g+rb7/u9EIrwltkACW8K00dcLa5P6WP7b1zDGrFYrYx17DOJ0Op1OV0SUJMnhSPwHWbEG8QvxC1SIX+EQy3/7GsQvvQSpm8myrP97tlotnf/r9b5GxPLloEMtQxDeElXSBjaV2mk48PXV1+edEwAAIABJREFU/sSxkHhIqIEtuPb3DodDvQFptVojefdR6y0d3EhiiQHxC/ELCPEL8QvxS0s5hGlFl9PpEd4sFtFiEYOrP6uniHf6nchd2HmPeRX43cdEvdIlmyQPbMG1hAnwgIQ18ZDoTGBTOZ1OIosoCpIkRSy8aV8XQtvPKu4gfhmWIH4lG8QvxC/EL03i1M1kWVa7BuoXBne4vLeK/THBOnTfUWW324MbxRhiUJIHNiLinAfxBTTA9g9hTbzzRFEUBKYovJMjVjmdTsasgsBC2+vJj4RpgtJJiF8d3QTxK5EgfiF+IX7pJU7djHSPNUObbHTH6ARoFwIbhblJfYw3t1M/fXVyKq3Vfodw7gozDocjJUXC44jIQ/yC5IT4RYhfiF+eEqpuRrrHmqFKMF4Cm3YHsbXVbuhX3dHmIhBfENg06tC6ga9vGJnXv4621+9Q4p1hmOBSC2yKwsk1AYuWJZ9LGCNDS32LxRIXl75EgviF+JVsEL80iF+E+OWWaHWzpKUPV4bQhUiWwBDYNIIgWK0dvaCJ4WyvLzoczgjcsDR8ldcCm3obUhuSuN0lhsAtikIEQpvV6pqUWRsTGZIQ4ldyQvzSIH6pEL9UqJslCMPNRV+3G/W3JyOUMwgbBDYDWQ5jIAlr4kEzvc+q/+t2OBxq/FDDmK8lZDYeQ6gGc/dDuzWLXmfJDPErCSF+GSB+qRC/KK7rZr4e/oZ2vJSOPmWOFu9YZRq9ENISBgKbQXDTawYoZg+jn6uTFsC0GOZnia/Ewx3bnE5nctbKEL/0EL+SDeKXAeKXQZLHr3itmwkCE4RIZD5iO+ok9Z6BdmfRT6t9hLcEgMBmijHW0SlcAr+whjXxoJlmSf+3b7VaDU1BvJf4Gu8uyce1Dx/ELwPEr6SC+GUK8UuF+EXxWzcDAy1ief/H9NdYwBgL4R9/XP8ddggCm6mg2utTgE3qw5p4Z3if9px7jKIuCEy9uah1ofZeom3YbuIA4YD4lTx/a4hfphC/VIhfKtTNEkQgY1tF/tajdmPDx7uWUF2C/V/uRVFgzOrrwXfcUUuqfoimd4ySMLAREWMsiCb1AV6+w5p4Z3jvQW2ObwhvhnW8l6hjELebeMhJkqsvdXKetKBC/EL80iTnpQDxS4X4pULdLEEEcpcxwrce/Qc2lXqZ7uQ5Hch9OPVeS8KENz+SM7BRmJvUx9Eh5ZzrhxKOcYriajmTnL3OQIX45X8dxK+Eh/ilQvxSxVPdzOns8HQFjDGtXhs4uz1cU32HT4fmh6HwxzmLxWJ6b4O8bmZYLGJnZtJgjHkHNtMdCQKL9ykvvBnuPiZtYIM4lTxjgSB++WEavw737Bm9HAFAfMipPxmtXWMsEGhHrM0PY5izwlBnMNySNEwa2CHa/BIqbcoLdzY8bklGZsqLaEHFDADika/45f9blzZwSMjzY7ih6T9+cU5Bxy9JkvT3EP3HL4rJfncd5f2pqUuSJH4Zbp0neeKdT7PS1jskOYk1qJsliMDnh4nAxV0UPcKJd49StUmxFt4YC7JftWHkIUNgIyJZljnn+l6woigmRgDw/+0B/DO0pPd/7nVoZeiQ0A6oAHHKV/zybgOC+JUY13nEr85A/IoR4YtfqJsliJiaH0Y/Z4WicNOhfhwOh/7qLAhCEJdmw+QYps3xFUVRFK4b5CeYHcU4BDY95om8vgOZUhRuaHPGGDNtmmugXpm1Rud6nShEaDDGDP2q9dT+09HNp/a9E+dwMvMVv6LSBgTxK8Lwt6+H+KUJJH5FNkdG4Ytfben6WkP/CQW4GkRe4PPDUPgjnP5y4GcMVv1gqcGNCKTfys8JqCiKIIjeeYtTCdCsJVQEQfAKZEEnxQztY/1EBT11Hfe+jRuofYUjE+q8u1P6LwJjJs2JLZaI3rCTZVdfU9MLRWgDE+JXzPIVv3yFs7BmBvErrBC/NIhfesHFL+9EwpE3X8IXvyzuHQRU4cO9jZgVj/PDcM5DOEgrvl0loSDmbPHDcDKG5NwUBOYd8MJEFAVRNBn4x3RwCHWcCcZ8TtwZGWqrLT/vBphICFeDyPMVv3yFs1iA+AWdhPilF1z8It9zT0dA+OJXcrVpFEXR9DjG9RR1qg7ND0NhDnUB3lDs/C1A/afpJ7UAb08CAMSsJIxffsYfDl9mEL8AILos4bisx+wdoHZnEYlfMTU/jKIo2jiNvoZGNDS1D276ecOZJgiCaTr6QSPDPc89QCTpv0f6EsQ47BHj6282ihC/Is9X/PIz/nD4IH4BRAbily+WcBQ7BpsfQCTpYxsRSZJk6NMiCILhaX5w57dhK6vV4j2mliRJfjaB5OT99dtPh+NAVouW0DasMlCUCPQxEIliq8qB+JXkEL8gxiF+BSKu41dytWlMSNHtLmJKURTPZiGUkiLJsqIoCmNMEARD+w0/PSbb5XTK+tvJVqtFHVmLcy4IgmGaNc4R2xIT56Tvsuz92i5ff0eBzFykjaalfw18iK3OcDqd4butmGATtUMM8h+/ohLdEL8gwhC/wpR4mFKOANTNICwcDofhT04UjZFGxXmn+ujLsiyKov7yIQhMG9XKO1dB7whihPoFJeRD/TocTu8hngK8uAcSRPWjcRkaRHUG57y11W6xWARBCFUQVY9wXAc2gM5A/IIwQfwy7Brxy5QlsdtvqB98tHMRLrFcNM65w+FsdxgizgO6r+Of3W6XJKndP2yHwxmzPUkgcJ0/YUwpihKmlFVhHYY47uJQLF+7YgfiV7SKj/gFYYL45a2T8SvyV4kI7BHPzSBcFEWx2x1+ZqiQ5ZDd27Db7RaLxfS+JsXGHLsAABAOw4YNW7Bgfm5ubvfu3aOdFwDw6dtvv62oqFi27PkDBw5EOy8xjWVn9412HiDBCW6MuXqmyrKsPtYP7Y7Up+2iKBKRui/FLbQ7AgCAsKq09c6pP9nuavPnz5837/7m5mZc5wFinyAIqampy5f/6fnnn+98agFeJeIOnptB2EWsdsQ5l2UZM8wCACSDYcOGzZt3/zfffGOxWKxWawJM9QaQwDjniqJ888038+bdX1JSgqdnvqBuBgAAAPFnwYIF586dkyTJPZwA6mYAsUutmwmCcO7cuQULFsyePTvaOYpRIRtuBQAAACBicnO/yzm3WCyiKKJiBhDjGGOiKFosFs55bu53o52d2IW6GQAAAMSf7t27q52Zo50RAAiU+jeLkXv8wBUNAAAA4hIL9/y4ABBS+JttF+pmAAAAAAAA0Ye6GQAAAAAAQPShbgYAAAAAABB9qJsBAAAAAABEH+pmAAAAAAAA0Ye6GQAAAAAAQPShbgYAAAAAABB9qJsBAAAAAABEH+pmAAAAAJ3RWvLM6AVbG7TfG7YuGD582eEo5ggA4hPqZgAAAABBa63euGjRJnu0swEAicAS7QwAQERxzrX/M0a639p+1f2HRTh7AADxpOno1mW//d0HdVK0MwIAiQHPzdrw0PFOLdqF88dHEcwzr75l2FCfUviy5+sjCvkeE5V2rH74wwkrV768f/9HFRUVX3xxvLr6i+rqL44dqzp8+PD+/R+tX//WnDlzoptVAIDOOvr6tOGP7W5y/dZa8sxw3a9HX582/JmSViKi1uqtz/zsxtHDhw+/YdaiZSV1RETUtPux4dNeP+pOq3rjHbpfm3Y/NvyOjdVE1LD1sTuX1U1+8e3npvnJSevhZbOGz1p20LXzpsMbH/vZDcOHDx9948+e2VrdGrISA0Rf86evHVr+WXO0sxHP8NzM6JlnFs+cOTPozTnnFy5csNvtp06dqq6u3rfvw3/84x8nT9arX4xj9ikEY+xXv1pw7733SlLbvb/m5ubHHvvtxo0bOedazhljnPP33/9HTk6OPoXKysobbpgQ8gKq1Ylp06Y9/fRTqamp+rfWrVu3aNEjod1dAlOPZH5+/sKF/11YWGixGP/2RVHs1q1bt27dMjMzjx8/brq5JmbPZAAAl4FXjaYVJeW/GV2YQkSVJduI7Icqnx59LRFVl39QP/6evBSio6/feee2vKdefO+G7JSmoxsf+/msBQ+vXXZj5sDCIfXryqvvGJhNRA3luyupPrWy7o6BmUSt5SUf2Mbfnk1EqYWL3ns/M43o8B5f2Wg9vOzOn5fkLX5uwbVp6q8//3nJkOfW7i/MoIaSZ345+86Gv6y9Y2BEDglAeDV/+trnjxzmdPhzuvvKeVentr8FeMNzMw+d/8bJGLvooosuvvjinJycG2644cknn9i9e9fbb789YcIEdYXYfM7DOScKqOz6epqBWm0Lab7agRpCgNRPbcyY0X/60/IRI0Z4V8z07Hb76dOn9duqH6vNZnviicfHjv1B5D9oAICOyxkynrYdrCQioqMHdxeOGkUHa6qJ1LrWsMKr0qhp9+oVNZMXPHxDdgoRpQ2c9vRvCg/88fWDrZSZU2ir3F3ZQETUdLikZtSoIYcO17QSEVWWbJNGXzuQiCglIzPNXxZaqzcu+uXWrKeee2x0JhER1W1btq517lOLCjOIiDIKFz01t3XFau1xHkD8clfMVE58TQgW6mZtGAtLxSklJWXIkCEvvvjiX/+6un///hSr1TOtpaKej8qPr/yHq1y+6mCcc9TO2qWebwMGDFi06JHLL7+83fUdDkdt7ZfqMdfO1Xvvvffvf39n+vTpPXr0CGtuAQBCJO2qwmH2kspqIqqrLMkadc/k8Wptq+lwyYFhNxRmENWU76Fh1+ak6LYZNcRecriGaOC1o6UDBytbiajy0J7Rt99TaFMrekcP7qZp468KIAPVryy6848HRv3mNzdkupY0HN5dTqOv0j0lyxpYSB8cqglZoQGiQl8xY5PuvnLeEL93LcAP1M3ahLXGZLFYRowY8frrf5kwYUKYKoGdZl4Ni3rlR60j+Ho3Fg9kTLr33jlXXhlQq5mWlpa6uq8VRVF/nTnzln/+c+eiRQ9fcskl7lVw0AHiD2MsJUXqzI8gxNl3hoy80TmVu8sbqOloSfPovIFZ1+YcKK+h1vKSD3JG52UQEdntlJ2VodtGIonqG+1ElFM4mbaVVBIdPbx7cmFO1sBC++GaOqou/6B+cmGO+R49HThE4ydnfbBi9WGtT5mdiNb9cnibMb/aRNTajE5nEGf0/cq8KmZozdgZ6G8WUZdddtlTTz3pcDh27drlp3Fg7BAEwd0DjSmKoiiKLMtRzlMnJGFjPLW8gwcPHjZsWIDfq5qamg4ePEhEQ4YMMeucxohYZKpnjDGLxSIIjIgUhTudzmT7+ABiitVqcTrleIoC2XnjbX88XNmUUbLn2hufpuzmQun1w0fHN26zjZ+WTUREkkRHaxroKq16Zic75WSlElFKXuF4+6uV1dX0QdZVN6ak0LXDDu05epR2V46flpfiY48eJj/zzGNDytNm/fJ368a3dSmTbv/f3fcF8tgNIFbp+5X1Hf3xF6iYhVKc3QNLADab7eGHH+rXrx/FXONG8zaNaiYZI1EUrFaLJEmMxeVpI4pitLMQHYyx/Pz89PR077fOnDnzyiuv3HrrbX379u3bt9+ECRPmz1+wYsWKlpZzgsBmzZrpo3NaJM5bURQlyapWzIhIEJgkWZP2QwToPM65w+EM7kdRXH/1FosYV3+GA68dLW0rebVkm/qkKytvVP3B1et2k6u7GGXljSJXw0VV0+E9h6S8rEwitU1k5e5Nm3bT6LwMooysa217Pli958CwwqsCa66VlppCKdfes2B83YqXttYREWXkXGuzH6ysbluneuPPhv9sY12IygsQEdw9mx/fvuo4KmYhFonnZoIgiKLIGNMmTVIfv8RYzcSfdevWPfKIOiSgvyddAwb0z8vLS01Nzc/Pz8vL69evX0qKyb21gQMH3n33XY8//kRM3X187rllzz23TBAE7WGeonCtYRtjTBAEi8XCGFkscRSYXURRFEUxpg54xHDOr7jiO/oROFVffPHFL34x54svjmuPwiorK48eVfvNk/ZVzDu9cGTSYrGIosA5KYridDoZY+pppt2kF0XRYhEtFlFRFM65xWJRz1VZVpxOZziyBEAJEb/0tEt6EBtara57JerfZrxcTnMKJ9t/tW7d+MX3pBBRWta1OQf++IE0839dz63SRt8+N+vOZX8sXPywa5zG35UMe3jttWrozsgbnfO7P66zzf1LNhFR1sBC+4pNe4b95uEM852ZSxu94OFhP/rjM+8XLrshY+C0BZNX//Z3L2U9c9+1GdR0dOOyZf+fvTOPi9p4H/9MNrsLLnihFapVUFEERNEq4AFaUetREdtqP5/Wq7bVag+qVtt+ar3ab2svUT9ae2gPta1+ftVqD+8qXoAoeF8oeBY8sCqHbHaT+f0xbBiSbMguu7DgvF+8dDc7SSaTSZ7nmXnmebKHLxgcUPlhKBTPwffR59t/REb+oIaZC3GvbSZq8yL4s07H6HRMrXJSghDCSiMZ5uTkXLiQAwD48cefAEBt27adNm1av379JDMPOp0uPj5+27Zt+/cf4HneEzwbIYQAIJ1OxzAMQojnBXnqMEEQOI5jGEanq2XzZlitt1geXA2+fv36kk5otVp37NiRm5vLMIytZXA/LLvp1dktDQYDPhuenmUYA+57pPcU/sCyOpZlsaKMweU5jlM8MoXiNHVDflVxhRhpy1ksFjyGAmqVeWYMi44HvxZEt8MzXYHB0QaQTS4Xazfm+5/8kt+fMuC925xPq9jRC9eP6SKaXoFh8f4g2xa7wxjcJQr8ertspZoD+A2Z/PKqse9/kxY7M9o3btbPC39OXvZMzMkiYDuhJg9JCsWT8IkoN8+oYeZS3GibiS9xe2AnJYvF6vRIXrXBMBAPnaoXI5czIYRyc3NfeeWVBQsWJCQkSJxAHnrooQEDBqSlpYEqDGS6EIQQHh4GAFgsVkn8Q/LCeZ73hAprBxtmwDPauaaQ+yXev3//1KlTeBRcrl9W52JIrP4KArJYLAAAPDaPzy7R/HieZ1mduPyMLM+yLJ09o7iQOiO/9PoqSXmEgMViEV8RVqsVgNpmnvnGzU9NLf8aPjkldXLFEsbAITO/GTJTce92YzakjhG/+fVPTu2vfJrwJPIsAPgNSU4dQh7n5/Lj+HV5Zv43z8zXegUUioeCzbPslG7B1DBzJe6yzSoVbCJ6PctxFs8ffcTzZuoKqyRLGC47b968li1bPfpoV7IkwzChoaEAAJbV8TysWfGGL0qv10MI8BQK3mL/Wj39ZomIhhnPe7T+5FYghP7+/pKNxcXFt27dghBaLNaanbnFLwpsaOEPRqPU/VKOpLxOx1DTjOIq6p78Ao6HtBWnsvV6fa03zygUipvwiXg+MqKmK1HXcIttptPpFAUbfrfL9UCDQW82e7pLktXKC4KgXYvFMw96vb64uPiPP34PDe1Qr149skBAQMCjjz56+PBhnY6pKdmG58rEcAt4tU+N1MQdiIYZKNMnHlBUFEeEkEO9upqRLBGsVREIKLWVOim/nJjfw/ILQmXzDKGytyvL1tg63loX0J9CoVC04JZXmzxWhNXKm80cxmzm5GEGlGLB1W6wfyPHcRDCffv23bhxQ1LAx8enWbNmNVI3jF6v1+tZ0TADVR7+1Ok86CYyDCP2Q/thLR4I7JleEEJPaBk8panX6/FX/AErgWREONHSxj9Jyj/I86IU10LlFwbLL9EiNRj0Eud2q7Ump8uw/KrBClAoFIqbcP2rTT6UJXf5IJcUY+qkS5LNPLNcvHjp9u3bgYGBkl9x4I0ambXAq3QQAlZr2XgqwzBVnDRjGGgwGERnMxXE/oB9J+1N7DjdMgzDkGKbYaDoJqd9/BjfGjGFgKSOOHqKuLGKN9HeWcSDk03kwg7jCdOJVquVYQzkPQIAcBwnBmYkdWUcHcRorFAed2NHz2trcyj5QCL/teqNb1vMWb7Sz6H7W1Nd5QGByi8JHMeJoXoMBj3ZGjXoySnKLwqFQql7uN42k/gdWa3KsYaxQkZqDlW3DWoQctwU52gmf7VaLaWlpYo7ypUnLQJPi8pF2j+SQ+Lg4wgBHN0Ol5RMmpF7adTwEAIMU8l9xIophKBt2+ARIxJ79erVsmVLk8mEG9Bqtd65c+f48RM///zz1q1bnVvYJjHMSLQYZqK1bDKZEhOHDxgwIDg4uGHDhl5eXmI7lJaWms3mv//OO3bs6ObNm1NS9hCt7Zg2LDZIs2b+w4cn9OvXLygoyGQyiafjeb60tLSgoODs2bN//fXXTz/9rH4uuepvD9wUhDZflqBEvcIQQoTEvZC8PK6UbbhdU0c1m81Y2RUEhBDChpbVauV5XlTC8HZcVbOZE5Vjq5WXG2YqvZdsk+Dg4Pj4+J49e7Rs2bJx48Z6vYG0D61Wa2lp6e3bty9fvrx3776NGzdev34dVBYohTTp5eD9EhMTx44d265dO29vbwBAaWnp33//vX379m+//S4/P9+eEYiPDCFs1qxZQkJCfLxCVykpKblx48axY8c2bty4e3eK093ygYXKL7n8UjHPagSGYfA7gUZnpVAodRLX22YSJUDFTQ5HXbO3Yy0CQkiOocrGrRHWZSV7FRUVYT1M/hOE8I03kiZNmkTmpOI4bvny5QsXJmuRi7hMYmLi/PnzfHzKo+fggyxZ8l9Qcc5E8YxFRUWzZr23YcMGjZN7PM8zDKvT6RR1FLHasbGxkydPjoyMlGfcYlm2SZMmffv26dMn7uTJk5988klKyp5KrQUJgiCIyz/EhDzAtmJQZUdxRiIqKmrixInR0VFYdZbj5eXl5eXVoEGDDh1CRo4cWVBQsHPnzm++WZGdna19dkVs1QEDBkyaNCksLEzeIAAAnU5nMplMJlPLli379+//zjvv/PXXX//973/Pn7+geC5sGGzfvjU4OFh+NBF/f//Vq1dLNt6+fRsAoJilGuPj4/PZZ5999tln4paioqI7d+62aNGcLJafnz916tQDB1Ir7Tk4U1mfPnEfffRRkyZNxI2//PLLW2+9ZbXykmlYeZAGnY7R6QzPPz/h9ddf8/LyErffunVr+vTp2D4R64BbzGQyjRkzesSIEa1bt1ZZw8ayrI+Pj4+PT8uWLXv16pWU9Prhw4e/+urrPXv2VHqX16xZ3bNnT/Erfu4+/3yhyWRatGhRXFwcqQ17eXm1bt164sSJ//73v3/55ZdPP/2sqKhI0kr4Q+/evV966cWuXbsq9kydTufr6+vr69umTZvhw4dfvnx59eo133zzDc6HUXtfsNUJlV+K8oXjOPFdWuPr6/Az6wlz/hQKheIOXL/ejJRQ6kaERAY4LdugDed2dzcIAR8fn4ceekiy/datW6mpafamPuwYJHbH4x0B2qKQlxsq9s/oAAhh30h7VwRMJtO8eXO//PLLqKgoRTukvIoQhoeHL126dPr0aVUJC0kaZuqr6cS0AbNnz/nuu2/79u1jzzCTV7VJkyajRo1av/6XWbNmgbJJm0rqjAt07tx59epVS5cuVbRUFfH19U1ISFi/fv2sWe+Sh6p4IdX6LFy6dEli9DZs2DAiIkJLNQwGg07HREZGNmjQQNwIIezUqZOvr6/RaJD82YueFx4eRhpmAICcnJzdu1PEr2IrPffcs1u2bJkxY0ZwcLBDwUW8vb179er19ddfJScvNJlMQNbyDMMYDAaj0SBZmYPR6XSNGjVcvnz5Y489Zm95kq+vb2JiYr9+j5EHxx8CAgIWL1789ddf9erVS0vPhBC2atXqnXfe/u23TXFxsbhP1opwgjULlV/2sFgs4kK7mq2tXH5RKBRKXcL1thkpsBx6gTuqN+h0OlETwn9Go0GvV9CKahB8UYMGPS6xzQRBOHr0qPqumjfaxU5T2FPRFDayrA43rJaw5vbAp2vbtu3KlStGjx4t0aFV8PHxefHFF+fOnevceUUNWIthBgAwmXxWrlwxevRz2mtI4uvrO27c2JUrV5hMPsB+fxZV5MTExGXLlvbq1cuJQAK+vr7jx49fu/bntm3bKp2rWlXw3NycwsJCcouXl1fXrl0BqMRKtGU2Ezp06CDG9sA0bdq0d+/eKuYEQsBs5kpLzWYz17x5i/DwcPJXi8WSmZlJTpdBCOrVq7dw4edz5sx55JEWTr8ljEZjQkLCF18sw9PRZPXEPMWKdUYIvfrqq1FRUeqnvnLlysaNmyrWHMbERH///XdPPDHUaHQsQy0e41i8ePFLL00UD+jQER40qPxSQctaYgqFQqFUEXfYZlpHEyWrrrXLNp1OZzQaWFYnPzbOByrR82oK8YqGDx/u6+tL/nTjxo0//vgTf7bTRNo3KgMhsKOjl02+yVa921u8pPWkEDJAFhRRNMz+7/8+6N69u6Oah9FoHDVqVI8ePRzaCyOuR6o0/iSu1dy5c+Li4qoSqF2n08XFxc2dO6fSkhMnTpw3b25AQIDT54IQdu/efcmSxdh3sQZ17pMnT169elWyMTg4ODAwSH2uBo9/h4aGtWvXTvKTj49Px44dLRaL2czJ/wQBQVhme0MIevfu3bRpU3L3goKCPXv2il/xGrl58+YOGzas6iH1IIQ9e/bEc6QVtwMAgNnM4eztkl/9/PxGjBih/mqyWCz79u2TmJRxcbGff/55u3btnNbaGzRo8MYbSdOmTfVkvd9DoPLL88EihgbQp1AodRW322b2NCGJjzvQ7KLAsqw8xrEEHDBQy9GchvSzMhgqiFKW1eGN+Nd58+Y++uijZAGe57dt256aesCtNVQBBxx3edxnbNWQhpAYvSAp6fVu3bo5pxoajcaBAwc6ekOx5NZimGH7Ydy4cYMGDap6Bi2dTtevX79hw54ASuoa3vLss89OmTJZYq47AYQwJCRk8eJFNWuemc3mI0eOSJ5fPz+/Rx/tquWOd+7cSb7CjWXZTp062dsFj9/bXiCwW7dHJckDT506lZqaSjZIUlLS0KFDXZUhTafT9ev3WJ8+fVTCfkjo27dvw4bmODG1AAAgAElEQVQN1cvcvXs3LS2NnNmOi4v78MMPq2LDY7y8vMaOHfvss/8GdOpMFSq/sPwS/zzQnsev9DqZt4BCoVCAO2KB8DxPCi2GgThtJVkGJ7Ukt2jMs2QvK6gcCIHBYKjmOE4SuR4REZGUlBQVFUVKEYRQWlraJ598jJBjPjMuRBAEHFPRYDDgaHjAQQceRXBwPImOghCaPPnl+Ph4RRnPcdyZM2e2bt26b9/+Y8eO+vj49O3bt2/fvr179/bz8xN3ccKMYVlWi2GG8fExDR06RKLfAwB4ns/JyUlNTc3MzDx16lR29nl8TX37Pta1a5fevXuHhITItaiGDRsOHz5806bfFCME9unT55VXptSvX1+xJoWFhUePHt21a9fevXuzs7MBAH379u3ePapPn7i2bdvK1RFsnr3++muvvvqalit1BwiBgwcPDh06lFwz5uPj061bt//97/9Vunu3bt3kLQ8AaNmyZUxMjEpAEdyeQUGBEodGs9l86NAhAACEQBAQhDAysvOTT45QdAi8f//+mTNnDhw4cPbs2YyMjPz86wAAk6le7969w8PDe/ToERISori+q3HjxvHx8bt375Zsx56NkgobDAZ/f3/xa1FR0b59+9at+19KSkrHjuFDhz4xePCggICA48eP79+/n2X1+JLr1av3yiuvKBpmCKF//vknIyMjJSXl0KFD2dnnAUAxMT0iIzsPHDhQsVvWr19/ypQpV69e2717Nw0NYo8HWX7VFrD8wk1U03WhUCgU1+N62wwhJAiIDAiBMxHxvCC60snDRWiJuQQhlI84isYAhFByWOz15NpoTqL1pThKCiGMi4vz8/Pr1KlTp06d2rRpIxEeCKEzZ868//77RUXF4i4urJ52cFhkhoF6PcuyOpfoaggBi4WTxMQLCgp66qmn5Cu4EEI4EqPN9wwBAIuKin/77ffffvvNx8dn+vTpI0aMcG5yCUIoCIIWwwxXsl+/fvKohnl5eYsWLVq3bh1hcZdFmd+1669du/769NPPYmN7v/vuu23btpW0XmhoaI8eMampaWTDYtv1+efHk2q6SGlp6fr165csWYLNA+Jcu3bt2rVgwUexsbFvvvlmWFiYPDDjY489Nnbs2O+++07cNmjQIHJK54cffpD4hebn50+bNu3AgVRbOwhEPXHiIPTRRx+NGjWK3KuoqGj27Nnr16/HPZdwWYQvvviiJJ5HaGio/DLLmxIhAECrVq3sFcMBRcQaKgIh6N07VrKY8+bNm/v370dlyQkgAGD48OEPP/ywZF+e5/fv3z9//vwLFy6IV4Gbvbi4ZMuWLVu2bIXws2bN/N955235zC3DMJ07d1JKUFHJc3T+/PnZs2cfPHgQFz558uTJkyf/+98lL7/88rVr1/A8M47s+vrrrylOHt6+ffu777779ttvi4uLbVF8EAAwNfVAamrqF1980blz56lTp0ZHR0uMeX9//+eff3737t3ULrNH3ZZfdQYxbmRhYSEdZaBQah0IoXv37tV0LTwXt3gFWCwWMR2KiMp4oSj21JFPGsjTVUnO66qUoE8//fTTTz9dxYPwPJ+amvrBBx9cuHDBBXWqMhaLhWEYnU5h2YNzWK0KK8VHjhz5yCOPSDbyPL9t27Y333yzuLgYlOfCKjd9i4qK5syZu3///rlznVyUpV2ngRB27dpVYgTeunVrzpy527ZtE9fsEfmygG3NHtqzZ++UKVMWLVrUoUMHcne5XYEvbfTo0V27Knj6Xb9+fcGCBRs2bBD1bCLvQlmmsj179hw+fPi9994bPny4xE6oV6/e008/9b///Q+3J8vq8L7YPFMJp0GsSISiGYlXc9kDR4/H/qri2kUIQWZmZmhoKLkIpEWLFkOGDP7jjz9VLP/IyEh5CFOMl5dXeHi4mKvNDrBr1y6Sea3Tp88cO3bMVlXg42OKjo6WeDPyPL9x48Zp06aXXROqkEycuMUwPz/vtddemz59+gsvvCCZefPz8+vWrdvBgxnahzauX7/+4YcfHjx4sKIljEpKSsTMBPhoERERAwcOlMzP4MGd//znP1lZWbaOAYiYK2W3IyvryJgxY2bMmDFu3DhyWARC2LVrl9GjR69atarSSC0PLHVPftVJsPw6ffp0eHg4nQemUGoRCCGGYU6cOFnTFfFc3LWaVntAJ0FAGtVoybCiYh5hjuMkUtJVK0yqAkLo5s2bn3766ZgxYy5cuECqZTVbMUEQcLgFjrNodMvBwcQ0Ht/Hxyc2trdcv0xNTX3zzRnFxcUIlds8FfUbCADYvn37O++8k5eXp/F05Ck0lsQGYUDAw5KV5dnZ2du3b8N2jVhJ25wGshkkEACUnX3+p59+wkaRiJeXV3BwMHl/8b59+/bB4ddJ8vLyZs58CxtmtmMjYFsIh8FzKcXFxTNnzvz999/lU4Jt27YdO3YshJBlWYZhxKjcEEL7i+bLroO8BfgzeV8UW0y0TvFZEELp6Qclw2A+Pj6dO3dW6eM8z3fq1Il0aJSkaO/YsSMZUISMF0o6NJLtXFJSsm/fPlSeHRsMGjRIbt5fuHDhiy+WE1Ezy65dcottVwq++OKL8+fPSw7i7e3dtGlT7U+xIAg7d+7cs2cPJAC29wC5BSGUmJgor/bZs2dff/31rKwscYtYnqhz2YYFCxasWLHCbDaTRzCZTH379hFPRFGkzssvnhfEP1n0pgq/evLqREEQPv98oZeXl0bfdQqF4gnwPO/l5ZWcnFzTFfFc3GWbIYTMZqmYkcPzgkYpKNEvBQHZW3stkZSeEM0JLx3p2bNn7969yY01WCV3I/oKtmjRQvLT1atXP//8c2yYYWBFQLmuCXbvTtmwYYP71l1gdbxePemCIkEQyGQ+pC4rfhXdydavX3/lypWioqKcnJx9+/Z9++23L7/88uzZs0W1BpsxcXFxERERkhOZzeZ169alpKQgRJqUkiYRvRMhAPC992anp6dLjmM0Gvv0iWNZnU7HiHtV1vnLmlosDmG5UWe/xRA2zyCEZD3//PNPSbRGlmVDQ0NVZr2sVj4iopNYSYvFkpGRQd7rSgOK9OzZq1mzZuSW/Pz8vXv34j3wjh07dpTYwxaL5a+//jp//ry8Byp9RRDC4uKSw4cPS945LMsajUbtyuvt27d37NjJ87zVylssVrwWjjTPgO12BAYGRkdHS27fnTt3li1blp2dTRiTCCg/PmWm9aeffoqX3pFERETExcXZz6VBqfvyy1oR8iee5+395IGkp6cvXrzEaDQKgkAznlEoHg5+To1G4+LFS+RqDEXEvZGOOI5TyYulfcQRyCwZlXEyyQvaQ0wgk8nUq1ev6Ojo9PT05OTkw4cza6kgMZs57S3atWsXia+gIAh79uzJzMwi9WDJXqJ5BgAAAC1b9kVcXFxYWFiV6m0fRQ21ffv2AwcO2Lp1m8qO2GSCEBYVFeP1XbYDKp4F9OzZQx6p7/jx419//TV5TJVzYXfH4uLin3/+OTQ0VHK01q1bx8XF7d27t6Y8fORujW3atImJicYhE8kq4TYfMmRIixbNxY13795NSUnp2LGj6LFZr169zp072wsoghCQRGhECJ04cSI3N1c8BYRgwYKP09LSwsLCQkJCgoKCHnrooTt37mzbtk287yptJTY7hKCgoMBqtcrCD5CWcyVcvnx59+7dglA23ygIAvaUk1egR48eEpsTO7X+9tvvNofSSrtKWT/csmVr586dSeu0YcOGPXv2kEcxoUig8qtWsGjRorS0tKSkpNDQDvZiLFEoFE/g3r17p06dTk5OpoaZOrUmCq1DIooMgehRoo1l2Z49e4aEhCQnJ69atVp0V6vperkFCEFYWJhk3Pf27dvbt28Xc69VqhZjR769e/e2a9fOTWl/IATy9FxNmjSZM2dOw4aN1q5dq6LES/RgbDuVfSL0dRwxon37EMmaE7PZ/NdfuzQGhiHMM/Dbb78NHz78scceIwvUr1+/Y8eO2GWu8st2HbY7hfbs2TN48OAmTZqIP6nE84AQdO7cCWdwxuTn5+/atWv06NGizckwjGIwDNwTvL29Q0JCyIstKirau3cv2fa4//z55+bNmzfbqgrIvH+VtpU4UnDlylUcQafi78hOFkEFLl68qKUYQigsLEwSu1Jyadq6CgAA7N+/7+bN50nbzDaf6VnvxrpN3ZBfHkt6evq//vUv+XbStDabadBLzwVHdlEvoz3wcnWC+xjuXSzL6nSMICCLxUJul5TEF8vzAh7ckZesEVTGoURIT2yGYfT6yi2IGr+uWkrN+/tpRDIyXZlqQu7opho5j5+f34wZMyZOnFjTFXEMMeNNpW422O0tIiJCMvYPALh06VJKyh7sc6VRX0EIHTp0+O7du07WWwO5ubmSlU4AgICAgI8++vDAgf0LF34+aNDjoOICMLKkqL7b/BIrOJsBABACJpOpeXNpqEAcUVC73kZOzR06dFiylMhgMDzyyCPaj8YwDCvDaR8qCMGOHTsvXbpEbhTjeSjWqlOnTqKxihA6depUTk7u5cuXyTL+/v7x8fGAeAMYjQZs6/bv31+yIisvL2/z5s3YPCYmZvHxAeE1qrWJyNvt6+tTFQczjuP+/vtvW5UqqUCbNm0kZQoKCg4fzgREp1JHLJObm2vL/VBO8+bNW7du7YHvxrpKXZJfHg5O7U2uTcWIGz1hCTqFRIthBuwILFfJL5dgtVoRKovsaq+M0WhgGIiQA+HKKA8gylYvjhYlmvVlRW39vkaSrkhkG8Mw9kZQJA+nS9ZUrFu37q233rKtL1JAlKZt2rQNDQ1t0qRJ165dQkNDW7RooZgi09fX9+WXJ+Xl5W3duqV2rfqwWnlt3pgwMDCQDKqOuXjxovZ5BpvTINi5c+etW7fICRkXghDYtm3byJEjW7duLa/Aww8/nJiYmJiYiHXrEydO7Nq1e8uWLZLgHxJlq6J2hQAAXbpEyvMBXLly5dixY6Ihp6W24pTI8ePH7969Kwly+PDDD2ufiWUYKPGpU1kGUynY2M7MzCQtLgBAeHh4YGAQ9jMkvVVjYmJatmwpFrt///7Jk6cAAGfOnImJiRGPUL9+/YiIjjt37pQ8JhzHde/ejZx2EwQhIyOjuLhYfEjJ02FzTpw0IxekEZdQYT4Nf42IiBgwYEDPnj3atWunmIdNIxzH5ebmkncHIWS18uLpxEiAgYGBfn5+kt0LCgpyc3PEJYIOnfrmzZuSXuHj4xMUFJSTk1Mn5+2p/HIIhBDHWciv7j6jW7FlplY2wDxz7uVBRqNhBsqi6aiVrIr8chXqjtBksWqojEsgAwKRLwd78otSRbD8UrbNsMDW6RidTtrJauq9LXnkGAYyDKP4HEpsIZc+q9CeXSE2y/nz58+fzwYArFy5AgAQHBz82muv9e/fX573tmHDhi+88MK+fXtxkqJaoSFhwaaxpgEBARIvRNvUAXQofjfWp2/cuBESEuJgfTUBIczJyd23b1+rVq1UhlQNBkNgYGBgYODQoUM//PD/rl69mpqaunbtuuPHj2tZudS06UNyzf7y5cvOaUIQwn379sptM2y+OtedsCeGE5UBhL9lenp6YmIiaUXjeB4XL16UXGl0dEzjxo3Fr7dv3z5y5AgA4Ny5c6WlpaLRZTAYunbtik10ElsQyPKthYWFBw9moAox5cvqZvsgqTUizTb8a6dOEe3btw8P79ihQ0iLFi0aNWokT83nHKWlpXfv3iPtcISQqCbi9y2eo3v44Yfl2a67du2K7VuX4O3tLTf/6gxUfjlKbbfHJNgzz6hh5mloN8wqpSryi6ICz/OK7we5/KreetVZsPxSts1EZ1k5NWju87xA3n69npW8avGUt0QDc8m7GEIIAESoXEyqTp1DaMtIe/78hVdffS0xcfjMmTPlDn4hIe0nTJiwePHiqtewGnBIsCGE6tUzSVrJarXeunXLIctBjLfhRCR9jWC9/+OPP+7cubM8jqIiBoOhdevWrVu3/ve//11QUJCWlvb//t8vKSkp9ow0CMFDDzWVaF0cx12/fl28QMfrDG/duiVJma3X6wMDAyWOhVpwkWCDO3fuvHTpEmmb+fj4dOvWjYzngZ+ODh1CyLVbly9fPn36lF7PHjly5MaNG+SEWKtWrTp16oQnGMXprCFDBkvSSV+5cmXTpk3q9SNljL+/f1xcbLdu3dq0aevv36x+/fpeXl7u83eyWq0lJcWVFoMQNm3atCoTdFrQ6/VkFJY6BpVflaLd9avGJyKcQ26eUcPM06hLhpmWubKqlKc8OGD5pWybqSgoOp2upl5wVqtVMg7KsjqW1eFY54qrMMQpV1chnsNgUI5LIR9g4DjLhg2/1qtXb8aMGZIoUgaDoU+fPosWLXJtJV2IeDlOCLaGDRvIx4ALCwuds0Zu3rypFImhqhARR0rmzJnzwQcfSMJLVLp7kyZNhg4dOmTIkGvX/t60aePSpcvkE6EIAbmlSh7EiTqzLCvvbEaj0d/fH8ec0H5YVwk2XB+JWyOEEEeeEMtACDt1iiCzdVut1tOnT+PCly5dOn36NOlf2rhx486dOx09epQ8yKOPPkrGt7BarampChFHJHUDAJhMpilTJj/++OMtW7ZU9Dd2J541N649wmTtgsqvStGyiB/DcZZa2klI84waZp5GXTLMKBQXguWXsrKoLtvcVSMNWCwKqycZBjKMgmATBFT9r2NIQGxGa9b8iIObS8o3b9788cfL4kxUYzW1gl2KHRVsOPaD0WhUtEYcvVLckO4evkUIZWUdef75CSkpKU4s0oUQtmjRfPLkyTt2bB81aiQgsxqXXYLcaOfw6jsnbr1er7dneTlq97pKsMGyPF1g//79d+7cIX+SxPNACHXu3Il0aCwqKsrMzLRYLBxn4TjL8ePHydAs3t7eXbuWZzkzmzmDwRgaGkpe5p07d9LT0+0F/xRbeNq0qSkpuydPnty6detqN8wUKsYQ4C0IoRYtWrh8DEKCXq9v0qRpbXGldhQqvygYnEuQGmaeRl0yzMxmTvHPVeVrHLmQ0vITxWnUbDMVeV2zolwQBI1DiTX+xIIKEdUgQmjbtu337t2TlKlXr167du2qv27aEQTnBJtde8PRLmQLr+eunkeqRXl5eePHPz9hwoR9+/bdv3/fiaMFBATMnTt32rRpknkzO/WHTpjkDMMgVJ4aWwJCgOft/irBDY8JTElJycnJITc1bNgwKqo7se4LduvWjXTbu3HjRkrKHmDzLz127Bhp3UEIQ0JC8CwZtrL69XtMktM8Jydn586dio2Md2nbtu2GDetfeeUVN0WU0YJOV0GG4RjE+E90voIQVoP9gJcHQGh3AW2thsovigjPU8PMs2AYBiHE84LKX83JL4oUltWJcqpS+UWpOlhI1T5jl+d5i8WqrtHyvOA5T6w4n7Bp0yb5oimDwdCsWbO6OHgNzGZzbVmrIMZmwF5ee/bsHT16TL9+/T755NPTp09LQtVXipeX19ixY5599t9AdZIQBxdxorZYw1NcoYsQ4jiO561aWh4h1ws2PFmIJ8HEjWJCLYzJVGE8AiF05syZ4uIifDUIgdTUtGvXrpGHfeihh+LiYsXr7d69Oxn00mKxZGZmEiHyK9QHABAcHLxkyZLIyEgnpok4jsvLy9u6dWtycnJRUZGjuzsBTnLt1lMIgmA2m9065EFRpNbJLwrFtQiCYK0MLfKLGmaUOoy9WCBWe/7oil4Z1YwgCOreONWQOIIMOqwO9m3Dyn9BQYG8AOnc5UIQAizL1pDPEgQA3Llzx2q1kt5ZDMP4+vo6OlOE7SVvby+3zpvL197k5eUtW7Z02bKlJpNPYuLwAQMGdOjQwc/PT0uT1q9f//nnn9+//wAOm84wsKSkWEneIDFsjKO1BQDJQwgWFRVlZBwEQNPcC8+72HIWVxKmpaU/9dRT5AxVmzZtYmKiDxxIhRA+/vggMi/Z/fv3Dx8+TAZBRQidPHkyMjJSvOM+Pj5dunTZvn07AMBkMnXu3JnsDAUFBXv27JWvY8TPnclkmj37vZCQ9louobS0tKSk5ObNm1evXj1z5syBAwcOHEjFKcVfe+1Vd7sa4joXFhZKugrHccuXf7lw4UIyublzQCjOQiPnVn56PlR+VYpD8sutNaFQ5FQqv2qLYUZjflAcBcsvZQEmCILZzOl0Op1OJ2Zupb4BJA5JLHUdyNvbWyU6f1Vo0eIRSRT76gE3TkHBbYltxrJs06ZNHY9AgCAE9evXd/cCIVm2Kzy5DIuLi1avXrN69WoIYZs2bfv3j+/Ro0dISEijRo1UREiLFi0SE4cvXLgQp9W6ceOmROXCU6aOhwLBdUM+Pj4NGzaUbOd5Hue+dJU3v3OkpOzOyckhbbOGDRt27BiRmpqGEIqI6EiG8bh9+/aRI2VxPsSMdpmZmQkJCWJ+PJZlcewQhFCfPn2aN68QY/DUqVOpqal24vyCMWPGPProo4qtbLVab968eerUqTNnzpw4cXLv3r04bZ3NYEbkg+kSV0PF4P4SsO5ObtHr9U2b4sas6otCPLCY6q3uQeVXpbjE4hIEwRNsXQBAVFRUUtLroaGhkmhbFArFo7h3796pU6eSkxelp6fXdF08FCy/WFAxUyeeacEDEvaEmV6vRwjhwjWVzbPWjfWqLO3Iy8tzh5IEIXD3XJM6t27d4jiOXFYkevE5dPdwUmMyT7FbIRMWE/pr2STD+fPZ589nL1++HADQrJl/QsKwwYMHh4SEyGdUDAZD586RoCwyCrh582ZJSQkZGh4AgC/K0bkLXD46Olqe2rugoABCWP1RLkjEaI2RkZHi0IDRaGzTpjVuxuDgYLJbXrp06dixo6SuiBDYsWPn5MmTyQts2bJlhw6hx44d7dy5E9mMZrP50KFDoNygqoDJZBoyZIh8gpHjuG3bti1evPj8+fNAZqhgc5ocRHDV+waH5lO/3Xl5eUVFRaTTJoRQNEddNI1Rd6wyKr9qEE/wWn/99ddfffWVoqIinuf/+eefmq4OhUJRo0OHDmvWrF6y5L+eHKK82rAnv1iglKnTaDTgIFHkm5dhGJ1OZxuPhwxjEIckqx8V0eam+kAIGcVwWtrASp483ytCyGw2u3zeDFczICCgBtX006dP3blzRzK3065du3r16hUXF2tsSDyLEhgYSHrBuRYyATGGjFphq4M484nEAB75+XlffvnVl19+FR0dNXfu3ODgYEn3CAjwB7YOmZWVVVhYKEkV/cgjj3Ts2FHM3OVQrSMiIuSDxFevXlUMxl1tiA21Z8/e4cOH+/v7i9tDQ0MBgB07dnzkkUfE8lar9dSpUxKXUghhUVHRuXPnyGVpjRs37tSp09GjR7t06UL26lu3bqWlpeF+InFoBAAMGjRIbtWbzeZvvvnms88+s50Sir6CZAo14qIAAKBJkyaKs9CufeFACA8dOnTv3j1Jh2/ZsmVQUCBOP11nNHuXQOWXFupqILWoqKhXX33l7t27LMvq9Xr6aFAongxCSBCEu3fvvvrqK2lpaXT2zJ78YgEAFouFdP/AMAxkGBYAgIN7yr1msS6Ll3VWzzUQdVMTM27yj8dhzZx79eMq9enTp2nTppKfzGbz5cuXgYaBeYZhvL29gDbNDLeBc6EmXAKEMDf34rVr1yR1aNasWXx8/KZNm7RbIwiBXr16ypuu6uA6mEym2NjY7t27tWzZMigoqGnTpkVFRTNmzNi7dx8uYIvmAm1WHLJNqgAIEQAgLS39rbfeWrJkicTXztfXNyYmZv/+Awih4uKia9f+btOmDVmgadOmvXr1OnbsmBOVj46OkkzWcRz3999/e4IShhBKTU29cOGCaJsBAPz9/fv1e6xxY79GjRqJG4uKio4cOQJss6OAcGs8ceJEfHy8OOXl7e0dEhLSo0eMzKHxdFZWlu0IFaoBIWzfvp23t7ekeocOHfr0089sq0DLTme7uRAoG+egffv2kh5rMBgCA4OcbiV7QAivXr3avn2FBXIBAQGPPz5o2bJlDh1KYmpKphbrhiJL5ZcWdDqGzHxdZ0hKSiopKTEYDHgWtG50aQqlroJtM4ZhSkpKkpKS/vWvf9V0jWoYu/ILf+J5nuM4jXFLMYKAOI6rfsEGKlv44QleFooMHDiQ1EoxRUVFZ86cBUCiMwF56AiWZRs3biwqkSrgAvHx/UjNuJrBdTh+/LhkwW79+vX79+8PNOuFuFTfvn3JFUouBCG0YMFHX3yxbPz48f369WvdurWvr2+jRo3CwsLkNbTZaVDUd8Xg+FlZR3DGZ/kVYFUMIXD27BnJ82I0Gh97rC/20NOok+Fiw4YlSHR3AMC9e/dOnjzpMRoYyszMJL3F6tevHxHRKTw8jDSWbNHzJfNUEACFSPrt27eLiYkhY+eUlJTs27dPtOskB0EINW7cWDJ1zHFcVlYW9q4E5Q6l0N7IC27wAQP6t2rVSvEyXagOioc6ffq0xNHOia4CbJE/1q1be+bM6YyMjPXrN3z++ecTJkzo0SPGoeN4OFR+PbCEhnZACLEsq9NV4ipMoVBqHJwkhmVZhFBoaIearo5HoCi/KqhxDr3aauo9CGElcQ7cIdsEQeA4i72kgep/paVms5l7+umn4+Pj5SOmOTk5KSkpEiVJMXQEACAkJKRevcpNFKxlDho0yE0RILVVACCE0tLS7969K/mpd+9eTz/9FJma2R64yMiRT3ft2tV9tc3JyZHowV5eXt27d1evHrSBELLnj1paWpqfnwdsD8v+/QckSZkBAB07dnzhhRc0VhVXyWQyjRo1Ur7Y7NKlS7t3765xhdt290Fqatrt27fF7QaDoXXroLCwMPIpOHfunBg9XwTf99TUNDylLNK8efPIyEhytjA/P3/v3r34VSQL5YIAAIrDEza7GikadfKSJpNp9OjRcodkfLni3cfPO8dZLBar4l2wWvlKXxc4+/aBAwfIpsM41FVslYfjxo0LD4uZsIcAACAASURBVA/38vJq2rRJZGTnESMSZ816d9myZYMHDwZ1yDwDVH7ZwTmxpf7nOd2mfv36NPUthVK7wM8sjdxDIhFJEtvMoQO5pD4Oox54UDHHUU0hmh99+vSZMmWKvCOazebdu3fLd4QQ3Lt3r7S0VLI9KCho5MingapGhU/67LP/7t+/fw1KLFzBlJQUucNegwYNxo9/Pjg4GFR2IQCA4ODg8ePHy+0QF3Ls2HF5TvBu3bo999xzmkNKwsjIznIP0oKCgpycXLEbKLaG0WgcNWrkgAH9QWWKsrikat68eVFRUZJfLRZLRkYGhApePVrMYNeCz4bdGsntoaFhzZo1E7+WlpaeOHECf1bSldHRo0fJEQo/P79HH32UOAs6ceIEXoKleIEQwvz8fMlGvV7fqlUrXFyLYebjY/rgg/djYmLsFXZt0+KTHjiQeurUKclP2rsKsPWWuLjYiRNfIuPxYM6dO7d582bX1dojoPLrwcTptQYUCqVGoM+sHEl7lOnuDMM4EWxdr9e7JK60Q2dUv6Ge4BCCbAAATCbTnDlzlixZrBjKIjc3d8uWrUphDEBOTo480W29evVGjhzVtm1bRZtBPGliYuKrr75a42MSeOps48ZNkqkzAEBISPvFixdFRkbiMorXAiGMjIxcvHhRSEiIW+u5c+fOnJwcyUZfX98pUyb37x8PVG0bvL1evXpTp059+OGHyZ8EQThz5gwsBwAAdu3ajaO0kwQEBMyfP3/48OHkMRVPZDL5LFjw0RNPDJU/d1evXl2/fr18BkkQkNXqstDhEEKWZbVoj7gKErfGli0fIVvpzp072FiVvKbFr0eOHCGfAr1eT0ZcLCkpycjIULFTEELFxVLfYAhhVFRUnz59gP098R2HEHTpErlixcqEhITqfNHhy9+0SeHB0dhVcOUjIyPfeust+ZvH3pBQ7YXKLwqFQqHURhTlFwMAMBgMej3rREIkhoEsqzMaDdVgAUMIDQZDpZV0dwYbpAEfH59BgwZNnz79xx9/TEtLHTduLBkOW6SkpGTt2rW5uTk4qoSE3Nyc7Ozz8r1CQtp/8cWy2NjekuoAACAE/v7+8+bNnT9/Hjk7USPgNTwAgE2bNmVkHJIokRDCDh06fP31V5MmTcJbJG0IABg58ully5Z26NDB/b0LpaSkmM1mydaAgIBPPvnklVdeEU0rsW5kPSMjI1euXNmzZ09JPe/du5eeno7Liq2xevXqzMxMuUrdrFmzBQs+WrJkse3GSTsVhDA2Nvbnn396+umn5fH6zWbzpk2bcnNzJXUQBOTcihoc9//GjRsSb09vb+9OnTqJrWF/97ICu3btunnzprhdjFqOuXz5cmpqmr25AoRASsqeGzdu2DvLtWvXNmzYgBtWcb0ZAODChRz5/HOzZs0+/PD/Ro0aCSreSvKzv7//3Llzv/3226io7vZ6oMFgaNbsIcWzO414qF9/3Yij0cgrr95VcLFJkyZ99dVXiuMaOTk5eEjItTWvKaj8olAoFEptxJ78Ym1aVNl37UKqGjwvxBkHSQwTewgCUlTyqs6oUaNGjRrlwgPyPL9ly5bvvvtOngFWnBM7fPhQ7969JKmZIITBwcFfffVVZmbm1q1bt2zZev369TZt2nTv3q1v375RUdH165fbgQih69ev11REEFHfXblyRWhoB8m0EgCgSZMmM2bMeO6553bv3r1z585du3YBAGNiYmJjY+Pj+7Vp06bi/I/gchdN3NQIgc2btwwdOhRnNyZp0KDBtGlTn39+fEZGxp49e48fP378+HFsfvfu3TssLKxnzx4hISHySIAIocOHD//22+/ieiRRFV6xYmXbtm3lsxlGo/GJJ57o06fP0aNHd+3alZFx6Pjx4wCAvn37du/ePS4uNjg4WDEjAkIoIyPj66+/kRtmkkAsDrUNUnqYGIZJSEgQBPT9999fuHBBbnITtQIAgKysI2fPnpVEVsRYrdajR4+qp44oLpZG0hcRBCEjI6OoqNi+qyECAOzdu3fs2DGtW7eW/BoQEPDBBx+MGzc+JSXl4MGDu3btwgZw3759u3TpYu+2KoLfoNhEdAliq65cuaJTpwgy5QAGd5X4+Phjx46lpKQcOXIkNTUNANCmTZtu3br17NkzOjrKz89PsWUKCwvXrFmDzXg3vS2rEyq/KBQKhVIbUZFfLEJIHBrX6XQsq9XHw15mT+dgbFRlBLNGgm45AUIoNTX1vfdmyxNqkV9Xr149ePDgiIgI+RGMRmNMTExMTMycOXNUTnTx4sWsrKwRI0a4quYOYbsolJqaumzZshkzZsjdLCGEzZs3f/bZZ5999lmVQ5WWlh45ciQ6OtpN9czNzV2zZo29GjZu3HjgwIEDBw7Ufsy8vLwVK1aQmhaEEE9xpKSkLF26VPFcAABfX99evXr16tVL+7nOnj07d+680tJSHKERN3vVDLMyn9KLF3M5jpNM0/n4+Iwe/dzo0c/hrxzHLV26dPHixXKtEt//Q4cO9ezZ02g0Sn4Vo+cDO7NeuPUkkfRFCgsLDx7MgOV55xSAEObm5vz111+PPPKI3GeAZdkOHUI6dAiZNGmivXYguXbtmiAIEkupRYsWQCl8f1UQLycrK+vLL7+011W8vb2joqLkKw9V4Hl+27Zta9b8WGdsACq/KBQKhVIbUZFfFSYiHJJVLhFs2M/SaDTo9axOVyXBxvNCrVA4eJ5PSUl5880ZeN2R4ppIfCHFxSXr1q2Th6nQyL1791asWFEVBb3qiO6Wa9as+f77H+TeZRoPkpGRcenSJVfXrvz4CKE1a37ctGmTxIXPOe7du7ds2bLU1FS8jFC8v2L3XLNmzcqVK+XrCZ3g/Pnzc+fOPX/+PDknXkXDTOTq1WuFhYXqZfR6fbNmzZQMszK3xrS0tFu3bsl3xNHzVR5ZfISDBw8WFBTIf71y5QrOkqdSN/zrjz/+eP68gnuwdhBC586dmz59uiRuJACgefPmQUFBWjJbOHpG/OysWfPjwoULnX4JkGDDbPbs2eJcZR1waCSh8otCoVAotRGJSJI6ifG8prXIGoupwzDQuXUCchCqBYOOCKGbN29++umn48ePz8/PI13dFAsDgFavXrNq1Sr5UqhKuXPnzscff7xmzZqqVtoRGIbBmSv0er1erzcYDEaj0WAw4K+LFy9atGiRPLyBOgihM2fOzJs33011JtXTWbPeW79+fRXNszt37ixcuHDNmh8RkkZdI5ZpwUWLFn/00QJFo0UjCKH09PSXX345NTVNzO0DIXSVYQYAyMjIOHnypLrKCCFs2rSpopZvc2vMOnv2rPxXHD1f5cjYOMnMzJInjhMEITMzU73yordAbu7Fjz/++Nq1a+rl7WG1WlNSUsaOHZeWlnb58mVJazRq1Khjx44udGjEEPY8+u677z/44ANy2Z4TcBz3yy+/vPnmjKKiYi0xKmspVH5RKBQKpTZCCibp8hV7S+q1bKxBanZ2qFKsVmtOTs6GDRtWrVpt00ehylp8cR0UAODTTz8tLCx8+eWXtceRv3z58sKFC3/9daPLVUZ1sIUg98/E1ggA4Jtvvjl79uzbb7+NQ01WekCE0MGDB2fPnl3FeQ91bK2NIIRvv/32pUuXJkyY0KRJE0ePgxA6efLkBx98kJaWpuKtKir3a9asPnXq5NSpU6OjoxUXkqlw69atFStWLF/+JQAAQoAVRNcaZrhB1qxZExYWphhlVCQgIMCe/YYvX+7WWFn0fHF3AAA4depUVFQU2US3b9/eu3ev9mgWu3enTJ8+fe7cucHBwQ69u4h2RgCA06dPl5SUkGnQfX19u3fvvnHjJu3H1Agsz2+O1q1bl52d7VxXAQDcvHlz8eLFa9asEQSksswMr4yqomOePRBysRuhIlR+USgUygNIHZNfFebNFANJGQx6g0EW3pGB8mBxNQXHWVziDeKqO8rzfHFx8e3bt0+fPvPnn3/OmTOnd+/YgQMHLl/+ZXFxMQBQjA+hqpWWR5/78suvxo8fv2XLlvv376ufuqioaMOGDaNGPfPrrxuR3ZzI9tpKcbtCDEl7FUYICALiecFq5S0WK86iK+bs5jiL1crv2bP3qaeeWr58+c2bN9XvWmFh4apVqyZOnJiTk6MaElBT9TTUv2yiZvnyL5944on//e9/d+7c0diveJ4/e/bs7Nmzhw0blpaWRhzTbpgKfOSsrCOjR4+ZMWPm0aNHtczXIYRu3br13XffDxs2bPnyL20mJYNNYscNM7WVWvjD7t0pU6dOPXfunEpT+Pj4tG4dZEctRgCg/fv3S6Z9bNHzFRx6yd3x3KMkkj4AICcnZ8eOnZVq2OTsU1pa+ogRT65cuVKe01mO2M5PPPHE8uXLbaE+4L59+69fv06WZBgmJiYmKCio0mPiAztkFRCFIe4qU6a8kpWVpXFqF0/UL1u2rG/fx1avXiMIFWLSSAozDGMw6KvomKcChAAHRXRf0sUHXH5RKBTKg0ndk18wMLBMq2AYRq9nAQA8L/A8r5iJBSFgsVgYhsFL1qzWyu1Io9GNIhDXx1WCDU8U2EILOBN4DbeYOE1EHKTsg9zDTb0+xGEhAMjf3z8hIaF///5BQUH169fHI+jYFLx06dLevXtXrVqNk+2K12I7Ef5a4cik5kp+Ja6CDCBTXljSPjodAyG0Wq14MtCOexuyFdbpdAzP84KAEhKGDRo0KCIiolGjRjjYA0KouLg4Ly9v165d3377XX5+Pu6THGcRI4vYLFtY8X5VFeJo5Vc8bNiw+Pj+wcFt/f39jUYjGZGitLS0pKTkypUrBw4cWL9+/fnzF8jbjVDleY2J00EIQZs2bYcNG9ajR0xQUFC9evXEc/E8X1JScuPGjdOnz/z++29bt24lpj4gAEivNzCMXcOMbCUI8Q0V+wZUqWrF7gfGjRs3bNiw1q1bm0wm3PEQQvfv37979+7Ro0cXLPj44sWL8ntBbCnvY0TlgfrtI+oAyW6pvZ1ldYAmU73hwxMHDhzQtm3bhg0benl5ibW6f//+rVu3Tp8+vXnz5o0bN5LtTNYEVHxGbF2xwhU50eAaGqFsi79/QELCsH79+rVo0aJBgwbe3t7iATmOu3//fl5e3tGjRzdv3pySskf+8lG0ouUGjPswm12wqlMClV91j2z/ZsH519XL5ObmFBcXq1naJ5JjXgRfpyaFg4I/koZu7/978hA/YqNGCi+m/bHihz8zT2bf5gAwNA4O6zJ4zIQh0YEK6XEAAODihhf+dSmp/AQnkmNevPju78lD/LSekUKpy3AcZzKZgoKkIZQdJdu/WbvrN+qg/CJtM5ZlyWk7PD+ILTlBQIIgiD/JC9vDfbKN5wXX+uhX1F2clpflmqioiklLaNbMJDtX1AvLP4jFSSVMYpuJ9cEfSJ2YMLfEMmqWZEVbDuEIeBxnAbIEViRYC8GxaLBWBCHU6Rgyxh1p1gqCgFBZ/8EPQ8X7IlWXq46dA5abteRmXG3xX6BgD1d+OvEIBFCyseLdVLgvRqNBZcaMvLm2w1boBiq1lRlOZU1BjkGIYTAUVzHZjk+eWrlX26uAYhntjSw5DijvReKABRJtM1gx06D80ZU/JvJnpCoNrlL/igMHFapU8Vku+588naSGcvR6vUvWTWnE5a9uQOVXXcTVtlllG+2Rt33+G+9nB788eUL/yEA/IwAAmAsuZv3x8awVRbHzFsyKk3p8F6QtmPLGr5dGfU1tMwpFGRfaZqEFt+ue/CpfuiAIgsRVRkV0yQtXJzijrvuGG6t2ZGTnszMmBDnPICphovqFkKgLlhUna46IcrL6SC9QVqaCFigxzORKNiyb10BWq1Vlzpc8Di6P1z6SmxESpDVSqKTCJVQdsbVFiwJ7smHTAwCAUAXV3GaSkf86MIlHTigRcyn4tiLbubAthOugMN2h1+u1vCmIKVMg3txK7QTS1CQtT9zxcH2wp5w4N6t4BNFEIRpW2ZazVwHRjhV3cWjKlJgBE69bYuRXuNHi1Ym723aT2DwVzDAS5xpcpf6Sg1c0xsSak/2zwmCB+nmrU7ABANzhFkLlF8Ut5P2R9MyqwIW//9CFnCEz+gVGj1m2vf8fSc+8kbz0+6RwcS1tQeaymW+sygae4jJLodR16qT8cpfrpDtACFitPMdZ3OQHAt1MFSsmqoOgzH4otyIULSXt9bHzq3LN8U/kjgzD2MpAHKdRjk6nk5wL1x2X1+lYnQ1cHkJG+7U43bAqrQ3LFjshWyOLXwH5wba9fEcnTkfcvrKpGOIU5Qa2CHnhCCF1wwzaLBnJzRW3aWkN0f4nLh8RtoracAZxxvLPLKsnuk3lFSA7JHlRiuUVo2WQt5XYEUkeJdsFAkk7g/I7VaE98S8ASIo53+DqTQEAlPQIomsAcVQBbwRA4So8AU+qS/XhbvlFqYyCP5Jikv6QJuSQbj2RHFP+/eKGWR/7zvs6qYsvAAWZPyQNiYuJG5L0Q2bBuR8SYyb/AYYsWBC5Ydbac+U7D30jrdWMn76fEalSkbw/kuLikv7Is31NS04aEhcTE9P/mZk/ZCokDAEAAFB44ueyUi8s+OMiEbq5IPOHmc/0j4mJiRvywqwNJypJekKhuJ+iYyuzlhx3QZIgT6R65JfH2WbIFk8Ch5QQo0qYzRzHcTzPP7BSTa7jShRET1DCEEK8EoIgDVotKv1CGQj7HWEAcNLUcSGSFoZKAKmaXqVzKd5c+dnJvarHLcp+x5P3w8phWVanY+TJoF2CXq/X6RiVYIZke8rr78TlVDOSmsv7C1HKc6+irkLlV13CnLk22WdGUpwvAAXbk0a8kdn/m5TUlJ8nG36Y+fGefEN4qwBgjB6V5Lviz7KYs6DV6PXbfpg1xN4qNADwRNzHRRO+XjAkwPZ15sW4hb+npqaunxed+caIWSkK5lXehjde/DVw/u+pqak/DMl7f2xyJrbOClNmjXhjT9i761NTU1N+eMFn7YsvJp9wOOcOheI6io6tPPvWCX7zt2frrHlWDXiQbSYIiOMsHMdZLBar1WrFa5J4XhBoUs5aA4SQsYNieXuFqU6phdr4XGDDDAAAIXB5rDyDwYA7jrp5RqG4HCq/6hyFaRt+jU2M9QOgMCX5/azBC7A55dsu8ZngkydBbFgrAAAIDO7CXbxUNtvl6xdgVDkiV5C24I2Pb49aunRMO7xuLfOHj9Oj352f2M4XH3n+u9E7kjeck+54bvsPJ2MnTOjiCwAISExOTZnZxQgAAOc2JO9o9fK7Y8J9AQDAL3rmvJfNa5P/zJPuT6FUD9gws73wrPTN5yzutc20617U06POINih6oUptR0cpVP86lrzTDTMbOdiRE9aCsUJqPx6sLmUtSMyup0vAAV7NuxoPCEx2mZ2GX2MAAR3aaUyO6bE7e0LprzxK3j53cni8rTstD+5yNjw8gP5BkcH52dmSxwbC7Iz8w2tAmTnK7iUmQ+6hAeWb2kXHgdOZp6jjo2UGoA0zOCg8e1fjXTwEaGIuGtoGToSlJkmeKkzIIQcWihpb36Mmmd1DxyiU7IRm2dVD8wgMcww+HTuzhdJqXtQ+UUBBXkXQbvYAADM2SfSQfQzrSr+HBaAwzOai8xAW+SP7PT8wYOjdnyxbHv/5P5l8Ro5DmS9PyLm/QoFg7lCAKQBHSNbScNBAgA4AKKCK2w3AAAKi2os0A3lgaLo2MrslG7Br3b0UTDMOvrUcO1qNe6yzRxaTKLT6Wg04bqBq3wRIZSG/6bUasSkUnIgBHq93sGs2RVQTGaFYVkdXtPo9MEpDyBUflEAAAAUFBYCwBXkARDoU+6seDE7E0SOaoW9Ek+m/Bk7ZLKW0PjBr3806xljl4IR7yenRM+Ps00pRM37XTTVVMi6lCc32AwApGdX2M4BAAL8qFZMcTs2Y+zEWTA+KC4jlxpmrsQtPo2KqpK4NhoH3SbByYvdURNKNWNPCbZnaNnbTpXpuoSYV9F+Aeh0aJBKc3Pp9XZz7tUlIIQ6nU6vmZqur+dC5dcDR3q2uEKrMM/20S+gneHS7QIA/Fq1M4CCApufoDnz1x+yDeF4Guvc2o+zRo2O1eS61djXF4CAIZNfDtiRvALH8mgVGQ+yMrPLg3eY0xbExS3IlETz8Avu4s9dypN5Kvq16uIPMk9cLN9y7kQKCGvXSm3RG4XiEpBtdhZt/janqoYZlV8SXK+yQAglqpIgILOZE9dGWywWjrNIdHK6cL9uoNPp5GEGYYU4++WI2+XQlUJ1BgihumGGYRjl2PfqsCyrJbeJXs/Wbe1Zr9cbDHqW1TEM1PhX01X2UKj8etDwC4tuBVL+SCkAAJgvbk9elWZzUAyOHnzpj6w8AMLjJ7Ta8cWKzEIACs9teG/WH7dBWCs/UHhuQ9KUzNELy5ePaaLdqHdHgbUfrzhhBsA3bvTrrf5M/vgPvEKsIC05+dfgpFFdpAdsN+SFqD0rVmQWAgAK05ITY17YkAcAAO0Sk+IvffH+DyfKdl/w3hfGUUmDFbwfKRQX4/vo8+0/Cidfls4aZlR+yXG9bSbRqgUByb2VEJJufBDauupACPV6vdFoMBoNer3eA9VNHJdMjmLwaBxw3175Gqk/xbU4tG7H0eCKYshHLRgMnvi8uASDwUDfn66Cyi/34aHyK/CZhfOisz8eERPTf+wXeUNmiKnJjF0SJxQl/5BmBu3GLPwo8sTMATH939jgk/TzwgnBJ98f0f/FFYVjfk4e4rAhZAyfkBSftyr5z4sAgHbPfP39BN/tbwyNiYmJG/MNGP3T0sRAAIAk8ZrfkPlfD784a2hMTMyI5LzEpQsS8Wl94+avXxh78v0Rtt2//zrJMVORQnEan4hy88xZw4zKL0VgYGBQ+RdXLPKRuBiprJOWqFYWi5V6sqmgGEoBD+bWSH1EjEYDAMBs5oBt3kyxGDbP8FXgaqvMj2GzTXJwSq1DMUSHOhojKzhk9WEQAlUPOuJpKL4WtEA+U/gpq07c8URT+eXJOCG/sv2bBedfVz9sbm5OcXGxy7Nx2DCfSB475cTgpQvHhNtxWyzMXDZlZlr8wq/HUJOI8mBCRgTRDMdxJpOpbdvgKsqvbP9m4f/848QRqkI1yK/yUWqdTucS0SJRzVWEpSAIFQNqU9O5HCz4EQKCIFitVggh7sGiMMOijmV1OH8Oy7IMw0CI10XU2MJ0hwxFhBBdQ1+HccIws1q1JudFCFmtvEOvdVfFhPQoqPcvhsovj6KWyi8ZxvCk77/f8N6LQ8dEvzx6dFx0qwDfMgvMXJh3KW37suRVt6OTvv56SCA1zCgPKj4Rz0dGOLcrlV8YufxixR90Op1LZmBICeXQICaVbSKiUgsh0OkYhjFgFYEcZcQfWFbHsiyE5Y2Hy3uUAipWTqLo2NtOqQM4YZjxvGO+rLapV4dyNtQ184y+NQGVXx5G3ZJfxsDEBdvjL6bt+HXV/FWZJ7NvcwAAYGgcHNYlesgL3/werpptmkKh2Ie+NYEd+cUC2wiWxeKawSqEyptbvd01jlA67bSjHY9ydmJZFsLydQ7Yxwa3leTm8TyPV08CIC3Psmw1jz6SYT9sXxWK4ZusElEdIYBsUB+hWopzhpkTPdZqtQLgwKozUBfNswccKr+o/HI7voHRiUnRiTVdDQqFUrewJ78YUXK4Sg+WiCiVKUvJT/bd+t0+6QmhB02tYkVTXGuuMe+TpLxD2qpLMBj0ej0rRtqxp9bg7SpLPyEEDAN1OoZldY4uKKJ4AirZxuwhCM57t1qtVnlYc3VwRjXnTkfxKKj8AlR+USgUSi1ERX6VTV/wvMsmKKROk6xycAidTifZXLOTJLXCI0UigD1HHquDUNmf4nZKXaLSbGNyFEPhOYTFYnHUPKtKRjWKhyAKNiq/qPyiUCiUWoS6/Cpbb+ZC/wHsqEBuMRj0knBMcgXOhcK1tsPzgk7H6PV60ccD2DxtbDeyfC21+JOkfHW2J/ZCxEu6ASjzSFQsSeYgthfWDCsZknRnbqs7xZVozDZGUnXDDGOxWBw1Cz3RdYqiGdJXkMovz6HWyS8KhUKpZiqVXywAwNEh50qRx0/DEZmwxq6oaXuChiRaFBAqz+dUj5FgtVoZxsAwkAxszXGcGNiKbFusNBiNFcojVK3tqX2pgyAIlcYeFQ28qlaLUr04lG0Mg5BWlyctWCwWR9e56XQMAFU1zxT7Kq6G7Y1HBxcqUPWHm1ywSuWXR1Hr5BeFQqFop3rkFwsAIF+LLknSYi9+mj0VheNcpp85DVawEhMT58+f5+NTIU3D2rVrZ858qzorw3GcJAYxsKV1xlMTeKrKarXiapvNnKgZOxpTQa5ZalQl7QVdpFSdWte2Op3OCcPM5QEMOI5zwjxDSC3En8Z7sWDBR6NGjSK35OfnT5067cCBAwghD7yDZDYVMgBGNVDFkRdy+h1Q+eV5VKf8olAoDyB1Xn5VED8uzJ5ptVo1uiVYLFaHLlVcvIR3Ir869OcQ1alasSxrNBqwoMIxiI1Gg9FoYFkWIWSxWMxmjuM4i8WC08LgX0VNApdnWVb1JGWILT9p0qSJEydqrKHotRgZGTlv3txOnTo5fJEUOyCEAEAQglGjRs6YMaOmq6MJJyLRuS+yHMdxjj7dLKtTXPqivZ+rvB88zygrA8dTxVRz/vqqnE4i2Eio/PIEqlN+USiUB5M6L7/KC1mtvGtXM1utVkFgcERdRXBwNkdtUFGlwxdptTopjxVdsOzpWAih6tGxVEb9dTpGpzMo/6ZUWD1LjDiWHxsbO2PGm2FhYevWrZMkJlfcC38wmUxvvvnmk0+OKC4u3rJlC3lAinOIbRsZGTl16tTo6Oj09HTg8ZNmKukQVHChK6PiwR2N8MmyOjJng0P9HEKVgTQEAATAE1VpMqEKz/MMwzi6VtA5eF6oiqAh/aLJdV9UfnkCrpVfLqsWhUKpW9R5+SXGAuHdYXoKgsBxHMMwOp1OjOmAY7Gp2QAAIABJREFU/Rx4nve0NUUQAhUtqhqmTSWZYTAafbQkExEqWWJws0MIOnfuPG3a1O7duxsMoqO/mn0l7jhx4qQJE55v0qQJhLC4uNiBK6QoIT4IAQEBb7/9dv/+8d7e3uSvHmueqQwCqcBxFrc++wghjnPYPNPrWTxw5Wg/V72USgY7ahAIAcMwojywWCw4A6b7+hpeR+RCC4oUbFR+1Tgul1/uqCSFQqkD1Hn5xdr7wYUIQpUMzQcHSWYYYEfayZFbYhaLBTuKKLru+/j4TJ8+7cknn/T19SW343kzRUsAKyLiJFvFMrDSCTdKpUyaNOmFFyY0adKE3GgvLI0nACH0QMMM47R5hse0HpB+zrIsqRDzPI+XWgEHZ2tVJpfwKKNK7FanEd3eqPzyEFwuv7Sc9N69e6R3E4VCqRUghO7du1eVI9Rt+cW6W7C5HDErEW597MXuxHE8di6CRC7tFFG3xEhwWw0YMOCpp56ShDwBQMU1q4yJE18KDw+3d1iKE+Cm69EjZty4sRLDDADgsR5xEEInMoM7ujinKiCELBaro9ajwaDnOMsD0s/J2OUiTgRKVQnB4j7DBr8bqfzyZFwuv+ScOnU6IqKjJzsXUCgUCQghhmFOnDhZlYNg+SU/MqgT8oupXYINAMAwEP/hpoSwfItDfw/smxxCD1X3H2xqWXd0zjCr5vkHQRAsFofVPScmA2svrsrB7UQIlqqAp0pqnWEGqPxyNcnJyV5eXrWuG1AoDzI8z3t5eSUnJ1fxOK7yfPZA+VX7tBBxIR1e6+K0wueZa6mrgTo29l8HqHXWsrhAUTsuD9WgEUEQ5OmqKuWB0nxxDF/svFGVe+REAgOnYdna5/GBofLLtaSnpy9evOS1117Fs3PUv5FC8WTw685oNC5evCQ9PV2j67I6dVJ+1T7brM6DO2ulOZorPQKwE6XA6c73QCms1QlCqBbNmznx/qpZNRqfWqN59sCOXOh0jKjrq7eBSvTX6hFvEEIcjcO9p6E4hQvll0YWLVqUlpaWlJQUGtqhfv36Tp+XQqG4m3v37p06dTo5ORmHoXYVdU9+UdvMg+B5QWUoVC7zKpWCdAk7xbU48ebi+ZpXo+1lE6YoUhXhVD3ijaYn9kBcLr+0k56e/q9//YuOHlLUcU5+ecLbxol5cvclEa0i7h4ArRvyq/bZZmJ4E/wi1ul0zrkxeKDzg9VqZRiXdQsc8dM1x6JQANDr9bVUsIGytyF1A6sOOI5zawz0Wj23SeWXRrTcZFmmQbUQbdRye8Bx4qXE8wJCSKdzOIGny8HONY7KL4bxcmsqUXvYe0XLt3tg6GMPkV+1zzaT9E6GgbXIH6xSOI5z2gFXcsc9c8iEUktx4m2Fk/O6qT5OYLVaIaxreZOqIe+i5HRasFgsNEWVIlR+2cMh+SUaWtAG+RVUbeycUvdgWWfkF0JqU8HVDEICADqHroJhAMMwVmsNmGcS8NNNBqNHZZQ9y9VjodUi+VX7bDMxP5JOp2NZnZalLC5cNk12INLil1j/LhmiQwjhfOcsy1qtFuygaEuMC8VejhDCsRlqlwejmOHXzqI417cnUB62qVCBujG2aq+XkogXruWS1d9TkuOL3VKMkejQuTTi3DXW4DtXpcI4GIy4waFW4nlppBN5U0heU+TxHb0j9l4yCCGsEouns1gsOEC8+Mpy6ER1lZqVX9UM9nKU52mQgCOFapdf4vyYiO2JLrfTSION8oDj3MCiIFhY1gUxbF2LTsc6ei2VPoDuhlRWEUI48pktbRhiGAZLpWowz7S/ZLCq4NbKqFP7bDPS7AbarG1X3XKsf7RtG/zCCxOioqL8/f29vLzw9tLS0uvXr584cfK3337bunUrqQw5cRb8r8lkSkwcPnDg48HBbevXr+/t7S0OMNy/f//WrVtnzpzZunXr77//DkBZfk97aaPJfi8OVKhXgPxQWcjmcnMRF1NXxHF9IITNmjVLSEiIj+8XFBRkMpm8vLzwLjzPl5SU3Lhx49ixYxs3bty9O0Vje6rcaFErjYzsPGHCCz179mjQoAGE0Gq1/vPPnfT0tNWr16SlpYnVUzlL1VGqp1oXlav1KvnBMQkJwwYPHtyhQwc/Pz8vLy/slYE7anFxcW5ubmpq2k8//ZSXl4f3U7lkllUWBuTphg4dOnDgwIiIiAYNGoj3keO4oqKi3NzczZs3//TTz8XFxaJBTirxErTf4j594hISEiIiIpo2fahePW/RW6y0tBSfd8eOnRs3brx+/TppHlgsFolDueb3g3I/1wh+dYwePTomJjogIMBkMuH6WK3W4uLiy5cv79u3b/36DefPZwNHOiEevmGYCoItPDz8qaeeioyMDAgI8Pb2FuNqchxXXFx85cqV1NTUjRs3XrhwQaPhhIvZSyKM905MTBw7dmy7du28vb0BAKWlpX///ff27du//fa7/Px8aqFhalB+VT/YyxEHArVXBv+k0QNfYpUxDAMhgJCBEOJXHJ6HlEymUR5k7MkvdTjO4kQ44urBCZtBr9fXoA+LbYoMAYAEAYGyFeAIIQGLBVJ+ue915+gyn5o1aGFgYFANnl4Lkte6EzGI8Qilehmrled5a2Ji4rx58yRJmdeuXfvWW28jhPz9/f/zn3cGDBhgNBrtHQch9Pfff69evXr58uWOzhXgTmk0GiIiIsaNGxcbG+vr61vpLrdu3frll1+WLPlvcXExPp1kjTXW81avXtWzZ0+NNcH8/PPa9PS0+fPny7NUq5Cfnz916rQDBw4A2bWLT11sbOxLL73YtWtXrMapgBC6fPny6tVrvvnmm0rVO3ylb7yRNGnSJPLFun///meffQ4AkJT0+oQJExRb1Wq1pqWlffbZ51lZWepnqTr4QhYs+GjUqFEO7bh///7nnhstV9zFlmnbts0rr7zy2GOPVdpzAAAcx508eXL58uVbt26zZ/LZG7PHZzSZTC+99NKTTz7ZpEkT9Ra7e/fuhg0bPvnkU9xLt2/fFhwcTNZk+fLlCxcmq9sk4kmnTJmckJDw8MMPV3qb7t+/n5KS8uWXXx05coTsP6J5hjcOGzZszpw5JpNJ/WgkYj/HdZbfTbEAhKBz58jXXnu1R48eKq8OAIDZbD5w4MDixUskta0UnU6Hb9P48eOfeuqpoKCgStdIcBx35MiRL7/8ct++fXiLessLAvruu2/Jdwi+a59/vtDHx7Ro0aK4uDjRPCYpLCz85ZdfPv30s6KiogdQXa4e+SVf2ImNk+p3prAX8wOjfbvZzGX7NwvOv04enDDJcJI3Bi/Yw7YZHqTAphq1zSiAeDFqB6EaVsq14Nza75oKyoXKEQQB4SiF+AvP8wgJDKNjGCjYptIcOviJRo3C//mn0mL2BhY9lto3b6bT6fDNw4uhGQ1pOKu+bBohFBMTPXfu3ODgYPXTQQibN28+Y8aMIUOGfPLJJ3v27NE4BC7qnW+9NXP48OFadGt8uqZNm06cOHHQoEHLli1bu3Yd7tyuE0tOHkfurIgvMCAg4O233x44UM2+rXgc2KpVq3feeTshYZjYnkB1Uk6xzhDCqVPfePHFF/FUpxyWZXv06HHp0iVsm7kbl3v3mUymN99888knR2jsOQAAg8EQGRm5dOnStLS0OXPmnj9/XtJzFAWb+Ors2bPnO++806ZNGy3X0qBBg7Fjx8bFxX344Yfbt+9QKqLm0iD+NGrUyMmTJ7ds2VJjA3p7ez/++P9n78vjoyjS/p/qYybJ5DIHJIAYICAYCAQQCQQJcsQDBP2prPqC8HqBuuABiquC6Lq7uqDCriK6vLIC7gIqguLBmUAg4QyHKBBCwhESTiGTY6av+v1RM52e7p7OzGRy0t8P6066q+vqqq7nW89Tz3Pn4MGDv/76m7///e9Ed4cQUrpj8l2DoVNpL0a5csURQo8//r/PPPNMTExMnblZrdZhw4b17dt30aJFn3yyGHxQoJFqi6IwePDtM2fOTElJ8bFnLBbLgAEDevfuvWHDxnfffbe8vBy8DEuMsfdFHdlsto8//njIkCHeyo2IiLjvvvsKCgrWrl3XCErpZo7GWb8I8YOmDl8RXKiMGCmK1oJyAyEymK/rwXadI2Bi1rTGbD6i5dAzF+GS3BAVQAiJoihJoiDUmqWAYVBpUVTvN2mvqIonrC8YbWk8tDxuptpBbARDfIRQZmbmX//6l8TERN8f6dmz54IFCxYsWPD550t9FLCSk5PfeefPAwYM8Fd8IQRm7ty5KSkp77zzDgQqaGqyDfhRQpBq60B6YODA23zht3o1QT179ly4cOHHHy9avLhOmVWn7aNGjXz44Ye9ETOCioqKnTvz/KpYYEAomHa2UI+RAwAMw2RkZCxb9sW777737bff+iI9Y4yfeOKJp59+OioqyveCEEKdOnV677335s2bp5urQXGEAr355pw//OEPxi9RFxEREY89NrFHj+6vvfa6loLWA+pxrgF65ZWXJ0+e7ONOBEFUVNQLL7wQERExb95843Ei333qqaefeWaqX6+DwGq1jh59z803d5szZ05+/i4Dc1kvPYZfeOH59PR04/48c+bM2rXrUPNzydX4aIT1SyZmcnGNL5D56xGkzvSyNSNhXhRFsyxD0wzD0AzDMgzDMAxN08SAjaQylWfXOSgqEG7WHDxn+AKGCYSbSVKjfgowhlp9GZaIezBRFAUXeEGgKArxPACIkoRFUZQkiaIoitK3FJDP6yrRrFyOBQstj5s1EAxsPxiGmTXrFd+JmYzo6OgXXniB4/gVK1YYiINkqHXt2nXhwoU9enT3txQZISEhjzzySHh4+KxZswxOJTUKPIQwIlsPHXr7X//61wC6UUZUVNQLLzwfHm57//0PDIU8dasRQs8++2xcXJxx/sePH1+/fn3A1fMdwRJQSSekpw98++23k5OT65NVYmLim2/OsdlsyrGqDQtGvrMTJ06cMmVKYGFeo6OjX375ZT0nbAanEwFjmD9/3rhx4wJ2Z4wQGjBgwD/+sXDatOmFhYXKTcd6cIY6HszKGvWHP/zBL2JGYLVaJ0yYcO5cmcGnQz68N2PGjCeeeCKAUggQQt26dZs3b95rr72Wk+Ornp8gPj7+rrvuMt5m5nk+NzfXlJEbFPL6pSRmBE1Fz4IOpcaMYRiaZliWtVhYlrWwLMswDMuybnpWqz1TPt50dTfRNAggRkWLoGcBEDNf4h0HC57iX63GjBAznucFQeB5nucphHhw9TkAiMQXgbdsdYlZa4XJzQAAOI6XJMltBaFGZmbmDTfcEFjOkZGRzz33bGlpaU5Ojq7QoyBmC+pDzAgYhrnnnnvKysq8qCaaAKSBxJitPsSMICQk5LHHHjt//vzy5UZ0V4VOnTrVScx4nt+/f389q9eYcI+c5NmzZ9eTmBFER0fPnDkDAJR8QBkWjJQ4cuTIqVOnBkbMCPx6lhCnehIzOavu3bvPmTP7uef+WFNT3dCbF5GRkQ899FDAlCkyMnL8+IfWrv22srLKWxqE0IwZL9WHmMlo3779K6/MKi0tLSz0Q684bNiw6Oho4zTXrl3Lz8+v0+WMiYAhiyxaYkZA03SjiWXeYkl704z5EntaqTQjZ8wIE7NYWKs1xGJhrVYrYWiEpMnGjWS4maPuegY5y+TvU81ZFaN7rNcYkoQbWWMGtYcFQDZldFMynuc5p5NS0may7UtRHq7IlbldV8QMWjc3I+pUcO23eU0mv3JyhlibQHVQhOM44iAxN3fHoUMHw8PDs7KysrKyBg4cqHvUJzEx8amnntyzZ4981kV5l/w5ffq07t31iZndbj948ODWrVv3799/+PBhURR79+7dv3//4cOH9+nTR+tLg+y4l5WV+cVegg2XZ0j5KNRzzz2nS8wwxr///vuePXtycnL27t1bWHgCAKenD0pL65OVldW9e3etr6TIyMhnn3327NnS7OxsHxuoLFoQhCNHjnz11Vdr1nwbERGRlTXqvvvuS0lJuXDhwoYNXl1iBBd1HVKqG0SbFBZmmzNnjreRw3FcUVHRtm3bcnJy8vLyAKB37979+vUbNmxYnz59dP27REdHP/HE47t27VIa/pGwYKRLbDbblClTYmNjdat0/vz5/Pz8rVu3ZmdnV1ZW9uzZKyNjsLf36GMzAWDSpEl33XWXLjGT27hr166tW7cCoMTEhPT09IyMjCFDhsTGxmqnW3p6+pw5s1955RX5Vj3euJHn37CwMFVbLl++vH379q1bt27durWysrJr165DhgwZMWJE3759dclVly5d7rvvvmXLlmtrSAbAqFEjx48fr/usKIqnT5/euXPnzp07c3Nz7Xa7zWYbMmTI4MGDMzMzdd2odO9+85w5c55+ekp1tc6XSguLxZKQkCD/WVlZuX379lWrVuXk5PTq1WvMmDF33313YmLioUOHcnK21WX8aUINf9cvb8QMmtrhWFAgGyiSc2UMQxNKZrVaQ0JC+vTp8+CDD3Ts2FE16UyYMNGsUF1dffr06dWrvzpw4ABCDrIoYCy5HYFIuh+7642YQUv00+gjVH6rdN3NkXOf8vrHssyYMWPefPNNb24JMca//fbbu+++u23bdnLBbYiFAVBCQts//elPWVlZWjHU4XAsXLhw0aJPVBIPKXry5EkzZ87ULiqVlZXffPPNokWLysvPg9s0xd0oBIDbt28/a9askSNHaoWz33777Zlnni0uLiZ/elIOfP/998+dO1fPHeUsOXMiGbg3LF2ZLFumdvZYXl4+Y8YM4n2eeEfFWJJzIHj99dcee+wxreHTlStXli5d+vnnn7u9qyPFAR6EEPTp0+fFF18cOHCgaqMIY7x9e+7EiRNlb+zK/nzxxRenTHlalwzY7faPPvpo8eLFCkkRAeCHHnqoS5fkv/71r8aORoIF7I5qgJCrsYMGpc+fP18p6QLAjh07JkyYAEDCHoD8RuRKPv/89ClTpmjfPsZ4z549H3zwQX7+LkUzQe5e4pFF1+Moxnj9+h/++Mc/qq6TgxyvvPLKhAkTtK/Sbrd/8cUXH374oWLMIEmSyCHdgQNvmzVrVmpqqreO5Tjuk08Wv//++6DofPko3Weffdqpk/ozJYrirl27/vGPf3i20eMA2JQpUx5//HGtyvTatWt/+9vfvvnmG2VB8lYCAHzxxReDBg1SPlJeXv7SSy+5jyPKbwERp8BIz0+jqsTPP/98yZIllZWVihHrGudDhgx5/fXXk5OTtf3z/fffP/fcH8FzTJJ6hoeHL136ef/+/VWPkM/UP/7xj40bN8q2qe7aujB+/ENTp07VulRxOp2ffPLJhx8u0H6pkKGv1xMnTrzxxhuq8RYebnvmmWdKS0tXrPjyutWbNc76ZUDMmolY481/o4HeTPbT6D5mRtE0TZRjhJKFhFhDQ8MeeeSRcePGOhyO5tBMEyZMGAMhFBIS8u23a7/88suammqHw+lwOJxOJ1GoEQ0/TVPydDb+gmm9ubYOtE69mdahsNI0iwBjkA+9UBTlg5NiMScnZ/r06ZWVleA+MiQ7dUAIl5efnzZt+tNPP/Xss8+qFGghISH33HPPv//9BXEg7q6AS6f0wAMPaIlZaWnp3Llz3R7t5N1TZLFYZFHy/PnzL7zwwv/8z/9Mnz5dZVmUnJw8fvxDf/vbu/IVhMAtuSLDJUztwwMAEKKI7Or1GYQAgKaJ4EWJoihJLnkuLS1NeyIFY3z06NHXXnutoKDAHeoKiMhL8iNlFRQcmDhx4ssvvzxp0iSlBwiEUL9+fSdMmLBs2TLFUwAALOs1mAnHccuWLSPETNEWjBBauXJVI0uNcgUwBoPjTvINSQKEQPYrSPxqjBkzRkuunE7nypUr58x5070jpWQ7rrLKysqnT5/+6KOPTp8+XUVdEEJDhmTce++YtWvXgfvNYox5nu/Ro/sdd9yhJWbnzp176623Nm3apHQ6R8QpABBFMT8//9FHH509e/a4ceP8VaBNnjzppptuUl10OBxLly597733yLBRsA6PcPCffLJ4165d77zzTvfu3ZXvNyoq6v7775e5mcyTlcpeLdxleZTiizTo5i357qkn22yQ14G2bdv27LPP/vOf/+zWrZvqWULYtFVCCE2cOKFXr16q64IgfPfdd3PmzKmpqSH9z/OCmxfVZrJy5cqcnJy///3vgwcPVvaM1WodM2bM2rXrTp486bs68fz58++8805+fr5cTVJWZWXle++9R7rL9MrgOwJYv5o5MZMRGFMFTyeNsk2j1WpNS+szbtzY6upqcszMHGQmTDRnYIwlSaqurh43buxvv/26b98+8rkjQJp1orl9wRoNrZCbKRc2om8hf3qenKld2IiBhPHrxxjn5eVNmzZdEaKn1u+2W3jCCKHFiz+NiIjQngBJSkq6//77ly1bppR4EEKPPfaY9rBQWVnZ66+/np2dLUuByrNwsl6CyJFLly7lef7ll19WHuNhWXbIkCH//OdHhElCrRDpys1LM8GL3ZFS96KGvGTKTaMoSn4LDzzw/7TWjMeOHZs+fXphYaEyE5VYLBOJd999VxRFVZfabLZhwzKXL18uXyGKHaP9lcJC2S+5Z6ux0nFiY67uskG2d3MvNQ1w6zDhzjuz2rdvr0rtdDr/9a9/zZ8/HxS0QdsnpKeJ1atq5ABAVFTU2LFjiWM95fWxY8dqSywrK3vjjTe2bdtGBCPV8CaGiIIgVlVVv/LKLIZhxo4d68uxMVLntLS0zMxM1WFup9O5ZMmSefPmKQeLbg4IQUHBgenTpy9cuFBl+dmtW7d77rlHdv2ibKn3AeDS/ODa2NN1a1nLysr+/Oc/5+fvUr1lxWvFCEFhYeG33347bdo0lRfK6Ojo9PR0OYqafD0sLOyee+5RfWREUVy3bt1LL72EEMUwNEJIubCpRkF5efnUqVMXLVqkomft27e/886sRYsW+bggSpK0adOm7Owc9/hEynksE8tGMBVuHQhs/dLNqpWJNbJBI+FmDMOwrOWBBx4k8TBMbmbCRPMH4WYURXEc98ADDx46dJhheHJGlKZpcjBN/mi1si+YX6D8dWLTzKFc2FiWpWmKpil5p18QBFGUfFzYlCgpKZk7dy7RehEKodzGI2nc9mkwb9787du3q4aUzWa77bYBniIgYIwzM4eqBCyHw7Fs2TIi6ygyQRzHK/85nRzPC4IgAsCKFV9u3LhR5WoyKSnpvvvGKasnGygaD3e5XbK3K2NVm5yzwm0xomnKarV06dI5PT1dNcauXr368ccfFxYWkjxlSoY8Aa4TFwAA8+bN27t3r6rc1NTUoUOHEkpssViMveUSZ3HV1dVKqVFZUGNCO3i88V7d9AghjCEzM1M1cjDGu3fvnjdvHrHc1j6LECIFyVmtWLFi+fLlWq+JqampmZlDVcrSW2+9VaU0czqdq1ev3r59u7JuKpBvLqng7Nmzjxw54ntHZWWNatOmjaqNubm58+bN99Y/nr0KGOPjxwv//e8vKioqlI9ERkbecccd2oFnWB2XCtHdjXU/wnHc6tWrc3JyvNXW/d4RxvDTTz+dO3dOlYPNZouPj1MWQup8//33JyUlqRIfOXJk9uzZcjkcxxt2DqqsrPz440Xnz3sYhFit1szMTN9nxJUrVzZu3KQcJ8pSAt7yoCjKYrFYrUb/LBaLuX61FGLmdHK6/+p8UDGcEEKIcsc1s1hYlmU7drwRXDaftL9jzIQJE40M5NZ7A0DHjjcSjz5ycELlmsjzQrP6gvmF+q9fVAAuX5otMAblwibbtlEUUi5v/hIzIoAS7wjkinYNQO7dYpJm9eqvLl++rErTs2fPTp2SwM1GMIbMzKGdO3dWJTt06NCiRYuUOesuOchtbEasEL/77rsrV64oE9hstttuu63O1jUohgwZ0rZtW+UVjPG2bdt++OEHhiEHBywhIdaQEKt24MoXSfiaDRs2KC1CASA6Onrw4EE0zbAsU+eiXFFRsX//fqRgqvItb2J98wQZYCNGDNeOnMuXL8uKRJkpaXOQRw4ZhB9/vOjo0aOqNFFRUQMHDpTJMwAMHz5ca1t44sSJ//u//1MWpzs1GIY4MkZVVVWrV69WvUcD9O3bV8UGL1++vGzZcqUu0FsbEXJtKNA0/dVXq48dO6ZK0KtXL0JvGm4BOHfu3LffrgWFhs3bpwMAiouLf/31V+1diqK1Fbz11v4qQ2hF3yJig+qtVopPB+Tl5e3evVvVA507dx4xYjj41jOnTp2SyWcQpxXD1D2pEQrEZVmzRbDWL4ybHTGrP+SBRFGIoijZh35YWJh7A9GECRMtA2TOhoWFsSxLtOCUIiQhQO1J2haK+q9fVLOXRf2ArDgi5m3KW8rljcBHYgYApaWlP/30k7EsCLXiKQDAhg0/q2RBAIiNje3bt5/y8b59+6nMyTiOI+ZPvphLQa2YBTk5206dOqW6261bN5vNZpxDwwFjnJKSopUgd+zY4Y4fioyd2yKXOg4hhHbu3Hnp0iXlXYZhUlJSfHSPe/Xq1d27d8tOTfxtS3NDSkqK1hP9oUOHNmzY4Kne8Qr5blVV1U8//eR0OpV3WZa95ZYUUJi/9u7dW1WirIo04IFyWcTEDgCtWbOmpKTEuHXEzG/QoPSOHTuqbh07diwnJ1surc42kqOkCKFDhw6pzvDExsampaV5qYBxBX1FYWFhcXGxbOxnXFUAVFZWpqqkxWIhmgElwsPDVSfoAKC0tHTNmm8JMatzVZO/GwCwb9++mpoa5d3IyMjU1N7GOcgoKSnxbpEbOEjjiIGA7j+3VjDoJTcZgrJ+YdzixRotlAzfbc+BGMa1+94i9tRMmDAhQ56zJGg82XBBiIJWIZ5BMNYvCgBa356T7ttVLm++EzMA+PXXX5UOD43Lxa446FBQUKAyFQsNDb355m5K0tW5cyeVa4SKiopDhw76NTjlZfjIkSMqs8aYmJiBA2+DhtQMGKNLly6qHrt8+bKsv/KO0XP4AAAgAElEQVRlEsopS0pKlOfTCNq3b5+UlORL686fP19VVdVqpn3Hjh1VI8fhcOzevRt8OwTlCZyfn6/ivQDQvn07m80muxLRHau+R4RDCLEsgxCqrKzat2+fQah3V50wdO3aVcUGBUH49ddf3fSj7jZSFGWxuKb8wYMH5bOXBCEhId26ddMOHkEQgkI2OI4jGzS+7LAQQlVT49D2jNJYi9R24MDbVIE9AOD48eNVVZW+v3336ogPHDigUrlbLJbOnTv5kg/HcefOnZMNZess1F8YTG35lrl+yWiVxEwJ924dRVE0QpSxHbsJEyaaOWiaInbK5DPeOiQ0GfVZvxgA8ObiyTMjEAShTomqaSE3kud5pU2IIgFiWVaSJG8LG/ECr4TD4fjll198X+yQ21VAYWGh0+lUirMMwxCvGO40SOsko7Kykmy0I7fPdN8KBQC4fPmyIAjKEsPCwtq37+Br1YONpKQkbSCsy5cvl5SUkDfl73C6dOmSSh0UHh7eqVOnkpKSOtVEpaWl5EcrmPwYQ7t27VQXKyoqjhz5lYwc49NrMtyUAAoKDpw+fVrl5yMiIqJv37Tt23PJyV3t6aYrV65s3bpVzsqX4liW4Xnhl1+O1NTU1KnR7dChg4oNchx39uxZ7A4kUOexSZqm5DF28eLFmpoapTtThmFUQQvA5dUwOOB5/vTp0wCgciXqrbaGzfG41b59B5U6WhCEsrIycDtZ9fm7gQDQoUOHVawVABITE5GnZxddcBxXXFz37AsYvrj1M9cvguuBmCFX+GmXSpyi6hWM3oQJE00LwsrIPqFs1NjUlQoa6rN++WqsTywjtT4DmhWIHycSHsFgedP9oGMMPM9p98sdDseZM2fBT5keYygrK6usrFQ507/hhhtkicdmC1M5vgeApKSkzZs3+16QMRiGiY9XB3dqBBC5uV27dtrQ2H379tWqvwJGSEiIVoGghSAI165dI7/rEoKbO8g41I3ZlZu7HSm8CPoOjPHp06fT09OVF8PCwuLj25ASk5KStEH/Lly4IIqivwd+WJYpLy+rqqoy4GakFTExMarMw8LC5s6dO3fuXL9KNIBq74AcPg7W2oAxJq563IS5jsTeb6o98cTHx6l6hmGYJ5988sknnwywrhpER0fbbGFVVdXGyRwOB3Gy0szdMF4P61czb119IAtsSAHzmJkJEy0dlPKcWa3dcmvYQ68n/Pi0tYi+cnsdAADgeV6rB9OFwcLmcDh+//13VJdvQy327Nmr3Y0mTucIdUlNTW3ow2AWiyU+Pr5Bi/AGhFB8fLw2bltwwbKs1qu7FpIkORwO8rtFEzMAwBinpvbSkt4LFy74rmiVIZuMXrx4UTUFKIoiOwsY48TEBJVvdwAoLy+XJInEJPGr/mVlZdXVRkI/aYVWqRV0KCkuzwdZr1JZWVleXh7EDGXEx8f7GybOX9hsttTU1DqVk4IgVFf76tmlaXF9rl+tCYrvDDK95Zsw0TqAEFCU7J7RZGUutMJtJ3Kshfz2ZXkzXtjsdnteXl5g8jzZAdVFY44/hFqGXBIwrp/J7Na4hnvTVgWw4USSa2kJwzCxsbEG+hDitUIUJaId8rk4VFJSYuBFsEkgCGLDGLzV7ZbDLzTyXPZtLF0vs69xENz1q3XjuvnwmzDROmFOYW9ohdwMACwW1sflzceFzS95V06sdaNPygQAjHF8fHwjOFFMTEzU2kQ1AjDG2vNCQQfLsnFxcS1dFeYnsK6nirNnz0JADgbd2jbdEY7dJqD6458UJ4qij/TMR4NSYtqgPawYdNhstv79+wuCaLCNUj8EeeUhnj6051SDDpvNFh8ff53NrOaCoK9frRKt7GiKCRPXIcxZ7A2tk5sBgNLjsLflzceFjRj2+EnP6rYuo6jGiJVJ03RDeLiuEwghd8ThZlRKKxA1iXSue6sBRhPycfCIoiiKPumdfBnzhA02zvihKEqSpBZFQnBj9YzpaKHJEMT1y4QJEyZMtCy0AG7mo829CgiBUmmjXd4aYWEjp8u8oaKiQj4E1XCorq5uKqMj4jeyQYuQJEkVmKvO9A1XmaZFhw7Bd8gpikavLyYmRkm0BEHwhZ5hjJOSknxRqBInEw0KQRDsdnuLImYAAL///ntDFyEIgl8zy4Q3tNz1y4QJEyZMNAn887HWJOB5PmB3TEobKqXnK98XtoiIiEGDBuXl5fmlOvMWfOnSpUuyLqKmplpLXVauXPnqq69CMDQ8xAs/AG6SA1kYY7vdruJCHMctXrx4wYIFwSpF6dvHF7QCboYQVFZW6pLewMYMmSOhoSGqWcZx3JkzZ8jg0S0xPDxcxWoEQUBIx7mcooau0BFWq9WwSoAx1u5cFBYWZmVlgV5LiWdtv4AxEI1Zi3PdWVWldr9RXl7+0ksv7dy5s/4bMe7vRov3mtNM0LTrlwkTJkyYaHFoAdwMgidS8zzPMAxFUb4vbAzDhIaG+mUWSKS99PR0lQN9cEVPcrk4FwRRK/0kJia6CVV9IUm1oa588eIddGhNxViWjY+PDyJTvC4tldHhw4drampUV4mSNqD+wAiB1mE9xlgUXUP08GGdEFht2rSx2WwqN33efH8rs23fvr12angCIaQz68PDw/v3v3XPnt2q6zTNBETMBMLum7n/dxUwBvJelHUmx8N8t0E1zL+FMdXmjyZcv0yYMGHCRItDC7BpDC4EQfBrYQsNDY2NjfFXViGeMFQCKMb47NmzGLu0anv27JaDbslwO9kPwj93PkH2FOc7SIQ35RWEUPv27d3xQ+uLAALJ+xKmtjmDEAmGYS5dUruZiYqKyswcyjAsTXucY2QYxtiAkIwObWjpqqqqixcvyVldvHhRW2J6ejqAWpTned54xCUnJ2v1Zko6hzEGwGfOnFXlHB4enpiYAICIexvyj6Zpf0cTABIEgTCZlsVDiB/O8+fPqxxdWq3Wm266ibSl3p8Oj/h4LYi1Xg/wd/0yYcKECRMtDtcdN/MXVqu1a9eu/gooCKGePVNUQaicTufp06eIdEWkKK28GxcXN3z4cOSOOhVE1K8b/AZCaO/evdojQx07diQ0ALmDhwYM5MnxfKxYQ7uObGiQtpaVnVNdj4yMvOWWWygK0TRlsbBECWaxWGjayNiPjMP09EHaMHF2u33nzp1ysqNHj6rMGqOiovr376fLbTiOM6A8qampujEAlBcxhvPny1UMJDQ0tGfPnrJvHoQQy7JEk+DPsKEUMdmaZnYEDEK+SkpKVIfBLBZL165dye9gfCua7LthwoQJEyZaNuwHP9394SF7U1ejJcPkZnWAYZjevXv7u7lus9n69eunOmZQWVl54kSRfCAEYyguLlaZu8TExAwblulvcVgP8nW/sjKGX7IaQog4dlciISEhKyurPg0kppKqlvpTK2gEN3cNB2JqeObMGdX2eUhIyK233ir3Bk1TVqtFtp41yBAhdPvtQ7QO68vKysnjREY/cOCgSgvKsuyQIUNIHAjtW9DSM/Ky7rnnHplFqEBRtb4ZEYITJ06oQlQzDDNo0CA58gRN0zTt0xdMOXicTifRyzWhSrl+QCUlp7Qq97S0tL5908DPc2Kqb0V9ZpYJE80RzmNfPp3Zv3/m018eI/sZ57LffGRQ/0GPvJl9ztcU6gsB5GnCxHUC+8FPj8w4LK7/7IhJzwKHyc3qRufOnd0eCOoWVohF0H33jdMaiZWXl2/evJlkQrRnhw8fVh3rpyhq0KBBRHj1SzZCCC1cuODYsWP79+9bv/77f/7zH1OnThk2bBg0AEPzpTLkx2+//aaiEFarNTMzMzw8HPwXIpcvX37w4MGdO3euXLny3XffnTRp0sCBA/3NBwAYpgVzMwCQJOmXX36x29WfvV69eg0fPhw8O8QgeBdJFhYWNmTIEKXPbgAQBOHYsaOKbHBOTnZpaakqhy5dujz22ERv9VTSM/ewR6NHj46KivL2CMPIBpkoJyfnwoULqgSdOnV68MEHSRIf3yMp+pFHHtm7d+++ffu2bNm8ZMm/Zs+efe+9YxISEsD/8dPkOHTo0KlTp1QX27Rpc/fdd/vlC4Q0PDNz6K5d+b/+emTbtpzly5e9/fZbDzzwQHJyMrTAnjFhQoWS7+e+v68SoHLf+zP+cwzAuXPpjO+Pc8Ad/37GP7PtvqTQXPA/TxMmrg8QYuZeN/gW73ytyWBys7oRGxv74IMPEAMfY2GF3LXZwh988EFVXGlJkvbv369ICRjjH3/8qaysTJVJx44dn3zyCd8VVKTQUaNGDho0yGq1xMTEpKSkjB49+uWXX1606OMpU572NaO6EIC3sV27dl25ckV1sWfPnpMnT/Y9E9LAiRMnpqSkhISExMXF9enTZ9y4ca+++uqCBQt8p81K6NrUtRRgDJs2bT558qTqemxs7COPPOJO4+qQOv0QPPvsM1pF1tWrV3ft2g1u5yIYQ1VV9fbt21VGhiEhIRMmTMjMzPQ2NUh6+dbzzz+fkZFhoH0VRUlW41RVVR04cECVbVhY2PjxD3Xq1Blj7EvAa/eUtI0ePToiIiIiIqJz587Dhw+fPHnywoUL3377rRZKP/bt26fa9WBZ9u67705PH4h8czuJ3efKHnjggfj4+LCwsI4dO2ZkZEyYMGHevL9/+OEHpj2jCRMmTJjwFUpihu55MuX5fl63YU3UAZOb1Q2E0JAhQ2bMeMnYtTSRdRBCc+e+mZKSorp75cqVLVu2EC9qsmxaVVW5Z88elfRM0/Sdd945adIkImP5wgaTk5Off/6FuLg41d1z585t2LDR95YaIwBulp+f/9tvv6kuWq3WBx988I477gAfOBVJMGTIkCeeeCIsLEx1t7Cw8KeffvK3VgDgoy1cswVNUzk5OapDRwihAQMGzJgxQ6Y3AF4NOMndRx999H/+53+0Z/BOnjy5efNmhBBWRIPYsGFDeXm5KmViYuLrr78mKzBVLxRj7HS6KMSzzz47YcIEA+/5koTJkTZSIsawY8dO7ZHFbt26TZv2R5vNJgiCMT2TK/PGG2/06dNHdbeqqmrbtu0GjzdDIOTyX5Kdna09rZqYmPjcc88lJLQFX5X8MGPGjJEjR6rYMs/zubm52EsgEBMmWhCSRs95sV84QHi/F+c9fDOAddCkeaO7WcDSbfS85zIjfEmhueB/niZMtEYoz5VpiFmqsTNmE4ZowdqDxoTVap04caLdbl+8eDFxTKeSWmSN2dtvvzVmzBiVQIwxzs/Pz8nZJju5dvMu+PrrrzMzM1WeGCIjI1988UWLxbp48WKikdAVkkihiYmJb701t3t39QIgSVJeXl5xcbHmOaRr+MQwjMGOu7f4URRF0TStW0Ny5bvvvuvbt6/KjC0hIeHNN9+02Wzr1q1TJta2DgB69+49c+ZMYn6mhNPpzMnJ0a2tL6Bp2puxXyPDmwBMURSAumORy+c79fPPP99///2dO3dW3iUDNTQ09K233iIpaZpSRSbDbkcajz766PPPT4+MjFSVW11d/eOPP4KnfI8xLig48PPPPz/22GMqA8jk5OSPPvros88+W7ToE9VTJFhWXFzc7Nmzhw8fbqyu1IZQW7du7dix9xIaL4Om6TFjxlit1hkzZlZVVSGEdJm2TFBnzpx59913azlqSUnJN99846OWiYzzOpM1AkhlCwoOZGdnP/zww8odE4RQenr6ggULXnvttRMnimQ7Uk0OZADAY49NmjhRhy1fuHBhw4YNJjEz0RpgvfmRxdmPKC60y3zzy51v+pVCfSGAPE2YaGVwk7HDR+DJ5GH5J0xiFky0bO1BYyIiIuLFF19cuHBh27ZtyRXFiXkMAGlpaUuWLBk3bpxWAD1//vyXX34JgLXRhwoKCn788UeVqRgpbubMGcuXL0tLS1OWpTqpP378Q//973/S09O1glR5efn69eu1cifGuLy8XBuuqnv37jZbGHjZcSeCqfbEUVRUVM+ePd2KDqVQ7qrPd999l5ubq82zbdu277zzzvvvv+8OG6CPJ554YtGiRTffrLP1ePLkyZ9//llVnO8wUAN6qwx5g3UqM/0HysvbqT0/1rFjx7S0NNnPO/GGb7FYSACxU6dOrV+/XqU6AwCr1froo4+uWbNm8ODBpC0Mw7Asy7IsTdNkBLZt23bBggVvvPG6VteKMd63b9/SpUtJ3DNlx2KMP/xwgVYRCgAxMTEvv/xybm7uu+/+bcyYMTabDSGUnJz8v//7v19++eWmTZuysrKMiZkk6XYpWrly1aVLl1RXiW75hx/Wjx//EM/zxBJSi9TU1M8//3zy5Mla+uF0Ojdt2qTyNSI3U+vDJioqqlevXoTTBvvtBwKM8dKlS7Wnzoju9D//+Y9szKw3hqFt27YLFy589dVZWmYuiuKOHTsKCgoaYJzXEmbtp0yubHBLNGHChAkTwYfkNqrH6z8rNIlZkGHqzeqAJEmyL2mLxTJmzJjMzMz8/PxNmzbl5Gw7f/58ly5dhg69fcSIEX379tW113I6nV9//XVeXj64YkCrFG7w4YcLBgwYkJqaqnqQYZiMjIwBAwYcPXp027bt+/fv37p1KwC0bds2PT194MDbMjIy2rVrp0tLOI779ttv8/LyyJ+aNDoCUPfu3T/99NNPP/0sOztblpDcWhpEUfoGllardfLkySzLrl69+vz586q7pNylS5empqbeeOON2mdHjx49fPjww4cPb9++/eDBg7t27QKAzp079+/fPz09/bbbbouJidFtoN1u/89//nPq1KmAd/cN4iMTvPvu38aPH6+6WF5e/uKLL+3cuRMHL2Cxt6zatWv35z//efHiT9euXasUrGX3iUuWLOnbt++gQYO0urWUlJRPPvmkqKgoNzd3z549RMHYq1fPvn37Dhs2rE+fPsQdixbl5eVLlvwfuPUzclnk1VdVVX700cfvvPNnLalDCHXo0H78+PHaTvMRRMkm50Z6ZsOGnwcPHvToo4+q1FYIoZtuuulvf/vbtGnTcnNz9+zZu2tXPvEdMnTo0LS0tIyMjJtvvtlbyIR9+/Z99tm/sJ5mSfddWK3WJ554nGXZVatWlpWVN6GbDPldnDhRtHr16mnTpoWEhKjSxMXFvfzyy48//nh+/q4dO3bs2bOnqKgIANLTB/bp02fo0KGpqamqCB8yioqKPvvsswZt3YoVy8nGgRKFhYUjR44ylXUmTJgw0QIQdetTKfOUnj9MYhZEmNysDly8ePHatWvdunWTr0RERIwcOXLkyJG+PC6K4vfffz9v3jwAUIk7Cnm36oMPPvjLX/6SmJiozcFisaSmpmqZmwEwxrt37/744491BSyEUF5ent1uV1kJ0jQ9aNCgQYMGyVe2bdv22GOTQCGtXrhwgeM4lbwbExMzbdq0adOmkT/tdvucOXPWr18vF3fw4MFPP/105syZ2k16AAgNDR0wYMCAAQN8b6Aoihs3bvzPf/5TT0mOoihvrjKMc1ayiHpCHgYXLlxQ+eRACN1yyy0LFny4YMGH5MrRo8dGjx4ta/yqq6v//Oc/f/DBB927d9fmbLFYevTo0aNHjyeffNLHylRUVHz00Uc5OTkYE1am0wkbNvzco0f3J554whu7M4YoioWFhZ07d1aOIkEQLl++JFv8EmCXswr03nt/79y58+DBg3XtZtu395sQlpWVffrpZ5WVlVolGKGE3sb5Cy88/8ILz5M/7Xb766+/vnbtuiCydH+xaNEnycnJY8eO1dpbIoTi4uJGj75n9Oh7fM+woqLiiy++KCw8IWcStLr6AHknqDELNWHChAkTgSCidy09M4lZUGHaNNYBjPGSJUu03hR9fHbnzp1z5rwpH/HyJnZkZ+fMmTMnsFK0he7Zs+ett96qqqqSlR6qBABI69RBizZt2hDJlZABhNDJkye1RnQqWK3Wm266SXXxv//974cffqj16xAACDEj56kQMurVOuHNrLEuh5zYL0/lvgBjfOrUqTp1MVFRkWlpaaIoyimLior+/ve/l5SU1L8Odrv9448/XrFihbtKHnflTsYYFixY+K9//UtrFlsnyIzYtGmT6rokSXZ7pYYmIeLOtLKycubMl/Py8oKiqzp//vx7772XnZ0NesovcuHEiRO+jPOkpKQm4RGyUhFjPHv27O+++y4oJyfdA+DL+mcVKEyDRhMmTJhoOYjo/VTKvF60ScyCDMrp5Hz/19S1bRqcPXv2o48+8pdXiKK4devWqVOfqaqq8iZTKuRdvGHDxj/96U8nT56sjwAqimJOTs706dOPHy8EjXitKBHn5eU5HA7j3MLDw3v3rtXXYYy3bNlSJw1gGEYOZCxzJ4TQ8uXL//KXv2idy/kFjuO++eabWbNmySeF6rPL7u3Zut5A8E8cIYTy8/O1AYVVCA0NjY+Pl3ULpGO3b98+c+bMgwcP1qdWZWVlc+bMWbz4U0KHQK9zCFkiWLBgwezZs0+fPu17EU6nc+XKVc8884yXenqtPEJQXl721FNPb9myResvxC+UlJS88cYba9Z8q8hc6yoDNm/erOdExwPucd5kSh5S88rKqhdeeHHlylV1kkljXLp06d1331u8+FOlPXMQahko/FqYzPXLhAkTJpoGEb2fGmASMw/Uf7Uy9WZ1A2P48ssvP/jgg6tXr/r4iN1uX7Ro0eOPP15VVUWETm+2Okqrquzs7EcfffT7778PTMwihU6e/L9EJ+Y+L6TrPhF98cWyvXv3Gkvz4eHhHTp0kB1CIISqq6tXr15tTFMpikpMTMQYSxIWBFEQRI7jyb+VK1c+/fTTubm5gUnYFy9efPvtt195ZdbVq9d4XiB58rwgCKIoBhLjsFlZT3333fdbtmwxVoCEhIR07HijMhIDeYMHDhyYMGHiF198oXUoUiecTud33313//3/b82ab/2Ry9GaNd+OH/+HL774ok5KiTE+fvz4nDlzXn11VmVllbdBpy1TdqaPMVRVVT7xxBPz58/XugbxBYIgZGdnP/zwIxs3bpRb562ZVVXVq1at8mGct2sqVY/b/I/8hV977U9z5szxRfWqBcb4wIEDTz311IoVy5X5B62uJkyYMGHChAmfYXKzWhBtge4tScJLly6dOnXqoUOHjKXnmpqarVu3PvbYY/Pnv6/I1kjWURrmlZefnzZt+qRJk7Kzs2tqanys+bVr11avXj1qVNb8+e8Tk0VlzioQU6jKysqpU6f++OOPBjTJYrHExcUT/yVyJf/73//OnTvX2PwyOjqa5wWe50VR9DzQhQoKDkyYMPHZZ58rKChQBc/1BozxxYsXP/7442HD7li+fAXJUJZBJUkSRVEQBKeT8yUYsRLe3kmdcmkDCK4YY/zSSy8tX77cQJ/JMExcXJzs8FD5Xqqqqt58881Jkyb98MMPPjK0mpqa7OzsSZMmTZs2rby8zBexXmlNhzEuLy+fM2dORkbG66+/sX379rKyspqaGjkfjuMuXbr0888/T5kyNSvrzpUrV5KWevHCoh/aQTGGEQD65JNPxowZs3Tpvy9duuQjD+E4bteuXY8//vjkyZPLy8uIp0DwMjvkiytWfFmnmXFMzA3kJXhP4u/pKT80isgVfc71hVm5cuXo0aPff//90tJSH3tGFMUjR47MmDHjvvvuKyg4AAF6ODFPiJkwYcKECRNBA0pK6tTUdWgWUGgMyH9dp9KVvgkRQgB41Kishx/+Q8+ePaOjo4mULAhCVVXV6dOnt2/fvnz58vLycmIYRrLyMYSrbEgma9hstrBx48ZlZWXddNNNsbGxISEh8ol/QRBqamouXLhw9OjRTZs2ff/99+DJ8cA7G1SyGoxh8ODBjzzycL9+/cLDw2WHbw6Ho7q6+tSpU0uWLPn++/UWi4X4aQS3XB4WFvbkk08OHz68Q4cOYWFhpGKiKDocjsuXL+fl5c2aNUvVcFUPA0BCQuLYsfeSTKKiokJDQ+X0HMfV1NSUlZUdPHjwxx9/zMnZJp/yMtDtkFssy6qccSM3tE/pWjrJr548lJ6ePn/+fOI6pbCwcNSoUaAX464+UHZOWlrahAkTBgwYEBMTExISQkqRO2TVqlUrVqzA2OVnEmMQBEGSJGV9IiLCx40bd/vtt6ekpCg7FmPscDiuXr1aVFSUnZ393//+t6qqWtlebf/4UGHZgQciYrqyJu6dAqw0BNU6wLxw4cJLL80gsRa8bSi4fZPUTpOhQ4eOHTv2lltuSUhICA0NlV13YIxramquXbtG3FSuW7eurKzMTfxwnXslin7ANpvtqaeeHjlyhME4lyRMUZS75ljZD+S3L18AVefLnw7du9oHZZAR26tX6kMPPdinT5/ExMSwsDB5XpMBUFVVVVxcnJ+/a926dSdOnAC9j49e/9fOCPIl8LeNXvKpvRn0aWWiOYOiKIZhDN72Lzfc0PP33xFCNE1TFEUCgYSEhISFhYWHh0dGRkZERHzwwQdatz0mTJho5iDT9o9//GNFRUVFRYXdXlldXe1wODiOEwReFCXluXoDFCa07Vqu9hDeCmByMxdUorx8mVwgoqHCq7hLCFOJUEoZ1F9hF/TELMVv8BR5AQDTNKP09qEUrYwLlVkWAEgSFkVB+4RSLrRaLUoLOkLP3MRV6VgPMJYUB5ZApQlRSGbqKmlketf/k5sGPaPNn/SMTCaNKas3bqZIjNPT099//30FN8vy983WCc8BRiqsbBFgDBRFURQCQEQbGRJiFQSRaHE9ZWtwV56iKETUjMTriSRhBWv1ILqK9vpRZ+1Fzxyw7O9Rmfif//zH6NGjlU+VlZVNnz599+49BnXwUtXatsjPKammcgQqiYHvTVNNQ0U+cjIMtZ5+amkq+eHjUFFQO4/HPT9BdfBJUHSC/I3yvKisv0ePkuFX58wC12ZTIG30kg8oh6JJzK4fWCwW47dtzM0iIiIiIiI+/PBDk5uZMNHiQKbtc889V1FRYbfbTW6mgulD3wXk4U1b3lyv/UNhPiTLSRhjpQ56VpkAACAASURBVIDoSiyTFn/lDJn/KImQfBMAuc2xamOOgac0w3G8X3oPq9VCUSCKclnI875ODd173jqlkLkk74grZC+PBirq4OH9T9lApcztKWr7RDsFQZAX/npLeyghIVH2Fy+KooFFXOBleDB5meHLLx0AsCR5mHPKrJKiKJqm3QMSJDcwliTJVU9RlBSKR1eGoBly3qB6BaAR9xV3a1Mpdi48diu0sSIqKyv37NmjKkLbRaAzLmsnIMYyGyHESdlMOaVPL05TE+xuCHkWSZLOOFd+QJRXjEukKIokcHtDdT1IZgfRiKo2QQwq7LlPBAgpewYUOkxXvRTZ1t0xiv0a/9pomA/JCrkHsKk3u16gfc/anTKnkyPcjKYpScIYA0XRDMMTNFJFTZgw0TAIxIj++oDJzWqh3SDX/pbVDoot89rH5Vv1ES88q1ErIyolP92U4I+EpNQjqUynVMncJEGnSjJJwxjzvKCV4A2KVonyngZOtSyFXPSxS5VpBEGwWNg6HzHOhxTfuXMneV/2woULWs4ZFKi6BQA0fYmVb438YFlWcXwLIQQURWNMYQzu43weqk2FVq12B6HOviWJN2z4uV27dhcuXCwuPnn06NF9+/Zv3bpFqzbxNndIsszModoQCyRmtC9vWfVqlNVzzwuZjCmbCQj5MTtAPZ0BXJZ7WHUXFLNALxOv+RNVgLcA6HKGFFUbuEySMDldafyIUofmqX8GVRcp9bTGMPi8+DUX6vpMmbzMhFcoV0DC00yYMNHSgbHLosf9pzmxARqTmxnLIo0PY0HHG4xlh6DrUsBD5FVn7q04q9UCXqz16irCaxrjK5JUK53rpmcYBiEkiqLc4dpC9QU/vSrRNE3TNMZYEARvMxljLIoSTRt5u/HlI4AQ3HLLLYSbSZJEQgg0ED0DTYON+4Smad0JRcgCy7LE0YtGx6VflgFk9hUeHh4eHt65c6fhw4cDwMaNG5966ikfMyEYOXJkTEyMKvNTp04plKU+QdNR2lHn9VZQiggsWzIXAvsMUhSiKJphaGN7D297THopA6jFdYrWsX61CGjXL1ltjBWQ3IYEJkyYaKFw2/jUAgAU5wWuXzSSn0aLxcIw+nJkU4GiEMPQpp16UGDg7BEhZLGwxG6LYWjZnUnAoGmaYWiEgKKQsWasnrGwyNdhzJgxffv2JVfsdvu+fft90DO1ThDtlhLdunVLTk4GH/a6SIKsrKysrCxVyO+amprjx4/7RcxaKFiWJXOhnvnQNGWxsCwboFrYhL8w16/mAJmSEdGttVJTEyauH0iS6OZmIJO0pq5Us0BjcLM6j/w2IRCC1re8BT3QqvFsMY4tJjt8d/9ZX26mysFYQjWum0G7iH1d167JU6dOjY6OJhePHTu2bt1aaDZG0sbvJeibylrn7B06dJgyZYpxZeSvbWbm0FmzXomLi1MlKC8v37ZtWzPp0gYCTdNWqyW4wj1FIavVUv/NDhPGMNevRobB+kW+JJIkSZJINGeNWzUTJkwEExgD2WZRxUYy0eDcjKbpZruwESAEpnxjjLq4mdHmpVYeValN/IL2TRnLu8Z1M6ATAPDQQw8uWbKkR48e5KLdbl+3bp3BU40PsoVscDeIZSEEv/zyS3V1tfIiTdNjx45dvPiTrl1d2jOFWYLHBtjUqVPef//9Tp06qbIVRTE3N7e4uLgV6yKJ1qWBMmcY2mB7ohX3auPAXL+aAzw/LC4zKEEQ62kZYcKEiaYFxhLxrUW8l4HnZL+e168GP2/WIpYNmqZbk3WE7+fNfIQxGzG4q0vDKIoKmDbozlWDDAOuOQCMHDnqxhtvJL9FUdywYeOKFV8SNxAAzeWTIYqirtxvrDAMABhDbu6ORx450717d+V1hmGysrJuv/32o0eP7tixc//+/Vu3biVax169evXq1Ss9PX3gwNtiY2N1393p06eXLVsOzYnxBhHEoNeXlEqTe/lZgjq1bbpdR1EUyzIAwPOCqV4IGOb61fjQXb8Ux8ywJEmCIIiiwPN8TU1NfTb7TJgw0STAGNfU1PA8LwgCidGqXAQpimIYGmN83a5fDc7NWgTvbRGVbEIY2v4ZPejFsVtwnFj6CAO/HQbtQgitXr26T5/ecXFxHMd98803r776J6VXyeYA8v0iv1XNpGlKkgLnwLooLi5et25dUlKSHMtYRmhoaFpaWlpaml8ZVlRULFmypLCwkPzZyjbJZHbkDRgDCVVXJy9FCLkjJahvyTHulGAYxtgLjgkf0SKGZIuoZMBQumeUj5mJoshxPM/zZ86cSUpKwmboBRMmWg7IhD1z5ozD4aypqSEz2r0UYoZhlF6Rr0+Y63crRNDPmxmI+M1h/hivysaHygxubdiwITs7++TJk7Nnz3711T+Bm4g2HyHA7XYfeF7gOI68d54XGqieGONFixb98MMPQdmkdzgc//73FytWfFn/rJohjImZ/Mq07hZJNCfVu8MYi6LIcbUvl2TCcbz2XbAsKxMzcsC6/s0xYaLR4G39InsZBGSvnef5r7/+mmGY1qQ2NGGi1UMURYZhVq1a7XQ6yFyWpzZNM+b6BWZ8MxM+IjCv8brkJ+h0LuAMDfVmAIBnzpwp+3bHtcHHmwuUMQlkSJLkjmwWNChDG8+ZMyc6Onro0KH1Mfe6du3aokWLFi9eDP6EhG4pQAgZEDNdTZf8oNsGkuY4Xjs+ycsl/tx1Y+8qHVcoYtyZMNGyofSyTbgZz/NOp/PQoUNr1nx7333jRFEk6uWmrqkJEya8gijHKIpas+bbgoICp9NJzBrJNiXLsgq/INf1+kVHR9/QoAUE6xC808mJeghW/i1x403bdtIKq9XCMD6dQCA5+JLS27mXOjc2tBK8L0ZchtVQr77GJ8IZhtEV+8m5BW+leKtga6IQ/oK0neO4deu+Y1m2R48eVqvV30wwxkeOHHnjjTe++WYNyRVaXa+SAzNaSBKWGRdFUdpA7Z6hz5BqfMojn1h2qTJHCFmtHh4FdcmbCb9grl8NhzrXr2nh4f+orAJF5EyEACHK/QORxeWXX44UFhYmJCSEh4ebgSVMmGjOcDgcJ0+e/OSTxRs3bnQ4HBzn5DiO5znyMSQMjSyLHOfT+iV/JVoZTL2ZCZ8gSfpxnOu0J9Qq3OojRkiSBOCxogesyPJFVy7HxzbPM6iIxPz581es+PLll2eOGDEiIiLClxxEUTxx4sSKFSuWLVuu0Fk2J0VkMOBNOhRFSd5EkM+DSRJWMijlLFONT5Z1BUZT5iODBP1TXuF5r2HZTZhocZAd5RD9mCBQCPEcx5HP8v79+w4fPsyyLMuyDMO4A4VT5JtNXOp4O4FZ59aeX+nrAtIyUn8rQGCG3jbREKBpg71sl+RGUa5gjxiDKNaOXuUsE0WJpCfb9xSFiAsfp5NzOBw8zzmdTo7jyX8xBopCMjEjLkCu8/XL5GatEME9bEbgXcVUx4OCICjtu+rpPxBjLIoeLLFO5YC3GhpTRBUTu86JGQGhZ64zbhjKy8tffPElhODee+8dMWJkjx7d27RpExoaKgsTxBFTdXV1cXFxfv6udevWnjhRBEC8XNZyvdbUtzStH6FYRajkAaxKLEkSzwvE76hGaYbkZ1WynNbzhyCIptxmooVCu36RrTGiLkbIRc/A/fHHGERRYhieZVmaphmGodxQflq8BYIzXkEQopRsqv4BrwlvVJQuGO9PedvrMbXiJoIOiqJ1tzBUw145JlXjECGKopAouhzig5ubEZ0YsUaurq4hNsk8zxFDEndgDJejRgOz/+sHJjcz4SskCQcQPFeSJEFwme5IEjbYI6Qoioj15ESBN+FSEASEXDoEQVC7UvC5Vtf1lkzA0JrhYYzXrl2riPyGFOedsJvOkadcO20IQWuNXuItnoFq2MvKZO3g9bYd7u0RWZ+myAGbC5uJ1gfZhz6AKAiAEHAc5451JjAMw3EcsQpGiBAzAtfjDMPofnDqJDmywIqx0fqFEOU24MdK2VQLuSaybsEAutzMuCYmTAQG3cEmSVipHAMAhmHlxUgQjKYPxq5pS9M0IWCCIDocLv8fgsAjRGHs8rzqPk1a3+2P1gGTm7VCBD2+GYEoihSlM2DqjFem67JCC/lgGEIIgDbI0/ctQ29Hw83JHzDcziGxm18B1BIGmYO5lGPkT5IQ3IaMrdVA1NvCppWiOI4jiX0XsHieJzsXysGv9PxBgLG5oW6iZcNbfDNZdQZAAYg8DwzDk112QRBompZNGYnGDCGkDESpjDiiRLCUzCzLKreleD4I3Kmh62zChAyWZZxOp+qit5FMjKF82xyXRQUKY0l58pamaUHgiVLOrTvDPK/jBOs6hMnNTPgKSZJ0vTXStBGP8h0cx8kOEoK18Oj6EryeHbMGCzK5cn9Ga/VgnldkFVmzi0AQXHhzluONKfnLoDD2OJmGEFLKgu4017VjKxOtG7VHVDGWJCCbfgBAote6iRlyOwtB2k+NdspAXdYcfoFwwiCuL57OgVww919MBB0IIUHQoQM+OuQwhsLHqkR8sEmSRNO0KApyWDOiEnc6nSYxIzC5WStEQ5w3I1AdHiMIwNDRG4JOmXTrZlqDBBF1HsyTL7RSUuaC7pH9oOyda+EteJpWYmMYxhztJloWjNcv96kzhDEigh3PCwi5nJpSFHL5/tDjZhzH6aqhgiKANgTcETU8YCrNTAQdLMuqDBcheCNNZmYAWJIw2UMRRUFmZQTajcXref0yuZkJP+BNddY8p5CuuGwqzUw0BHS3t8lII746gqXU0rpkJNA6tiJH0ZrfvDRhIkAoVWeEjyGERFGkKCRJoszKwP1Lm4PWDBhch6Kb3TxhGEa722Lqxk00BLSTQh5p9V+/5BMQGGOiWxZFj4iFxHJS1zVx85uXjYRmx8381fl4S+8txFDrRiO0mud57WYeTVOiqPYS4SNIvF3d92i1WnQj8PqYra7HIdMapJnAfSzEQ4iSjw63LA/RuqazRNqjKJdbYYSAZdl6Dj+tS0Z3WeoNTtkaiqZ9CnVoIigw16/6QNtqb/3g9qUhEm4mSbUh7N3czCOlDEEQvCij6vCXKC9DnpbbAIAsFlb25q+ExWLhON7HMCGq/AGQm3B6wPcMtTnLaCmG5T7WXNl1mm5sKOj6m1GuXwbOYBoBfr10iqK1CxPPCxhLxO+iPA4FQUce86WryUM0TSME7tDSsjINtI4ZzfWr2XEzE80c5Oy1dueeZdnAtlXI5NTOQCLvBmx8rOuYIWC/jiaCBYSQ7iEK913XCX45/JcgtIA4J1qXMw2hntW6ZCTQOmaUCSH5fX2ubSZaMYhUhxCSpLbpD9wGO1bvKJVDVEfcPCor5pev884BKARH+QfH6fhTpWna2/rl/v5YrazTybuyIgZaEH7zqKyYo9/tKwUkCKJSSCXHsH2Zerr5WywW7QckMN/iyqoe/jq/DFxF+JtP46POmiu7zsGRg80hym4MepU065fML5RpSJQUqgnXL79eOkWpXQZgLO8t1i5kkoQFgQy/8G6jRsUe/jqvDOlmq9tklmWJTaPqrtaPsbl+gcnNWgHqc7ossN1Zslup2r9HiGwTBlIZmezJk5AYbrk/BH5D13DF9M3atCAxEvxaLikKWSwsWSeasxpNS5nkkUZ8T1EUkle7wKA7pMGLYwDlabQgHgc1YSLoMF6/DO5ijC0W1qVEwrUXXaKfW++uFRxFUZQkHf2zLj1zy5ExfcYMt+1fvaPUlafLxRGWMGDeyYFm/UIIiEs6g9Z5y99qtWo1ZrpB532BsqryEthyuJnXmnt03b5VuaUAEJN27wjlawpiZeT1C2PJdzmCWAM2/vrl10tnGFrVInkXgPyXrF88z7tbIWEMWHL1gy/9bLFY5Dem5Gbm+uUNJjczEQiUQcZkEHoWgAtUQvYYhmYYWj7PFhiV0vVfB0F1xmUiAHjT+fgChIBlGeJdN7i1Cgp04zQoV+J6VpsY/ere0j0DoI2xW2eUCxMmWjpkTZrrZAtg90WXiSOxNyNyJAliofwikevkiBeujQ6C3JZpVlsoMcxCSkUJuSmJogCYpmmaZuT1i+N4QRAUBpbI7UxcWagr0iZFufJHCDEMi7HkDkDigsq3OEVRysaCIjCJKgRlbYdIrnSSO7YkuYVr/yT3a+sm/0nSkEIVdUCkS1V9qKyMcduVb6QeNbfaQsnrRgAhYaGuorBeYrnaSugp4morQK6wLEvTlCSJ2kqCBqo0GGOaphBCsuGr3LcIuQYY+a19VlkrZQKDt0Dc4biylbAyB91siWJKZalLvOyQsohjfc83JedGZpk2b4/eIHso2mTm+mUAk5u1Kmj1YA3ns5EEXNLTnrEBqPIFQRBFRNM0QojYaPlL8AyM5QLecTRRf3hjy8TqT/bUJCdGxJCfolSPUBQKjPk3NIyPQNQT3lwyEuiyPm11WsQeuQkT/tpxIFQrZytkfZcWTZKYhP4jhiRH0iDWlB3ZsePYJQFjjOkbumVkpCbaaBDtxbtyD15wiZ7g3gYKbd/3tj4dbrDQAGJVWUHOtovt78poDwAZDw3OXZ1bqijdXRNRlHBElyEZqQk2GkT7idyt+8/zCKGwG2/N6N9RkdXJCqys1S87dhy7LIbffKc7//w1u8s92xjZ+bbbUhJsNIgVxbty9px14PBud96dePGQ2C4lMZQWK4p2bNxTxgOgqK5DhpB2VRTtyN5XrmxXbVURQsqUxbu37T4tdRkxMmL/ugNXEFBJtz84AHZ/vb1ExDimz7197Bu2nLR2k9OfyN26r9wJEd3vzIi54IhNbhNamvf1QXbQsLTEULrmwt7srUV2IkyH3zRgcD+Dtuu+ET9qXrQje28Z28P1asYPzv3xcmpGB9drWpV7FqjoOqqde1p/85eK7irXp3jXtoJyHkV0HT6y7aVfpMQebUNo0V68a+v+cg5jiOySMbhXgrs++89z8hKGEGBb8gjlUyfzN+4p5cJvvuue2EMrd5YCYBze/a67Yg+u3GHvftfdcaV76aS0hFBwlBVsOwS9bk9LDIWasoLsbUV2Va20zTm786sC6KccbNu2F1cAyOFtVEuSzO1tN/Yf1PfGaPJU+aGdeSWV4V2zRrapHWAndmzcW8YDsAn9RmR0iaTFiqJDF93vhMw4bzDXr4ChH5nXRAtCwAO3/iNeEARdL+HEFM1isej6SPAGjLEgCDzP+8vraJpmWdZi0dfMkMikvudmIoigKMpiURMzUZQ4juc4jlh6qLYYic80juM4jpckj2FAmL+3eOJNBe08UlU7YDAMY7CweXOToy29ufWYCRMyGm79Qon9M9tf3PbV6lWr1h+G1AFdbQghRHfMyEqBIz+tXrnqq82lNwy6vWek53yxdkkfEH0x9/tvvlnz9YZCMbF/z8TKYz/llgKU5q7OLdXOOAwIEH1jRlYKdmcbO3R470gJQrpmDIouz/521arVX5GsEoBqV1urQ9B7QNdwmq4u3LDzHMC5vG92lbk4iWtqU+1vu6O7O9tz0YOybo0jCqI28WFHN3y16qsNhWKXgX3bIkR3HHKn3K5zMbcP7x2lOQjlrqoyZXT6qAHxjtLi6sQ2kQgBimsTCxAbHwuAcMyNHatKSrkbh9yZAr/8SNLHDh3RJwoDAER2iC3LXrnyqx3nO6f3DyncsGrVj6dC+g/obMWSJKHQboPTbzBou5c34mvNV28qjbl9eJ9o+28/5p4FOJu7akep/eiPuaWu36DqEI9ql+esWvX1Tg0xIzSDvEry4Nebz90waFS/ePJRjY8LO7Z57TdrNp0QOvXvFSOIuN3gUbdgRc1TIyVRFBXrF8hPrd1SJHa+tV8iQ9Na8kH+17599G8bv169dtfl2P6jBtgOr/969brdV2L7pySAR61030LexS4Zg6LLt66ROzwlAZSKSi0wxhDSddDA6Au5369Zs2btliIpIa1HG9JYxQBLHti3DaDQLrcPjb+4bd2qVWvyuU5dIqFOnzTm+lUfXI9tbjUgA9tiYa1WC/mnTSPf0v4jhlL13N+XJInjeN1MEAKGoa1Wi8ViYVmWxAatPyEkm1JuPmaxWi0MQ+uyMoyB43jzjFlTQbtnRt6Ij9wbY8zzvHZ0sSzTrD7Weo5AApxUZGAzDEOGt65LRgIDrzba69fnvqOJZo4grV/e55oocqEJXZLjo1m+ZPvqH49WAgDVMSmx6uTBU9UYIenqob3HqQ4dIj3EQWfRljVbjlyTADDYT5VVAcPQrjmudMnnAYRuTEqsKpKz3XeM6tgpFtcc37hq4+GrEgBIV4tLq4CiAUSJC01ITm4TEyKd3fnNpiIHTeuvX5KExYQbEyqOHigh2R7ed0zs1KUtAAD8XnL0ohMh6WrJ6QqLhUVUR88KHKc6dooFrRYCA9WxU6Iqz+QER+lpsVO7CEAx7RPsx4/bE9rFAES0SXScOcd1TEqsKjpwqkbZNFKH06crEJKsHTrecKmoxA5gP/zTqs1FDgAA3bZjoe434rXmXjpZlUh+keoOUVT7zOkKAFHXSA4r+gcoClX+WnBCuikpHiEEcLXk2KVqUeKvFPvS5xhjUZIwXC05dolDSLxacsZuYVmgKQoAgdtA0dU05HqnDsDOa5cdcLmo8JoE2HH1sgNoGhm0/ffTpysARLHm+IaVGw8pOpymoE76BI7CrWu2HrkmYYzFqyXnqoBCZDJ4DjALZevUJa7st4KLTgDp6uEDxXr2WOb6FUSYNo0tGIIg+OtcQYV6+idwZ4I5jjPw9ECc71GUjg7NRyHW3zY2f+8RrR4IIRUxC8yylIwulfUsyzIBB1doBChNNIm7tjqHorHthwqqo5jEBFQ2A2623QKehsctxQmniQZCUNYvUaypqgEbADnURC5aaJBEgIt7f97Zd1DvIaP60GLN5RO7tx0o520hNrAl3vlg99pcSkN4/rJy/aLCE7t0aR8VFhEfHRESAucQuCysKYplPRzTSQyFgKIoKjIsHGyJdz7YozbbczaGucZEtu+S3D5azoqi6SsFW3b3vjUlY0QfWnRcKd634/AF9VdRXr8irGFgr7ADkKZxDh7CaYQAoLqiGsmSNwbsbpeiAqUhoLfChlnDoKI2T97Jg43CNadLxIz4kFMQK17YfRK1vzU6JILtJBZvqbF1soEt8a6HVDljgGp7NcKAWZYFh6MGk2NItbWiItp163ZjdFhEmxsiQ0LgLABc3Lshr296at1vRKfmGIeH6raRpMMKA1cMAF46BKu6ToswaxjYKyoRMAyNMeZqeAijAQBD1TW7iH3uc/cYqbpmF0WKktVlGGMEnmEeXB/t6opqcGu6HA6HR9sNmmN3N4eKaNetW8cbbK4OLwWfoBntpBtJLwFNIwSAAVOYBol3L2M1dgcoabG5fgUdzY6bebM4N+PAaCFJkuokZWOeN9OtjL+++IK+IWKysmYCVQwDbWRJvyAIAsYeMZcDjtkQdOgdpXOZ+JOtfZqmjJvvLWqZLlRebeRFkaYpwlf19h19zLthoYqaTSyfA3ML3mxhrl++o57rl3uWVVZUQ4SFwtg1ihAdG237/UIFRghqzu7ffHY/UKHxqRnD0vuUrtlj53m4vHfd5pMOACIHY7dbR7J+0W1vvev2uAuHjpw6deSgnek6fESEXKQiqrXHLEMgCDxcKVifXewEQAiRyY7i+909NN4jK4QQwtVnD2wrPYhRaFzPgbffmlq2fv9FRf5EpUCOA1U7qyAiMgLOVRAdYwir0PdgxX+B99IuNUiekbV5slYWJIminGdKqFtv7IgiLh6ttOMLEd27JoXA6TynOmdXthEylUI8z0NoaAiAA0Pt6ab4W++9o015weGS4ksH7Jauo0ZFACCEq07v23zGpzeiBc/p1QTagftBcFFDBIB5nofL+9a51Hjqarvpk1Y35+rzKPpiFfmGh7LEM0bgfQ5YkkQA5fefCrHQwIkYY5ZW1kRVH+QuDgt1vQVoc+tY0uElrg6P1O1Ez8biuP533dFGM9pdrWBZBoBCCBAgEUSgLBRgCRAZNXJtzfWrIYprRqZBJoIFQRAD9j5fT5AVjuN4UZQac/sDYxAEkZxiMolZk0PFz7WRkQOAKHqMaoSAYZrd1pISSltHAyNMmqZ9X9i0Hod9LKXxwTAMsWcmr4k4YgUAQRCdTs7p5MjbZBhadpHnNlFu1q/VREPDr/ULY0dp8eXEPoM6RVIAgOjIpMF9Ei8VnaqhQjpnPnRnz2gKg+SwX63ieI4HcJwuKotNvTXJRgGCkPg+I+8f3iVEETsYW6IjLRVnfjtxpvyqGHlL/5ttQLEUxhzPAVBevd45zpwsj0np1zGMAsCW2NTh4zI7WcNioi32s8dOnj1/rTYra6ch949MiUQYizX2q9Ucz3EYY8xzHGAs8Lwgi6cYY/FUSVlk9z5JNhoBfUOvfjfTp0suyKUTcuqqgGG7lP3lJU+oKTsTmnJLzMWyCxiuXLwS26UzXXzODsh5xjPnUf9veJcQBUvBjtLTv8d27hQJyHJjxn3jbksAALDFRlsqzhwtOl1+VYpIGdDDBrSFtnbOHH9XL7/eiGcn69ZEfjUIgOfcv51nispiexlUu7ZHFHyA9Hl5ZPfeN4VRACjylrRk6nTxeUkKoM9rHdVgDLUHqyvtdohp185KUUxox9Rkm0dKT4Ue+Y0AkJe2yzpDnQ6nLFRt8XqNBQBbXLTFXqoaoq6jju7VBAEAhapLii4l9km/MQQAhXVO6RTqysFcvxpo/TJXwdYGJY/XRthsHBCvHuQ35UZDqMgkN4KctYl6QBX7Lohh5VSB9WiaEkUdj8PNBJIkAdCK3/rwfZLqehyWJEnukOYzEeRobCQMK0VZyGtSfp3ID4ahGYZRHuQh6ZuJUtREI8P3fWhZeeU8mb0BBt46/L4BFhpArCgt+GlLUQ1G+EReTvTtmff1sNAgVpUX5By8hhDwxbk/sxkZdz4wgAbRcblox7aTQcN+pgAAIABJREFUToUMjatOHC5KGjzy/u4g1pQf2VNQdnuPyEiAK2fLHIMH3D+04IecEqfscNw9yBHwp/I3swMHjhzXnwbRcflk3s4SjmePnEwaOHzczSA6yn/bd7B88M1RUY5Du3ZEZQwZc7OrVtsOXOIxwPlTpTVD0x+8g3Vrekgb8dm8Tbb0dFLbiuKdG3adE1GkrGNx204DAr54xwZ28GCv7artOOlM3qaw2jzzNu4ukwAA7GdPO1Lbl10EwGL5Wbsl4lJ5BQDCXImyxy6dyN1W5IAId8kA4CjcsbvN8FEPpdJixYkdm84jAFxddKioU8aoB2q7sXtUlONAfk70EH/fiPy+MVesUxNwni6tGTpo/B171m4+eYn8Hr533eYivcSk2hgAEMbh3e+6O+7Qqh3nPBYRCkr3bI34/+y9fXxT130//j56sGjTaGlT0SRWOmRBEtQ1iZoOK9/6IfsG3AxQWsBJME4KqL81eL/x0A3jtmB34yEdtpu1sNWEbjZO6+C0NmQzOJ2x29rQVYZ0jp1NYCfyVRKJplX6a6auaSRZOr8/zr1X5149WPgJQ/R+EcW6OvdzzudzPud8zuc8fM6fLlv+ufu0iP3O5+51X56Ynsyl3baizrw18tLbD9y3qnxZLOR95Y1Q/gKFr8iPk+Rdj2l4l2ohHk8tcLzNFBTx+A1LV6qZZdo+bvnMg5+/g1dRBNmv8cTiDaUkPH6211jyZw8/en8s5H3lzdCtC0Apzdmv2bJfZNEiyzRJZMZM7dmY7T0hc7b3b1ah1Wp5w6b6etVBOMhfuV8ViXlrwk8lypibMudwpeAvDkrZHU8T/C3M8+HSs+RboeUefNLzZqptEpmR7oidar9+Ms3ZqIUMYFtc5Krh9SG5m5U7cFX6eXLvRc5+zSVUBuvVWz625K1fZUgve0fy9VDSYwDy2SfR1rD7muR3uRcVtoa7j0t8i10hxZks3n4xkySeqabSHVCStZKJs22TCRMm5ZWiVPytAOz/MqcSfXZ7VeL8En9nV0q+pLvaEnxKpU1Ij5WEL4y0a1R8l/0Sj8vZJehpNBr5sB97lYmHF6NE+cpqJLnkckquJAohpBRIymJrP15UGP+Z+7JYcYxHnU4vB/MASDQamSmZs7fYRUFEvKaMP/AvHpljROTPeJwmSymZHanu1HorJ9B8/DOO+H/wzELcfqKXd6KyGonF4vF4jJFk1yFIt/wRvhIppczWZBmrY5bs16S9xJVintiv3LrZdQWVJzavHDMozVIO1w1kYwPJ/Mg/zcbwemJiQj52rNEQNmsFSbvmg87LtopfQE6J7HdxsHvg0vyk8P2uelQrNg8q+8zRaDQbD0SVXqvVzAPXLIc5xRQaL79MIblV8vPEdczg1tn4USxPgaNJ2eBZfpdfalD5cvyvzEWh3MXHlFLJb5FuUlaUQZEjwA/KE6Nn+VMqbVzyFdlPJB4XSyUXQMWX7B/KufM0IS6SgE/ATYaKnqdMmQ9rKQ/WVetFsieZLEaJWlY1oio5L2T2K+9hcj5GCoEkB2e/dWFEGAILH8264ng8zrvZbN/aNGXOyyoep4RQnU4jcS3mLosiFovxpHhNUPGezI5K4Ew4smrdujAqDCElZFWU7jSX9TBx0yyvrXJ15OyXjBm3XznfTG7z/KyPiKQZtflxJlG5RYGbrqPK6cO0r8gvzlKR2IOkg62ZcuSnErneYU4FnjTFpUmarpsvCnCl4EXKi3o6NNPEfUl8j8fppLsUkidEJ633eFxhJrn9k2zbt5bObTwYfleGWA7ON0tOr5wEzbYKrqiyVKPAmbpvbfpIXti/ioW5uuDrCGnqV+kSTEVtrm8Qol5R4R+zgaNKzgyyxYTCgEI5eShaIrZwIS2VUOWQQCaoMMQyNammFKRUxZCTyWspqqIqf6KEEDYklrrKxNAlJV+qsTWfklMw8PYuWaoqyjJBSTiJlGylha+OdLxPWiPJJU8WMvvUaMQ1H1U1ZSi2VqsNvjJM9Hk6sSrZr9IhK0KY/ZopmctpYrGYfGsCpZRbIyKEENl+yd5ySt6T2VEJXB4NyiPDy7+4oLL+TErS9AE/a6AhJC7bYkLkdsHzeGUjtOmkTOfUzT3m0n7No7N3VwVSrX/h+LAgCILPp/gnCMLoSG974wabIvF8gbnyUN/IJUEY9/kE4fS+DKWTSt7Q5xN8I8ddyrnAmQIhBK7jIz7B19fA2q2rfdjnE/oas26Wjb2CMC6/PrPFywxRGrYNh9sPVUoPr7T88xbMfDb2CYIw3tc4AwT1er1eP0lAzuzPjajUZtJXMlMmBHq9ThUocvaQ3I5kuwuAEFf7iODzDbe7yHSsTvYpxXXLLzz70tjY2Evf+4Lozc5d3xWLxcEF6mR/sPx1Oq1sz+S9K+wnVfpY6vuHrhOI1WFe/bVn/+lr/JOkNPS2x57uvvDK2Njo6Ojo6At/m8rTeD+DcOAmhkgikoE0gmdrI/IyhfwQ3HCQIyW/S/h1FaIEQACRsIose5qSlCplyneTWJOyEWkSboOZ/IsmJV9ZFjWZu5QS476qOZKT8a9MynuGGsmm5KpMGSPcKffUxc7Ly9PptKp1LRVZ5uxNX+bJb0kLXESjhPSQ5OXp9fo87vVsa4Hjgn9F/kk915xcFxqNRtqmmIlZ+Vc508y4YvvFYY7Poc0T+/V+980mhcFodZQfaG93mQlh8wdXu0RyGbYcrnNajQb2MBQaBzdPkxKJX6VtADNesIRtVMxo0mwaMJ+GpJ4QnS1Iee3v6z7gtJkMhMxxAWYbynl3kmV/mg55eXkpL0tVIcsuNXkReNJXsvH6NBqSlzcXAcozLI6pxJxu/D3lXNLlC6URnmNNnpiYoBQaDWF3BDNViUQSga3YcznsFTtLwKenM3Hv4jwHIRtaTx7eWFhwY8ba+dI/7F7F9/K5FbMccpgemP1SOTPJyWbPJbha9ov1NCpmJ93ckZHgbNmvqeUyI5gn9uua2dM4q/fASCvC3g7Lil28A7a0pGrHge1lZqNjy4F1zRs7Zq8IVwxCmMX2d21dv+3U5eQZoIwvs/9mVeP5PY2Jk8RpS0QUrt0sly0dDFLmYu7N6+9pvpLl+PmNhKvM7wm8UiSHvpD2flDmAWo0GnaU9gqINlfc3QxciagZC7FYYqu6NLnHe/jIy5v1iH8pTbi0sUcxQ5Hy3SwDEGc5UJB3p8jZ0rldNGOQrwunFPG4eCo6FovF43F2dyfbSyPf3RkOJ64XnydRQGYWvP2Sdtl9cIEBmTs6SqnlRgMA/6ntj3+5+zKZ7qxKDjm8zyHZr0Q7isfFU1VTt19Xjrm0X5k7jXT2KxsHcpbs19TenUHMB/t1zfhmcwXF2g8uDhzZUvHRU70um8nmdKKjK+UcP1N9VdAhZL0IoNpuPmliKSUAIOQfOnWZRRBiA7KUzVDaA62mkyqZxHvGBQ0V75MVm0LcmJ6JL6X0xG/yBmt5t5sqL5J0MjvrLBTPFT8RgCaey7urZQr8GYAMOUosJHE1WTlV6TNWRPIhSYJEVRKOa06xpfGh6sXkrFWl0uv17E9pfJk42SXrcCwWi0bl7eyKeFbJGXF73BOcqhgEt7NfzigSiaSsBUKIXq/ny67T6dg53QzCz1yPKTVHFi+AWCzOJmJlOhqNhhDViylmQ+LxOHs3ZV6yTNjoQc5XpVF84VPaNsr7aqn0Npk7OYHc+vgX5TIQ7giEfCJCr1dEZ2FbdJiUotGoPAZipPh7S9kTrVaj0egzW7h03RFfpOSOAlA3lkl5lBWSr5SU65+TNu10jYvVDSfJ5FYQCrx8OgDx2AfXwEky8WT2+crKXMIccri+oTIN7B5kvmFSSuPx+MTErDcW1hOqHrJLYtjonz0hBHq9frZjEbOoj/yTLEN8x+Px5HdT0s/Sv0o+wTX3h6V5k0QItFqNVpsHyelS1UXyvdss/fQ9tNyeRhWYSUvEHqXUv8/jB2AwfFTem2erPNR9YZgd9PL5hs+f/nbFXSxi6ZaTo4LPd/qAGeDMp6t9uK8xX5FP+bELPsHXvd+cTHB0uK+11mlOGGBX+7DP19tYur97RHj9dd/ro31nfy74fOVWAEZHnTDuG2l3gX7zx77XXx9pd4EbRohnXZ7/4uRdjdhTlNQe6x2+JIwLwrhv5Gx7XSkbN8ueZzLvG5amGAmlJm5eXXP09IWRS/KJvtGR892HN5ildTM5/dItLWeHxwVh3Oe7NNz77Q1LxQTisMnsrGvtHRlNnAlsrVttlsaChDT0+YSRdper9eyoT/D5hJGTuwDA7EyXO0BpwxlBkEUq+PoaWMXJB7TEEc/SikOnB0fE44jjIxdOH65cyvEonuirEo8CCoIg+EbOttc5zdntk5QTmCU5C8L46Ejv4cp8ZYJ8Z90xlkWyzoiOWUnVM70vj/oEQRj3jfQe2pCfnJFSksnsKKDVasmm710YHe3+RtHf/etLY2Njr776yplvL0+hGKPDvcf2MJ7j8cLD5wSf79LJKqKkXNvtE15/vfup2wlcx4eFcaG3nvt1aeXh0xdGmAhZFTtvJ4QQFB466/MJ54+tlb13AMTc0Ddy3EUIpTQSicRicUpv+9sXRkdHz/3LOpL5zG42yglAOhR3yFl3/JxYMFY1S+VlQwC3Pfa3z/ddGBsbFQRh9Nzx2tJJqjsajVKa/9jTL5y7MDo6Ojo29sqF7qcfu43KVQlg4mMPpVR4JOYU8ysPnDg3IoyNjY6Ojvz4e18rlrOIJwb0GfqZFLpBXO0jgiCcaUBpXfvZEUmRmCraqp7pGxESLTRfLIxerydLK/7+ey++9Moro6OjY6xAF7q/+9UirVZjMOTp9bq/eH5YEMb7/ulzf/v82f987dXRUZbk6cfupGxsBEBz+6qvfrc7XXWI0wGS9grCuM833He40tzYKwjjI+2bMyuSWXTG6KQ8didVCsuaUnrnY0+fZHU2Ojr2ykvd3/3qyvyE9L7x4ujo6IVn/+Kxb3ZfGGFpxl768fe+xtLEn3j2pbHdhUYA1nWvvjr20ve+kDQrgb9/cWxsbJ0VgLFwz2uvvvqL728EIQT5K7/2zy++9Ao7gcZk++dmru4a+wRh+DmX69g5pjDDJ2qymkHLYYqQ2qn4b/bkTCXMEv3rG3IEDgZ5qihl4tkWcoZ8o9Eof1qJhd2f1cIkO06EZBuDMRqNTiqqLH1LTapbcOd40SwvLy/dSiCzX6p/GRJPc0vqrPtm11o3krhFRFqDMtfazABCoYvMcytt7D15wGkzGaVXjCab86kX+uqLKSFH2txBwObYYYY0HQtscdqNVkeNg9O7qkqHCeGhrj1+Sh/4Zp+CoMFoLXU1ttazQZ3Uhg32ukobS0JC77ybXHLFBkKkOOuSkW32SmlD71FXqXy8wWh2uA4d35wvz+Om5P3Ayd6GEkY9XR7seWlja2NVmc0kkQdgMJpszgOtjYWK5Kay9ppSs1FKYmVZSF6HefPxk4e4UjKBHT7Z7jJzk8QwbdhRamZJQv5+oOSbz6bL3ZGy0HzfJK7blNT3peK/r7FE0dUa7TsOJI4Cwmh2uBoO78rPvrs3u453c/kYjFZnXWtjqeza5bvaTx5OIYLnXGZpoFDS0Ht0V1miKq3OAydKjRI3oj+z+Xi3QpJGk815oL3dpZxHkCBbCMM9X6tYKtIKeXpoeh0uoRRwtw35AYOtrJqfITAfcNgAeNy7/clZlTSmoNfQ2lgCkMH6fg9gspdvlk5uAyiscViNducWcW12YmIi/qd/U7wU8J8/eoJmsG2SSEsyKyeV19PNZY0uh5krmPPA0aaiGIB4PH7bF579170V98q6a3a4ntlilbJKzpoQAPmPP/vC3lVLudpetfuf/76IMkeFRkyV6RQ+X1yWzHe1dx+otCeyLdzU9GSBmIvkS6gbb+p+RgQ3V2IwHz+U4NhoddYd3b/leHtNmZVXz6O1+ZTqdDrN7Ru/9/29awutRgMvSWvJpn949guKLMzLD24q5AW5au93/tERjoTDkffec3zjnw8+uWJpyuqQq6yhtYHvrazO2lZ7QsVZmtSK1FBMFTFLs+Fx1e7vfO02SUrFf//iD/euUtAt2fT33/1GkdRVUgrAeO/Wvav5jqBw08Gn/zo/5cHgLA943PaF7/3gW5tKFMpQsulbrPfjHANTJd/9XWtm+FoE/dBdDz36mdu4Ff6ZJC6q1IIF+lmh/34AbwXYitlVLExmTExM8OtFs+2bpVwi0+my3VUXiUTS6SOlV3D1Ysoc5/JSHBZ3Oh6n4XBE/pf1tizwb7FtYtnLMBmz7pvNh+uGJgXXDAhvs5eWVO4/fqLSZgD8Q81ugMLRWFduNQAhT8e+imKLpahiX4cnBBisjzx12EHQ0eT2A1bHLofYgRLUOe0GwGx3Fcqb+naV2QwIutuaKC1sqCu3GhDydtVvXFlgsRSv39nmDoYN1vIDh3mPxWy1htwHVy5aZCl6cOvDyy0WS4cXQMi9r6Dgjz+5vlnJESFk0rMuyaitcVoNCAf7m9YXW4rWN7lDgNHh2lXIBhxiUVPwXn7g0P1kkmzIX+5wWg0IDbXtXF9ksVgsBas21ff4wwCs9nJFAzAaDUF3286VFkvx+r1d3hBgsDpram8nhBCyuXGHwwSE/f1N1SstloJV1U39/jBgcuw6XAXZRzVarQZv19aigkWLitYfdKMqbe6LP1VOKbBzuSzSvZaCRQ9W84WnlGo0XN3vrSiyWIo5/v/xfj72g8EQ8nbtqyiyWFZVtw2FABjspZsJmWQAJtXX6roqhxEIeTp2riywrNzZ5Q3DYHXu2CJWpYsTwaoCi2XlTkkENYe3ANBozPtryq0GIDjUVr2qoKBg5c62oaDJZJLqQpakEeGgu21nRXFBgWXlpvoubwhGR83hqqSJdv5mFVEXLZZFRQ9ubYLUKFLo8FP/6ADgPtjvAQz20v0Jpy9/h8MGhIe69gL8ZQsUPL2Dm1ZaCixFFXKbOFRI4d/TNRSG0e7cIs8ir65ymAGDrWyXNKWCT2+81wx4zjacz2YWML16qJXTYIConEXr97IkZrtrdTxOgbV/96VCIxD2n9lf+cCSJQ9U7Ovxw5Rw5VPUOIhTqu3O6tXWxc5dp7xhGKyr/uovKJvZzazwlII8cqDKIWVbunjJA5X7z3DZstKnryNlPyND9qPNDkd4qK16pUXqEgy2yhoHvF37KooLClbt7vGHAYOtdAeg0ZBP//XGQiPC/p6DG1daLBartaRy13NDIQDGpQ8+EQ5HotGJGOUFWWApqtgnCfKLDxMA5C93rLYaEHr5uV2V6apDZCgcdLdVr7RYiiv2dXnDVitTcbHoGRTpsGJCJj2PG0qXLHm49ow/DBiWFv8VpQDin37qa2utBoS8pxo2OxcvWfJA5a7nBoNhg3Xt3/3DMn5lw2AIeU/tryxdvNgpSsFgL9lIKVqfuG/J/sEQAG/n4sVL7nv82eQa+MqfL1mypNMLIDS4f/GSJfc93oqNB7cVmoCwf+DILufixUserjkyoOj9xGoTu79ii8VStL7enVYBc5gZTNq3TweSOn3k3ocf/vTC3MbUqUC1JjPbuwSnD76E2a9iTRnJWwevKFMWKoMnEo9TOU5GNkizaDancxCqm82QxltL/pfsiTEiWR7GS4m58M3m+RQPpYixwQKs5SwevbhhT+hu3V/pMBmAYH/LX/2cAuT+LzqsAPxdW1ftanYHgMvu5l2rn+zwAjA7qlZLs/pme6WDKdptBxw2+L1+mO1Vq9nA0Xyg1G6A393UATCCwZ5tK7YfOXsJgP/8idoNazs8gNlR5eTKGR5qqzhyiRDy5pt+XqSUqgyDuIRF1WddMkiAvbLLbjUAwf6dm+oH/Qicr69oGwoDZvvjt0OjmYT3Lasz5UIIQdPauywWyz1ra0+cDwAA9fQf2eL2A4DBcDt/4is81Lx2w57Oi0BgsGX7im09fsBgc7gIAXY57UYg5K6v2FTfcRGgns76TcUH3SHA8ClnHZenv3/3tlMBSqk/ECBoWnvnosy5K0QChWfCXFOXyP+21dUtgwEQv7ulepXIf+GW1dyJvmD/vhXbmt2XCfF01K5tGwoDMBgpnXwZmRBCHE6bCQh7Or5U3XkRuHhi2+5+P2CwlnxRQwBSI4lg/ab6Dg+Ai531m0rq3SHAYHfWQXJ84O3YunZPx0VKcbFzz9qtHV5FVrucdiPCnrY1G2pPDPopyKWBpm3L9/YHYbA7a9UFVXTT4aG2Dc9cBOAPBEgWOuzf4/YAsNmrROeMOGocViA01NUkyTchAYeL0du6YtuRgYugCLg792xY0+EBzPf/pRNAU5s7CIOtjLmQIOXlNlPY6w0a7KV14or3uiq7GeGh03WBFOVXyxzkSNbKCU/Hmg21Jy4Rcvn8sS07+9mGZ1MsNoGNa+81AaHBhgeqWs8HgMBLz/6/rF4yoFCq7SerOz00/t8dUm0XPxGLxSZR+IfrALjK7VK2x85fJgicP1b1QMMgy1ZcQs+mn+FdcXFeCQAQ7Nm5VmyNDYxfhIealm9vdvsp9Tz3ZAtzOv7ofgC48Nf/12IpuKt4y5GBiwA0ml+eP/n1U55EYRIrkJ6ONRWMrrv5yeoBUZDQaMS+Ysl9j3z9ZOrq0GgclQ4rAE/H2g21Yk+xbfnWHnENlmajSNK6ZUYef/4GpZ7jVcdeDgEwGJdRAMs2FVqB4Jkdn93xzLlLhFL/+ZNfryzv9ADmZV9axVVucGD/Q19uPX+ZkEsn6x55jnUEN6rWPbLY7Sz5eztX3WsEQoMNj7saT1wiBBdPNLoeOCg2/VqeCOv+AAQCATmfDFlci5A3dMi7CtmeWH7vH3siXyOR+ae4BBVxcFVGUyERcIcQIl1ezBdGUv44y0QuKpejbLjjPAsyCFnwoQ9AbkRpip3IlGMtwfL7Fnz/f63cz6Hc2Ti7Y/WUq4h6/RUs+8RisWg0Krsr0Wj0ihZmUuZ11dc2k721lJi+J5aMuYgFEolEkmO7zRNQikgkkt5ohUNBr7vjyN76LrZBsdRkAuAfqh9InMog1L1ryFtutZpMdtCuN3d3DZXb7PbKQrjdbJTs79rXHzpWaSsvJ6c6xYGzp/+gGyBlZjMAU9mx8fGkzE3mBwhOSd+C/rZkO8GYwEzsHSUOq8kAhLzuATloQf2aO+tllyMz7ws/BZyapBCUgpgdy+33lpbZTCar1Ww2s21ERtMKSuWlv9DQqYYAx1p/i8dfZjabbZvj8LBCes60BOSxI6Vo6fHscDiMC61O4BR7HPK7B4lSOBT596fMvQxozhhJkhAi83+wn2XK0g9WD3nLrdaFC+2Q6yrk7e/gMg2Gw4DBaHISdE1WTZRSImbk2ReQCjS4pdhCqRiZQKwnT09LQJQAoZSiucez3eEwmhY/DGoyMwrfPp8QERFLyjIBedhmNgCwuc6Nu5KKYbZVAm28QNi6mfgl6G+TuQOy0GG6t2uo0ma3ObabUe0HCivtZiA41NksEeEg0WsdF1LQK6W0i3Q0uXeUOm0rtuBIE+jmcrsp7Gk5EtrcUOrYfxt2B7C53G5CsP+570puVcbDzVIoi/TK2UKkUvq9TQG5xHQwFAZgNJopReyujxqB0MUzz3LHGsixXs92hyP90plU2/v9EtHBJ4stIJTGKQW5P6PCm6xOwGZi2bYSQuQLZI+dubitsFDONnMdlWbSzJDXPSBtKEAgHGZCOCKVhBD2ptFoI/iF9NLSktX2wlKHeeHttvx8k9lkBGA02cRha0KQrIUSQBaktH+YgpgLH7znnqIH70pRHSg1mwB4PXsCVDwYTAkZ2DvkZ5wqmE6jSEBXNjxOTMSk+VCjcSnig/EV+WYAphXNr72WTDe/GDglNv7Q+MAJNlqnlBLydoR1BCspuhV9jSr6S8q/CSFYVmAysKoOSGM1Eo1GeGU4Lb4U8rvPM9ler4NyyRTqbrnvwaLFRi1if/jlf//sZ6NvT1BKqfbDdxQV3X3rDVrEQq+d+8kv3grfuuzzS375bwNvsilLw5IVD37w/Omh30Jz0x3FxYmU//mrCP3QnQ+tvCU4ErvtE7d+QBsLeX/W+9JbUc7qAfhQQdGf2W/9gPYPv37ppz/x/k7W6psLiu+z3/IBbSz02s96f/FWBPjg7X9a9OmPfzhPC8R+/8uh/oHx3xnvfKjo5l+/d/PihR/w/0fHEO7jEwycFUKgN1qLRfoXfvJT4X8pvfHOh4ryARQ9+plzPzjnVxf7F2+FceNdDxV9RCL7r68t/LNiTiy/iTEHb16Ow2YfvG8z93H/pgY+CuJs+2ZsfiE5qsccRCIBdzkYDzZBMdtZz1vMUZzGSCSi1WpVEUKvLljoM+VwzdthWa7YyiYNHah0ezo7/xAOiytXck/nCYZgNRqMAAg50uZ22Uvtmx3EjRqHFf6utv6mcm9luc25jnT6axxWBPub9wQ0AOXOU6QApZDuqUc4fFkOy6ESI51GSPQEEZtRHskxqwflIYjJeCcATVcKSikh5srDrTVOa8phKiHgFv8U03yEuENh8U9IhZQMs1SSFn+wDkaDwaSMYscRMW84dCxd7kCKOJZKM0aJxH8AlOUpDkxl/omaoMLrMBhM4luTGUiTQimoMnqbRiPXkzhPKyU4lhABQzjsVxx+IKykolabDBlVzyAxKH5XfJWVAIQQkoUOE9rUNVRld1gdNQ6ybXBVlcMMBD0dncmqOxk9ln7wYI+nzGUr24Uj9VVOuzHs6WnqiJTUljrsVWbscTrtRnjadnfKXVwGkUvKmVY9CL9fNRwOSG9B9pYMRqhX/8Qq02haA8E9MAKp4jQSQpS1LVcWZZurJ1d4KC4VTPzR6g/uKWQdEigmkSlVh39MIwSqfkYUk0SEEEqLao/vrXSY02SYcBXC4csyW3LtGIysceVvOJSxr2BiCwU9imkpIrpVYrJsFCkrHmMxbtc7ITdOIkz1XYJSv82eiB1QW9FNAAAgAElEQVRBsrRVHlryuIQuVXTRLKYzrwwLU/R+CXfiugS59b7S/OBPOv49GDcsKn542RL/i5f+F5rbiz77CZz/0Q+F35MP3/1g2fJ7f3Tq5THffcusH/C/9gdKyYfvugNjve9Ao/t48UOKlPf86NTLcQALTR/8SU/H2eiH736wzGF/44XzvxZzpJRiwZL7P73g1Rd/eAmffOjPlxX4e8fDTHny8z/80zOdZyM3ffLBMof9jZPnf3dH0f+56a2eF868E9fc9Mmysk//yS3j7ncJjOabhRef/8nvNQusyz9301v/fvLM/1CW4BMfG//5Owr6lkDfePh3l14899HHiui5H/wsAKJVF/teVmyZ7C3LHskP/viHP3qbLlhU/PCyJYEXL/3uKlbTVQffAq4h30z+ew5acDQaTb6qSqMhOp1uVtev+LiUqvLMXqbzH3MXQz/JEZou5Gu5MyDLY4hKKygPoYj8yWYtKaXBUBgwGAz5hASkdQxAnLpGOMTmgDt397jOVdqrVjvCdjP8XW2DJOAf8paX28s3lYcdZvi7mk7wMfc9zZbV+4k0TEkEQY4D3OCHQhESPTNH2fCtAPGEQoBs+4kYQhrSxDay4z0NcULMdUfrnFYDEPJ7g0G/xx8Kec6csW0/5mSxEgjvSSkHsqvFozNhSryJQsrjVEopcZlNAMLhYOohF8mvfWay3DPJhlKa4B8kkCgrSfCvcDO4GNYJOpPUiri1iWWkepjARa6e5IVBSjgREHboxmDIBwJy3pTKoQsIIYQNYoP9W5dtOsXpPDdGV428J0EGHUacEtLSMVTlKDXbKwthLreZAL/7mW4ibtEWBUe0Wq205c3TXLB6v1RySYpshQSEILCvxe1sKC3dA9hthrCn5xmA9ni2OxyOHbb9NrshPNS1J0DZfFzmJpOdeqj2+yUTSV27hFSYTal+EJsY5Ws7sRwtZ+GZROHf1qr7cFHsj+WzbGk8jsn6GWkMnxbJykw5LZFzppSu/ZeDLocJCAe9/mDQO/727/yDZ+iq+ipx6VDVSyT7q4QQ/PHXJ+0r2DKbyaYsZj434SAVcBJFuiIeaTw2MSGWOK3Cx6nccmg8FonIRCj3cEKjmbxxRaNR6ZWJSATkv/4nBBhB4xMT0dS9n1rTr2OvTEQsHvnALdbFpqjwG9/ZHwpsAuvji279/fiPXn+XEkLfGfnF6B9/puCjLw9dGsODd/7Rqy+/g48tWRS6+K9hQsjti279vVeR0nLzy14Av/VdCoYJwTu+N0N33axPNEpCsCD/4x/+zfjZ3wF45Uc/EFsYpQB+67sYfA/AO743QnfdnEfw3ljP86+yWoi/IwR+f9eNWjHlG2+EAMT+MNbz/KsACCEsgVGLBfkf//DbXkb/xefjyRNYmo+nLTYjG4/FIh+4ZfHihRO+3/jO/tA3V7XxvoJGo0l3H9e14v6pMDERSx5Ua7UaYLbcs+QY9HJJZiO7bMAc1OxDmKSjgOltZ7uGY+jHYrGZqr+kITWh3M02DMziDgSDAMz2mhLJNBJCiKPBbgUQDA6Jl4wF9pwaCptsldttZviH2gYBBL495IXRVr7ZZoKn/+AgZWcf+/1BADbH/tskL4grgLqcWazwsklZ9o9gXYlVscaSEYP+EACj1VEiSYWYD3QLPp9wupYSgv7JeE+fCwHgctgMgL+r+N6SFcvXbtq+ffueI0MFpsS4lVJxVGS0rdjMc72u3Ma2fT1HqNsbDANGW9nmfFZrbEi0ucxmBBD0nlK0B3nOmEq5l2TIHYr3eFBCQBT8yzP9yxL8J51YSxoXpZgsV7zDfvaEQgDMttp89oQC61ovCK+/fqHVCcqLAPKwj2DzClEEXaA9flbUuhIqM0PM+23WREa0zeMHYLKVr0sUT5KDrPV82RRSEg96EQLQSXWYjWs6m4b8gNm+2eW0mQCv++AgiFar0WiIPGum0Wi02rMivX35kkwUrqMk3s4mtx82x/FSmyHs6TkCgLT0eEKwOhodNgTdbUdSrqCqq4SAU4+0yglOKdINd4knGAKM967+m3zudMqa5QVieNXkzpYQQqTa3pOIk7Ku5YJPeP1CqxPAZArfTXDxbZbtznyRU0op1qywStlqgCvrZ5LLmcx1SiHE4ytXLTUBocH9f7Js+fJVFU9++ctfaTweFrcjgijjVlG9Xpc8U0spNi2zGQD/qQc+9cBn07TWHr8fgNXGhZehtKTObuYo9WdQpGSfMDseCaVXJMyU/QAoRTyeSJvN1h1CyKTK0KWgRLOkfE2D/vqlnp+/dcOS4rI169Y5/++9t+gB3LDgBtxw10OPPPLoo488+uijy+/8wAduMADvvXYxZLbcRMgtH88Pet+Mx+PxGxbcgBuWKlJ+aAEhAN4NvauakYEkc+jz9HjvD++JQfMTvjzwbuhdqN7SGm+7675CR/Hyhx8uW3oDS02Bd3/3rvii5sbb7rrPISegbItX+D1GnxDVrjYK0JTFVpANvvTv//HWB+9IiOX699IzYjbaAbulOvnfbOw/nJt2HIvFUobf0Go10wk5mA7pHDP+Ps+5ROaDiCxofuYnKkzHRb+GfTPMqHsmIRFDnxB5xUwEpdTd7PYCMDsP9x1yOfIpva1wc/3po+VWAH53k3w4DE1t7qDJ4TDDP9TG9v37Ozx+GG02U3ioqzYAcYb1VJPbD8BWefLEvnWF+ZTS/MJ1+48PXhLGfReOlV9J0UNhAAZ75Yn965ZSml+4+du9daVppuxTYp/bEwZMpY0tNY58YOm6hmecNgCel1swOe9dGSbfKYBwOAzAZN2+bikAclfxlkO9p+uUB3HE142OmrNHXA4zIWaH61BfXamJRfSjFKjvGgoBRkfNyeP7y20ExFa+69hAjcMoJ1HZIDZsioi5b8uQuwij2W5LNmSE47/30GZHPojZsbmB53/SYa7S41F7PzJOdQwFAYOt/Gh9uQ3IL6xprXGYgKCnqwuU0oOcCNYtJYTY1u1qOSuLABT+b/V7woC57HDvoc2FZgJb+f7jJ8ulRQaW6b5TQ2HAVHrg7DNbSpYCwNKSLd/uHR4XhEvddeow+klryzILyKzDj0jtiLqbh/yA2bHdbgI87m9dTpYypRQ4fXSQ0TvRuW9tYT6A/MJ1+4+fvygI4+fFNkEopYMH+z2wOWyGsOfMEcZXS783DLPNCr+7qZPINpIqocwRAMlGOTODUkqbWcXdu+kH3/u7NXdRetuyjf/wo90lYuhAQlTHnVlhErXdsM4GmB27jrHavtjVBUyi8KefIoQc63xZzvbzd1LkL3vi6RcTTZ/lMnP9TAbEYr8KhwEYC1b8TWE+AfKXrd3b9tMjTvOkryrwHquOgq1r7oynqY5B1hpt5SfaD6yzEcC27sDJxjJFRqeOuNMq0oXWqTE9M8LkNN9k3ii6jpn9KDp577cvufe77kFI/N03/7Pv9IkfdJwaeFN75/33mthuqN+89G8/YPjh88//oP1sAKDxN8d+nb/kttuX5Ae8fgpCSDQaxW9+wad8/txluYfmPoHEwjWikSgWfMBAwe8fkZdk5U8CgoXLHv5z+02hy77//lnPi30Xf88oJJaasXDZ51baP/y7RAICTESjWLCAp6/RaLTaxEaelMXmumUA9A/+//yxJJY7HPeIq+jXu6+eDjzjs312a6ZwVcqZbiehVqtJeSpsytDr9emCZ1yt3YwTExMz2D4onVYsk2tDRzNgFtyztCAEGKze2+ENsytw2s/5fOfa68ptRiDs7di9zc3F3+9k9ts/1DbI5i8x2DbkB8QJfUrFPTDubbs7vGHAZK9sbD/n8wnn2hsrHSYDgu6m3Z3kCma79nW4QwCM9srGbp/vXHud0wq32zvpeyIoxb6DXd4wDKbSqvZzgnC6sdxmRNjbcXC3H4QQMli9vzM17511f/0LvV6v1+vEFRCi0+n4b3q97vnzF8OAwVbecHpcEMa7W3cljpMYDCbOBIY8npC5rK79rCCcba9zWo1AyH1waxOzPc07v+UOAgaTo7KhWxCE7oaqUrMBCLnr/+o7IiMqaDSa9slyp5Syo3OA2dk97rtw1MmJnlKqrPvj54Rxru73/NXPsxIyIYR8sX1YGBeEM40JyooEwOm97PoCW3ljtyCca68qNRkQcjft6WRTBs07vy2JoLF7XBBON0oiOLi1iVIQEtj3peahkFRVgtDdWOkw+r1BMROWc9NWFuDNXFZzrFsQBOE0O+IT9nYd3BdQFjyTUZ9Uh8WFRzJ40O0FjEYj4HHvkXLgVZz9PbijlqMnCMJZVZsQ17RZMH2EPT1N0gT2kR5PGICnv36Qs230G91jY6O+keOuNCd52tyeLJUzQ80CnZvru/xhGEyFFQf/bWzsJ9/fvcoKrz+USGMw5Kkvqzm1T6rthm4fV9u7O9nvLekUfrDhy0cJpZSc/GLjKUW2dU4+W1ZHWyftZ2ZiZn3w+2w5tnBL+7lxQTjXdrCiUD56ZjCmjNafDKm1rstQHe6dezu8YbERCIKvu7HSrpqJou5tezIo0pSZzEaYk1CgFOgJhgAYC/f8dOyVF3an0UwZjGhaZXDXb2UhT99PY29CyIKCBx596E9u0lDE3/vdO7+PRCNR4L03vL+8+e4/XXSDBgQLTPaydcutCwCi0/3m8tsLl91nfEP4TV6eXq/XTVwW3rr5k8sKjHk6ne6Gj33qs+uWL/mgTksIiE6vl20a0eny8vR5eXlarZZSvHf5zd/eXGAxguTdXrTm84W3sOLIk26Q3aQbbr4pL/TGJe8bb70Tv/ETy5beAE2eVqplSghL8KYigV7zh8Abv73ZKtN33KbVajUTE+FIBNBQgITf9P7y5k/KDN5btu5B6wLZLdRoyAKrSixR7p6mFFNU1z2udd9sLjdJRiKpXSONJpX9unJotVqDIS9d7Il0uc8Nsg/6nwxVk5oOKVwHvhmm7Z6pDGmGLostjAxUr1i7p4uN4gEgHAp6unavWV49wG/0ItR9sN8T9g+1ucWDDQSDz3n88LuPdHBZEEIGqlc8Wd+TIIhwyNvfvHVNRctl5UJUYteNqpCilrds2Nrc75XiZoS8XbtXbvAnSp7sAyT9PbBr+Zd4EsGhtp0bq88yY6PT6c595aFHak8peT9V+8hDXzkrEiFKmtJXAiDQ+EjVsUE/x2XQ6+7Y1+YJAwar3cWlD3VsPNjvlwrhH2rbs2pDs19knwRaNqzdxpVSlNfKipbkS4wJIexc4uVvPvqlZnf63NnTlqYuMdo3DEazckKUEGCgevma3eq637N2efVA0qkwUQ34J1R1VjBV18SsZqBlw0oun3DI23OwoqIlIC38+Jsr1m5NEsE2SUqUUgQa1q7n1DTk7dq7aSgkF40AoP6WDav2tLl5MqIu9ye1ArbHgNcantNJdZi1ncC33B4ACA917ed1O2mp82z18pT0NrQEEjIk7K73sKfniKzh5IjbEw4Pde3xQ4ppq9qamXLfWqB+XWb1SO4WkpdnKaW0Y/v6nYmKCfsHW7YfDyhf0Om0eXl5nN31t1SsUtf2+oqWgNQwUyn8QMv2hx9vDUj2+8SXH685NpDI1t287TkpnLyoddn3M6JsObmJNZiM5GT9X1pfeypRVIRD/qEzR44MBAGYC9aaVYfNRGiVp+Ym6ytYnfZXb6zmxBIO+d3NYhB9cXcupf3pFKnZTzUaTdIOwKx4vBJhEomGggghhFL/wWaplzMYbrw781hZ0paMvZ/Sll3/K2iU0j943QPBWx5Y8+ijj5av+oR2pH/4fwhBVDj37/+NTzxU/ugjj65y3Bz82VkhkpenJwS/eu2X0Xe9Y/8j7YiZeMPddxFLV3x+7dq1Dy37SPDn/+FLHbeZTYvpdFqdTof3xn52/t0lZY8+umbZjW+4h37F737kZvRA3/WOeHFHWfmjj65ZsfS9kaFf4qY/+iNZK+JxlmCJIsGHbyLhV88NSvTfHPyv32gJIZQG3wz8wfx/HnvQuoBGlAz++tyA9z25APE4/cNrP1eIZWD4HQC48a4/f/Qzt81ehcxf8HvktFrN/N/hSQjhl5Xmco8fpTQaTbvgk2S/rgAajSYvLy9DnIhodGJezRqwXY6TLhiyBDPrP5NFiywzSO4qImVokEnP81FK5eAH7PAM93eKxIB46ldKkDi9kM6u8z8lj+CTCEIeJRACdsiNy4uLMEHAfaWU8lHOU5RN3qiZiguZNSIdkBDPuMtZ6PV6jYaotuRB2vOZQcJ8SiodZorFYqJ7IAWIkyOjSD6dwtSxamI7oZOmWxJnSCgVDwDIeWm1WtbBxeM0Fkt0N8m5s+fyBYjxeFy2skQMi0K5ja7y8ZXksikkjIQuUTk74jx2/rC5f9HyneATJGSFFBqYqES+ppSnHVjJ+TSJ55JMxDJTSjUaolS8RGJeY+Xs8/Ly+ATRaDSdOvE6zOu7KoFWq0vhPgHxeDzVzm++lhMEqRSDQXoiptHrdbL9iMfpxFdfEMpDe++uaE7iSynPxK8q9ZBUnXJVrKg4TqSMiIY3roTXHqlULNQeI6BqdCqlIoQwzZdZ5llgD5n9ZkSU1R2nFEnVra4jJUFILSuxnpM0jaVIJncOeXl6iFfTEELAz7MSQqLRqFQMplFI1NHEhEyBUipvCElTHSCJI3ys1WNdy2BDqcnfVVy09U2WS6reSeGGyZNI2fAIyQBnEKbUaavIqonw6gRQjUa0X3wtRCLR5HyVvCj6ARY9KjNH1xBeveVjS976VbpfVd0sAEIIH2EL0nwIpWB9l3p2jCMl6Zj6Dx7yk3A4IvcYUttRO/ac5iS6RxZjWTKDIk15kCCXn/UkADQa0X7FYvFYLMa0S6KQYJB7mGIAQ6TL1mQLm2GQcx2Dv8kpHqfT3ziX7rhULBaffuQMNuJif1M63UWYKUCj0WS+34xKoWIn9aYIIRqNRqvVZta4aHRiCu5N5l5iClDFAlFdAMb7FPxhM76Oph9NBNfHuhnDlFfPZBObzTq/NH5SjCbZi9KATOxsZUdISVMx6y99Eo4glX9UzemqRqXyUphcJIDfTUGlv8UOWzIA6lf4wkiDOdUULxsGKVIy7jQaDT/cTNfX86NS9hab24vHKUDls6eS5waJWfCilkdaHI9ydjLLlH9FdtcJIbFYDGL4R0IpVLkrB9miHLiHiSpjv6ocVE6F1JXCOUhE4m7pFpfdFPT3Z+ynqAS5VBJZzgIrnHBRaLKopdcJT4FPLymtrHhUYkEip6xQ5tyyhxoNkSeTstNh8AlomrN5Uo48m1TJYKK+iHQ0VNnGCKBwzADEb33oUJkNfk8zUkDONJ16QCF5xQCOqyjRueKkEZ+YiKlaCg+Nhuh02rw8fV6eXqvVsahfLK1Go9FotHq9Pk+EXqfTMiIyNblZsa+xWIyVnJVXvpkWCf3Mqo6kmkoIUxZRSn6Tk3EeEWUuFl9a3rPmsqPRaFSqbrlS0lYHgMY+nyCMD5/Yt64wHyDEXLh2X+euUhMQ9Pb4eQ8HaRRJqscr5jGzMPlun1MVNRG5dbP/p7RfPB2mz5l7P66TSe1dXH9QdVa8YHnJy9YZCRud2nKpXlfZawY2DcpbqJR3MUmzCVR+m7MgfDJFAtnMsVATLE0sFpOGGYS1BZVqJe64TtBUFzv56/sKvL/E2695CN4xw1W6gjkej2feXkgIW0PTGwx5er1ep9NJF2VpmCem0+n0er3BINqvzKoXiUTnZ3DLLL3iGXee5y6G/hyATRtPGlifB9+V8w8zJOaf8IaBt4XM5kqdrKrL5sYmqQgSbgqfo5D2LeVIUR6tynkpFhakeUS1Q8KRTQz6+aKxO21V9izZhqmGROm+IiF5hUxowoeEKgueTX5IxAtDZT6ZJmg0mlgsMbXD2Uh17uBMmmR6aboyyKR4jpLpKAlSAOT2cqc11P+t3VzkegURvnL57GS+pIoGIK/68gIhUGoFX7NJk6Zq7UrJDkMsFtdotEQ6mKTRkLy8vImJCdV2C2lUoZXH5UmiUDOuUgx5QgEJJVQzCM4lVpHS6fR8LcfjNL5snd3oadu9L9kVSRJ44iGfNTfEl8dbiTJQmpjMptJSPHseiUT51aHk0jJSKedflcpG5AE6D41GE49T2TDw7Mi6kaxFyf1Mcql41VW9KPGYkIn0K+94JEgl60DKLlceuXIvAknVwUreMeR1Wq1Ge2Vje2UjRyrkPrL7VIpMVYqUJJMseVSznCxMSKtqqneTuwKuVADAdhPw9otIK/ZI6ueTe7+Ur+D6RXKHnFQv6ksmUzoqKY1UOs9Nbhp8VnIPINFhhlv02eRUVHT7E1NLyph48mo5WyAVI+OxvCi3zUHOnWdQpglxGS2xH+H6VoPsEY/H+euVZfuV7BIQQnQ6HeWW7ucMrN55PY3H6dVyWiil4XBEtXCUEmxzx1RzuQqrgvMf18+eRhn85sZprirmICNzqNArRSQSnVWDkWE5fmrr5jMClX+Y0qWc/0juqSmFvLGBzSbI9i9zRU9/TwghiWCMRFxQUiTg9q7I8xSYshWZMrK5jHFqmJiY4Xsjp4/MfUW6PSGZU6pAKQXynXUHdpQ7zEbxUrNwyOvu+Nbufafk6wevrZbFkLNfMmZwt1LOfuXAcG3Zr3nit8xn+zVLexrTYUbsVza4rtbNGKawejbfoNfrs9wMnX3K+YnMg6ep2b95btj4NcyUKz/zHJFIRLXjgpDUyz4A8vL0szqO0ev1GeQnLyhJK8ni+snci5zty9fpdOmCU00B/AGt9xWk5YLLXXs3ndoHtgwrNSt5L7F6gfRaQc5+XUN4H9qvax3Xlv2aJ60jZ7/mHtehb4Zr3LyxeZ1sjBbrYvLy8ubDzMrUwMIGZMAUjtXG43F5xoLvhScmYlfXsKl2gV67vVI0Gk03ZZiMvDz9bAwpCCGZDZtKc1RbPecelFIWPWX6Fm6eW7V084XpZhmnNL9I2Ry39FU+hkqlTX3X3qyHjJz9ulbwvrJf1w2uRft11ZGzXzNqvybH9embYW5Djs4g5AV3jYbodLoMjVNuIYTgmjZvmaHVaoBMcsgM3rDNB5VIOlh1rWJiYmJiQn1kOR30et3MdseZLSs/3ZjyhMlVBLNwAKRj01dQHnbwYD6o8dWF6giutP6sWCi76hU9TVyjtZyzXypcZ/brusG1Yr/mG3L2a85w3fpmuAbNm2ondIZuXdW2r2/zNuWbItlZauQM26yBddNy2EBIkVrY/gdeRTUakpenpxRSOL5swXbhy+uNKe2BFKNMzHoGGJt9xGKiTvLRF8EFmJGP+7OzENcKX3ODJJc78Xnd4JrrsnL2KyVy9mveIme/poyc/ZptXM++2bWFlAvcWq0mFktxqXHypEuW20iuRUx5yMWklDNss42U3e7ExASl6gPELMbjldq2zJu75tvejyvF+81ozWxUhhzmCXL2Kx1y9mueI2e/poOc/ZolXD/3m13TSLe2PjERS+4IKKUpb3Kb51d2zDHYLE7OsF1FxGKxSCSqjBM9k6AU0ejENW3YcsjhOkDOfs04cvbrqiNnv3K4isitm119pDtbmaFfTndYfNJd/u8f6HS6nGG76mDb09l1ZzMb4olFjpopgjnMAd7nEeGvV+Ts12wgZ7/mA3L2KwcZc2y/cr7ZVUaGKzIy98vsotLkd6d5+Dgd+Esbpw8+XOFsgBCSO3U6fxCPx+ULVa/UIFFKY7G4vJNEJpVDDjlcdeTs12wgZ7/mFXL2K4e5R843u5rQarXTubtwYmICSGEatVoNpdqZ7dknJiYyh3zNHtGoyJpWO4tBonOTr/MQUzBLlNJcVeaQwzxEzn7NALk0yHV68xA5+5XDnCHnm101pLtqnUVrzZLIxMQEISn2+jPKM2jeKKWRSESj0bB98CkvsJ+056KUykVKOWk6U5i3V2fkkEMOOVwHmAP7NYPI2a8ccsjhGkLON7s60Gg06QzblcaqikajKY9i63TaGQ9dKq/I6/V6fkfHlRabXbw4gwXLIYcccshhbjA39mvq5UuDnP3KIYccrgnkfLOrAEKIXp9C8uz2jCkQjEajqrtlGPR6XSRyZddxTAFXFASWzVzO+IyjzCPb2C1dRzsDW1iSpTd9sslBpadJcAbBS4+X6rRpXtkd0CkTyOVhBOVTH6rjH/yv2ec4BaRsWTmtuypI4g7x+BVrXTaUp0wnC5oUmLGOa/YwZ/YLyDZk+a13f+RPN97xUavR8KGcy5RDDvMX4f+Nvu0NXWgd++XI/3e1yzKvkYuhP9cghOTlpbAflGI6l29GIpGUJiwvTz+rln5iIpbsmBFCDIa8lP/0+tRnx2cEpLFXEMZ9fQ0z7Zg19PkE38hxl3Q95QzQtG043H6ocvpFnGkQQihFY58gCON9jTNAkPGr1y/6/N8eP/p1XV6eXv6XThO0Wg2fjP1Lnqh2tQ/7fIIw/JzLnMhI9Wtf4+wOcwkhxHV8ZObUA7OqdebVde3P1AGEXIf7pgghYHXR1xCPU7ZvzVZ5qP3whinTnMW6wNLKw6cvjFzy+QSfTxCEi8O9x2pX50O6AHc6Wcwe5qH9+vQTSz73TUf+PTfn3aCDJN7cZ+4z9zkPPw0f0t9290c+//T99z2xGDmkR27dbE4xS4aNIRKJpJx9zMvTz9LqWTQ6MX+CDvEmXFo9m5lxeYLMtGUo1cL+vu5Ka8g9xMbI0ytqlpchZqkDMyg3GYTgke8+f6DU5D0xRQqZGojRsaNxc8/6Fn/qwqdYQ5tBUEr5/NiS44xgBrVOIrjh2MkDpSZvx4yQm3/ga5lFuiNPye1MXJWaGmahByhp7DtabjVwvxiM1lLX4W6baeX65sA0c5klzEP7devdH7nvicWUgtI4QHKfuc/c5zXx+ekn7rg8/Jtfjvx2mv3G9YrcutmcIt0m9ekbtsx0ZmNzfCQSTeeYUTqTg+FYLHUuPJLWAWZ2LL5ruaXAcs+G5hkjKI3JZkJM0ehE5gMyvMwAACAASURBVH/sptcrWkGtXl5gsRQsr55+6UQYDAZgivxOOvIzOnY0srWzFCCU0jnaI0YpMIM5zZjWSRJYwCphJss439Bccfciy6IHqwEQQojYzthi13ToznAPYD5QU241IBx0t+1cX1RgsRRXVLe5g2HA6Kg6UA4AmL0JhSljHtqv+x5fDOaY5T5zn7nPa+rzvseXzEi/cV0it24GJE24sq8k1fYVeV6c8FOpNF1iwj/R6/UAlU9ByHP8ExMxOVny6DmzhVZlQQiJRie0Wk0yHZ1OF41GVfP60usJFpJzl05pKxiMRCI8y4SADYJlFsLhsMFgSCaZ5YBDFk4sFo/FJoCUxea/IvP4m5dwyr8zFIOJiL3BvQtKU1DghZCSvkLO0mx+PB6Xn2dzVkqWD1sf4IukSsBIxWIxvV6n1+ui0QkWakx6HckCkOuUSZXSSRQ76WuijfB8AQCNUUrkMqdb3uSfTOqYBf1+k9nsqDlU07O2PpCsYGwrBXh3nZFXaRQma7/JX2VS8qNkZUh5eG+OtY5SSohG+QSYqtZR5XE+WUOSF675t/jEHHHKf03X2fI0Vd2OSuFT0mG/Q5wzoixSnyyx7OuC0afKmaeUcstQToYdDhsAT8eaij2XAQB+d0ftoDt8qtdlM5kdwDxc20wXg55N/cwUJiZiyVFACIFer095mO0jBR+K0zgAyqo495n7zH1eI58fKfgQckiD3LpZYuhgqzzUfWFYEMZ9PsHnGz5/+tsblnIhBxp7fT5h+LjL7Dp2bkQQhHFBuDjce2RLCZE2plEAxOysa+0dGWVHCMZHLpw+XLmU5RKJRCj9xotjY6MXnv2Lx55+8aVXRkdHR0dHvUM/ba9zmiXDryqbiqbPJ4yOnO8+vIEtE8ijK7nwXu9rY2MvnXvh6cfupDKF+BPP/uLVMdVBLP50lkajcbUP+3y9jaX7u0cEn0/wjfYeWkEB0JLaY73Dl4RxQRj3jZxtrytlY5R4PM6Im51iAl5uAMLhcCQS5Rdw5K+LH3mqtfvCyMiohJEL3d/9ahGVwKTU6ipv/Pf//C9BEARB8I2claUkeSMlVUd7R0YFQRj3+YZ7D23IT1/FAAhxtY8IgnCmkZQc6B4e9QmMo5MHNpgh1iAhDX0+YaTd5Wo9O+oTXn/dN3JyF9DQ5/P5RtpdAKpOjr3u8507VEh5ysTZet7nEy60riOEEGJ21jzTfUGWieAbHb7QfWhDPqWU0oYzglBuBWB01AmCr69BHi8qNHB0uK+11mlOMdZkX/Pyvtg+PD4+3vNN/Z891f3yJWF8fHxcGB44+dTjFvGAlk7//xwf8Ql9jSX7T788NjY2Ojpy5lCZRqMBzM66Y30jlwRBSJlXY58gCAI7b5ZZsSHd+kJIKUsgCILPN3yuvbZELPbm48NCncMIwFo+Pjb20rNPUEopveuxp18499LYWEIDvlbMMwhM7pgBCLl39/gBg911eFc+ROckpQJIJ3yYQgmjI72tokZN3n6RuNwmv/LACdYD+HyXzh6vLUlfNu7w3svtrnxX69kRpnWjw31Hq0rnSusIIXTzc8NCrVgJguAbOb5Z8jqy1DqJHdrYJwjDz7lcx84xKQ2fqGE/m1enEx0AdhJM6G1A6f7ukUuCMC4I48NnTxyoFE9YiVqkkD+ro9VyXweALq04dHpwxMcnKJW9Jmx+blgY9/U1gOmw2M5qBUHoa5S8SgUFRTkz14UwfHxzOnvByW3ScgK0enmBxWJZtecyRB2AwuOblwub0Wg0pRs7swEVU1Kj6aOM5N2gk6WX+8x95j6voc+8G3KRe9Ii55sBAKW0tLH35AGnzWSUnhlNNueBk70NJUpzZFzdXldqFlMZjNaymqNnGkrEyVRi3ny8+5Cr1Go08FTa212i1xCNxgHAeO/Wvau4RGaHq+HwrnxKUwzBgcKG1gaepoEVrXVdpsIvXbX3hy9+o0h0z2ISZdWqoOohYLDXVdoYGRq6eAaaBxr7jnKZG80O16HjmxNFNbuOdx9O5vg422IWT4XbNrUd37/OYTUaEqctDEZryaZ/+N4XKAUQi1EAMNp3HHAmS0l2zBr7jtaUJUpmdR44WSpLQA1u06PBeuJopS3Bkb3yQHe7y8xPb5s27Cg1swQhf780xQ9KqeaZHk8YMNtdDp78unKbCQh6OjoBlDa2NlaV2UxGnj+TzfnUs42Klzj5x+NxdSUajNZSV2NrfSnLXKkb4mIFABgsz3+nYmmCnXsr9r7Q+rgpHIlEImw3KFepCF3s1ek+/sXnTx5WqpS11HX45HNJGwMJyzaDYksFK2nofUalKIfbN9+eaqY9HotQuvH739+3amlCZQ1Ga8nGf3rhq7fJyWi2h1jObtnDeWdpXFmgpLEvWcANrQ3FzE5MyiYhBMh3tXcfqLTLPYDZ4TpaZU1XMsotGRmdqp5j19G+BqlyAVwFraOUPvDNFEJJp3XcV1MlV9afUkpud7Wn6ghY10flU3kG68kUjS8/If+Th1IoZrsrX9yWubm9XdHTGYzWUtczp2vTTcsoig+AljT0pero+xpLFMymrAsA4kJoUpcryU2ej0hXTkopWwiVxihSz2yufKa90mZAyN32rfkaqjGtg5SX1ZHXSZGOTobwj5RSGo/nPnOfuc9r8XNG+o3rEu9334wy0+hoqCu3GoCQp2NfRbHFUlSxr8MTAgzW8gOH7tcklrOMNrs55O3aW1FkKVi5U0zjrNlzu0ZDCNncuMNhZIcIKooLCiwrN9V3eUMwOmoO/6XC1hoMIe+p/ZWlixc7dz03FAJgsJd+kZBUG/McLofVAPi7dq4vslgsllXVbZ4QYLKXu9hoo1AufOf+ygcWLy6t3N/JCrb2755exg6GJUYdzDFTjbrkv81Wa8h9cKXFUlC0fGsTUFvjtBoQDvY3rS+2FK1vcocAo8O1q5Ayr4/jeH1xQUHByo0yx1sANTuEEEIcNS6HEWF/T/3GlZaCgoKC4oqdbUMhAMalKzZSmjgdZDCEvF37KoosllXVbZKUNjMpiQc2EBxqq15pKShYVd02FDSZTOmrWh7tmO12BN1tO1cWFBRXNPWzQx5bDpRDFonRajV4u7YWFSxaVLT+oFsiAKIhwDNt7iBgtleVyxTp5nV2E+B3N3WBkKodTqsBoaG26vVFloKCAsvKTQd7/GEAVns5gJ3LLZYOL4CQe6+lgJ2NgaOxrtxqQMjbVb9xZYHFUrx+Z5s7GDZYyw8cLkzJjlxlGdhhPrnZag2561daLIuKHtz6nRg2HtzhMAFhf39T9aoCi2XlzqZ+fxgwJdcaBaDRZKHYdbKiVBRZimVFqXFQSpsr7rHsdYcAeDsKFi26p6KFTPzNqnuNQGjoyGbn4sWLF5dW7j/jBwxLi7eyUXbWjhkA0P4npbWzQzVmcWlClSYh4IObVloKLEUVCQE7ROXIzCalFOUHqhxGIOzv2be+yFJQXLG3xw+TKe2UgCTDRM+xvthiSfQcX/l6whueXa1rrrjHsk+sBEvBorsrmjEFrZNakVjWYovFUrS+fpAQ12QaIs3lMG2tXmkpKFovaWvVgUcIEftPSTFXWiwFq6olxdx1uAqEENQ47UYgNNS0caXFYrEUVezt8QMGW+l2M1SbY+nOB+V2tm/RIsuDO0GI45tflzr6vRVFFksx19H/4/2JY2mp60KsTZJBbk/9oyOLciZJtbT2RPf+MrMh7O3YWnEsMC8dM4i7P1K4SYTMgHuWLox+5iBGNE5p7jP3mfu8Nj9zSIf3u28GgBA4XA4rAH/X1lW7mt0B4LK7edfqJzu8AMyOLasoIURSI3/PthXbWtwB0Iudu1ZvYybX4QIFdjntRoQ9bWs21J4Y9FOQSwNN25bv7Q/CYHfWsR1EjEhwYP9ndxwbvEzIpZNff+S5oTAAw406nT5ZW4lJXF4ymBYYQQBPx57V91gslnsqmkEIIfd/kRX+1I7PfaX1fICQy+dbv/K5qk4vAHPhX3w2hSnN0CbCQ20VRy5RSt98009pjd1qAIL9OzfVD/oROF9f0TYUBsz2x28HISBfETleu6G2czBAKS4ONG1fsU/kGKBUPfUODG4rtlgsS4ufbBq4CADUP3ii9pQnJLLLpQz271uxrdl9mRBPR+3aNiYlI6UAzOzAhrdj29o9nRdBqadjz9ptHd60fFFKZeLhoeY1FXs6L1LqH2zYvLZ5KAyYPvGwkxvb+ft3bzsVoJT6AwGS4IBSSmlnhycImGyr11FKCAghVU67EfC6D7pBKf3OmjstFss9a/d0DAZAKXCx/8iTbj8AGBbcri4X+2SVGOzZtmL7kbOXAPjPn6jdsLbDA5gdVc4ECzw7cpUl2PnmF8tbEuwkGD7+xHdHNVoSCASAnavvNQIhd/36TfUdHgAXO+s3ldS7QxBrLUl0kyg2AElRqjfVD14mgcH6DaKiVJo5tWf8UgBEjA1iMJqMZkIQGDxW9cAdd9yx5KGaAK7MMWMYeFJeO6tWrqFQAISwJh7s2bpi25GBi6AIuDv3bFgjCng1gMnaLwghrnK7CQi564ufbD5/mVC/u+XJ4np3KKsi+nu2Lt/eMhgg5FJn9aqtUs8xB1pnMCdEAcjt4Iq1jicilzUQ8GfR9cmvh4ea11bs6bwIGhhs2LSGNT6b00kI2cUcGnd9xab6josA9XTWbyo+6A4Bhk856+JxClltFv6RmRAE3C1PFlssBYserPYrS6ny08T/yx39ttXVLYMBEL+7pXqV2NEXblk9eV1kIbfVNFM5A4SIk1TyeUVHQ+9Rl92IkKftS8t3DaRmYb5gltyzqTlmrDxXfe4/95n7zH1O7XPKPcZ1j1wsEFCKUpMJgH+ofkAaixBCqHvXkLfcajUt/BRol7Qnxz+0bwAQg79R2t/i8ZeZzWbbZoqgzWwAYHOdG3cl5WK2VQLPieYn5O3voESr0Wg08Xgcb0fCgMFoWkVwWq9XXRdGu7o8daWlJnNZzbGyGoRD3qH+no625zrcfkopIVLhX248xxlzev4rL3vXWa0mk52i6wqkEfS3UUpFIdxvNRmAkNc9IC9E1K+5s56Iwwusljg+m47jtmRpi9PbS0tW2x2lDrPJbDObTWaTEYDxo3dNUCrpZMjb3yG7kRTBMJPSwwRdKDObAPg93xqU6gvAYPWQt9yadoOZhNBQV30AciiCQL3b47LbTeZSQk5JSfzuQZFlxcCALTh2NblrSp1me7kLnS2E0ifLbAbA4/5WQBr2UuD2whX32kvLbCaT1Wo2m9lmNqOpjKA5xVCjzGwGYCo7Nj6e9JvJXErQlXZ8omCHkMvfPH9xs/1ek7kUOCVNBfjb4lSr1cRiE4Q4Cj5qAEKenhbpLUIpRXOPZ7vDYTQtfhiUUxhKKXk4s2I/TshrkqL0AyQep4Sgfu1d9SDxeFyj4Ye2hI2m0Oz2VNpsRtuG+rYN9eFQ0Pty7+ljx4+eu0ToFd9gSykFIQNP7u4521pmtruO1j63ap9qrC4JuHVcSHrfZC6ltGsyNjcAz9lMRiDkOdPCOKIUhEiSm6yU/qG9UvdCADLQLPYcLoIWlmIWtY7Sf0kRCH46Wud3nweoWN2TiK4SaBMzDw2daghIoqMINEiNL06DTIk8Z1oCCfeRoqXHs8PhMC60OoHTktpUNhyvbAiHgt6hnlPNbU0DF0nGAbwUnEPq6A/2M+KU7zcWLrQDp6QuOk1dZCG3BwhOpS+noliEUEqr2JKzp7li9f7/5pvKvPTNAFBKo9GJ5OunM0TsyIx0UUaQYmogVQI+bFHuM/eZ+7yGPnNIg9y6GQgh7IxGOOyXHTP2kycYAmAwEiTWXMJvxilns92hsEgGJu78VAooghZSGo/HxbzkHXwmQKMhOp3C5hHSuWlns9svZmMwWh3Oqsb2sxdO1j5AAJCFYuEDcuEZUhQ+sxxE/i4TeVbXZpRHnFQ6wUnEGHeU0iw4VrY9NhiiJXuOn73Y3Xr4QFW501lqt1q5MzI0Fpug3DKLen+awWBKRJwLhwNyPDQAUoVlwSsVAUpFr09mE8q/Cb/RlLKB9eBBtxcw2p1VAEid024APO7dfpFHc+Xh3uGz7UcP11Q6nWUOm9XMnQGCch1JfGbMKEhM0okl2AEIxw7llDYOcUAsV6qsxkyGx/xBMPmqyU9SzXkczcSQmrlhGo0mHue5FcdaJLDvS3u7vGJtGYwmW0lFdfO//deP/+mxhZGIzEyWEIUzsGV3lx8w2Cqfqc1XDYInETAhk7JpSOihojoIWvzBLAoZDl8W36YUoBiUeg46B1pHVFpHCKatdWKfAG5tPw0M4NowpeD6TyppK5F7GyYfBkIk8RoMCwmoX602pZW7WrsvnX2mIp+9lciFVyGxG5E7+kBiazcAmujoyWR1QcikcqM0hXrz5aR8c/3/2fv2+Kiqa/+1zpkzk0ySCSEPEjIEQpRHBDGoEDWIKFB5tVag9XHrq/ZBe6X91fdV6aeA1/por9X+LtZfC9JWUfHVImjRyitAQAQReaiEQMgD8s5MMsnMeezfH/ucM/uceWQSEpIJ5/vhs5mcs8/ea6+9zll77b322nj39AIHQH3ZqpVHSFD1DFjDjEJRlLDhGTkOu3teiyAIWihgA2IM/0ioKrVSK7XSOEy79a24oHChr5vRgX29xw/gcDhyEasJ44ZH93L7Pebw0AAA6raB+epeE782LK3fdt+Uu97Xg6MDjQKnmiVszTSUOc8HzWNCCCBS84xZPUOybcWt01bA+EUP3TO/uKiwwJ3pckBm0T0PP7m6dNmZBq9OfI1mqBBJksdrxIc1zcLEsgv+r04z4xGPB8AVfIQ2RKcU/GyLtWJJhFG1dn3R2ufuKc4E8NeXV9XXl5fXe6rKNsOC55YUu4AGn1BjgdC2a6Wxhm3QnM1FYI9pLYy+84ctAYMUuV2xPaW2AhGrny87sqigsHDWT+Gf7uJCAP+BDSvV4tzLXl62oMAB4Kkqr6+vOlLl8Rz96KPxv3hlQQEAZW9ogfT3kdX581fSMbQhWLk2mo1IlD6+IYQQd4oLAAAFQSDMoEftUzzKdKq+MkAQ73FnAoDfX2+WdjR0s0GwFXV+oVgvkxiGxxD0BTazEapeXTrztaXu4nt+evesokJqSjjcs5Y+uejVO9/qriO62vbtSx/fUPTKAnfh7S8//jRjpmtEHVk9ev5Knbjg2ikARGum9v7qryp9Vuuj292Zxmoig8mgfzmw66mT3pC60AI5jSk9kzoAbSYIumKdcecp+4VA7eUj7NdGM4qQEBIUTEAAqHr1vjBiM/uX/734tShig4iKQlD/0ANWB7sLgx/6Lmdyg2ITnm8KfSUUEonOJxet0+kkhGjfLE/9+0G+DHDDjILqr9CwiiH6KxpsNlskw4yW3yVYObVSK7XS+Ep7jChDzcGBC33djA7LttfXA4C76GEalFFdNyp+tqgAAOrrDzBCUFC4MpcEn712QQF1rnsVyKtHqgAgs3DRQr14fUmHEEKIYYKcAICiyAqzqqCrZJ7n6OoZIjN2P/rWMw/edfPMKZPGTXusrB4A3AXf4nlOJf6yB2gIegBQFEKmPK0TH3wLHC5mg//wlYXh3f+Cjd1T5QEAV0HxtTqB7ic3VZw8WbFpGSDCa8EWI/XUYoa8YGyvhvnzCzMBPGXLx02ZOXPerT9ZuvTBZ1/zu93hzSMCEDpaQkI2V9EeWzaNecdzI7XICFfBdHq4Ky039yHKqaptxrrCvfaa6QvVT2w74AdH4ewnlhQVAngObHhJ7Sbuh8WFDoCqDSWTps2cufCupUuXPr5q/+hglBIDT7SZ8m1V9QBQWLxyOKFVq5wMz8MwzQky4YHLCgCgvnq7KZ9mt+850eAHcBXOvjtXewoR4e5ZhS4AqC/fYFhgIYTEINhluqBou2gwd+XGkycrKjY+EXagqV3EqrI1j//k1nnTLissmP9qOQBkuovDnHgWHYQQUMfH25Zqa2da9ERalMbgFXogx6AJQVvBSnNoMwGAEOVIvQfAVbTgoVyt8Yi4cHaBZupGI7ugcIW+EY4Q5ssR8lkwow+kjud5AHIOUqfzpGvWEXZFy1UwfSFje+Q+qL18SMrK6zXB1BfnEfHu2ZpgBpkTFJtx+XN1sYniH6B+RbexH3p9imdK8ENvnDYJU1Bsb2uoeLN0MotjgPjQzPz8UaOCx7zHhWFGIcuyLIeZ+db1V3TYbDZ2apIpVonRMAMAQohCiJUyqdRR72uq9jZXe5vq/SJ7vdrbVO3t6Ox3CiOknX5vtbep2ttc7Qv0UpkBj08r09tU7zO2XfKY6uqUfB5J++1rqvY210sm3nqrvU3VLFcjpTSnL4acF3Qa42tuAs/35rkdAxMXlm2GiDzPC4LgcNjpP0EQOI4rW11WDgDuBS/++4V7inMJGT717mc2vryoAGgYNG10BgBQuOjddSsXjkPMLb7nhY9fnO0G8JS9tRwAYMWGA36AzOlP7vjTT68dDwAw/tqf/uHjgycqKo5tWmYOT04hSVJY8eR5jud5QgAffudYxYmKg++sXFhMrcLxC3+6qDATAOqrP1YUZe8re8oBwD3/+Q//584puZKUfcUdTxmJR9VzyD39uT/dXexGLFy4ct27iwq7ZNiKsiN+gMzpz615uDgXYPzCZ/+0oBAAjny+BhWFMC1+6afXjlNb/MJHBysqKo5tDNtilRJXweyHinMBIHfqwpWv7Xh5QXjuhAcBqH5+2xE/gHv2ix+/cE+xG7Bw4cp178TQIgCAzOlPfPzCXVNzAQsXPvn6u/cUOQDKt63aENuQVKXhmc1H/OAoXLSgEKD+wFtrdJvW7/cDQGbBLxcWAlCGfLxpmb4fiRl4udxFhaph8P6qsioAKLz93XdWLJyaSwjJnbpw5bo9xypOnPz0lUVdNefD399xRbYij7npN397867LaHPel2WF/fbpY77n3v/cA+AqfvjddSsXjkfEwoUPrdnxcLELwH/g/eVhhqQr3o8g2CdPfvXBr90AsFwVlGdfeWiqG2H8wmdepoJyYDUwAfQy3XePQETEKS9tP3my4pgqNgiQe+WdS6e7AcBTf0RzaGN820hXHRNc7t7+C2qdadET6YPvv6Qy+J23V9w8VZO8dXuPVlSc+HTtIgAgJGIzKyqObXwiFwBXv3WgHsBRdM+7r69cOB7BPfXuFz5aNj1KdFAGhYveXbdyUSGAe+o9L+pfjhXQhU1naGWPpY4Z8We6fzgCkVOUc5I6I6Kxzvjpy5y+7OMX7p7iRihctHId8/IBPLPhgC6YiwoRsHDRQ69sVwVzw3JCoPjlHSdPnmTFZurdv9TFxgS9xS53USG1JIMf+o9fuLs4F9BdfPez7Leyyy8A6eJtPbVv7SKAqX+KkU7VqNOW3brgclj9xfN8P5pzkiRFMs+ij594no9kmMW45kZBSDfPVBrsaaLjx/dP/+uLc9e/MHf9i9P/5+7Uy5LVu/c+MHf9i3PXPzB6QNAZkqZfNuKZlXPXvzh3/Qtz/3qf+5zL7PTblIU/KPrL02qZ61+c8Zf78xeO9kpqnoxH/3vu+hfm/uVHGfSp0ZOGP/7IFQ8UEwKEFI//y4tz178w/dGr2DIzHn1y7voX5z67sMva1Zx/uTdjIPB24Kaxv+nGTwdPevRsHOEC8mkM69fOcchxvPLZoyvfLnppYYGrYMGy15lQdf7ytx5bupswQxuPx59ZfPtzm25/TsvjKXv+gdX056r7np6+aVmxS43bwRSz4ZkVVZGmdWUlvJBRdxHlmec3L1i7wF10+3PrgpUCgGfPuoerERH2PvLk25etWljgKpj/2N/nPxZCPMch2bBq2y+nLypwuGcve332MvV22YHM4qIo7nyEwIqnN0x/eVFB5vQlr5cuCZb79GNVdJmCafHakBZXY+jcM+559UjVbLc7s3jJOr1EHQ7XVMQ9Xbx0BAghVct/vLpo05IiV8GCJ15f8IRaaXl9QUGXA2W/x+Mw9rO//K0VD5RFeyZIP2prgy+9f2BJUbHLRQ+YItruVni17Mg9RUWOwkXPbVz0nOlphyMTCCEcd7TeAwUu94JNJxbUb77vyp9sKLvvsbcKX15UkFl0+3Ovs/1cX7bqsbcRESItC9DmPPGqygQA8Je//eQDu2XKKyPxAACw9uE/zFz/RHGmSZDBU/b0fasIAc48ZCKr7nv62giC/fTyKkIAl+uCss4gKI9XU85srvcsA5ereFnpyYePrB43d8WGA1ctKTKLDfjLNz+/GgghiPe8/sWyYheUv5V/wwNROsQMQsj2pY9tKFqrmftUCEnZ0sffKvxTJAZ32cxnVlYTQvCtu56evuPJBW6WdZ7yKk9BhHVfBhG+HOp6S3T0itQhap3wxPbjDx1ZPXbe8p5LnQGEQDTWsXFZwr58yx/cgwgEVj/w/Ox3lxVnZhbf/uym258Nsq7smf/8X0DEsuUbDhRHEhvD10Z1YjyivWcnF9Rvvu/KH7//wPK3il5eVOAqWLBsnfFD//h/7o7VSCZR+fYOx0EU8V5jcsV59uOKRQVQ/taomQ9CmA+mjij6C4BXFNKDIBy9AkmSEMPQRvVX2BUwnufDnjGtKKRbhhmoxnL/RzQYKGnCPfeMKRmms1bIujh/yfcqH/pLQ7Nu+yNHFKW/6QyTfrtkeK5TpVvs7FCH7j0tTc7LfebuEW7D3kc+aVjW/LvTRv3j0LN7CQTd7amZ4L5nYVYuiEcJIQpjNRCFEKZkeg0IUbqiQS98QHJ7oKTdBf10iGL3vhLxiAti3YzjOIfDHtavnQIRSx+5cfET7wdjSfg99Uc2PPbdmQ9upzKkSVH95qV6YA6/p3zb6vvm3rqmmtpuCFVrbpv3+Ktl5do2/2AxWwmYDH31EQahMwE2Gw+wY+kt963eFiwT/J7yPeue+PZ/rFVDdsCOqMQrigKw58E7H9+g5/BXla3+yayP/BAGCABBXm1/aOaPmco9afd2gwAAIABJREFU9QdefeDOB3cQzZmnes2tcx8L0+IbHtgWgdk7fnLL4xsMrak6sHnVqm3US3PRcKVrLnEcAlQ/c/MtjwWb5CnfsOLOA7GEAvEf+cMKfZ++zikSvoPMnw99Rx/AmrcP1AMAVJWtel+13RERqp9d+JPV1MlPY0h52VsrXj3iB3AUFN0NAACrV204okcKyCUEALc9MPMnz2xmoplQ8frurWtqovpmm5vz/hOL5jxaSsLNSRHV4apm9a03G0TK7ynftnrpvNtWm6IbgipgJKpgAwDA9gfDCcp2dZSsVD+9Zpv62jgcrsug6pnv0t7T5cBTf2Tz0z+e+VBsNrKBSFDdw/QgNjuWPvZWuVG6Cdn2YHgG37amWhX4aM3UxPLtpbc8EGynv6ps9dLXqvQ6oqxghHw5ls699ZXTIX3UR1KHiABVzzKdkHIZQeyx1IHGdpWGGCSEXj3y/HLTyzfrwe1qaVC15rabl4YI5n1zb11TRZtZpb304cSGZZr6Lq95iXnP3IiI2x+c+V3ms0HJfPzmmQ9uD93AELkvcPuDs8Ly7ZbV1QAk+HEKoXMPUxRh18owzPefokv9BQAchw6HnQuZVjk/EEVRCTfDaLOFWdNDxEiGWQ/MS0UhAMRKaTph+KXZPADUf3HiV/91+I0TEgDY8zO/P1IhAC899c+bf77h5qeO6fklX523pcbbVOeXQPJVeVtqvL4OAkACrd6WGm9TqwR+v6dKzxOu3g5fS423qU4KlhmuHMnra6ryttR4Pa1SGMr9/qYq6kAUqDrxk599+F9vt9DrGoVV3javxOT3NVV5Wxr8gVafSqepzJT7bxnhFgBE8eieiscf++yOZ776+xed7QAAwoTr86cAEOXsykc23Pyzf971pzqidPha/FSAZV+Vt80fNM1MJdPrJKSlDFWSIacodTZ4m6q8LQ2+wACQkIGWdutl1+d0LoQgIjhqVH5/09C34DguNNovC6oRCVHtL1lWCKEdr4aLoNe53/2bzm+OnvWQbpnoskU1Ew0XbtRGhgx07EgL1KcNtPxEEOzBwRYAIYQ6eISqN47jeJ5jBxOKQrQZShJKvDaE0gZShM0WzKM9zkTgQLWNqMZ5C94l2khUS9m5EKIToBPPlAlanACix1SgVLH1RuKSXj4tRytQfxZ1Ik1VI96z7uATxS5P2fLLbl0DLAFsD+oNRARFITrr2Iscx5n4TC0QhiF6yWyqCxtwHKeTrcsG00zQ8odyQC3Ebr/3r/seMzWHBnhARDr9rI3VCCInCDa/P8BxnDbtFBQARmxok+G5f59cVOApWz7pltXB3o8i2ExdbAbUXyvKWEYKQOt3s+FtklijKAazGRkVjGCh59HvU7nSzDYTVCbQb33091dzPKPl6McV6vUG5ZPtKUR9ZSR/5oOslYUAoCiK1u19KHW0Ro7jbTaeyhvd6cq8QV1LHcN2wn43dG5HZR0AXQf1lC2fdOuaYB61HEZIWOj0Uz4Q5n2PIjbBT58mdQZiQ74/ajfF+AWgRYWIiso3VgDC0mlsIJuHhDIcYtBfJoii1F8Dl9AzyiI5KIbuNCPhjjT8JnvYxWfORq/01jevCSv0F2Z6zdiX5ruSQK74pPTBD/nEiy75/Y/TMkE5vu2z33wI9/7yyunDAM6e/cHzlYAgJyT84sfjpmYLAHLd4a+/zhhfot9dWPi3K5IAfHs+8eUXZ2Q5AUCs2vf1M+/4ms01jnlpfmoSiEfe//ypXQDEWItWzv598tgrUpIAwOfbv/nL5/Yibygn77dPDWOOpaSl+YdNGPXzecPyUwUAAJ/vy7KvX/pAbBUArlYrrTotZo1w2qHjs3VfPn+IoWraxX+ZO8QO0tH3D/z3ruD1+T8qmp/cXrb99CufdQAOe/TxvEIntJdX/vRo6kvzU5P0+n2tf/8EvmtsFyAAGfboE3mFTqje9+kjb5v5qVN15P3Pn9qp5mw/XVvhzJqQzgPI7acrX17TsL9zAMjJwElf/97OLj8sFLphZvqqxPKViEfEt08jInIcpw93aFxOU4ZQxaYoak7t8WBmQojNxosiAdCVvTqS1oYNVNmrfhT0ij5S1C6aRkWG2vUxRKhFJIoie9KLEsbBQx2pKIqMiDyvjjL0nCHWCOiDA8ZkUn/QEQkd1mjDPnZcog6sTaNJ0PbQs4NsANDGA8ERjG7XsexlKKHsImCOIELYcWEol7RRlMpkRFAUdTKbDuD0MTREBK00yCimvSpt7EDfdBGDm0MMvDLWiMYuCDYzpFjDc8zw10RFFOjcC5rN1FLSqA3Sz1ALrDAA26Hue7TIg0HhiSTYUbnN8lanQbdz6C1Cgk4OwUJMwhO14WjqRNBeW3NuQ98By7Qu31/6IGM80GPckP6gDYEuvBPV74bexZoE6tMEfSd1QA0z+pQsSwxJQc50KXVG9hqDOnb16cNwP02fKU0G2ELoD/VzwXF6XWHEhvlSBSVfp0pnss5YlgZaTixfAL3fqY4I4Zuh+VHEm1FA56S/TAatINhCz2vusqJeQSAQYM2zKDvHJEkCCJpnYQ2zGKFQu5qAlSJCqa9hvisJ+PzrS/7fxXWfbPn8p/9ps6ck8MxwBVR9nfiLn0+Ymk4v8FmXjB0iMndV4XBOvV7zMgTBfcW4/zz72fJSY43sMEAJqUUrZ/IV2lWnc/JNlz7Y+cXvDrLl8Eb1gQgwZPK43yzKCNpLTueE6yc+knjowX8EtEVXwT2C+iwq9V9oQzKFAOLsMUl2AGhqeWen4fqGl/dv0F5GUNhvgLl+bX4elI4ab7P+Cico2gMETPxk3ifm5UoakTNB/cknjcj/+Y8Tfvv86a/7XU4GThojWC/o7ro9xyni1TZDxHAHVvKEgCQFJw5NZ60oIV4TWiBgNZIv1V6CIFBVQWdhHQ4bO8ygfhqEgCiKplEvM/g2az7T4JXR+npOAgCBQMDhcIBmmOkGkrEwQilHRJ7nTI1ipofZQac+hNKHLMF1Bgy605g1OtMW4/BdWyfRh2WhA7rQIXs4q8Bctf7pjMIl41y+oWpE3bqLYp7p1rXZemSJp21kG2W0WoFahqEyQAnQuac3Qh+isX1Ko8ybqDXRFtXOBADkeZ7jMHSJI3TQw1jvZvoBgJDc331SukiNcFh1ZI3h0bCCrXPJ2AV6XYTe1To0yAHdHGJS06sEkULws00w88JgKpgXf5jRuf5sTO8vGITBPHYPFYPINBPjg2E+C70udYicbpjp65yhpl2XUqe9WUH7hy0qCusMphlTDvt10ltBs4Bmt+vQBEnng0FsTOA4pCuNpi5TFEX/cAGYBwexfAFY+QzLty7ppGrFbrezH0BEDoAHwB7oL9NWNF1/UWJsNltYRSmKZhPu3KGbZ+EmFg3Qd6mdi2EGAEDohiC0UoUQPPX6vtT/c0WiHfi0ETkL78hZ8J3WPe/v/+Mhpy0YF4oQRSHXjihKBwCoP1zx+7+1DJ9/0T0lKXb9rsbc9sra1esqay4d//gcVxLwmQVpZHuToUa9HxRFAfaKsZzymt+/ddp38cW/WjA0U0i4ZGo2OVDLlFP+wCPlP/k/U6cPg/bjp3705zNIhjzwXxlJAOD1/PO18tdbkn9wa/6cPJv7qjE/P3RolVZwoK7+f35X5bwi+biiKAxVeSkCAIAoHVEUgoBKp9/TJBIgCEiAYLLTlRJ8YQhRdh79cenIZ57OzgXx8Ib9/10KpGTszQAAwoTF33lvcQSpY1uKgBpVhL0rdux+9/iLFQmUfnt22oJLK5872O9yMmDSWF5x6uyjiVnvTyoNTMSlbRYp9i4AIIIg2OiMHbsmBlHd2SVJYtUbIvA8rygKrSiMcaT595umBvV1iZ63DSAQCAiCoJMapTSq3kRRDFlwMP82ERbyI2IVocZVlAyxND9c/uh1xgRjscGUzcAaeKwFG3vJsVQXvYFaZhNXI/E5LH/CNAe0AV8ohXqnsFdC6dcGiAvUFTN//YFXn1lhHKZH4VVoi8I+GJZL0RGp+VEKCW1dzHV1t5ndqihoMZ5PqTM5xfE88rx6drLJ/y0WqevqVgzsZhbcTMSH+7zEWkvoRXa6jbnIdVlplyVHyBBkTnRuMPorTLYe6C/qcMHqL47jdP0VgWaw24XuBkWMBSb9FQWU7HMMYaIQggAKWClND64/+OvKgh+UpBVm2QDAnpo67fZr0t7e/997gzwjQMbnCXYAED27/3r2FIFTG45fenHR9GHqXe273/H5a6d2NwFsbTo53XWJE+w2gQAx1EiCZapXmFq0u23bX648SgCavv7g0svvuEiwD3NdDzX/NtGvP6cQclnmqFQAEA9vOfL6CQDi/9trrvGPDBsFzvzLCDlDc8qnDpcfBIBP/WDkA4KJqjF/WJXN+Ey2b3340MuMcaVKkfpX2Dk/I4wjQrUWw131r+byqhc/awfS/rfX0i5/JCMLErIuIuRg/8vJQEm7hEl/0YE3/d2P/tvnAfFnm0XRNzp4nkM0zDjSacIoj4iiyPpj0DCdjLZDeHTOmEe130xFALGesxk7YldX/RWbq7/A83zsR98YQRBfuXXSGtC8UnuZsvMNwnF/u+2yNXS9AlGJuk4YO166ddKfmJXSQcCofgc+OHP0gwD0y6EvIZ4fRNmtdL4V25rbJq0BAGqeXrhC1S/6K0pF8a6/iLZKbqWEEKnJ1+7/ckvnit12Mjzr1lnDZ05wJoF9wlQ3KasMzuUpSl4iXVlSWhRFAUTSccITmD7MTu9qORWxkd5lV4QUQ41socQ4Y6iX4wucVWshm5r8d4AAAIJ2RS8t+BwhmIR2AIDOuh2ar0Wjr80H4AQSXI9WAh66QmXmwzdt0vRhNkjgpihKGSCSkBdOURhjiiiEsA7MJOjyKx7+x6crSrVVfsh+/Df5lziNK2NqS9FUAv3Z7mlQKWxsrvNlZFH6w9F8oaZRMYD013lHnMVpRMRQxaYoJHShk+OQ1UyxDOjZPKbH2YpM8kRjcsRCvIVzhM1mCxvgKxZonYaxOJ4NfDAyqLpFyRFgelBRlEAg4njI6PFocDK00ANojm30o2H+dJwHKIri9wfoP/YjKUny+VRsmggRCHGNvqAwEPSX6WK86y91lcNKCQGY85/f+ufLCzesLLxCAqiuW7d2zzsnZAAAmz24FkQIAWiRFAAAgSRL6oJ+XrI9yE89a/CKxm9TvbqqUNRyVA3NluMURqTQK/7ZQ+wAAIiBsK3Qy/dCAADAkTG1U72Sgk4nAIBxJ3F4Pnx8rCMAAKnpN84UZUIIHL//gV23PLhl8VsNbcGnQlqk/sm2i2kLMdfLqRTL9K4kyexdiiFD0iSVfmcmS/8AkJYBkUbHANFf/YI4s81M/veyrPj9AVEURVH0+wPMy2FGd3WbCZIkBwKiLMuSJImiaDpt00SVhb5ALPPNkcDuZiHqsYddfxcGLPSxFMchIkd9FLmoYM+BDdt2ZheNrnPjmEUDBERbJcPg3HO/QR+sS1IYo71PEfrqxbU90GP0o/5iKxpM+otooU2sVFE2VvsBAFLTv3erLaOlJnN8wXUjeAAAWSLMUJYoys7yQAAAhLRr7nBktLQUzR47NSd4NzgKVkvWPl6h9Yr0q2LPvZiWM6YoI7SclKm3ZxTxNZnjC2bl2wEgUNf8UQj9uj2oEEIOtNaLAGCfOGvCwqxmL8/devvw0QAAnSc/DWomEokbn1QebAIAftz1U5+YL+Rz1d6W9jHF+U9c50oGAECkNQJTo0IHF4IztcWZrKQHbTW2ZAMfVJe89KQ7Lmr2piT8anpacpAqNWdy/ohfXdrm5cWF388cptPf33IygNLY3/R+1F/9gnjyaTRukwkTBkoL7NHDpZVIkGVFMQSqDsbh0AgDjGF91kKPcS6GGcUgGwtSe8xm6833N3RXmIVzBLtBq38lUBeV86/YBtmr12P0l/4K7XFTmMS41l9EIYhWqqbvVX9+2djLXPyIKVP+OGWKxiPp8KflrNMgAYB/n/r8qglThsKwosv/+GcAUAIigKDdNXMYDM+yNe5qqv5O6hgB0ibQcow5NSQXjHn46THqH6Jv14enCZjpN9ZY9dqBrP+a4rSnZi5+cJ4WjEOp/vT4H44rMFzPqoSWQxCBND37Vu0zP8gZlZhw6XVXXnrdlSxlgSbfYTBOPhKFoPoyjr5u7urr2re+p4anMbbXUO/Wms7rhiWAMGTuT+bNNbCMWeERkq76weyNetXVja8dHwByMnDSGNGP+qu/EE/rZqYDlMJ6ycuy3LsqhpDw85Gm2vvr0M94ASLyPG+z2Ww2W3d5de6G2aCEvtYf+7/+JtlCv4G+QReOYhuAsPRXX2AgzP0PoPTsk89/U1odaNfY0+5p27n+4K+3EaIo2pkhHFEUhdSueOHgvgYqGlLFzsOlDcxdpOLA6etm2vwShNR4+vn36qo7aG1S88mavU1sLfS6b8/ONpWkDt/O9w798VgY+kGtgq5iKV+u2/fY+roKjyanHZ2Ht3315GtNCiFBb4Qo3Dj6zQPPHt141NfcofFClJrPtmx59+AvVhzdqih6CHetxvL39/o0IuW2YBWGdbNgxYry5V+/2Xi8k2rVQIdv735Pe5AqNWd7dcPhJtoEpb265v/+pfzsgJCTAZPG+JpfgPoLR43K728aYgU7RlciB60KO5SPZWCKiHa72bsjSiQrNjRWXwS8Ghygu9JDJ0gUhUiS1OVkbWhvWjaGBQvdAt1RfUEptgEIS391F7GcKvudVyafH2IGGaZPWvvdIUkAbeUHH37yWNvYSx+5b/x4J7Qf//rOP9b2Wi23XP5WcTJA2ye//Ox/e61QC4MI/7hrf5d5ousv6+zp+EYs8f3id+5wwMJ08A4LjkO7XYg+XrRWzCxYOHfYbJZhFt+w9FckEEIgeFi5lcaabm2qnj9kjADJBZP+7+pJGjelii9q6M6v3qpL7yZlILTaSgde2jUuTP0VT7YZu8YSZQ9DWBVls3Wt28I6+ketKHgrTp31+xRRDDMdlOdhu8YyzCxYOHcgoqIoF5piG4Cw9FdfQKPcSruZnvrdq8J9C7LHpAv0tKiAr/3w3uMrtqqC0Du1qNKnxSbs/1Zb6YBLu8AFq7/iyTZTFAVAVT+I4acSTfutWUQ/5jJSrCqOw7D7pNnAdxptFoKw2WyhhhnloqmDbDaeOh+bHo98aqrh+fgdVViwcH4wAN3VLkBY+qsvQAjdf4RW2s20bt/Xj3/2Td/W8vc93/1b/7fUSgduGss7fmHqr3halyDE0JU2G2+aYsQQh3s2P8eh3W7HENWHiHa73TiJaMhgtwumpziOYycpaWzo7jVmsMNkWdEgzhSmoyogZGARfcXMbhfYfw6H3eGwC4JgGm1YsGABrMmLAQNLf/UFCFGs1EqtNE7TLhG/n6ZzRDytmwGAJEnsMeGCYCNEDSXEcZxpoYbub3Y47PoVRLDbBf0RROQ4LnSeMhAImMwDu11QFEIj6Yc+cmGa9VFgMpNCT3AXRZH1eGSDOPfMlZHjkON4m42PMcRInIIKLQABAG0RsguvUQsWLAwQWPqr10EIEKIgopVaqZXGXdrf34+Bi3haNwMARVFMSy6IwPOczcabFBshqsoJBMx+IPojPM8hAjGCRsSSJEk/gZeCPsVxaFJsVOf1flNjBgmHHhRCS2IL7DEZHMfpJUTij8k/h04hn/seMxpiJMrBX+fOq0hF9UohkcrRhBABpqTMfWXo8OBp0YqigOa6HVYYQso3/OgZ2RYsnAvocjf770JY9+4L/WUCza/rLx0ch2Ef6Xf9dY4gimKlVmqlcZrGKc6D/oqzdTMIWXIJC0IgENDODiQkEBAFQQi7wKCNTa9InPXjtJTKM6//ml5BxEAgoD2l3q1/e4WIqA2RAaKGQj4/0KidmjJ3SbrL17jx515vT1aBEZEQkjDtlRw3eHfc1VDVE2IQkST/Kmf+xISaj2vK3qQXoyh+QoJ7zxCxF4N/8DzHcXZdBpgatXWnpDuThx7yVnYdvzUSNCaPcxTOIEdWiQisYMReSJf06L2JyYtTikpSc1JtPMC1ryQ11zbv+3Nb4wlEVBQl8dpXctyR6vE1bvyZ14t04pyQccmzHskMlJ7a/mfrnGkL/QtFCU4J9Tct5wO9q79MT4miqLMxEAjY7fboT/W7/jp3qOtmgFZqpVYad2l/fz/OFX2nv+Js3YxCFEVJihi2RZYV06CcEBIIBGQ5mpGgMdbAX/qUGqRXK0q/K0nyQFBsJu3bMxGhRgJjKPVkyE4IQYTYn2RJRcTejQGNGH5/PCGEZC8fuWBGcpKAPWyoXsXk5BsfGT4p51zojpWelPtzFsxLd6fq+0T4tJyMWY+k546mFlfUdvjkAMNtrsSZAb7qUiWe95lYGByQNMT16k230Ov6S3/K9DpHf2qA6K9zhEIUIFZqpVYal2m8o+/0V/ytm1HIsqwoCq96GQIAUC98WZYjDTclSZIk4KhfPyJdKVIUhRBFUeSEyBXJssyW2GVF5x3IEHIuJOnPEnZFq0cl6Q54sQZxpiztcqK3W+A4tNlspt0UiAA8oGbT9qyl1AoFEJDXyuwpotOjr84lF090AMi1pWd2lyfMvNP+5aOt/NKcqTkpU2/znF4uInbsuOskIvXRBXUhdHRCySPZbvDuWOXzB29BTp4TGhqqj9FXoOekW7BgoUfoLf1FVViUYYEkSbKM3aoozkBAAQUBrdRKrTTu0v7+fAxcxJltRnVMWIcQ6oVvcoqjeogdnZs0mTaQDT5is9n0Koi6Y0qrTx04E45DjlNZJ8sKIYSNhmwa8rJ/6r/D+r/po2pq1Oh/6jf1LUYazeqAmylJDxQRzMOWo9erPYUMJcgWwhoJxuaYolBEVPH0Bsep5wyamoPIsaygu9sDAb8gdGGeseVE4qEORlSIopCQpTnavwpEZXuEKtBoRAGE61YSEitWZ6CWmc3P9h17fXJCBkCgvG7bX0SYkgAAyhmp8oXGvKeycvKcmdjSQLSKgvXyBUuGuQW5anNzzQmGAGfi6Dz0HOrsAAKKVjvR+1SXHPYKdbykEhi2LcwVy0nSQjdwQU0Q9Lr+CgXVX1HeQlNFdL9Z/B4f5G8P2J1Cvw8xrdRKrbS7qeSL18+Ojr7TX3Fjm3EcZ7PZujvw0/SQPcZjxXmbTYnsWafZK1c6Z/14SEpl/dt/J0U/HzYyledBaa9t2fdWa81nAKD6mOE4+5g7h07ISbADkVu9e9Y2yTeNmpbX+fmq2qN7EFEo/F/3pIYzbx9KmDUv1QUkUFP3j0d9IkDSbSmTp7qyUumZkEQW/bWHGsteECW1ZACApMWuK2cMyXFyAGLtofrdpQYiqaWROC/5itlpOak8D0T2dZzY07h/rUQYs02YkTT5pqF5qTwPiqeyfttvo4hYcC9Z1eaKMnHoDbNT0gQOQKw91vDpC53tPoOJyKybkcTvpU69MjnT0JymvX8khCeEAHx/yMKZSd4vq7fWp5SUpKQJCKC017bu+3tH4zcaqU5Ivyt10gTnEAEBSMDnr/q0+cDfFY0wU9sJIeD8D9eUK5PSnZxe454XAyIQQhKnvZLtBgBwTFoyatISz3Z1cx0m35ZSFIbtAZEQAhx3e/ots+0H/1wfmJc1OcfOQ+B4DblouAMAIC/7llfAc+j0xt9JRvNMpQenJI6/aciYDEeiQG9IzbXNn/65vekEIcRRsiaHoce74+6GKnM/ILaSAIDdyXNEnWkiBOCMb9vdJ9Va0Gh7ExDuHXplBgZqG/asUwhrdM1wZoFY8YUEBKA4Zd6SDFflmdfXyuPvzZqYI/Ageyobtv22o92HafdmXF3idAEnix2nSuv3rJVBl0AnP+zeoUUTk9Joj7S2f7m56etNMtPvFizEAj1uYYyf6DjFedBfPM+HPX66K8KQ43ie5+PUrdR7OpB2MY+IClGs1EqtNI7S1srO/v5+nCv6Tn/Fx34znucFoduKjYXNxjsc9kiw2bqx1UmLbSfYL/1l1uhUGp2FS8oZOv2+4ZdMoyYKIaMTSu4fPjknwQ4AgHyq6+ol6fnOkMKcSVNnD3EBAnCBVkkCdN2f8+3Z6W7VQgAA5IUE9+Tc2ffbtNoh5f7h3543NMdJaRZyJg6fv9ipKmVtWJ9yf85NizPcKnnIO50Xz3DPvl/Q4lKCcFv6gjsz8zX6XXnDFixPTTIWYmy1tpcsb8icealpglb7uJxvP5WSYm6aujSUtDRjzsy0XHNzhs/6FcduoHSMzV4ww5Wmmi5cUk7a9J8npSWotk3W/cOmFyUNUe+i3Zkwenr2dT8isiLLSpgNFck/y5wzPSVd5Y9a44LHBYVofWcGuu7PXhCd7QAAkD4788ocOw8AIHrbzIWEOxQbscQ1e0n2pJwEzTADAFtaTubs+5OSzSduhwUiErLFW+EDyMmctzwpI49jBmCsYaZfIcTpmDw1CaDj4GsdItHBcRykT3TaRV/VR/oKIYBgH790+GU5Ag8AwLvyhn3rfseQ+3NuLEl2AQcAvJA4ekZu8TxCCMchgFMofGrE9ZOT0/QeSU2evHjEt+4TMNhwCxZigSwrkiRLkhyPhkGM6Gv9ZbfbHQ57DwwzHYggCLZ4DJVZvqke6K4zK7VSK42rtOKDRohz9J3+ioN1M9NBmeeCSNqxu4NJQgAgJ/VisePQ283ffKAo2fxFv8y6LMNx6XdSTpR6fQrnvjPLLUCgobF0rbfuEPIlCVNuyxqZEUJDRoq7tenDZZ4WD0Ai4PCkyy9NALF9z9qGU6VAECCby7wz6/pxDleBI5mIXiRkQso1Ex0AUlXpmd2vyQpA8m3p15ckJ1HCaEumuq6d6ADRd/C9xq+2KKSD2K5JvOK2rJEThxXNOP3ZJxyX5Jg8I8UOpPnYme2rAp0e4pjrmr54aFqXrQZwj0sLNDR+stZb9yVw1yVfd1tGVmp68Z3tm/9XYTgpyzLHuRMmTXCA6Pv0b42TujLPAAAgAElEQVSVO5EgQDZm/EfGdeMcKaMdycTXBkANQbvAtVee3baqw1OLifNc1y5OS3Om5E9va/qQkGEJF+XxILbv/VPTqQMAIAs3pl2/ODV9QoJT9nppXZwex4wQwo+eYAfwH3u97vBHoABwVydcfUdmTkGK2xmo7ujccddJ9/JR0/L8B1fVHt0LgIg5zskR2Z6QApJX7TOHO0+u2nJqx1qCTgAffj01ec6SdFflmdd/HWn+B/PmDU0Dubb0zK71otgK4MSkGa6SxWlpzhR3sfdImb/0rpO5LD1hGI/oEw/8uS5pSaY7L3NmHgCQSU9JSaXtx7dIio8YQ3ogIiTcm5YvQPuxpvIvdTdXRCSECFl5tkBlex1B5DRhzBk6obXpk9956g4BN8M1686haQXZN4J4akvV3vWyIvCjHsmZmsPnT03Y/X6nQsD108xJqQhi+/71TeUfybKLT79t6PSpSWmTs4pmVO/fYi2bWYgdg2fjUwScB/3VW7DZeLqBrW+r6VW0Hu88vrF+9Nx0QgjQLbVWaqVWOuDTEx80thzv6O/vx7mi7/SXapvZ7fZIOUz+7ucfprOqCFE3Uofm7EUtaALlvSzJAZAR1RNqxK/W1x35mOM4xDPy8d/UOZ/OGZORPKKw7esm58UjORA9u5e11XcAACg7O3bX1tufyMoxlyx9tdHT4gEAQnwAvvatd1VoOhgRCDmj1G9p84xzuIADBAB0fSslDcBz6EzpnyUAAATvXxq3pApzJzq0MjHj+lQXSMfX1x/7SBUbsbSzrLXRdX9G/jWOzz4JkJuS8wUIVJ796Ld+BQEAOjd6PkoVbpqdYqfVh5E2bWTga96+zNvQAUBA2dr2icAvuC0toyAxEdsNBgoRxSrY+aNquuYG9OEzSv3Wdtoc1QeP1tTa+PGvOzoIIpKOTa37JqbMGmezJSsKQUxFAQAA+UTgAAlC56bmTRubwbC3ShRFu12NysjR/wUbB4kEO4Hs9m3feZJEGXDU+rbddRJ1GyYM2zWGNDTuWqsAAeIzbLVCgAgxD0nlf52qBKaEDvBtaq+cl5bm5OwCIhICUUZcGOyLA77SH51Kui3l0qmpI1Ntrpy0yYvTJt/UtmdV/Yn9LDGEJCZMmpgA0PnVRpHZ8IYIhExNzHeSunI/IFGC3ru+fS946k4AAChbPUdnD706B9uP1e/+qwQEAKSKja0T7h2a5LTZEGUQLh7vAPAfWVv/dSkAArTKjasaPnba5k505Jc49m8JRNhOacFCH8HSX9ERaVqX4zie503brUOPHhngOPVhc8s3Hflz0pOGC/YkG1EIIlqplVrpAEylDtlbFTj5YVNredw7NPYWwuovVW1E3Trcn2Ms07bm6Oex9IpiCzus1INiMNd83uObCUFZlm02HqBDrjotjRmbmH0ZflMvDAGAWl9tBx2xE0IQy30VtZBjNs46G0v1MT2tGhFBGGtzTRaSUu25eQlpGQkuAHAKLiAegq5UB0Cgao8UHNIT4ilt80x0uNSAFnxahg0ALrpt5EW3hbQvw5EMAS7bDgB15X7CRDlRXmuvm53i7moZsb28vbFDfQQJwEe+qsVpYzMS0kl7tSGjoiiiKNlsNhDG8imXCUmpwvAR9lS1ObYUkFs0p772ys4OvVoCAVEGsCUMIbKEtq/8pxpIeobz8h86L/+h0tnq+2q/p3Kzv60WtQAVlHWyrNAAZoFTlfKoAkfBotyCRSTg85/+sqV8Y2fTKUUx9yx9ONjjwriwbAev9ha01wYUVN0GCQQdYQnRZST8+8KN4BLH2dNzbOkFCekZiWlOALC78mj0ERM9JuhsQQRof62trBzSliSUv+ZLmTf0otTkqfcGmn/maUHd2RZxXlKuAFDrOX6IFq41EzBxstMFvqNbjBX5OhrKabRPRABZBABorhS12hFFIgOAk3MC8WQLKQKAr71ip0Y5EkJAlcBUIRH8/ToXpr5BxmgxeqeEebWNnxdJknTmmA7cC+0c9s0NTftoOm2QgeM4ajacC7ss/RUdNhvv94fZC0GjELPnrSEGeySO0Fre+fkfq7vO131ECR0sy12b/aGP+/3hTd8ox3sO7q2YFlhY+iu+0Hf6a6D7NLIe8IRAFMUWepgVjaAYvXwtA11VSeUTiOxTAJDj1EhWhBDEDFswxD4zktZ27IiiJAgCiKIMYAPguAxbIoCnVTK8D6iOek0EyB30fVMUheOQ2GanXLt4aJYQ2lmIwHHq+hMRRYZ4QNwjepaAS62Os4dubNNhBw4RkQAAiLphQ4uRGn3gdupecOEhq9EEQTPPSKcIINCn2NCOiEhss5zXLk4L1xwgJHjyoAwA1EBi6rU7kYAkSXz5n+qEe4YW5gg8cAmpyZNmJE+aQZqP1fz7twGGo4qicBxPCIH658+WPZh+ZZ6DB7Q7EwqmZBdMIR219R+vaG9rZ9epELFLtlPCVBap+hE1ag3ZIOTTSXceOgqXZE3KCPumEQKEKFwwPxs203BRz682tu2j9q82dzQ+N2JqxpCx8zx7NgaXznInpthBqdjvU/QeUZf+MKcgERrqamrD0UI/EMR8DdkrhONG8sm0tarMaATvFT1LwOXkBISOPv+mYxj0QrEch3a7QAdPDod5Kiu0CqbWaNXT2RkTeoHcQQGbjQfgYZAOQPtaf0UCIpoG+oIgRKpdFEXWhOB5Pu5ss76DoiiRTKZYxDWWE8C7rKh/5xcs9Dos/TVo0Hf6a6DbZqzMRmk5IrKBiQmBGB0ztJHlHtHzU3A50aHIXkKH7JKk6kuC2bwdoN0jqyuzwaf1pRtFUbiERAGAyIDoIQEAV6oNgFGGBPgwRyEDEADUwt9NTLrutvQMIB0NbXWt/jOVUket2Cg6Z9051KW2iw6J0azIJwtJwT8UIgJAx6e/PVt+TOePYY0ohV42FEIIsQ2JYtSZ8uq/kXcJtNaQbBOTrrttaAaQzob2ulb/mdNyZ63YJCZef0eaSy8oWE7Q1DRWJEnf4FdPnDmWwg2dmzBigjM7I8ElYNq4nMsXnypbbwr0j4gAnUrV8vqqRJI8PXF4kTMvL2GIwCXmZJXcW/nhH1iDWasxGtsRqfNkT76dhIDtoiU5kzJQ9nXUNgQaKzvbfXLjHnLR/bnjKatjnDvQzbbgHQBQGmoDkOEQUllOOtw5CNBWtRG0owsQab877bkZ0LCnozPa2QMYeiWYFwEq5TYAF82GmolOEKcKLgDwKSJjyvYNQrVO78LkhHbuQKQMN/A80vT5hQZJktn52kGGvtZfUSBJhkUb6lMQicma94eZZgvnjhjNs0Ep/xZCYemvwYS+018D3zYL/o7SeFOAqW4pNmquiI2t4E5NHX+Ht/SvslZRIBCw2wVu9AQnAGmpVTgOia5fnUk5E71eNdYCIQ7b8BwOoKP+AEBrZ+MiV06OMzuxo9an1VKQlB+y28zUroSSlAyA9kPVG36nuUogCHfYE7TfQNDb6gdwjCwRvtgZbGRCSRITxkNpalAgNfGi2Xz5V3KwCnUkrSgEPbUBmJjgnugUiE8zHxEXO8MTaIQrLyEBpE5dzc9KyBIAGjqbQ1bbtObUbnpe1lQ+sf2HPfw53/peL/YirYVIksTzXtL8RkfzG979MibdN2zB5IT0PAFRJMS0iqUNQTqw7cPOrz/s/BoUuDnt23NT0jIEAJMPCiJGZ3uI0IV3Owwf/hHHJeRnIPia/vVzj4doFY5OSAlrpWv0hFwhQx/OnT1OqCut/OQv2oQ2AhAuI8cOoIitTPYSR5YA0NBR69MXtbT0pmQ3+A/uJwhEUbkNTGkm5of0BW1pregVAZxJ+SWeL0qDNKeUJLsAAq2MYMQrQg7Bs9CHoAcb9jcVfYXzoL+iIBAIsANBGig/bE7DZJtlmvU2Yl89s2DhHGHpr/OJvtNfg6QXWXEME1Q9MvShsFxxrAOAc8/IvuqHjmTNRhFKbBOfyrosFUBsO/5PRI6Q4IA1YfKS9LxrEAD5ifZxyzMvdkKg0nvyK8SzHccrFRBcVy93DZuICMBNTJi8NLMry4f4RQUAhJzENJo1h8/6VdbcGcn0xC0Kz2ZPA0DSuOzrf5WQmIro5Fx3ps+anKA2BwghUFfa0g6QNjmn5IeC4AIA4PKEvN8Mv+WV/IXLEhAA3muvEAEyMm9cnpiSgwiQMC/l+tkuVY9HF7XU9FnLE5KztacWpyWBUrXf16l6OQYRCKjNGZKDiADZmPGL9BuvS+rOtBHit4Z8d+2oW/6QnH6peombYB9T4AAgnloxzFuR7bj6ZfeiVUNHXQMc7d9sPq/IaadepkHvAXv6OJWp/kAUtkcmTP+Z4XA59SiR9JK2xtVKRAAQEnOvQ0AAJybNTZ7xSJZbCC0nSI/RZ4AQgk2HfAGArJLsq+6w0VAnfLYtb3n21AwEsa1iC9GPrePHOZIAPHRfHBgKGVaQBKKvbq+6r6xHIISI3xzzAzgK78waP4/nEDGVG/rTzFkTHQBiRWknUVj6+8v/gRB6qC7RQ9yKoiSKUiAg0n9+f4D9FwiI+ncDMcgfSZLDZqb/aJm0fFlWaI2D19Cw0Ffosf7qEmxp1qCtHxEIBKwvg4UYYekvCwN93awH6K5wqQsLnS/V78jJnZZnH1kyfGSJKY//0N88DZ1afvq/6G8WUq6+N+Xqe7VcYtunf/MrgAhK1dq6qkey3Rnp19+fHjslZEt7bUlSTkb6t54KfYqz53DcGUIO+XZuaZ8zIylrYs5Nf1Cb3FzZBnnJSfo+zk88WycnzZvocJfkutm2iJ6y1/yAAD7/nvXNWbelJeUNm/eUejNQ6a3LS8mKGKdRRUdrQMjLnv9U8Eqgsm7PujAPKFvba6cl5WSkzVoZGpyfE7IBYtm9vdm7f0baNTlp1y81FtLaePA1MG7HAgCAM51Hvwpkj3VecbfziruZ66J3/2syIlEU9LQGAOzuGfm3zmj/9Km64yqdkdiOWBtuBQkADkkeAJdz6Lz/HRoor3lnpZ8Q44axM52VDSQnI3HSnSMn3WkugndyyMmKAq0qPaNumeH79Ldnjx9jcyEiwMbWPVOTpuXZR85wj5wBAHD1U9QvVTq1paWOCb6RluEAAE+tZJ4LRyE3jwtUdjaqxPfAc0n1bfCuqj/4VO6kVOekxc5Ji4MMaT509sAWQoDjkCTfnz1/YgJU1q5b1hn0HO4TsN7wPZ7EIoRIkqQonH6UJACIYvjTeFnLM0qZiMhRT7Le21Ew+MBxnO4TYo0LoLd9YyyWDhwEAoHQXYUWLnBY+iuu0Xf6a5BMpMXoOhIWen6lelnVhs2NVa2S5lFCZDHQUN6w+Zn6r3YBALslAEBs273qbEUrlX2xobx+40OtZ05qIny8s/R3NQdqO2lRshioPVSzL2wMBmToP+Hb9sLZilZ9Y4LUXNu8Z231gQYC4HTPoK8u6fhr/ab1DVVqNrH2UO0nG/3BMBUAgOD9Xe2GjY1aHpDFQEP52Q0PNFaXgypGm1s3rjp7vEGUAQAUT+XZf/22nVJLzCw1QKys/9cWjwcIAJF9Hce3VL33606Rbm0KMhUAAMp9216oY5vTUtuy96+1nzcQgMTc60wdFeLTrNo5SuWK05/sb2sW1c+MLHZWHTqz4VGPB7SdVEZam56r/2Cbp9Gn1ys2ltd/+NvGM7VqX3vfazyudpxNyEDsku1GP0vUu8zXcXBPO7WMeIHD4H4wbZcaKBXLqnZVdmoSpXS0tn9VWv2v/R0AkJNnp9FQWHrsGaEfQkJAqf511YYtzbWtkkak0t7QumtV1e7XFM2QRkRIcNoAAp5K0/eXkCkJOYJSvd+v+X/qFOr9Ffa9YbNpGqRdOvoo7RGiNapt//rTm38vEv2pMEX1Bfz+QIBOAErSuZ80YtJk5xgRgRAiy7IkSaIoBgIBy0E/LGw2XhBsgmC7kFd1zkV/RYflrDigECUYjIULEJb+inf0nf7CUaPyIer2xOhhf/saLGGRpgFizxYWzJ4cegFVz0D1N/K8OnlACPH7AxxXnDJ3SbrL17jx516vbh5wNBstIhAQmeE1oWVyY54fUZTatutn9afaIehcx8YCAT1iqr5DTN2mRVRSCSEcp4U7B9Dz0BE4ACjqViLUC6SZtQxIiKIZhDoBalO1SoNs0X8DALruz5k30eE5VLXpd8yuBQRmzoAKKK2CksrzPLPlyWBHSZJEF3DU8rUNTjphOs3MRWCZw+ZHREGwhZ0TUhSiKDJtO13Y0cjWWRGR7Xo5UejUidG4jSwBWqREoj+hd5beQGNRBmiSidqWvKnJc5bYv7i7qRrYmRqiHsCg/2mmme1Z2jU6VcEuNtuEbNXBcDIcx2liwwq5ymr9ZWGL6sVpN/Zl73WFEb+Fxxd0VuhHb53LuORC1l/RwXGGqfRIUhdjtvOMb7KHXXzmbP/SECW0fSAg9qIhjYj6EZ0mxBKs30K8IH5VzMDUX/3ylTgP+msQ+jR2F6zlAACIRFEMlgBrEBuHmOxikcGSSZj2So4b/F+trzu4RVY6ELO5zDszL00FaOio87GPAxgsFnbUjqgPiA02EuOQRowrHroxRrS7oGl5faxMEDlFUfSlWNQ8GI1bnLrgmSkrtUn0MpkoFKplSAk2TS1oQ/1gLzAcJqzlwPJWs0vDE2kqR+Ot/hT7myCqBCta+M1IbGftMZP5xzA8/NKTVqaZZqb5+vkBYQxjnZ9a7TojzA2n/5sI1igE3XyigQdkWTYajUhtNuOD+pyFPgVA9PI1anWyTT3YD7DZbN2qnbqCDITCL1gM7lggFixY6F3o+qu/Cel9WPor7tB3+qt7ttmAnZ48R5im+dnxPcv2EMnWB/qoL33QUXXgeKXsznOMXTxi7GL2Af/B99o7kRkBmys1DnkNVhYA0BUzYAbfGqk6taxZohpFJtGh6x766J+xSw2LQtHBEmAsBHRSFYVQd2XdJAtdi9MXAMOtdxFTyTSnbmuF9kjo0py+pKaXbFzVCa6JsauIIXfNdBotNANnGKs+TB72or7aydi0YWwbkzWIuMezcQ+aYyoGrSb9GisVen46DUyrYNQba5ezj5jKNGQDMIlxWCE8f9ZalBnuyEAAWywaqE8Lt3B+MFj11yDGN9nD+psECxYsWDjfiKd1M5vN4LHWu4Oe0AGx/oM1J1hrDTmO55EB6NmU2t9Wf3Lv0KKJiS6BhkeWmmtbDqxtqzsGRoMhEg1anlA6zb9DnwpbbJQGxlIICxLioBj2Ebo9j2WNqRbGJomIELK7oDESByI1P+zjUXumixJiISaUsOjksXYOhcl/MmxdIV0MPM/rpxgJgg0RI80+RhK/cLSFLSB85j6FJEmy3O3qYpz06tPCL2TwPK+tXQ/yBbQ+1V89oyf6B7zf0e8OjWD5NA4ksPoL4va0+iiegT14DU0S2F+FX7DoO/010G0zwsT71l3jIOiq1w8UIe71btrjBbTZePrVDl1PQ+yQz77Q8C8wOoOhttoT09rUgIP397WvAwDtknhsQHxDlyLqIXnuIkT1XDyqt0jo08H94LYc+gv6wFeSBpUoUgw8/RUEGg+81mGJuYW4gKW/Bk7hFyz6Tn8NdNtMUZTuuxIZwJ6SHmXyKcZs7LYlCAnbQEG3BjIGGzXJUPcBIz2KYN6/YFz+VIdJC+cfWi9EXNSKBNZHn516HGTqjef5boVL6lN/fUVRBg1j+w69G/pioGGg6a9YMIi7w0KcwtJfYWHpr35H3+mvQW6bISL7eBQxZrPJsnmPll4adDX9gIjs4iYawiQayokvhG46isdWXJhgXUEGsXozebzEhj7cb8Zxg4SxfYrBPZs7oPRXjLBsMwsDCpb+igxLf/Uz+k5/xYFtxrqF9DvCbhZiQYg5yJ62K+y80Nc3sMyw+AX7xWfVWPfVwECHoiii2O0PZYzfVlmWezBmHdyGh4UuMdD0V5cgxLLNLAwgWPorOiz9NVgx0G0zABBFMdIe2QGI8xnsK0rYsSiI0x20FnqA0Km4UPU2aOSBngEQj4X3KTiO4ziOjVdE548IIYqi9PtAXI+QEZYY1lXPBEJIXMitpb8i4dz1l8k/BRjf+x5sHAg5EwXpb9NkqzGkMCHGIzq1W92rXY+IawplzLjqED1EM2hxtnpQUY/BshqMkYdjfxZCYmIT9aRNQ5lEO8SV53meNwQMo3/SlSKqv0RR0s6DUQtBc9jtMKGzBiB6oGLYmM+9XvgAwQWrv+LANiOEBALxod56N3BTH2HQ+ABYiI5IPhImARhMkkAPOo89f7fG931aeF8gkh+LFpRC9Zfr3yhwzEHwYb6cUfxwFCU+bDNLf/Uu9M+XRurwa75f4tZvy4Hmyv2leyt9xiNbYgdJHjdn7tCDr++sThk7Z176l2/vrQspihACyRffeFPaF2/srGatteRxc+amf/HGzhrsSe1JF90wa2TlR2WkeFb64XfLaggBIe3iK68cPyyJpy37bCdtmZI0du68jB5X1GPYcy6/4ZoCF9+47x//Lu+M6ZGgRDlHXH7VJXlpLjsPcsBTd/SzPUfrOgFoWw6+XlqDQEhCgtDZKYKiDJ92Swm35709tXpJyRfdMHPo4Xf3ngmjv3TOs92RMu7GufknN5VCCXNrIJtnsasYzZi3C5yvU4ypXZb+6gv0nf6KA9sMAAghfn/AbrdHEi1jOKzefPeMX+QoFEIg0D9BRbsVzJTy0DLPBj2iO68PSgHokb8+QGx86NH5ZrEW3utgWaEo6vyiafaaU4E8z/G8vb+WT+PCHjhHWPorCnqsv+iAjDawqvTNXTUIAJAw7Mobri0ZU7f569hMByNQHWghAID32KbXQRCE0G+KGio3FN5jH7wB2vPdqxcRJEkEX2d7gBOBLqAljLr6upGtOz54t94nypg69voZs4v9/yg7SyvSCT1vSBhRWABff/jGFx7sbqzmlHGz547rPLD9gy1NnQrwrrwp186Y6/rknT312HZs0+sAAAjpRd+ZmfTZm6VVhOc5VMe7wVVE/YfNxsty8AAYrdeCoAHbJFGE9s52kYuLcO+x6y8t6PeQiXOuS9z/dulpS38NQv0VH7YZRZR91ey0Ac/zvdhJNECQXksU2nqrxj5FIBCwzLNBjx5bKXGNnvnrx154vPjrC4JA3YSiTCjSOVHNtdXG85zNxvM8318D9AsBlv46d7D6S5vXJ7o7GwBC59lvKtuvG5IC0Kl5QFFvQwz7mwV1+6IHlKDmJRnqDKZ6HtI/NAuFEP2kHPon6EeAskYFe5qlye8OAPytzU3JXsXPeVucXgBC0oYN9Z7aV98pE0IItH61t7xgzkU5ZWdr9BJMvoV6P+oV6U1miQnxAFT03+xTelGEEEQAsNvt4G30sFyhd/X81BeR5RUiIiaMnnopf/SDHd+0UZbJnsqy7c4b54zP21dfKeucSUhKBADC87zNxpmYFqQY1Bq1W6rLZ7DZ6lPQ0dLY6PIonby3OckDYRBJNthQ22wDWbc63Tpl+WDsUNQZxfY7+66xrKNueqznqn7KqCmSnPaIPTEBWCkN9RfVm6Z/7bVQ4WZnSBrEjq2FJe98LjZa+osinmyzKFAUhUaVAQBE4DiuV5QNx3GsTA5kBRb7sYCWeTa4EYthNmj2mLEIHUX1Igbyu68DEQVBoNo3di0lSZIkqRrRbreL4uBfyBposPRXj/WXbozQDwAmZo5Kb9xbWk8Ijrj2OznfvLeXOsWljL2xWNmy+Wu/Nuikw83k0SUzinIS+Y66fVu3lHsRkeiBiF3j58wd+uXbe88CJI266tpLsxP4zvoDO0pPtiHqFggCJOZfO/sy+bNNpZWdKePmzkv/4o1d1Snj5szNrv9CHn5JTiIve47v/GhfrQggZF8+s6TAxcsdVeX1aWO4A2/urAbQxvek6YttTQBAPvukARGBdHYGUvInuM/sq27skAGI99CmN+go3DWeOl7WIIYp0zN2ztycYO3lOz/ed0YM53tZDUBI8rg5c9IPvrHTO27O3PTqffZRV2Qlyh21X+wo/bpFUYWTA0gZd+ONl7oASr73/arSN3bWcEMunjbt0pwkHmRPxZ5te093QMrYG0vS6zrTL8pKrN79dmklNQYQEobnp585tqVNZRm1W7zf/Gv9MUVBkjx23vz0L974wjWnxA0AJd+/Zvc7ZbVE40vQcFKtkKQxM2enGYj/4s1dXgSA9NHTL6fEf7lz19FGqfHzjxsBAD79qCHyqbLciGnfzjbKySf/+sqPyA25uKQkpIFz0794Y5eh6hrQI8ARQpLyrrzm8rw0Ow8gt9ce2Lb9hAcI20cNaWP4g2/vaR87s3jo2Y60i7ISq3a9tctToDOzfOfWfbWdAACui9iLn53xA4AsyxyHhKSMn3N1LgBcs+ia0jdLq4AbMkbL7D312a4DNR3I+LsqihK9OQApQTEI6cTzA0t/sRgktpksy+x4VBBs5z76DB3jDuThbLc8QyzzbLDigjXMKOim4djzE0JiH7D2aeG9AqrYeuZ/L4oinYAUBOF8zj7qu6V7FklscMDSXz3QXwBgs/GSxAFAbsni7+m3O+o8CYAiqa5ovGJENp45CwApuaPkk1v92vIR0OF+wsVXXZHwzQfrj8HEG+dMGV318Qm/VghqQS8URXFcPKUo4fhH734Dl8ycdfmomq0nA/p3wJFXohpmAY6uquhrF1mZzi2b39ohpl16w+ziyZXv7vUWXDs9s37LPz+sDwyZOHO2G6q1cCNqndrqiubB1fz51gPTrp0y89sgBzwtZ04e/eLrqjZFW72hPpyjTWVWqeUYai+qfG9vndayEA9AAN2T012Q+9nmt7Z2Joy+ZvZ1V7dv2FlDKSEAnmMffgA3zhn6xZu7agC4EdNuvAT2fri+oh3TLr1h9remfPLe3k4Elzv95Idvbm1HogsbgSFZ6e3NexUAwwKjTF15tQO92o5+UJr+/RLc9XbZGZWHw6+6+btGMmsAZIWY3ClRNVJmBOUAACAASURBVG5zC3LKPnxzW8CZf83sa6d6/7GrxryeaW40AiFKVUXj5QY52RLgEHBEybeMDdzy3t4OM+O0qkGXqGuuSjuz+b2PWhRuyMTZs6+YkH1id4u532uobZ8yPP3EB29ubUfMnbb4EtjzwduVHTjk0utn3VC0+YODXve0Gy+BTze/fbIdh0y8ftYNRR99eLBVDw/u+3rzrvRFV5PSN3dWA/J5tDveq/LjkAnTr58xuXTT7mqd4QDciGnfYkv71tSt//y0kwNA5DgeEYBDAOR4juPA5c449a/129pBOa9fDEt/GUruxbL6F5JkUG82G2+z8T2zn6mIhJZ/DtT1OUJjXsU++ziQdbaF2HGBG2Y98+SMkSF9Wniv4FwUG4UkSQA2nufsdvt5U2+sU835qXFgwtJfpitd6i/aTOr+VL1z/c5qAgDApYy+5oYrpoyu+rjcX32y8YoR2Z+ePQMpw0fJJ7d2skYJIiTk5qU1ntjhBYBDH75JFIU57YAEfdUcw91Dmip2tQHA4Y/f1YP+EQAh/5obcxMO//PfpztBdYZU/SEBAJpPHqv3I0LLyUrPuAw7l5ibn1F7bGu9HwBaDh2oKJghACEhx58C+y60nyz9oJJLHpIzLL+g4JKS+Zc07//X5m+81F5CjksILVP1HgjWftozLl0IWihEN20QIegxSP9vL/+83KcA+E4cPnnJzLxMqDkbynxCgBs5Ksdz7IOTPoJIWg599tXImQXD9h4GgObTlR4AUIKFIuGCgo2Iw69ZXJKr/llV+kZpq3qDQ84ktjW73ymrVZ8iJGnMrNlpRFEUoprOjLsjIgDUfr77dCcQ8J04XHHJzLxhpPoMGN1NTR8ZlSE1JxuvyAvKyZZOQjBMA0cP23vYUDVqpOlFQec3H715nBautFRUt49z8Wjqo5MFM+xq7pbKSg8AQt6onPbyf53uRJ4H7+ED34y8anT64ZZR2e0Vm093IM+B9/CB4yOvyk//8lCz3gpFUU15QhQ+T6NWsCktX35+PO+6UZm7q6v1Zgoj87O9X39U1cnZeOI9fOD4yBkFOZ8dAQTkbdTvmeMQEJHnEKGlqrrdZkNZ5sHSX1HRd/pr8NhmsizTrYHsxZ6xK/SpgR8TrFvzjhSBQKBnUYwtDEBc4IYZABBCejAAjdH/oU8LP3fwPM9xqCjkHCNWSZKEKHAc9u6upygYNC4o5whLf3X3kXD6C0FpO3H45CUzszP+f3vvHhzHced5/n5ZVY3GGxQAkuCbhPhaihQlkRQpUrJlyRQlzWj8kGnPRmzYE7e7t+O7tffWE3F7Ebe7sXMbcRNxM7OxM3Gj2Z2JGO9e7NimNH5ox7ZMSZbEh0RRpCiR0poUCQIEiQcJgAQbBNDo6srf/ZFd2dnVD3QD/QR+n2A0G9VVmVmZVfWtX+Yvf4lXb3j9Pbf2dK84MzyxYr137a1poKThBETghByITkd9SyVlNMaw0kKhEESj0cTUKfNVbGmnc2u8vXtj0+WPzflMiTG3qchUMk0Csh0HZEwmrIXoRBTajZlgZuJ+CdWxMh4Z7btzq+8iNW8/9OwDWzsvfzDi7+E4DnjJNCNR6Egkk5I7gDYpzUAmlIxAk7Auxscm1F/gRl1oFL5hA0k3TiIAbAw3QqRnQp0ZQCzqQpMFQOn5AhDcGbvT2NkuaEIiAAyefPkIEEDL5kOH2iFp4ljWLJe71PPKUgvv15WMycQJujMuNAmjpbK+OiMiedd7RvZ0r/hAXSe/ngZAagw3wkT6CWbMOiVB0bxi06bVbQ3NS5e0hMNwA8gJtPsMtCcKPDUxhQTUFG6Exq5nXtyaTGWgLjzVAI3LD35ls7ExFI97xokkHD0RQTeHigYbi7rQkPIy0FDXAJHIXU+ZzBSdikE9SiICkp4aHZOSgIjiniSYjNyTHmQdbyw6rF/pLBzbDIxhzeImW9kYnQwzK2yYQYmn01S5u52/1I8Lhtd+QRAlZMZ13bq6EA+nlx/WrzngB2cA0O5bABBzY0SIMNA3tG/9iuaxhEMjpgTkADfmQri+jiCqk8iUg+u6EA7XAcSCvS0DZ98+eXfHoUP7tlz91W/uZTiW9CcCeOCBcASQRARwwg7MEmdx5aNf3jH19i8vjPp5TvQNTm5tsA2LSqIEK5BmhtwTf6econAQgJCIVCRKRABoa2+GgQghohMOgSd16Itk3arxtegktLQ0w2CEAABCYQc8adq9kIyiATjd13dnx5ZtLb3nI5i6zpg+E6Ev+1RTSpmsRCSlWfz0wiMACL9xzcLnRjXoQO9wynWCOBmdhObgCWbKOmVQjjp2vfCFpcPnLvT1jn40Edp48GALgMSUdq93gt0nruvC2NlXE6sSqNQo3L0Zxs68+ubVqF9PabFGlGlGidK2tDTDYBQAEUNhB/w131Rt34tOQnNTo/TU6Th1DnhxKQlAWORJQiJpWwCUkDkpyaNkQJRSw/qVTpFloOLE43HPK+ZbVK0IW11dSP0zv6f/qTcyCwY2zDSIaBVCQcIjhChd4vMhsMClFjYpScqU17EcWxDBcVLe7HKsm8mUCNYvmId+IQKIxg3b1lkD10bUtKqBq/2d2/auk33Xo5D6dksE0cHrd9o3rG8BDK0+8OUvPbo8Y6o0M3h9/L71a5sAnJV7f+u3Hl6ajDnkAUxc+OCz0I5H7w9jciJXMlYhJewyIICpvp7Rrq0PdYYBsG37I5vqc1UIEeFw3w1x/+7dK5sFEBGIlnU7Nzi9V4YhkSYQTPZeMdPcXJ8592DK9yIT0L5yZRgA69fsuL9R/9jYvWN1PaJo2LBtnejtuUkUHBdSacj+3qGWLTvXNVoI1pLtj2y2+vtu+dWSMqyEiADRy6fOe1u/8OTWzgaBiCgalqzb/dgDLZORKRBCYKKQrhsDEBlGLz0vESaXAGAiEslc+JVbH+oMA4m27Y9sEr09w2bhjaan9PCDONiTep3IDCfYexMmJsysuxuD1dvY0RaKXL/Y0z88Lpu37dnaCMIRk70p7X5/OKUmASDa3zPUvn33ukYLUdQvfeiZrz59f33sRs9w+44965tsIUT90ocOfuXpjfVaXISwEOOquohA9vep0goAbPkHO+8X1/tH9OkTkXetb7hly0Prmx3Lcu7b8chmq79vREzem4D2VavrhbAa1u64vxEAE9GDCp1cPR9YvzJS26VnNKZPSMA/ZA7uIkytwIaZRgjhOIU+0KxSzjezXDdehgG3wEiLFjbVDalDEs+6JaDFliXK8FavBVXHRGYWIXPTL/3CnYwF4sXu9J89+sEtSEynGr4+sHd9y/nj0WQUEAUiQvSzk6c7nzp4eIflRa6cfOOm4YxnzMqi6JVTZzo//9RXHrC8id5T79wyffaQaOzjM/2/87k9a68d6/PH7yDNTxIBcebqsXfann7ihcOWF+m50BNZEgbKMXRG3s0P3ji+8ZGdT/7OnkTYv0/f/eVv1ChaYmQKoilpXoksCYN+4KT4FupRFAAAGDp3euSpR184/JgX6bnQH1lZn/jp1vXJTc8f3md5kd7Tr38wYh6eEhwf6cZ7bzTt23foxT0WeJHed4++P+hhizZNTRuYEBEmLr3+6tjGRx46+OU2dS5jfZ++8bPeuzPCatV7jt0Yiu5/9Kuf+/Dv3+lL5hWPe9IYNUMc/Ci18OHElTAwHN3x/OF2y4sOnH5dxz7xy5CIrNhx/sjJweAiAQDmdSIREWkgeIJDUoihc++PPO1nfd3PGv3A9JNXLvSs23/wxS3gTQ9/+sG5oSe2LGnDa71mG12dWBJO5o4AAG7vyaOhA/sPfXWPBV507Op7716LW3Dj1Jt1e/c+85XdFnjR272n3r0WNzWIaHxgKLr/sa8/9cHP3rx6/b03GvbtO/Q7eyzwJq6dfuvsTWkGQbFw8IO3mnfvOfiV3WqHX58ZAcu6eeHM6Od3//aLe72J3k9vTKwMJ2wyFJZwLBGPe5TJNC8urF8ZwXXr1kOmmbgaff7571YiTH+PHNnlcAvJ8ZTPdmo5+h31JZJ7t9KhyqxOKlD+mZkMc8nMjeZRJTXecjRHcZftQ8RQyMn4U610HhfK4jTMsoXbVktRFpoaUcpUnGyJz20cLLAqWv6BwvPHtEj1TR1IXOmH+cBM32IeqMtZOttSZ6H7QTPGuSquMLF+mdS6fhFRKOQgokohxbWMiIjU2dVt/OIB77hyDdPedKmhEZOxHAJhOYhIzYTJOGfJdeOpcSaSsdTV0druUoWRkow5ZZ27v7TPPfbquTHtxJfUL3O5KjXG43lx/RMkojsm/kxNc6977L+fG0vJPXBe/gw38zQBAKB5y7PPqZjwicPTnOj8GU6QrA3fMqFE2A+SOl+zqn1XxpQcEVE9u9JtOT0Nzx8xIwCQMr0azTonf+iS/AlyyetB7SxW739Unjw1mBKuUx2rrxNdw9qT0D9Boc9F10rgBcY/KlEAtfyAlNKYR9q550v73JM/v3AHASAWc/WlhQhKv9QJptd8JgEiz5O6/hDRti2doH6/QgQhrEB7Gc0UHF3UKQRWfGb9MvNSX0qnXzU8bpbtPay4Q7GIOIcXvvKTfqtkvHl4DG3BsDgNsxzMbXnoPKnaaszxdNICpjUgx5ZsiZd63C8ejy/OWCCsXyZz0y9Mib+X8n4PiVf5lk3d0P/2TPolpi0o88U0sBsRpQdoMY8xTDsdBTFozyikJOza9/V91nuvvXs9ig0btq6E4VO31SHB8C2B8T2VZjLKopnJ8n1ffywlzffG9Ju6WWAjEIhvjZinkxaGBBCNlZ1TCpm0PcxcVJWnn0t6AZQRJYSwLOGfGqmrNGAyeZ7UD15EZS1Q+vLW6n8ATB8qDDRo19JY77ngsUSE2GxcJ2iYZ+B/oh4fS8s6cKbKdDTMwuX7DhtttAKGT99OWEam3QiAnucFriIhRMZ8AgaVtiRT2zFZBs/TQUQorUUSe5vuguZ8v/RzLCKsX9moVdtMCBSiHIUvW0bzRPdBBr4o0kfMmJqGDbOMoNmhmgd64kHFE58zGYtk3vuO4wRcQdK3ZOveK9uUg8UG61eAOehX6lhWcugA9ChNy9ZDz23zzr9+dDpoe6S+E6dsFEL/hP735I2vTUFEBAh6fBlPCEwd7iAAoKEz7/Q/ue/5r+2zwJscPv/22aHsjwfDiALz7TxQSBo+c+z6F/bqNN86O0SplZA6MAipyRkmBwVudX+IzBz+SpgcUiYT8Qf3wLe4zLMG83BtBhCBZQnbtvQQmU5NW2jguzIGqgSSJgQahdeWRnIYMzAEpP4cOPtBhqZv3pLxOgkMu/mnoKNWpphqRj0kNhBRIo3hlHb/5PhHt/yzNtooMbhqXmn+d20lBob7wCyY2Vi6BdMve0z6pqoKTxZDGDP9Mt4gpYD1Kxu16tM4N+bgE5InFfcJqVQKs5Kj1Yo74pxjutEC82lc5IZZDp/GwuebBS/CiiQ+H9QqhWaa5haFepsxu//TtwAAEahlYXQ59Zaio7PI7di8UH0a5wbrV54pmINpAfe2QrMoin5pH8KA56RZsEL1K5808ymbkVT6LKySUBH9MszRjBU13+skW6bpbaQccZWVFYslnzmsX6xfJjXQo8bkQ7ZexowbyzZ0Zk5pyPSrXaxHcO7HvWUJRKfU715lQ51pxnkaigVsmOVA+cDM4aiKJz4f0nNwXTcQgzj9HszkppXBM6QM3Y56js3ivGgZRSn0K2BpzGEcoIj6ZQ6wgB94XVsCc9Ov3GnmU6rUpMrkWlxZ/TLHV/0tJRwvSm8j/Wf6oBbrF7B++bBttkDIJ7ZVmb0ZcwubQj2m53lN59MPJwTqofCFzaJ9xy3pWddQlRJRiToLS4GUvkfOopx1xihKql9zM1eKqF96nETZTgEDYG76lTvNOWDOHKugM1iJ9CufMyruoBlkaaNs6bN+KVi/FLVkm8XjBbtdYPbYfTkobvzA8mD2Kc7aBwmlt9Ns287YtwFpnRm2bQXCARUEIqYLW8aMhEDbtheScyOk9T4uWsOMqVEWTywQ1q8cFFe/5v96XXT9Sp0dl/JlzvqVLc1CSRvAmVsyc6Gy+lWWcaFgG9X0JCgmAMcCYWah2tY3C/joB565gS5Jx3Hm3FMSWHAwMG8k0CVZniUvKgUbZgzD1CLz0S8zskWxypO/fhGRbduxWMycWZR/YWbVL7MkKgRIeV7uyQjnmO4HmO0QmMf4Wyn0SxdJx3dJjdEyxzQDo5QZBy3NGCcF5ZVeZt/dtAiFz5Fpoc3NlJQaiK7L5ENdXcj8l75FbyxDYSwrpSPQdeOBZ67ruqkBW+f4IAh0QqVP6Pc8z3VTrLFA2WqXQMuyYVYQmEoRd2YKguuTgbnqlz+9aotwEn8WpTBz0C9rxb9e8bXvr/vGHzeGC8ioAP1q+k7HV/51CMCyrDIMivpZNG0+dPixFYWNpFHT95Z/4w/ryLQuMlBO/aKm73X97h/WEVDzv1z+jX83a9lmT5BozYHDLzzUrg2wzj1f+vrXH18n9EBZ+87f/sKGQi6GtDJvefbr+1cQQPNm9YVUaxjGf7H0az7NvcgpnX7xuNkCoarWNzPXrJCSMgazcl3XFFohxBwezYHFMTJOJ5NSqkVR5pNRlcOGmUm6FOVjUklJAZ8zRMzo2hSAjBVpKJV5nERxQMTAvGoTNX+6suXU0cP4Gl7MzEG//DvumdYvfdU583ujN4p2GReqX0Qb67d106W/7v34hB58KDQjyK1f9/5s9MeJQ8pzm+iHBqbG35+diT8Z+kHiwDwp6b2PqIqCAACRPxn8WyhKB9utobH6da1hGJsGQGzpaHcnJ7tWdeG1QQAACLe1uwNXpoNLouVXYEREnLp89BVAx7EtC0HYISfk+F8y+UbOR798tbIFAgoLkcoWGCY3i1m/kulm28M88zx3Y8pP/uvDQOkttNRop1mjA5Gx7uGcx83M1LIhpRTCSi9bjcIr1GmEWhGmGGNaara9uSWHKpjoxWfUX4Ff1Vzh8phq6dMpc58CYgZ3Ytsua4ed5yXm6mR8UBRXmFi/qpZ56FerUw+QXAA6sWSWeccJgXqYCxPrg4n0FjfcBUnKxHfzfSvgxiYl+fm2WCGIjZ1QgyhmaoHQ7aZHovpiXPaovuuhGL2nlBL8lYXTB3wCaQYKmVZsAEAiCaCWtBKBclJyBS1ATK6QbKaDqSEudCWbiUDqYmX6KCKano7qTjM99pkq5cHDzRNJrVWknGuaJRInSsRITPagmVU4e46QxszIQGRX133QO4gA4c6VzsC5T9sfWXofDI4BAHQubxj6zQSomob0GjZzDOiXrlVSIfiTPqIZrlhzu23b+hZQf6qrJVt16Y0AiVj/CIBCOI75/kbqdjBLFWgL/T3V5bJg90jWLxPbzyAvg4/7NasWLVfpXzL+WQ1QUV3n+e1qETKHNVtyELgYi3JtCmGoa4mxLGFZGZyWMwaHQMRQyEEsk59zNjwvuIBv4Nc8Eynibkz5KVS/KLH27q6Gg083A8Dj36dj3xq9AdD2naWfe6ShEcC7e/f4X9wZugTN31v+REt0uqtlWWjyw4vOw62TH0Dzw10hmJr88OU7cHDpw10hmLp39r+N9JwE6K7b9Z3lG1sFgDt87s6pl+LpOtX2naVPPKyyuPfB/xcZCDUe/KdLWgAe/37zjaN9J36g3q4RkWhD3a7vLNvYagG4Qx/eOv7nM3EiIlzy3WQK7/3nu8OXsPlfdOxrmZ5e3rIsFL3lysv/5ta1QUQEeKDxmX9mnf7nU/C/dT7TEnnlD2PY4Gz8d8seXhGy3MkP/stIz8lEbRhpRo6/dGf4EqS+QDeu2b3/kTVLQhaANzl07tjx3kjzpkPPdY2c91Zs66q3vMiVk6+fGXIBnOWPPH2gu8XyIj3nRxLnbLzNN39v+W91TH3gNO/ucLypex8duXXpLWz53vInWo1Krr/9t/837v3z5sF/M9I/lDyR9//X8dv19tr/Y+nuNeEQAEBs8NStY//JhXr7/v9Tn9StKycAuuqf+MP6z747NjQFAND8L7sec2++9mfSbIhgSV6+denXAECt/3yZfw1ETn3/zvWP9PMFW/6g67da7vzg385gg9VdeI4qEbVhYmwstrHzPhoYA+xc3j7SMzgS3bGpsxnGJhA6l7cN994GQGvJxgMHdnQ1WuBFek6+fXZ4BpLvKnX3f+HJ5guvnb9NINY89juPwIevvtcvidp2PPfgxKnB+z9/3yc/PjWUzDfFqvcTcZbufGLv+mYLvOjN37z//pXbHhCRaO3e9+i2ZY0WeBO9p45/dGsGmjY+9cVlo5/Irq3LwpY30Xvq7XM3XQBn6c7P7V3fbHkTVz8ZgQBi9f5nl/X8/MNbAADQtPGp3fL4r6/MAIi25Hn1vv/O6evT0Lz50HPt53/07gAAUdOWZ59tP3/k3cEChg1Zv0wW13wzy7JEJhbAHKQ8nfXNP0uHea3msL7mP4Rl3hU5UstzeI1hGKZqYf0y/yQCxDOTv3p9AiBy7FtjA4DWt5Y+twM+eanvB9+69np/+PPfbW4lAICWteGh/3rtB98dHXQBuhrbjg+//O1rp+7W7/5mZ+PRoZe/3f/+3fo9B+uIsOuby1eNjvz4nwz83f8zAQ+1de8yIlsQIqD1zaXPbodPXur7wbcHfn09tPd/bu345N6v/nIsAhPHf6/vxN+mDN10fbNr1ejNI7/X98M/GoeH2zftRkS0vuWn8K3rb/aHDvwvTa1AANCyRhXy5tme0D940VaDG23Pt8LFyfFk7450vtWxu3HitW/3/fyivftL9SEJAGaa117vD3/+O82tydESIoLwxv37lgy//dMjR15+5ehlr2vXtmXK4Fza2XDx6CtHXjl62bt/78NLAeu7n/hc58ixV48c+cmp2PruFgi4tyECQlfbqp6bR77V94sLsP0fdqxagYiqkvt/qCoZAKaiF4MnMnFbYv0/7tzfOvXr7/b98NvXXrsoV+xtWU4Q/sfmSTWGgWhwunekYc3zajjJXtVNvW/J4IBPoCS/27l6hbD1NfDt/tf76/b//n1L65P7+wNTMvQ/zSFHvz7Vv5GBkfqOtjAAdC7vHBq+BRO3x8IrO8MI0Hxf2/jACIBYfeCZbfDpay//6Mgrbw7e98RTD7aSkU508NrU0o4mAID7OpYALGlfQkSwZPWqqWuDsURRc7z6ExF1Pri/a/Tdn/3kJz/51afwwMMbGogIxMq9X9gCF9/46Y9//LN3hpbs/9z2FpVMZ0fDpTd/9uOf/brHW797RwdA3frH9neMvvuLH//4v592125oThlVJPIGr91evrJT/dm4fI3X1z8DAGKleV5tjz2zZymkd0EW7A3LGAQ8gopDpU8qK7ZtOY6d/m/W1UWqn5mZmP4X+DPjxpIWxhzeDQS80gRc7XO4PuYg8NgKpJmxDHPLiGGqk3zELxRy0l925xCcvRSkeaVWnkpXSVZYv3LrF659oOnexTt9pxERxv9k9JLd2v0MACDcvdd/HGAcAADu3vvNLyRM0fioC6ORz94mmJJ3Rl01C0m6UN/VuOEZyx6aPvlPRj77wLR7iQDXbm+MXLzTe1qIKI3/hzuXoXHDb5tFSCmQdKm+q3njc44zNPnO7w395rQqZONkopB0509vf+Y0rX1KFWzy+knEuzD+83HY0tBKAA2hTd2xT19GSyTv8hVr6kcvTk5Mw8SfDv3wDyajEEgTxv9k9JLTuuEgmCP/0cuvH3n9wrgEADneOzAJwlKPjjt9F0dmEOV4X38kFAqJxvXdHUO/OTcyAyDHL3zUm7mmp8Y/fCkuASZfGu+FprVP6komGle2HKJIPxGJSNN/NvyD70bGIwDTNH5i8h6gBWJVykndmyYAoBuXZlZtqQMA2BNe797rvzBrSRrXPIlrtzdFLt7pPY04TeN/OnoJm7q/pJtPPS2FQGv12rnm6Lc0wu2hsfalbYjtK5dPDAwTwK2BkfaVyxFE+9LowDCiWLOua7Ln42tThCjHz5/9TKxZ3256GM4M3fDWLG8CWNK17N6VK/eWdbURNXYsi14fjOZp1kgvFl66bl17ix3rf/cnr392DxFx5Zplk70fX5uUAN74J+cuW6vWLAEAgPFrn43GEL3xvusTIceBhrXr7xu+9PFIFEDe/fT8tbTmlkPX7nSt6iQiauxa6127MUNEYtXarsjFj/rUeV04e8lbv2EZAAEkzF//MYraHs4G61c27FKcYRW6zzHlREppmkOhUCjgEyyECHijzc1kChzlOLbrxgMbQ6FQjkOYxUm6JOSYcJzPbpWiuI7BAcxgdCXCti2A6jItWL+qH/QHNPyLnwDACjdC0/ZVX/+b5H43OgCI4K47iYhAQAB33Ul9G0950ZRk6eZ/HDj53Y6dLy7b+SJERyNn/vPkrb5QKKSjdIi6BogMeYi2bRGRnHaxIZE9Eani6CcG3fyzwXe/0/7g11Y89DWYHr3z/kt3h3qscCM0phZyoIOIAO56UQEgAS5M/Y+7Xd1fuHeuo2nV0NTZUXPGEToNEL0r/aDqapjDTk/zRgekPrtE84pNm1a3NTQvXdISDsNAog6mIlPJ4CUEJMgC6foaOT0RhfaUalf/j8YmVO5A065oBCKzkvXOn0z9j7srNjw5ca6jadXQxPtDRADQgM1fbt6yJdTYWt/WKurhHoFIOylEJO/IxK2XmlbWz0QONHs9N6eBwJxZl7EkJOrqITIU9y8Jmo6JxuQ141cjWKGCczQqIXHtTd8aiGxbfl94oh3G+qMAAMMDwwdWdonYyvCtcx7J5nAjNHYd+tpWo63DABHdmjBzo9/b2xG6Bvd5I2euQteutrome5137Z0oOOpyzex55AegAhj56Nent+/etv+pBy0verv37MnzN92GukZoXH7wK5uTBwyGiQBg6t60sQwDkQALpOtHLIlOzMB9gTOVA72jj6zv+vDWRNdar//YDABAFzycHwAAIABJREFUfV0DTEQm/EqORV1o0s9wMsvrzzdLPwO9A+tXlpRLkShTTirrbpsRKWVqnA+oqwt5npRSIqIQIuB/mGPG5KzE457Zbew4toqsRURCiMCoHRHbZgsTHWwqfb5ynhMRs91H+ay8h35noflpfMnzJOZCPB4vXQ/iAluonalC5qxfqfc1ApB0p2D0Qv8bL6n4C4kdmr/n7w+JoH3BG1Jbd4QYiff/Xzevo+U8UrfjH3Xu+Ubs7/8oBhQKOUq/KDYFLSvqbMsDQERR75AHUgKmmov+l7vx/n9/sx9APFT34DeXPfa70b/7925qIRFBCAHN/wISgfUsIqCBczM7D9TfbmgcPBdBPxYHAADK2BSEW5FAJsoMiBA48UDlICJ17HrhC0uHz13o6x39aCK08eDBFqMijU/wwAMREkASEMCpc3T9mHSEmmE6QoiI9SHykpEPzTYhIuj/cPrBA+GxhoYbH44SCCFkx/dWP71i6sP3J3sv3Im0Nj7zzRACucGTIiKAqemr/cs2fOnuWLe8+pJExAyv8oGSoJyZhpYuG8hVVkF9SKa9XCBCejXmnWMiBQDEe7fHrIe37V7ZPHx6jAgR5K1bd3aufshrvnVpElTgzbEzr755NWq0i35cIyLRzI1+8fCqVdA0emniHow0be5eU0f9709LzyIAIinduCSQXtxTX+JuPJYSYQUifWff7Dtrh5o7Htj7xO4dg39/NuLG4Pa5n7/dOwMQj/sTopq3EFA8sSZDXBJI6c14cUDLc+OEAGCHHCAizyM0dGvw2s3da7sab6/1rh2bAUDEqegkNLc0w2CEAABCYQc89VolHAQgJCLHgoTFm1N/Wb+ysbjmmzFlIz0csGUJ5X4TMMyI5jVH3/O8wL0vBCrnn3R3yoxBipnaggg8T8bjnuvGYzFX+TjFYjHXdeMqkK16jfJjS+WZrOvG/YkEyX+BxfGyF4mISGWqChCPx13XdV03Fov5JdQFlEX0wieimZlYsdMEz5MzMzGOr8NUOUR3KQYo6gGQ+i/e63i4ff2jAAjh51oPfX/Z/du17WEGUUydQ5UYPEEUovuP1z7/rxxR77mX4+NT5LrSfzW3LGHblrjxyVTL5pa1uwHqqeW7SzbCZN/bMtPNh4ii+4/XPve/O6IeZE98fIpirgSQ11IK2Xzwbzo2PJA8BhERLOtX0ZGujkdaJ678xExTenE50D/dsaWppQFD3+z86l+1dzUQgbx2cdI88Wf+Ztn9202DorGjLRS5frGnf3hcNm/bs7URRCi5TpoyJNX3qb6e0a6d+1aHAbBhw7b19RlrvaH1wW9aiND4z9rW00TPT/3nrB4z0Xn/Ymqkq3NXa+SzVwCAiOyOTivSH7nyX6J3XOeBLy1pAnS6vBupJ7WiEdT0sMELE0sf7VzvTl6/AJl72VJKErnyU9l3/l7LliXrH0VsEEu+17GZJnvfChxDBMFqzJKj0ZNLppqorkCAW4MjLV1djWMjY4mwk1O3Rrw13cvHBm4jEcxc7xlq37F7XaMAhHDnzi9+5anuMEBCv+LxeDwevzfQH9669b6RwZueN3rr9n0bNli9AxHSHYsZ6z8BIoY3fP7woQfaBHnuZGR8KubGYkQzN3qH79v2yJoG8iSEO3ce/OpT3eHk6GiG5q4jwvr1W9eFE4s2qLIpCYtfv9LfsWXPGq/v2rTnSc/zvOv9Qy1bdq5rtBCsJdsf2Wz1996EiYkItK9cGQbA+jU7uhshk1UfhPUrG/bC9t9QDV/pUpSKaj41InLd+Kxh9IjyGpfITSwWC4VCs45OuG68pu9VRjH/CyYjUsoSpawoyFAslJrrIKzmZ1f1wPqVA/9uOjM18MLSAy9ZH/zRzSt/NfLLhqVP/P7aR38fvampK38/cuUCNH8RAABQSjIkwlQL7epG8ct/dbPt28u/+heWBXJyaPzE/+ul6grSf7vz644lj/7TFbsAvLv3Tv2n0YEBgFWJX1O8uci78tc3l/y+Tm30rT+PI4IbLOStzz4WS76oj0JEgOnY5euybWr6rh/3XOc//dcjp/5V16G/aLcgevnnY8PTQiC5fzXyWkPn44k0p6/8fKTnk6RrJdHklQs96/YffHELeNPDn35wbuiJLa2tMIr+6fuDMIA4c/X4Gy1PPPnC4X1epOfC9UhXGIgSizXrkxu9N/nwqm88id7dyKm/vH1zEpohvZKJCGBy5lK/bJuaHE8MoXhXTtzd8PyKw99Hb2ryk7fGBp9fsmQ79qWc1O3haT/C/s8nBw62NH94M2p44qWQWpJbkwD/dexoR8f+31/7KIB3N3LyL8cGB7FFjyX6A5vT+eaI2LLl0KH280dODKRfgzg2NAYrYWCYfEehOwPDsU2hgRGVS6z35NHQ/v2HXtxjgRcd6zl57OpMLOmLS0QAkYH+6I6VQyMA5A3fmAg1jw5HpITE+gV+mZNfDBuViKZ7Th1b8vjnv7w1ZIE3OXzunXO3PaR4z/FfWQcOfPGruyzwoqNXThzrieo2yrO5/UsaAYavD+xd33K+P0qelIiI8tp7b4T37VPnFel99+j7Q1KIoXPvjzz96AuHH1NJrQz7EXRmhfUrHVy3bn2p82AWLZhz6UDPk0W8J207w0CZgqpgjUKGYRimWPivfQhAUpIQqB/wSnGMjep1MzlVSRsb+lNNTcHEukxJ5+TA6r3mazERxeNx9AOaI6I/u0b7NIJRJFQu/TqpQCEty8qhX54XV34AYLhJ68k86uz0e3CaKQW6otSeUkpdM6ZpagRp136eKStiIQI0f6/r+dY7P/y30ZT6SKlkNJa9UouIaPdyf02RZEkwseJccjIYolqBDRFBbPyPnfKlmz0X9U/JomYtSbI2fIsuWflmKA6jujLnKCX5AcZIN655JQQsdyP95FWUsV387YFpkykpm9Z1Ns/4gq6xgppbfwJQ3cYvHvCOv3k1Sv6kSn2yfiWLtApJWYYuY+GZHPB8M6aEEFEsFtOxnvVzRHmdFddYisfjnoc6orTKS/oUMSOGYRimGtCvtlImIhoIIfQbshkMwJgMpv4Mfhr7JG0A13WVpqhkAQAAlX7585TMF+7AhKvEF9NigeRk1JRCxuNxKbVQJkxE5SOtDRgzmoXGXFZbp5kurf4oULIS0q0Lc8DEmIWVdcqu8bqv8w3uqdM0zVqzJH5Vm2ek9JoQH2/aCJO/vjTrm4LRCtooMgspzdx1PGed7BxyBEheJJBoenOMCE1TJ1u7mKWCVJs29UJK/hGwcwq6xqCQ5tafiM2buqH/7RmVsGGegf+pLeHMZWbmANtmTMkpm3VERGq2TxnyYhiGYSqF+Ubov9QCJAcZksMR6r2ZaJY1MP2XTjTfTSER2ipoovg2XuIolbL5oqxNqYzmTcZCAiT1Sx/rWzLJc0wdGEnJyEzT3G4WnIhSx7gSFahrKTWFoLUZqEG1PyIKEaxkP9nk6AykmByJ9PW7gbknEWHLH3T91nb6+K+HpjOMGmUsSaqZpC+JRPFU2kJkr8acOaaTOmiY/ASjswCyt0tg6AzSLjBIzoRMqaHU8cNCr7ECmhsAoHnLoee2eedfP5paJ6YxCf41pm6KrEkxhcA+jQzDMAzDMExW/HEhTDMhip+Rn7J+409x/Ct6SWbNcRHCdVJZeNyMYRiGYRiGyYUeZilLXoFRysCgUPFLkjvHxQnXSaVg24xhGIZhGIaZBXMeV3mGULIN15SuJDxAlA7XSZlh24xhGIZhGIbJSuC9vHRv6bMaAEUvCZsc6XCdVBa2zRiGYRiGYQpGe3nl+S4biI6Ybcwnz2TNeA9+rMiivVKboTXMspRtxCwHeVZj/ulU4Tkyi5nM62kwDMMwDMMwGfHDnYfDTuLPAo5t2nLo8P4VmeLO55+s/1PT5kOHH1tRqoEsatry7Nf3ryCA5s2HDj+WscyVQlejYVzNMR11jtRUdefILE7YNmMYhmEYhskX/8X9vp0vvLBraWFWEWJWO6rQZHU6mGlNs+IwcfEXPzw5mIiGX2VDSRMXf/mjkwPzS8NvDsTqPEdmUcI+jQzDMAzD1BipQeTAXwQ5uHoVGCtBZdtoLvurF+XyQ4dLMJzc9J6ICBBuqge1gpY+XJdHr7ilEEIQ+cVLW9JKlx8AdLKQssRZysJrerkwRNArAGeqlpSCqTJkDLhnJmsWRq8aB0Q6NKJZ7IAvZcbIfhkjSeTRKKDb1DSZ9ChZ+gJus56vsbyYThyMU0ueY1pVczAMpnywbcYwDMMwTC2h37kb1+ze/8iaJSELwJscOnfseG8EqLn78Scf6qq3pm+defutngn1jm5ufPvqPZWItWTTgQM7uhot8CK9779z+vo0NG8+9Fz7+R+9OwBA1LTl2Wfbzx85Gdn87HNdI+e9Fdu66i0v0nPyjTP3up89sBIADhzef+LlE+bwTfOWQwfab0Xvu39p/Y13X3k30v3444ksrpx468ObMVKWDyICNKzefWBXsvzvHBtZmUz2yIkbINo2mYefHZ4BAGf5I08f6G6xvEjP+ZFErugv/AUAINo26vNKHNW85dBz7QNnrHUPLa+H6NC5Y+dh+xMPddXD9NCHbx3vnUyvzHeOXY00b37ueVUb2ixxlu966vH7Wyzwpoc+PXny0phHAUPLzL33/Xc+uBEFoKYNszSK2iilbFq7J1gMspfvejqZ6YmLox5R0+bnnu/4+IcnBhGxdaOuJZUjNW06ZDbZlZNvnB2OpVX4seO9kUT96UEzseaJF5Z/9tPTw6o1Nx/aK986+tkMG2ZMuWCfRoZhGIZhagwigvDG/fuWDL/90yNHXn7l6GWva9e2ZQThjft2hS8fffnIL6+Fd+3ZUEdSSqpL2bg+JAEArTUHntkGn7728o+OvPLmYNtjz+xZCpm82tS4zdLOhotHXzny8q8+87r3PrT03sVfnhgAGDjx8omBlGEoRICWle1Dbx858sp7AysfP7QNPvmlyqL9c08/2OoPzhBBeOOBx9pU+V/+1Wde164Huu5deu3EAMCNE0dODgBaax4/lCxh++ee3tlKEN7wxOc6R469euTIT07F1ne3gDmihQhorTbPK3EUAMDKlW2/ef3vXv7Z+2Ptuw7uabzw8797+dXTt9t3P7BUSghv3L+vzazMB7pACDQqAQAAux75/MqRY6+8fOTIzy/Ajj0bm8wWSc+97bFndneQDM3eKGoj1m8KtOkDy0Gs2JWS6aYm3wUREBHEarOWVI5mk71y9LJ3/96HOgnrN+kKT1wwy9NbXN7oHVu5ZpnKonnlOq+vf4ZX92LKCNtmDMMwDMPUINHLrx95/cK4BAA53jswCZYF4ZVrloz29E0ATFx47cibPVFAxPpVa5aMXTU3EpFYs64rcvGjvilClOMXzl7y1m9YlrDE9Hs/6P/v9F0cmUGU4339kVDIQcQc6x+P9/dHACSsWdc12fPRtWlClOPnz14Sa9a3m+U/+qPU8gsgSiYr1qzrmuz5+NpU8vANHQ3rujuGfnNuZAZAjl/4qDcWyBpx9bquyaspRyUyvdN3cSQKNHN3LApjPZfvSqDo+FgULBsxvTBC+D6K5pCRJ2P1y7vv72xz3L7jL7926Z6ZNxGINeuDtXr/8vpVeTUKAND0Z4E2FRZQ3DMz/eXFe5RwRKRELQVy7F6mz1c3mRNCiH6WXuHpy1jTYN/YyjXLAQCaV6zz+q5Hs7Yzw5QA9mlkGIZhGKYmEc0rNm1a3dbQvHRJSzgMNwAcx4GZaDTxwp2YsOQ4DkSnzY2I0BhuhImeCQD1dh6LutBk+Qkn/QP9/6ciU+pAPbdK/UR62hUkp2BNTkwhATWFG6Gx69nDW5MlHggHyr958xpd/gFdPiAAaAw3QmPXoa8Zh9+os6Yt8FyZ+Ht6IgqGtQdE1FyvjtqSmikBTEWm9AlFo6kWBxFZLStTC2MOKPlnfevMr9596LEHHz+40/Kmx3o+OP7RsGuOKTXUNcBEJKVWG4XjOBCdvVF0nQTaFEbOHH3v4X07EpleOX3s45txnWVjuBEiwXZETDaZcY5gt67YtClY4Skgkne959ae7hVnhidWrPeuvTUNBBlmxzFMiWDbjGEYhmGYGgMRqWPXC19YOnzuQl/v6EcToY0HD7YAxF0XwuE6AjUMo/Z0XRfC9eZGAJyMTkJzSzMMRggAIBR2wFMmj3AQgJCIHMvMkwKfaohN5xJYdwsAXNeFsbOvJsaEfL+45s3qBKBj1+8Ey0/+cBwCUKbDqWHLNrBCAkgCAjh1DgS88txYxkyVqRYwMDBxLgjYuSetMBmrXU5dP/vmjQ9B1HfuOPDk3gcHfnrmlhEtY2omrValjLsu1M/eKIhInbsDbdoMgEiT/WffvO5num/n4E/P3PILNDUzCS0Z2zGlsRAQlgYTz3CORAAw0De0b/2K5rF1Xt/bM2oVuUzBSximFLBPI8MwDMMwtUdjR1socv1iT//wuGzetmdrIwhHTA/032nvXt8CGFp94MtfenQ5EFF0oP9O+wZzIwDJ/t6hli071zVaCNaS7Y9stvp7b8LERATaV64MA2D9mh33NwIkAyuq9/aEoyNAzI0BCVLBHfX6xTooIABE+3uG2rfvXtcoACHcufPgV5/qDqeWvz+l/CGLKObGAAQB4Mz1tMM3hKev9Yx27dy3OgyADRu2ra8PVks0/ajusDF8ZLrw6TErzFSYtFdExPCGz3/92e1tgkBGJ8YnY67rmskRedf60ms170aBxvZgm1ohqy6Yacw1ssyQY98tIzajbjKV+GznqBi42t+5be86qRwapUwae4GYnAxTdHjcjGEYhmGYGoOIJq9c6Fm3/+CLW8CbHv70g3NDT2xZ0obXLp94f+nTBw/vUNH5bqIQQNHLJ08vfcrYCEAgb7z3RtO+fYde3GOBF+l99+j7Q1KIoXPvjzz96AuHH/MiPRf6IyvDydDqSQc5AgIYuz4w/cRjh79wxh+jSgkijwAAbu/Jo6H9+1UW0dErJ471RKE5sevklfNX1h04+OLWZPlbWwFu9w9Mf+6xrz915tU3e3pP/Mo5cCB5+PHeGNHV42+0PPHkC4f3eZGeC9cjXWFQKwf4cf9jfVkz1QULfM9WmFF/PQE/fsnUlffeaXvi81/eGrLAmxw+d+zj8dR2Qbrx3huNZq2eHibEfBtlqud8z/oDKW3a2hr96NQ7bY8nM33n4zumcSSvv/dGQ0o7DnrYok3oZJP5iec8xwTD1wf2rm85fzyK/jIGLVsOHWo/f+TEPJdUY5jZwHXr1le6DAzDMAzDMPlieA8mVqlCRCmlGr/S0QXNhcSEEOaaXdqSAT/AIBEhioBfojFAklxlS2WRNscMdJGMNdASvo4qQSkTBwbWE9PlV78iJvc0kgUp9Sw4fxU2ID96fsCjMkOm/lJsOkfQeeUojD5xo8yJLelLpenczVrV9aYXjsvWKCpl34Uw2aZm/Zsb0xep89sRAdTadMkm86+WXOdophne9MUD3vE3r0b9OhS62Lq6GKYUsE8jwzAMwzA1iXr1R38BZn+ZZkislpzcIfG6r00JKZOeafpwc4kwnb5eMzp1O+g4gcrC0du1DaOP1EtF63zN1ZDN8uscEVFKUn+Zh5un4Oee/DTOPWOmyUQCnxkLo9LRBdYZZTROzJo3a9X/KaXwGRtFp5ylTlIy1bVkVmZqK8j0JtO2YrZzVL6LRATQvKkb+gdnUiucYcoB+zQyDMMwDFNL+C/lyQ3KrNLzgvRLvFrOWL2FBw43xprQNDz8wSU9DhMcU9Kv+P4AGqUmnviSOi6XDBkCAP5RethHl5/00J9pq6jDdWp6oy5hOumZZhvp0RaOWRg9cuUfiKpI5uS6oMFqZG3UKqpGSVmcOlOjqI1mucw6CSQOqSafWSF6hFANdJlNpkYIc5xjIsGmLc8+/4B3/vWj0xz/g6kA7NPIMAzDMAzDLHa0VanNNmMLw5QJHjcrDEQMhZz5pOC68dSeIYZhGIYpOaxfDJMPKQOyaXPqGKbUsG1WbhzHjsc9z/MqXZBZED7aZ0D6VLpoc4cfstmozppBRNu21bR+KSkej1dhIRlm8cD6VUGq8yldDZSuZuYzaMb6xcwZ9mksGD9WT8FYlqWDR1WzvAkhbNvO9iwigni8JrtOLcuSUvLDMR3btuPxeKVLEcSyLNu2Ahur+cZhmOqH9Yv1a4HB+sUsPMoxbiaEsCzLn4sJACCl9DyvRp8yc36sSykdx1Hypm7aKrxLbdu2LAGZNExrnuPYnier8GmYA8uyLMuqwgqvOLZtV4MnvbrwVPd2PB5HRHWPaDFTUmfbiRcU27ZVp3jNXYpMbcH6pQ9k/aoUrF/ZYP1iFiSlHTfL3YNVK4O8c+5oVAS0UIsHVF8nii5bjkkFujeohp4pqsw8UyId9bIVi7mVvQ1DoZD5lFBBjYXAwA2i2lHF7ArsH4vFylheZlHA+gWsX1UA61c2WL+YhUoJx83Mh3hGhMBQyKn+J47jzKuWiMB1k8+OeDwOkKiZqup9FEKoUuV+0nmeJ6UMhRzLElKKKm87MMS4+otaZpSw6dV4KoV6/ZWSXNfVpVLaFbg1PM+zbUu775v7V6dbC1O7sH4pWL8qC+tXNli/mAVMqdaenlXYNI5TFUPS+aCXs8zznwIRHMcxzzEej3te4jlr25ZlBZ2SK4Jt2wDgurP3BBNRPO7pQ6oZs5e00mWpLrR7UsUlwe/qdtWf+ktuAvvn+bRhmHxg/WL9qgZYv7LB+sUsbErybLIsK+Ol5i/rHtweCjkzM9U+pDuH/lFEdBwHMSFvgd5HosRj17Yr5keuplLoGd7KWzqfAz3PsywLEerqQgAgJan+yBKWtXDMybgVf4JXFVrYoLq7YwNTLKrkLZBZ2LB+KVi/KgvrVzZYv5gFT0mM9YzRaWZmYoqZmZixNLs+pNp7sOYAEcViMa3ooVBK76Pnear3rlI4juM4tn7GQYHeKebOQqDj2I4zr5VziosQQl+H6dfbYsYUtmrojlVl0BeP+qLuGrNXXr+pqJ8C+1fDiTALA9YvBetXBWH9ygbrF7MYKH4sECFEwME9o/93utNI1XY9qq61+cwrMKeKmrWh66r85659tXUwKyEKdr7Xh+hJ81UyqzX9ItRU//yQkmIKG1TNTReYSw0AMzOxHDGI1S2pqZKrjlkAsH6lw/pVZli/ssH6xSwSrLa2JcVNMRDSNB7P7CogpVROBRoiqs6YV3ombo7iqYioCkhdVB4MDwrwVylR2xFRCXyZfUJUn5x6IuiizqHyzWP1OVa8HVnYshEQNimpSmrD8zxEVC9bUkrlgk9EUkpEgZiY8K2bT+8PAJ4n83TxZ5hZYf0C1i/Wr6qE9YtZPBTfEyMwMTrHU1tFrcl2YA2hJUqR8ckei8X0k6Xi8xPUOHvRXdjj8bjj2KZ4VwQppa5e82me7TVrkRAQNqiaOQzmEAQiWJawrBD4Qa4DupU+XqH2r6GI2Ew1w/rF+sX6VYWwfjGLilLYZsnvubufAhowZ23TB1Znt6XGdV39fEHECpbWj+Ja5Ae97x9SRe8oprBVSaznipAubBUPPaxI9wbRaJHLB8sSQoQq6xmSezksDctwNcP6lQ3Wr/LD+qVg/SoDrF9VRfFtM6KkvBWkVoXeaZZlBbxKoOrXA3VdN+BqXOWYpa0S3+780RP0WdjSXziq4fEaWBlGkUPtTAI++tWwSkw+wgYAtbKw0uKE9SsHrF/lhPVLwfpVHli/qopS2GZk9iDm6GBTru3mgXlmkXGSpZ8mhkJO4G5hAkhJQuAcJk/nRjVo9QSVUs4DLGzpwpZ/sOmSElgZBrKoXTrpSqbeGi1LVFCy1WMv9yug8mmpXf+3BQ/rV/XD+rV4YP0qG6xfVUVJbDOAZMvZtp3xMg34uEPeLgr5rAoqBIZCpR0gztF9aNsp0psxzFdl8TxPCNu27eJWkernqxIhUULLwpbRRacahC0j6WqXkWpQsvkghFjMl2U1w/rF+lXENOcM6xewflUrrF9loPi2med5pvYIgWrZSnMftailuSXPzqpsq4KmgwillrfaRUqpXHdCoZAZg1gIMbchdTMGcZU8N23bZmHLNneiGhxCFiq5V0lSPY5CYF1dKJ8pE9Xs4bYgYf2qfli/FgOsXxWB9atKKMm4mXI50FtUQ3peIoavEGJu3sOImO4Koh+mOiapsT9U1n+3mtFxtwLheoms/PUg4JxTPct0IKKUkoUt40/V47SzIMk/lgDi7AEkHMepkntqkcD6VROwfi1sWL8qBetXlVB82wwAXNdNnxCZo79Qy15u9NRYI6Pgch+BfGt31LgMuK4rhLAsyw97RUKgbVtqwDp39yEi2ratb2MpadZDysxifqfJIWxQfTWj3KvmM1NfO2gtvB46duwvP6xfNQHr10KF9WvBwPo1Z0pim0FC3nKNjWpUZKp89gzcrhnXYYzFYmnyVkBHWv54XjLrQJdnwC+imod0pZRmUZWvjhAohJ3tWROYqFCdq2FWc52XmtzCViWhhxWeJ3O88qZr3qwqWIWXIlOLsH4Zf1bL4yId1q+FB+sXw0DpbDMimpkJykw6+S+VEAiKlWNJeLWCpHlgKbTNLDYimkLuebXqJk5EsVjMsqxAbWfas4ZPcwGTW9igyjod4/G4EHlFHM4Houo6u4x4XvJtUgiR5+wjpsywfhU9xzLA+lXrsH4VJ62SwfpVNkplmylisViOeFD59zhC2sqeOZ6qAc3jcJ+Fklu0am6VmMXDrMJWPTPdNbkfEbkJ9J/WhF97oKefta2aYf2qRVi/ahTWryIUqMSwfpWNmqnZgiTKvOhZ2pjFwKzCBlUTHjoHytUqd6govUO16TTDZIP1i2FywPrFMCalHTcrIgEn49xSZ/5YNc7JNUO2pVF1/9Aij+1bheQjbAAgxOyrRgY6xsqM8hJRkfGy7aN+qgkPEIZRsH6VDdavmoP1i2H3rPRQAAAMdElEQVQCZLbNlJ99wJnetm3lxl2RsdeAtuXwwg/4mpdh5igRxWKu+WepcywpqmIzyhuwsFUfeQobJKIR5NozxzSYspGnl0hNeIAozDh+5sOBiOLxxK2UvpYxM2dYvwqC9YupIKxfVQ7rV5lR+pXZNiMiVdeWFbzIKvXcDtxyQqAQIuN9GAhVXJ57tdb1LEA2eWNhqzbyF7ZZkZICa+wyRcHzvIzPByLSdxNrWxFh/SoU1i+mIrB+VT+sX2VG6Vdm28x13WymfwXN/UDEUsexA49aIYRt24FB7xI9i2eNBKWpeEfO3EiXNxa2amMhCVuhM6rnPAObWfCwfs0K6xdTcVi/GCYdpV+ZbTPLyuwPACVbbiUf4vF4oB/Uti3bttQ68YgZXJH1kGvRMcMc5yYWc2u0V9KUNxa2amMhCRvDFBHWr1lh/WIqC+sXw2RE6Vct2WYA4LrxdFHJdodLSfw4nie6Arkmq4qFJGx5rhI76/5VixBCv92m+bYlhi84VHoRYf1iFKxf1QnrVw3B+lVmctlmOeq5sk0gpYzHvWzTfFP35K6U4sCqVm2oZ6Xn5erMRsR8xI9vkzJgPq9cN26u3Zn/8AWTP6xfjIb1q9pg/aotWL/KjBKp2qtZNTEx3S8/dR/J8UmZhUo+YYItyxJilldAFjaGKTOsX8wih/WLYWYlWyyQDK4X+qdSlicvpJQqkkm2HcogbGbQ4dzUqLM+U9PkcOtS1Iqw8ZxpplBYv2aF9YupZli/mEWL0q/MAialnJmJWZZlWZZSECLwPJ5Nm6QoiiWlrIZ3BWaBIYTI7btVK8K28DDfyNlHv0Swfs0K6xdTtbB+VS2sX2VA6ZcNqSt12raNiOq6zyZmjuMQkdq5Uqt5LpjLokYjFDPVjJ2lz0VRK8JWc3Om80GF5qt0KRYUrF8VhPWLKTqsX1UL61fRyaZfNmRaqbOuLqSCRJlPXiGEZVn+BE0UIqS7JMtPDmkrUXnyXxCGYSpIxmDcmloRNobJE9avfGD9YmoC1i9mUZFNv2wAcF3XdP9QCIFC2OBb/+les4hApAJPldurIbfMlMg/3rIEL3zOVD85Oh1Z2JiFB+tXPrB+MTUB6xezqMimX4nbQLl/FLToRAXvk9zzRNnLglnM5FguiYWNWZCwfjHMwoD1i1lsZNSvlC6KgpzgK+UxP+vCF0XXtgXpN8wsSLJ1OrKwlQF+UFQW1q+M8GXJ1AqsXxWEHxSVJSBJIvW3ghIqSnkKxnGcHL8SccxfZvGS0V2KhY1ZDLB+MUxNw/rFLFoCkpTopVDzpAtNy3EcKWU5AxM7jjNbcFV2CGEWKRlDD7OwMQse1i+GqXVYv5jFSUb9SsbQn1OKKIRl21Ys5pa6tw8RZxU2AOAVbJhFS7pDCAsbs+Bh/WKYBQDrF7MIyaZftvJx1MKUv8iVwfMCfQIxTLIhJbFDCLM4SQ89zMLGLHhYvxhmAcD6xSxCcuiXTUR65U3LKmBduWwre84N4TOfaQDlj4bMMFVCoNORhY1ZDLB+McwCgPWLWYTk0K+U+8HzvIK0bf4lS10PdF54nuROR2bRYt5ELGzMIoT1i2FqFNYvZpET0K+gg6/nyXxWqPS8IkxZ1suDzh8i7nSsJNp7R3+HtJCg6i/12LVtW11mgbcR9XZCRPoLT47PB7PTkYWNWbSwfjFzgPWrsrB+MQyk6ldQWtJXfcm4DkylFofJBt/MFaSuLpT/zkKgucRe4Dryr6vg1cUrb+RG388sbMycUTOj5umYlw2iIrsRZoT1iykU1q+Kw/rFzJ8Fpl8ptlnGgCGhUIb1WITAUCikHSUrSxmibDH5oBbnMfG3J76oYGVCIBG4rmtu119SKf9J1B56TRgWNmbOCCEcpzijQBlBBNu2bNty3XiJBhNYv5j5wPpVEVi/mPmz8PQreTLa3PQ86XlexoC/6pEkhLBtCxEsy6pszN/AI5KpIPl0DRKR8qn1PM9stXQV1BTUqbk4UQ4hLGzMnEHEkgqbiePYpRhGYP1i5gPrV6Vg/WLmyYLUr5TzMYftYrGYGh9Uw/dSkl6mUz2Y0hejKDOeJ9lHv9pQ10zGnzI+eR0nQ682AJR5TdjaRfXOsrAx86HMD3Pbtkvx6Gb9YuYJ61eZYf1i5s+C1C9zCqYM+HjkcK9M37mcSEnxeJy7G6sQz/MKGvDNdolz4+aJbdv8ksfMk6JEGiwku9nDdRQK6xczf1i/ygzrFzN/FqR+VbjvsCCUWSklxxquXlRQ6fTtRJTx+WtZVkav/EI1ctGSrWKrHNu2A35BxUJNCK7FOlk8LM55OKxf1Q/rV5lh/QrA+lX9lEe/hA72WiWfUpKUFI97niddNx6Pe7GYG4u50ehMLBZT3Y3VUE7+zPipHrWe5wU+9RtJ4FNKmXF/buV8PhFRuYJUvCQFfVqWZVlC+SEUPX01Wd+27Wo4U/5cbJ+sXzX9SaxfZfxk/Ur/ZP3iT/VptbW1QSnJfzFQ5XOsHFGklOppqD5VcZnqRHU0xuMeACCiECItXBUioupHVDNA1PQP8Psd09GNrq4f9t3PSC3eF3ppIEQQosjBGHSkI/OSY2Yl/6d0saiVO5r1a8HD+lUpavG+YP2qQhakfpXWpzEUyjdIEccRXjAU9EDhp8+iQvU46j8RoYihzAMhaC1LEFU4EB9T07B+LUJYv5hssH4xZaNUthkiZlxYJiMsbAsGIipoomS2JWBY8xYelmWl928VS94yrm3FndbM3GD9WpywfjHZYP1iyknx440ossWWzUjG2bdMLVKs5TZ52c4FhlpUKuNPiIU9LtLJuJiVwrazBsVmmGywfi1OWL+YjLB+MWWmJONmjuMAEAASkfK9RkTP81TfolpkTW8nIssSnofc9VijqHZU36WU2eJcZfueUcbMfke+MGodIYTj2ObTIPCpZj/PLTiVFrZs6du2FY8v/J5sNVVGCJGjns3PQG3neVSxPitVS/nA+rWoYP1icsP6VQZYvwJYra2tiEAExfvEQAeDlBSLxYjU9GippkrrZbB1w3ieV+yS8Gc5PvXIO1HWmML+BU3qDlRXAgBm6xNSE2ERkxO1q+FM+XMOnwAYWOM+W4sDIJEs8Nqz81nbRAjheZKIKl4bJfp0HMe2LSEQERDz+jTvqfKP/FTxHc36tbg+Wb/4M8cn61cZPlm/0j+t1tYix2kMXG3ZVnwPdFApbStuSRYeiOg4jm3btm0hiioJAKa0TcW50gFAA+gYxKprREWazr2/mThfGzUKFjJvRwgEKCA4lQ6ZlQ+WZUkpq+F+KTqhUGgOi2+a99SCjHM1N1i/SgfrF1NbsH6VAdavjKT0BxRltC7Q7ZRtnJeIPE+al6bqjppn7guYwFRUITAUcuJxr6qe+9n6HSHRMZlydSFitg4PftdZGBTqiJ+/exgi5i9sujDFiqlVPViWleWGW3SwflUzrF9MzcH6VWpYvzQB/UraZsouL0oG5p85LlMpZWpAUm6iJKpPhQjU6pba00aLmZI621a9KWTbtnKz8TxZwUXlCxKkdKdhZiGRMfZUbuLx4AtQNogoHvcK6jDDooY8rhI4EIWC9auqYP1iah3WrzLA+qVI1y+hf7AsqygeBojmQP8sO+s91YGMwhjkJcsSyg9E3cxaPDzPU24YlmWp/VXNq/3LXODcLY0+eW7PP2WmagmFQgBZ17zP+KnW7c0/C7XMb/7pK3/98t8dJcV83hb0aTK3FObzWVxYv6oK1q88U2aqFtav8sD6BVn0ywYAIYRliXg8g1f9HJCSdHWrizs3swphYL2/UkAEGScVVATbtgBISlItYs5/CNz5nudZlhAC0/e3rPKtWui/miRUSk2PzqZZROoRk9WNW+2g0lQdCSxvNYcf6a6Ah93cvJvi8biOMlyQvFXP/T5PiiUwtStvrF+sX/OB9YsJwPpVNli/sumXrddtKJavPKVGlRVCSJn5kg2MZkopM2phqYUNABBzlbPMqBtVN1U87oZCIf/HrNdEYH/LEp5XVneLfGIZgd+7nGPqpwrCA4CQ0vQsbzWDbWddrSUbUtKcL9d4PG7bTkGTiRHBtu1ivc3XLJW9p4qTuxAW6xfr1/xh/WIUrF81wgLXL9uPI1S0CDBSSiGSomXbViwm0w3N9CmAlZ1IjYhV1b2VsTBCpPQmmi8H6ftXz+nokgRaXG3P5zlYPefC5MZxCpMZyB4KL39c1y00XyHQthdO7+McqOw9VZTcdXgJ1i/Wr9LB+rV4YP2qFRa8fv3/k+mCmHO59u0AAAAASUVORK5CYII="/>
          <p:cNvSpPr>
            <a:spLocks noChangeAspect="1" noChangeArrowheads="1"/>
          </p:cNvSpPr>
          <p:nvPr/>
        </p:nvSpPr>
        <p:spPr bwMode="auto">
          <a:xfrm>
            <a:off x="0" y="0"/>
            <a:ext cx="5657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2" descr="data:image/png;base64,iVBORw0KGgoAAAANSUhEUgAABIkAAAIjCAIAAAAIh9y9AAAABmJLR0QA/wD/AP+gvaeTAAAACXBIWXMAAA7EAAAOxAGVKw4bAAAgAElEQVR4nOzde3wU1d0/8O+Z2Z0gJAiJwkYrCZcgTRSD1BAqtwJSwArSBwTqvbZFrAh9UDG11lvbYJFHlCrye1RaqQJC5WIBq0K5KSFWSJXkQRIwiWLCJSmaBMjuzpzfH7M7mZ2d3Ww2e9/P+5XXQmZnzpwzO5nvnplzYefOnSNGRMQ4EWPEORERI84ZY5xzYoxx4owTJyLmfk/7lxEjIk6cERFnnBFx7lpKREScM0acGOOcM1LXY4yIEydi6ou6nrpjxkndNTFXukxdR/ufuiUjLXfqNqTuwZUhTqSljaKhaCgaioaioWgoGoqGoqFoKBqKFuNFY+fPnycAAAAAAACIKsvbb7/tqliqtTvXv+4aKXEiUmt4pK2ne8P1nvoWc1dYtY1IqxWqK5FaxWXMXSd1pcHbEtG2V9dy1WxdVVxXRrT9MFIrzcQYa6ulavnjKBqKhqKhaCgaioaioWgoGoqGoqFocVE0VldXRwAAAAAAABBVlv9X9v+inQcIVJ+efYZeMfTqy66OdkYAAAAAACDEmENxRDsPEKgT/znxz8p/3jXsrmhnBAAAAAAAQsxyXsZYIHGjV49etf+pjXYuAAAAAAAg9CwOxc7bXw2ij0U7AwAAAAAAED4WmSuGRbXHa/9d+u+G0w3nz52/qOtFGZdmDL5ucFb/rKjkD/RErw/rwCY2+uvi3fc9MiwqGQqZ+rWzMmfTmrq1s2xmb5csZsOLivfzRwo7nnTJYja8zGfKAAAAAAAhUVpaWlZWJsuyYbkoivn5+QUFBe2mYFHI4+v+F0e/KP1n6dixY3v37i1Jkt1uP3ny5M4PdjplZ9+BfYPO6MGttmnNL3888+ZeQScRpcRjiuJVN2tPyZKXhn+aV7d6tM33kpA5svaJtUcGzXpi1qD2FrYH9SkAAAAAiDMHDx7knBPR3LlztYUrVqyQZfnQoUP+62abNm2qq6uzGL7uHyo5NHbs2NTU1BUrVqhL7rjjjh/84Af7SvZl5bT76OyTFa/d9EftN9s7X0weSkREp75sJiKFc8W0bnH6w7kFn+e9/dP7h3ilVnFl2fLr26lzcfKXuKlD2y77cT0REaW+VHrLzZcGvGH7Kv/Ud+8fiFzFP7Ttsh+TdhxUp955K/+BVN1CbRNdfk5/OLfg881E9CPdEeCsg3WzM9WftrskZI6UHaFLxo8f1P5Cb7ZZa/ks7bf66rIw5A8AAAAAIHzUipkppb2aijqxmYWTRxKNpxu7dOny+uuvz547u1taNyJ65Y+v/OQnP2k83WhY0+D0h3OHfb7loZEnjue4F1X+qe82fnzyUKJLf3TLiR+pGSYi+mTFa1No5Im57jU5cSLOyVAa9Vfuf7/knuvNa3N/8ief+Nu2y/+r+aUDt0y9pCMbBoBT6ksHbpl6aVuWDEXwWHj6w7nDPs/7209PuOqllX964MOTL1zf65LrXzp+/RPvvDXkfd3mSmhzGlJn9n1whC4ZP+iSdhcCAAAAACQw7SlXRwmyInv8OGWn00lEKV1T1CVE5HQ6ZadsXFP/c3T5sM/5c1Nqf9Fft7D/3MqJ+WbrK5yIc90S4kRcMV2N/O5XkWVFVoiIlHZXC8lW7f9wrk/WdC+6hR+v/3zLjVf+12DdQXtueIZ+Tf0R4D7bNJYseYl1UX82laiLDmxiXd6avZ5ofXlml5fY7bvrvZe4Vlu9tv7M2tu9UjCkrK5PdGbfn5544k/7znhk4MyRsjM0aPyIS/wuLFnM3GatLVk7i7FZa+uJiOq1/5csZixz9jqidbMzmfa+9/aLtUzW69LRLVmsL4Vrmde23nTreaSp27VnAiWLGWOLS3TbLS7xTMff7gAAAAAAXASFK/ofImKMEREnblhiWFP3c/KdQ4snD/zt5J6+VlAObu+Ts37zSa6c/OiXOX+++VmiZ/f1yflzn/kfnVS4onAi9+50P5wTca4u/+TltpU9EnRtzrnSsHn+n/vkqD/bP/GdW+2HyJX4yXfW98nZ/snJj37p2vzPLx70WPOTl7WU23bq64e7kzXsRVeutoWcE209+6WvpDjXjoCicEUm07pZ0eiXdo26j1+4j18YW0xfD1crUcNu5hduWTODaEZe3YX7+OrRNu8lrgSaZme/VX2/msIta2Z8PdxdPStZ8tLwxy7bf+E+fuE+voR2HfB1Hh354IMzNCh/kL+FJYvZ8KKZa+o455zzBdXDZ68zSanwEc7r1swkUtfUdTkrGs52jVE33l9MRcM9q21+rZudmVm9QN22bs3MouHm9aX6tbNY5uz8/eqKfBntKnHnnA0vc+ec7y8uGm6oNBYNX0DLXKlT0XDGmHt/dWtmdiirAAAAABCfJEkK4i09QSZZ/XFw+yu7/vhFdsniA7/6Irvkib/NVX+0Ja/s+qOD27X1234aP3q/ha68NN3kLfeP60kRyenDl1XcueFXRL+6/ljFnceeHa5upRApitlW3Oz/+gRd/2+ZN2KnsujOYxV3Hqu46flJJ6ct2F/vJz8mKZyc9nt6tOLOYxV3bvgVPTPz3X+51qx68cq/TKsYWFKhJj5WKanyl6xaFs+9mO5a/f/g7/UmOjntSm13vo+ATLKPNqwzX7/FPU7joLteT6P1tbs6WBXQpXDJrCV5M+nrXQfI1Tnt6UGuwRFto2cNIyK6ZMT9Tzxxv8cTsgC6mtWvXVZExfu1ulbhI/uLO5jJNXXucRoL71ozk9ZtCryYum1ts5atmUlFu7wqZ/VrF8xep1uRbLNmFZrkXM36utl/1qUwc80y9W3brAXFRETF+13J2Mbc3LGsAgAAAEBc+t73vicIgvdyQRC+973vBZKCReuX1uq88OXpLxbd9mArb/FeL4V1e+avz7Y6LqRYLjK+1/DldrpxbA8tpbJXVs9Y5nrvwTdun3MNqY97FO5ahavPybQecZwT0ZLZf1nivd+JXFEURV2Fu/5P5Jmgou7ox5Mz1Ld7TF6U896YoxtuGzbnGt8l16WgcCLq9tyiYWoC10zNufG5ypJDyjXX0OntZUuo9/olrreIekye2MNvXz7OdSVV98I9N1C4buHVEyp3lSwYUzk99y9EvdcfnpBvWNOj1ILpjvOz2upJtqw0oibf2TOVdvMoXU3L1jufystqztCwS7IHEz22c/GoQX7H6A+kq1n9rk3raObN2bo1srNndiiX+dltozbasvOJAh8wZObNY3QjPqobV9dToccwkNXV62jmmjHGoSFNck6FY4o9U9DlLTt7JlH+GG20/w5mFQAAAADi0zXXXHPNNdeQZ38z/ZiN7Wpr0+iUHYqinHJU19mPev+cclQriuKUHSZN73pcNtGjReLgn972+ae3fb4zZ7LaJlHh7tqIex1XlUP7IU608K+3ff6px8+6+UREbZto/zckyImo22WZugTTLxlEVPFVg7/Ghx5ZIqLUy9I98sM5V5SGkh0tNL/f4ABaSOraNHqWVJ/ttt3pFqYP+59Pb/v8r72JTs64avX8rQ0+11Q6PIZ+0NbVnCGiwoduWTODika/xLq8NOutM+arBtbVjMizdhVt66qrPRfUV5f5zqHZcq8UAAAAAACIqINVMiLKzMwkIovMXZOjOblTkRWHw2FXWr3XtgoORVac3Kmt36ZnZg5t23l00YRhHmPRu0bF4LJMJHPS/k+kKETEZZmbrKmjPi+TZS57/l/dhHwkTkREXCHiim4X3nRbyQoRcUWXuDs/XOFE/tMx4oo+MzInavnyJL9aV0cx7k6VN77iEJ1+d9PoRduutN3688HuNfWljmDdbKbrWdwls1bfN2v1mbW3vzX7jreIbll7i3HMRbVXmbE9o9nCmDIzO9tkqffTNN/LzVMAAAAAAOiom2++mYgEhcttP2rdzIzD4VBkxWPltp+rfjRg4j+qNv7bsNz19ElWuOx+fOR6Sx2A0XRN/Q8n4q6tbJnd6B/ffql/S0uQE1HLVyd0G/77+HPU7QfX9jTNrXcK6tMts/z0tOUQfX7mpJ90jD/E9SW1dZ9oyJvCvzzRQvf3u8ps8/QJVy/QHQpFdwTUxMNTN2vatEf3TOzAkSJDK0e6ZNbqW9bMoHXvlHt1mwpwVjNbdj55dvKq37XJbCyQjrNl53s+xPJO2bO/V8muIkMrRyLfHcPU5Z7PyEp2FcXWU0AAAAAAiGdqM0hB5orrhxRFUex2e6sZu92uKIpMStv6up+e1z30u27L7nrzwe2NbQu/+vZdIu5OnNSWfjJX1BEtPj9zSltTrQt5JcvVmonMFZmn9+5GdOrjMvWtY6/cdUqXIBHRsrs+KJN17/7yqh/25IrMlbIPrh6qvaX/0WVJ7RVmlp+rbxzww/eqfvDaMUVL/LVjiszLXnvTR7LuNo3uI3PrL2nZXZu3nXItObV9821/6vbMjX3VX8te8zhop7Z/tox6Dc1ty4l2BBSZu2uRgbskezDR+v9U+1tCRLTuju3ukQSPLB79NT193SwbEZ1Zu2S3u6pypno9zbwpz+Y5hr7aqyzfrKuZYWHhXWtmUtFw9/iI9WsXmA7TSEQmtS3/CscUExUtc5XANOV1sxe4C1iyeHgRFS9Qh+7Qj79vm7WgmNbNztSGcKxfu7bEvVw/1qKawn5tzBAAAAAAgOCpFbMVK1ZYlLb2crIiKw67w+6we2/gUNqem5kl2HP8TQfHf7Gq8N1rftO2cN4rs+7M4+pgg+R6mkRElHf7sHmFB8a9X0Xj+7/3u+suUdTxM1zvamR1GjR1j3lj33v6nQn3rHmeiKjXn1/pRT9rcSXIiahb8StpqwvWvKdued+wg7f3lRVORGe+bqHxtt6GbB/eee3PThHRoklblK03DdWem7kPRVt+en6vuCRjYOGBa15Ux4/v9eeSsbLCe9u6eWyio+hKSkR5t896z/bOhElrFrkW9PpzydjBpB2KWbNfX3tNgXvj8f3fK7nuEneyHkeAiGQyPfh+FD40tvixncO7vEQz8upWj7aZLSFKW1N9XXX2S0zd5umx/CH1idcls0b9h3V5SV0883XvBo1qr7JZZl3NDAuJbLPW1hFlDmdFRERUvL9uDWXO9pHtR/YXFw0fzopo5po63TD6vkr5SN2asszZmetm+0h55pq6BdWZzFXA4v3cvF5V+Aivy56lZXHmmrq1+uWZbLaWHG83UwAAAAAAgZg7d+6KFSvmzp3LPjnzibronKNp2drHfj79rmZHo/cGqdb0/93w5wWznu5qTYtsVjvps9Xr3rRNKL6hZ6R2+MWq7x++7J2bfpgRgrTOvP/OD/dm/uOp77mqOanW1LUfrf3txN+GIG23A5vY6KY11bcHU9c4svaJtUcGzXpi1qD2FpqpXzsrc3a+r3oSAAAAAEBc0sZp/M53vnPTTTcFvolFG16Cc35pj94r33rN1wa90m3qPMidzm0EffHxiq6jN/dQOtoYMHjaOI0hSKttQEt32hErRiAC7GrmQ/2uTeuoeAEqZgAAAACQUPr3719TU+N0OgsLA/2uq47raNGGl2BMmPKD2y44zpnWvgQmdLF2ZUwI13AUYdL3jj19yTUyZIRwOvfo1LcepUtf3fODq4JOpeFfv5l2/H0iGktcO+YxdvAHzXriicAWEhGVLGbLsrUGiiWLM2evm7lmGapmAAAAAJBYJkyYENyGbc/NBEHsJl18kTWVk8nDGUZMYKIgiHH23Czysm/flX27+t/OHKueQ5/aNfQpQzqmH028KHyEL1jM3H2+/PT6AgAAAABIRmz/qf0x1lIOzDHGHK2OYyeO3TXsrmjnBQAAAAAAQszy3ifvRTsPEKg+PfsMvWJotHMBAAAAAAChx5xOZ7TzAAAAAAAAkOwsnxz8hIgYJ85c05CR9h8VY8Q5I+bR2YmRayvX+oyIq2vqtmfEOOPqiuSRetsmhn2R5/qMMU5EnOvWY4y5WmEyZtYFS80qY+7coWgoGoqGoqFoKBqKhqKhaCgaioaixXzR2DfffEMAAAAAAAAQVZbmpiZ3NdFVWVTriaq2xURqZZPIs1qpX09dh2ljizAiaqtHaqmQV4W3jcebxi28K8Fe/9Fvz9qyiqKhaCgaioaioWgoGoqGoqFoKBqKFtNFExQi4pw455yIE3GuuP/PSZ1ImXPirnWI1PU5J3VmZDWfrtK5N3cVldwpqku0PbiXa1u6lpF7X0TqzhRXMor6hnZ4tT241qa2J5MK5+TKPUfRUDQUDUVD0VA0FA1FQ9FQNBQNRYuXorGvvvrS/S5pLTWJ3PVMxoiTZ62xrcrIuKsayblXtc+1YluDTo96pqGa6WrDqd/enYK+wuteql/oWc8lfboeq6FoKBqKhqKhaCgaioaioWgoGoqGosVw0SwffVRCAAAAAAAAEFWspaUl2nkAAAAAAABIdkK0MwAAAAAAAAComwEAAAAAAMQA1M0AAAAAAACiD3UzAAAAAACA6EPdDAAAAAAAIPpQNwMAAAAAAIg+1M0AAAAAAACiD3UzAAAAAACA6EPdDAAAAAAAIPpQNwMAAAAAAIg+1M0AAAAAAACizxLtDAAAAAAA+NNib/p75Zr9X35w3nku2nkJpYssXYdfMX5m3i/8rCPL8tmzZ5ubmznnEctYmDDGUlNTMzIyop2R2IW6GQAAAADEtL8ffbPkzI6+V2WJosAY45wnxqssKyVVH9BhPvOqOb7KfvbsWYfD0b9/f1EUI3nMw0GW5a+++qqhoQHVM19YS0tLtPMAAAAAAODTgndvycq9wmKJ+8qJN6dTrqn4ctnEt3ytUFNT069fvwSomKlkWT5+/HhWVla0MxKj8NzMRFPNgZ3rN28uK6uqbXYtktIH9ElP7ZM/buSkghE5mSkh2EtrU5Nd+0VKS/NOs/01QrSjYDmdzjNnznzzzTeKooQsUQBIRIIgXHzxxTabLdoZAYC4dN55ThQEzjlxIkaJ9CoKgv+GmpzzhKmYEZEoignQODN8UDfz0FqzfemTS9+tshvfsDdWVTVSVVXZzg1EBY9vfHac+0lsU82BndsP1WUOmTR2WFZawHtq2P7otOJS7dfpK/Y8kGdYpXzljXM3aL/lLlz38tTMDpXGbEcFRRufnRSqp8hnzpw5f/583759LRacSADgj9PpPHHiRH19PapnABAczjnnnBFLvNcAix8LjTBD8hruUyWu4St1m7q9f3jo0Xdr211PGmBzV25ay1+YO3dDLRHRm2+un77i1QfyQvdUylOqJIUp5eB98803/fr1S0lJEQQM+AkA/lgslu985zvHjx9H3QwAgqNwhYhxSsjXdqgPmhLpFXxB3cyltfyFgCpmRDRxyADX/xr2rdrQtknthlX7bm17oObRlDC0bQljhaIoKSkpkiShbgYA/qktn9H+GQCCxhXOiTOixHsNqPgx8LwLz80iAHUzVeWG4g3eFTMpfUBufn6ujeorymqbyV5fVdtMBXkDtFqWse2j7veGnU+212gxEQiCgIoZALQL1woA6CSFc0akECXea7tioUIVwtewnyvxDHUzIqLWQ5tXedbMpAETFxbNm5Rj7EDW2lDXnKp118rIH5lLpRXuX3NH5mM8UAAAAIDQ41zhnIhR4r0GQlEUxlhivIb5TIlvqJsRUWvZji0eT8D6TH9+hXnPsZQMjzEaM6cueVVauXx9RXNqn6lzFgYzVgcAAAAAtIcrnIhIfeiSeK9+Rf1JF56bRQzqZkRUdehd/a+26UVzAh7SIy1n0oMvTApDpsKstampubG21p4+oE9mAvaEAwAAgMTCOQ+4AiCfP32+1UGck7X7Rd1SRcYY587WuvPnrRf1vNQS9cqJ4TWQ4sfC8y48N4sA1M2IGmo9xsyXRowLuGZWs/mBJze750Cj1KmPvzA1i1rrKsvKynZsLtOv+W7xT8vUgRYH3L3k1yODbvtYvv6nS7drv3mm1bD3Dw+tqjLkxqCxct8bO1atKm3UTXmWXnD340W3DkF7TACIXeUvjNLNKqIKZlKQ8hdGzd0Q0tlEOrBfz0Xx3A85VB9HiHIS9l0byyul505c+PiDIzOjd0Ylo8C/+nft8qsHRg/JsBIRnT9XXnr82Q8cCmM/XzhpZC/H/207/ExJtCsnhtd2y96Byt7Xu5994tlt5Y12KT130r2/mX9jH4kzVr7s+jnrhz26eemkSzpVjQxNOmE/V+IZ6mZE9ZWl+l9HDOkT8KbNNWVVVW2/1jQTNWx/dGZxqfeate4V05u93iSqWP/yy3uN+aowWZHqqnR7NKTV3Kh/s8ZsR1UbllYZFtkbS1fOn3moaPWzk0LXJlNuOLK3pPz0OYVIsF58ef71hdndQpY4nSrZUkKFUwp7+dv/hx8fOd3kUIhI6HppznXfH9xL0m14omRLZY8pYwbRkR3rT1w+Y9wgbVOvBR3cNQCETbx/A+5c/lvrDm1Y3zjxgXGxcgQ6WJyYy39HtZW36dAL98x/9KGs1X+d4XULFMKHc64onDFq73XWbQOGZPD/23p48fHexfMuzRvdb9b7R95UFGKkdvHickDpRO41wOIH8Fr91sJfb8r89fp9kzPLV0yf84f/zszZcFuOuzbU+eHvQ5MO+IG6GbU2e462mJ7eNgBIa+WOVTsqTTbKGXf3uJwQNgWs2PmmaU0sYuylxU9uzg9qdmsz1R/uKpdzxk0d3EOSv60u2fXxrk963Di0R2gSb9+p0q27v+6Sc93EsZd3k+QL9eUfluzeqUyemN+rcMoUdZWmllY5YvkBAOi08pUz528oKJoY7XwEK0z5z3tgz54HQpxmu9KGjBtBGzaU1zahbhZJ7soMtfPau0+6SHSu4eNvnI7WR35dQ4wR58TYy8VbnmtNuejiDJExUhS5pe68g5O1uyResLc6pG6ZkpXJ574635oidZPklmaZczHt8otE417UdVzp2E81t3humyLJrT63NX9tV6BPpRrLS2qJhmXaOKe8uev33ut+N++BvXvnq8+sOvXcLDTphP9kiWOom1FzY73+14Ic3byozVXb33zT+yEYUUHWjJDWzSJKSh/QJ51cUwK0qdhcWjPVuxVkME6dOqukDczrIRGR2D27MK96U/nRU0MLelHLsT07yk62KiR0vWzomOuzuxGR/UTpro+//MahEAkpvfPHjerfjU6VbCn5tht909iafvXUMT3K3v2w5pxiTetXeMNQm0hERBeO79qy+3QrCV2zrp9Y4FpIRETysYov6YqRE/LVZ1tiF9vgMdc6PjzbQtSiPvXqd3zLZ41Ejeu3nB090HcpdI/IPB6X2Y/v2rT7tIOsF/crHDdUv2sAiLzKN267Z2XtiMe3/mFc8/YHZxaXFRStfnZS4wuj5m7Inz6nT8UbWyrs6WPnPV80Ncvrqt1Uvnnp8lX7KhrtqblT5i2co47OW65uO13asqF07O+3/rqgcfvy4uVbKppT+4y4u6hoRp5xCN/OaK0xSbzh0BvFT64qbbSTlF4wZ8nvZ6TvfHDuBiIqLZ42akfRxrsrp2nt6Bq2PzituFRtIBlQzuv2Pvvk0ncrGu26hnkhpObhJ0XDqlauKm1OLZiz5Pczcpq3e+T/2bHN3hkzZH7qoRtNP0Gz1dxPtEyLZnqEO6fp0I59JI0dl++VlPkZRa2V6x99aGVpo5Q75dbc2pUbyuK5QWv0qP3NiFg7r3aHk4i6jnj4KvuGgy8esnbtkqK++4tFU0b3dlT8vaz4Q+7MvuQPt3+vb1cix4Xqb8XsDOuJjz9+5G3XOl8dc/bsf1E3opYva1946WSF51706UyYM+72/h7bnjqh9Lg8RSL6zxfHXnqp8YglgDwHWPz2X62paUS0vmie7dk/3JKX1vbu4RdG3ru+oGjT0skZnLdWvvXrB1eWNkq5U2/Nq1m5vmzGy3sfyFPXyb+1aFil64/32T/ckpPiuRd9OoGsj+dmHYbZZkItY+zjW7du3br11YX5+sVTlmx1eXxsNJtzjHh83fsfbHrttddee+2v29YtLNC/V7W3qiE0e+mVbUv55rOtO0rKjp349oIs9h/zX1MKehGd/WTXwbO9rrvpxzOmFmY0fPzhpxeI6MTHH38pDrrhxzNmTP2+jU6Wl59SE2k9Zx089cdTR+acLin50po3+cc/vIKOf1p+wfVuw7fpo6bOmPp9m1zzSdlZ/d6rv2yw2vp5NDoU+wwdNbhtSa/CKVenU/rVM4Jqm9h6+mza96fOmDr6CqW6pORExxMAgCCVFk8b1ebB7Q1ERDnTi37Sh/atXLV989KlpVLBwoVa++yyCpr6/LY96+YN2Ln0nuWHWg3JVb4xd+7S+pG/37hnz9YlI6uK75n7RltDibLanIUf7Nnz65G0t/ie4tLc32/ds+fVGfblcx/aXBe6EjWZJd60Y+n8lTRn9Z49e1bPSS9d/uiGyoxJz66YTkQFRRv3tNeO0H/OG3YsfXRL860r9uzZ8/zExi2PPhl8cUw/Dlcequxjn9208fdjG0uXr9zXQJ75l3wfUi3zaq3H1ydoWE1lWjTTI9zZ8t44f0N97vSpucaqmY8zqvXQ8rnLSwfMW7dn25JxDaVlZolDALiicB7Aa8Pfj563E1HXi8fe8YPXF2UP737B9W5bOin3T+/bt6uzavtn89e3SN2tRESkrWPtaT39u2eq/vUtdbsic8pQr73o8+PStm0Pdva5Rw6vrXX27Nv/57OlgPIcsmOUVjDj1j5EzWXL7508ad5fD5l9r2s9tPze5aUD5r21d/uz4xoPGE7Iskr7uKWbN/1hXGPp8pf3tv+9sKPrQ3tQNzMqq6lvfyV/UtLS0tLS0tIlSb9USk1zi+rjNptNNwlA5sQZU/RvlpZ3suyaXgUTR1/TSzxbW/bRP955+29bdh1pkIlOHT1xLn3gdX26iCRdXph3adPXRy4QXX79zf81blB3kUi6PKNb2xyMQo/LsyVRkprqzzp6ZA/qJnYfOnHGhMFdXO9m9B/cQyLp8pxeKbLDo1mqQ1a6dXfXuY7sWJLChjoAACAASURBVO+ypeSUj9w2frZe57PGdgqXcnn+0F4SSb2G5tqo4YSvVAEg5AqKNu5p466jpOTdvXC6rX5D8dJS0tfMiPKnjs1JIcocMamA7Fv2eva2bT2weWUtTbl7el4aUVre9LunUO3KzQfcX/8HjMzNJCJqKtux004jxg1JI8ocMa6AKjaX1gSZf31l5sHtDb4STxv3h/fXzZFKX37214+uqiKqb7C3n3abdnJuJ6LalQ89+MJ2mrp6z55OtGU3/zjUt8aNyCRKyx1SYBJa/B1Sd+ZdfH2ChtVcTIoWyo+vrbzvry4qqHpz/syXy/Xv+zyjqvZusVPBpBGZRGlDps4YEOT+gXOuKEoAr+Vv/ft/9n572kFE1M32nfvmDxrXg3NF4e5kuNIrK4PoXPPuXS2nyyr/9bXsese1jqO67OuahjMVpxxE1h5ZxvR16Wi1s7ZtK//1xb+V5i3/am4h6nVZ74DyHEjZAyPlznl1ddHEARJRc9nKB25ZuO1r7n7g6Eqncs9mOxVMGmHjPDV/yowBuuSJqGDcCBvnqd/NLyAqLa/z3oM+P4GsbyZEZ0RiQptGyujTh6it3aLdrouBUrptwAD1KtpYW9XYoejYIWatG8yGwQqxlAF5BbRF12gzdCWUeg0s7DWQiOQL9cdKS/+9tyTt5hyFqPGzt9d/pu2/y7dEXeRvT3z2WeXZlpazTecclOIeM8TaRb0jaXfIKd28uoa53zUhEF1oOUvUg4ho0LgZg8jVJtGX9KuNY4G0Uzj3LY0uokChu9kFAMFKGTJpRp8Ny2upYFKB/iu7ROpNsgxbH6LS2toG0l1o1QbtUqrrflVKqkRE9Y3upt7pUioREdmbm4low9xRbddj05GWAuE1eEaDaeINOx6c+WTZgOkL582blGO/falZy3o//Od86tg587ZXLC8r3VBcuqE4NX/e80tmRLiJvr9D6s68i69P0LCaKsOkaOkh/PjapGRNunVKcemGqtoGahs+zNcZ1dBYS0R9bOonnyqld3r/yUrhnBEpRAG8/vud8gf2dp80ud9/5V/UreulN4ytek87BzjnI7r0JKJvL3ygcGJ01qEQiR51Bt3/Xcv16ftaR798/4X//Ji6de8ykfj2dvMcUilZk3792ti7D6168qE3K0qXbi6fdK/+K2ZDLU7ImIa6GVFq1gCittupZbU1NMTV6ypt2IOvDSMicjXoj0b2Iqm2voGo800uL5S9+0697aaJ+V2ISOxiGzhq4JfrTzQRCWS9bNjN13sMhCkf2/t+2QVb/8v65+TbGj7ZVm1MTbKKrWfPEgXc+rDPpRf/+8ujZ6kgFGN9uK6YF2SFRONCarrgoK4h2AkAdE7d9pXLayVJsu8rXr634AmtoZvddcOpob6WiPr0ySBqe4STmm4jIntzK1EKucaFkmw2r+/8ElH4xrs3S7xh+6pSO02f98CkPKqrbfeWWbPd18N+HznPmfHCthlNNeWlpW+sWr5v+aMb8t+6NSfYAgTFPGPlJmv6/QS9pHgXbYXNdF8hkpqqbyHj64zKkPoQldbWN1Behr/PC9rDFc6JE7F2Xltbv2l0WtK7Ksq2vx6UuxXcnWNlTOGKNsqgwve0np1C3bpbxnDln7y1myC4luvXUbRor3DFYy/u7ChcoTTjtlxxnOdKCi+w9CCiptZtitJ+ntsve0efNUm2/Dm/+++qHy8utXOuHjc1GZ5xRR+i0tq6Mzw3g6iptdH9hm4dTrrnY54Z0a8TwPrQYWjTSGSz5ep/rdpbkbStZT3DTNC6DOqX3nJsV8mxs3Yisp899uHRxq49bNQr2yZ8XVZSe0Em+dvqPVv+tuuYTA0N31LaZVdfPTg77WxZdSN53UDqYethPVt9pIVajrz3N98NE3W7H5yfRV/ueu+TWnX/LSc+3VXyZavUxVA4x4UWv+lIVrH11LETdrKf/bSy3qEtbz1RfuRbmewnSspPW23ZGE0fIMrqti8tLpUKil59/id97DufXLq3yf1O2RvrDzUR1e3bXkq26eM825Kl5E/6SR/asmpDeRNRU/mGVVuoz91ThxgfIWUUTB0r0b4dh5qI6rY/OGrULS+UGzuuBc00cSk1lYjq6xuotXz9G1pfkPScfKLG5mYi1z3F2sraVqKa0u3GmVH85rzyjdtGjXpwc3NW3rgZd08dQNQnPTK3zdvy34FD6vcTNDIrWpg+voYdm7d4DQbi84waMHKKRKXb99URNR3avN7H5wXtUrjCefuv11yz6n+nv7P0mkmpXzeJYv+eViL76Squ6yfGFX6qupGoa/fRhS0XDRpUeIXoXq5fp63yYdjL2fMKkfXSy+WmHlfkG7eVrhyZO1RsmTT04lSiEzWnAspzqA5R097iG0aPdvWqbKqtqiVpbL5xaqgBI6ZIVPquekJu2YATMsbguZl3w77SN96tnBThm4gxQj9/QGd0GThmjLK3pOz9zQdJneDsujFDexDR0DHXfLjr43fePkBkvTircEx/kSgv79IdZf94+3OyXnzFoCu6fvbtWZls+tQuLyy84t0Pt63/TOiadf11gVSFehVMvKH6k48/27H5gDq/WfoV1/1waHZ3aqvY2S69+Mjn27Zc8DNOY4/8of1Ol3y0eT2l9M66NEWryKVkdKnd+fZnDiGl9zVjhqJqBhA5pcXTRhXrfp++Ys8D6duXLi2lgqKF47IyRyycvnP+hieXjtv4RDoRUf7UvKpHJ88vsw+YWLRkTp6h2pWSd++KFZlLlz86bWUjpedOLFo9b5LJULVpI4teLVpe/OiNo5ql9Nwpjz//gDGhTjBPfM7vJ9Y++eS08em5E2dMyV25payihvKy8qeOTS9efvuo7fNWvzalaN6O+cvn37izYM68cQVUYdqswzzxW5csaVi+/J5RS5sptc+IOc8vDHrGNbOPw/fTqUx9/gM9pP4/QYMc06KF7uPTlze1z4h5K4pGesZMX2dUypB5K+bVP7R85vhVBXfPGZFPb2I4kKC4uiox8v96sPzFPoN/XpBx1xMz7iKi8xfKd1f+vpQT8bb5zZT/LFtfd9kdmYOmT1h1/lx5o+Py3lZinCv6dbg68xhjasWrbS9v/OPkNXdk9i0YtfXq5kOnnHS5xb0OEdlPNKXe98yEbqScqvrqz2vOcgogzwEWv93h6VNH/Pcrj0iL/98do//HTlJ67sRHXrl/RFrbvGRERFzKv/+l++sf/tOsG/5ccNcvtBPSYx3ua7++1ulYPgP7wJMUa2nx/+wgKdRtvnfmUv38YqkjFq543GO4ZUObRlenAUOXMH1cMmxgDFntvE1k7G9mukfbnFd1TVFM0/S/o0MvjJrfltyAhatf68gg+v/3f/939dVXS1JIHrYBQIKz2+2fffbZd7/73YjsrfyFUW1Dq0McStRPsGH7g9OK7UXrXpgU2rkLEt6cv/8oo3cIn/HKLfUXZMnaPV0imnTf8HsGssMbP3pid6fSvO+R0WNt9sMb93c4nYaTjSt/9Hdf71ZXV/fpY3z6FSKN7z7848X2R9Yum2hrf+WQqa2tzc7OjuAO4wnaNBIRZY6dMcJjQfO+pbff+NMnXt5+4NChQ4cOHdqxedWO2k7toqIi2IGh/Knf25Zsa11Feft5rK+q0Vr7UN32N7bo38y1RfIPEwAAIAk07Hhw1KhRt7xcTkRNFYdKSRrQBxWzIHCuKIoSmlfb08/P3P7atBennm+yWL7bWyKyn/q0sylrXa46vG1gxQ9gfrNAXht2PDxmzJiZKyuIeFN5WSlZ+19hC2H6mN+sc9CmkYiI0sbNWbh+n8ejM7JX7XyzeOebwSap9gnWVCy/ffwbA/qkEw24e8mvRwZ9F9AwcEnF0tsnrx9gkwIeRnLf0ttvXJraZ4BN8pp7mkYMyY3X6bQBAABiVMa4hb8/9OTSDXNHvUmUmjul6NU5mHc6GIrCGSNFoRC8fv3C9kt+Nynjih9M/McPiBznD++qWn6msym7m0AqnDq4bbtCWTVKH/urp8ue+p8N941ZQ9TtuzcteuUXuZGsmKF65h/qZi5ZU3+/pHL+Q1s693RMJyV32FjaslO3xN5YVdVIlN6p0XuzcsfZqEo/TFVzbVVHu3GabiJNmToiNL3NAACiLu+BPXseiHYmoBMS6hPMHPngyyMfjHYu4h7naocwForXk/8s+8U/OSfGSPfauTSff3rHC67UOrhtgMVvtx9XgK+2Ef/94vW/0i8hCk3KAb6G+1SJa2jTqMkY9qB7tr72pOYPG2AytYqntJFzigpC3xMrZ/rj0323OZb8jrTop7Vy6oiiu4fhqRkAAADEJnV254R8bb/sEaw4ReA1AmdL/MJzM72UrEm/fm3SnPLt69dvfndfhbGRoJQ+oGDsjFtnjM3LdNVi0nNGDBigPcSy5Xh2Us2c9Ow62/rlK1ftrGh7VpaaqtbqUtPds1oTUWqWWVUvU7cGpbvXSMl7YMWrOSuXLt+iS5Wk9NwRt86ZMyW3ftXc5aW6NHXTZ+fe/fyDubWbVy1f9a6+bKm5U+YtnDMpBw/NAAAAIFZxzjnnTK2oJNZrIBRFYYwlxmt4T5Q4h3Ea/WhtamqrwUhpacE/VnKn1KlEfKYaVLqhyBLGaQSAwEV2nEYASChz/v6jbt27EiPXXM2J9dry7Tn/4zRefvnlsfC8K1SvJ06cwDiNvuC5mR8pIatJhS6lkKUaiiwJguB0OlE3A4BAOJ1OQUBDegAIkvu5GUu81wCLnzCv4AfCJATv4osvrqmpsdsDGSASAJKa3W6vqanp2bNntDMCAPFK4QrxBH1tTyxUqFA9iww8N4Pg2Wy2+vr68vJyJZDxXwEgiQmC0LNnz169ekU7IwAQr7jCOXEiSrzXgIofAxUqVMwiAHUz6BSbzWbDjNUAAAAQTl0sXWW5lSViu2iuKF0sXf2swBiTZVkURR7tfmIheZVlGcOB+JGApzgAAAAAJJLvf2ecwy7LTplzrihKwrzKTtlhl8f1neKn7KmpqY2NjbIsU7Sfd3X+VZblxsbG7t27h+rESDwYpxEAAAAAYt26wys/+mrHBee5aGcklLpYuo7rO2XKlbf5X62hoaG5uTkBGgQyxrp3746+x36gbgYAAAAAABB9aNMIAAAAAAAQfaibAQAAAAAARB/qZgAAAAAAANGHuhkAAAAAAED0oW4GAAAAAAAQfaibAQAAAAAARB/qZgAAAAAAANGHuhkAAAAAAED0oW4GAAAAAAAQfaibAQAAAAAARB/qZgAAAAAAANFnOXv2bLTzAAAAAAAAkOxYdnbfaOchWVitVkFg3sudTlmW5VDtRRRFi0X0Xq4o3OFwhGovgZAkiZkUt2NkWXE6naHITqJhgR1czrm6siRZicjhcCqKEt6c+dXRs4JzstvtYcsOAAQE8SsIiF++IH4B+IG6WUT5+sNubQ3ZX29KiuS9MFoXCMZYu5dgQRBE0aNtLeekxrPoXoVjnOkH7U37csAYs1qtjMVTeENgA4gdiF/eEL+Cg/gF4Icl2hlILg6HQ739YyBJUkj+hiXJ/HoX4TuOGs65et/LD0VROPe4V8o5R1QLRLt3rK1WqygKRBan08k5t9vtkiRZrZYQfpcKgpqNdsMbAhtATEH88ob4FTTELwBfMBZIRHHO7XaTMMOYz7AUOF/XC7vd0W6AiS5Zlh0ONPzosHY/VofDoShcFAWLxXUXJkYa2Njtdv95R2ADiDWIX6YQv4KD+AXgC+pmkRam8Ba/gU2lKIrd7oiHnMY0q5u2RAtv+oWxwE94Q2ADiE2IX6YQv0IC8QtAhbpZFHDOTW+zMUbBXYDUdtjeHA5nXAQ2ldpoIX7yG4sYY4LADF32HQ6HLCum/fijy/TjRmADiGWIX6YQvzoP8QtAhbpZdCiK4nSatLQWBNbR8OZn+Kx4bPVut9vjMdsxLoQDqYWWIbwhsAHEPsQvXxC/wgHxC5INxgKJGvVy4z1esCAwi8USYLtqi8USgXGNIyx+cx4t3t9v1FGw4iJUaF2r4yK3CYMxFkcPJSDWIH75Er85jxbEL+iohI9feG4WTbIsy7LJPTZ951c/LBaLYfRed7IKwgPEEbvdrigcgS1iRNFkCimADkH8AiDEr4hLhviVXM/NGGOCi+smjaJwRVEURYlWFdzpdBKZhChRFDgX/YQoURR9BbYYGcsIIkZRFM4ZEWmnhOl3plgWrWGyk5AoiqLo79oCsQnxCxIS4hcELkniVxLVzUzbtQsCEwSRSFQUHq2/LqfTyZhJ3tTmIqanoCiK3o1JiEhROAJbEtJOEkFwDXeG0wBMqZcODPkddxC/IFEhfkGAkid+JUWbRkEQUlIk/+P8CAJLSZEEIToHRB0o1nu5xSIyrxGsGGO+Ahtu3gCAL9p3YgxXEEcQvwAAkip+JX7dTBAEqzXQx4NWqyWK4c27WYosmzRW4Zx7P/HnHE/VgZxOp9Mpmw6hBklOC2xx114omSF+QfJA/AJfki1+xXebRrX9vXpnjnPu3eyeMeYd2NQ2+pxzd/N9jxt7VqvFe77LdncUEtqAPyo/Le8NrfwxQBBoJ6d6Zmq/RjlbEBv0rcjQXihGIH6pvyJ+AeIX+JGE8Ste62aMMbMJK0XOyel0ak88DXOteLeaUBs6G5ryW61WLVQIgmCxWEx35HAYQ2DnaeGt3Zb3Wit/BDbwNUcQzg0g10XMFdhM255BhCF+IX6BBvEL/EjO+BWXbRotFoskeQc2IiLGyGq1qAP4CoKgX8dPc3ZDc3nGSG0ZYrFYrFbvwOZaR5KsgYwU3FHqeKyBNPBQs42LFwD4YmgUp3ZMUn+i1f4tySF+qRC/AMC/pI1f8ffczNekKHqiKDDmccex3ebsDodD3x5DHabTf/drcg35Gug8m4ELvOV9srXRT4axU4Mgy7KitHOuQhLy01vJ4XAmQ4/qWIP4FdyaiQHxyxTiF5hK5vgVZ3Uzxph3YFNvGRrikOHXQC6IsixrT05No5rpjkRRkOUEn6E8RqhfaxDbvAV+kVIUxW5Pru9DyUxRlNZW13MJfcMhp1NO7MAWmxC/khnily+IX2AqmeNXnNXNDO3vDb2Nfc2aQh2PbQZOp6xPwXDvU9++H8IkkPvNySbwZ/r6NfE9LDnpAxu+IEYF4lfSQvzyhvgFgUu2+BVPdTPGPOZK8R4GSv3AfMWnoHmfCoZhphgjxnDrMYwQ2EyJooDDAoHQehYlSWCLQYhfSQvxyxTiFwQoCeNXPNXNDHdZTFvJy7IsiqJp7+fgcG5+z9LpdIqipM9bkpwxwdEP4qwoSoeeRyOwmdKe9QO0S/0LSp7AFoMQv+IX4lfIIX5B4JIwfsVT3Ux/19HPSJqKogR3KWRmIdHPVVhRuPaY1XRbIHevdP3hUT8ddZDldm/WIrABdJJaK0iqwBaDEL/iEeIXQHQlZ/xKlquGKLbfUCSxR+SMCqvVarGY3wYWBCZJVv+fCwIbQOdZLJZkC2wJBvErKhC/AKIuOeNXPF049Peo/NznMw1RgTTiN13H747a3kJjfW++JpTUs1hEX+ENgQ2g8xhjiqIkW2CLQYhf8QXxCyDqkjZ+xdO1Q988gzHzW4mG/tZ6hjGyAnxXEMxTNOw94Qf07CiLxeId2Dgn7+8AFovofYT9BDbmKUT5BUhYIZ/ACoKA+BVHEL8AYkRyxq946m/GOeectKuZxSJyzj0DHpMk45Sd2vqCwCRJcjgchnuEjDGr1aq/SOq3IiJJstrtHlsJgqC/Sck57jsaGSKT4ZG04ZakYRBn/3ccDR+xSlF4ct5cAfAPl6YYgfgVRxC/AGJB0l6aWHZ232jnoQO8pwnnnBRF4ZwLguA1X6fidDpTUiTPNNo2cQ++ZNxLa6vd+/KqXj1NN0n4Gco7yjBRj+nxMYQ37dtDJ5uCBNhFGwAgwhC/4gLiFwBEVzw9NyPX8LVcf01kzHiLS8W560mo3e4w3KnytYlKnXXe6XQKgqSPYYLABMGkFYoa8zpckoSmbzDj6/g4HA791w51EOfOt9FXu2h7zx0EALHDu8qRDL29Eb/iAuIXAPgRgfgVT/3NVA6Hw88AxCrOSWtjwDm32x2B3IfinPRtP+x2e7tbKQp3OBztJ51k9N8J/AR+/eFljIWw87QoCpJk/OMBgFijKFyWFVlWkuRZAeJX7EP8AoBAhC9+iT169AxtihGgXi59DRksy4p3vJFlmTHmZ9ilILZyOmXc3DKlbxCiKNzXWavN5qn7NWR5YIwEQcAtYYAYpF0i1AZjaiO96GYpYhC/YhziFwD4EYH4FWdtGjWyLCuKIoqidkFUW+HLsuzrGDmdTqeTBLVdP2OMMc652hvbzxXQ6XTKMuvQjkDfGT3AQZzVQypJUgjDmyAwi8WC7x8AEFMQv2IZ4hcARFec1c3UGGN6I1BthW9oVKDGIf3VzX8kI9fguf5ugBl2hBGWvCmKoh0fURRMg4vhtrH6RcFut4c2vPnaOwDEArWOEe1cRAjiV1xA/AKAQIQvfsVNm0ZBEKxWqygKHZoShDH15pNIAYzFKYqiJFmFju2B1JGvRFFU72J2YMuEpv+SIYqiIfZ7j1emff+QZVkUxZA2DmFoGQIQU7Q2IaIoWCxigJfo+IX4FV8QvwDAlwjEr/h4bmYY0zYI6uHzc+g6eTFljKxWSzIMNRYIRVE8m4VQSooky4o2iLPhzrHT6XHQ/N99lGWPQOW/Gwb57tcBAFGn9aJO4C+giF/xBfELAAIRvvgVB3Uzw0SZnRHCu1mmvKcTTVoOh3HoZ+8WOypF4d5fCPyEN+/2996zr3q+m1ztpgDiSMJ3fEL8ikeIXwDQrvDFL1fdzM+ArYb27pFnsRgn61Q7UnuvGcIoaOB0+tyjoQGDxWLRhj9OZurQz4bwZrYa+RrEOfC2+5xz71Cqh9gGkMAQv/xD/OooxC8AiAzT+OUKG367Dof5Zp1fhm7N/udjCVNgU1NubTVp7CHLsizLVqtVa5aAoW81nPPW1nZad/j/2tSh8CbLiq/pZaJ7DkMkqUPYkftD17+S2ZlguLw4nU7ta5BhwiLvb0famup/DK/4OhUI7WrZmcOF+OUf4lcQEL8g8hC/4kv44lest2kUxbZw5eceFRFZrcbbTp2ZD44xZrhQWq1WX3t3OBz6S7AoiohtGv2YVwaB9G0IPLz52RFiW4JhJkKQrCAwSbK2ttqJKCXFeCvLexe6vfrbPeeuUKcXguwmBItFJBKJKCE7OyF+xTvELwg5xK+EEb74Fet1M/0566fkhg61nFPnG2Y4naS/qqqTyvg6KWVZ1u564koaWgGGN1wvkoR31AktQyO0zlN7jBjinxpBwemU9fdrEwziFyB+gR7iVyIJX/yK9SGA9Fc0P4XX354kCkFgM03HsBc9fd4Q2kLObrcjckFkqNP7RjsXyUJxS8jvpohfQIhfEEGIX5EUvvgV68/NAqQ/Fw1j1HaSvhU4zvgoCvm0npDA1GYYpGs3b7i5ZbiSMsZEUVT/0vXnmDqIgvfK+v9or7r/hKlYkJgQvxIe4hcEDvELEqRuphfa+mtC3s2NU3a73btXBiQ5fWv4oG9fcc6dTqeieEwp63A4TTve+AqQBupUSKHtUZB4BEFA73M9xK9EhfgF3hC/4lr44leC1M0CbDoSBDT2iCl+OtNDEgptq3dDJOvkiAicGyc+CndPg3ikdXNKyLFAAoT4lSQQv0AP8SvehS9+JUjdDAAA4o429Rae8AAAQBwJX/xC3QwguahDAiTkMwqLxdKhthdqU5BYSDxpJeooIAAQDohfGsSvqAtf/OpY3czPM03/s2oCQCwQRVF7Cp9g4c0w1WZgGJElkAgU1sQhMhC/AOIa4pcnxK+EFU/PzSwWi74XY9RPGv19CPSUhNinD2zqfxIpvDmdTlnu8J9hgDe9wpp4MhNFUT1KCf8ADfELoDMQv7whfkVX+OJXrNfNOG/rweyeAo+IqHO9HEPDMGGoBuczxIXEC29hjSUIVOGg3c11OhPqVFQhfgGECeJX7CSetMIXv2K9bqYoSscfxXrQz5Lu51ZlgKsFopPD4wCEnL6NvnbrkRIuvImi2KFJnMLaXl9RlIQ5sOHja6DnxID4BdB5iF+mEL+iLnzxK8HrZowx/eZ+TmP9arLMOnOPAbENYop3G/2EDG/6YgYsjO31BSFBDmxYJfbdXMQvgE5C/PIN8SvKwhe/4qBupm8WEvs4R2yDGOKrjX7Hw0CsUxTF4ejwhTLAa6ssy0H8XSd2xQPahfgF0BmIX/4hfiWqWK+bEZHD4ZAka7RzEahIDvYV3FSAyTzHa7LxvhXnHd4S5nzgnIcvloQ18bASBEEQBOZCRMS5qziKokT9i7g2QoZpZvRN9Qy8p0aNTYhfviB+gX+IX3GReFglbfyKg7oZ59xuj4/wZrc7Yv8PIGHaAIB/vtpIGE6ARDoTRFHs6BQugRc/rImHg692LO5BKVzt5WRZieKYgYLAiBj5uEfrpx2OosRH3QzxK7QQv5IE4le7EL8oceNXHNTNiIhz3tpqlyTJ16nlORxWKFuQ6FPzE7Y4J7vdHsL9Bq61tQP7VY8hwlvC8994PSFPgKDa6xMFdhyCmh8m0MRDTn8oFMV1f1EfPBhjggsTRUEUpWjdfo6L+kAnIX75gfgF3hC/Aof4lZDxKz7qZio//ao551oQEkUxhB+SOkCQthc/eQvVHsPKbrcjvCW8oK/ycS249vqBJx4v7fWtVqs6NrqfG4rqPVF30yCLKAoWiyiKYrS+oCcDxK/OQ/xKBohf4Ugc8Su+xFPdzA9FUdRRZYiIMRIEISTBRhAE/U3MWA5g+rb7/u9EIrwltkACW8K00dcLa5P6WP7b1zDGrFYrYx17DOJ0Op1OV0SUJMnhSPwHWbEG8QvxC1SIX+EQy3/7GsQvvQSpm8myrP97tlotnf/r9b5GxPLloEMtQxDeElXSBjaV2mk48PXV1+edEwAAIABJREFU/sSxkHhIqIEtuPb3DodDvQFptVojefdR6y0d3EhiiQHxC/ELCPEL8QvxS0s5hGlFl9PpEd4sFtFiEYOrP6uniHf6nchd2HmPeRX43cdEvdIlmyQPbMG1hAnwgIQ18ZDoTGBTOZ1OIosoCpIkRSy8aV8XQtvPKu4gfhmWIH4lG8QvxC/EL03i1M1kWVa7BuoXBne4vLeK/THBOnTfUWW324MbxRhiUJIHNiLinAfxBTTA9g9hTbzzRFEUBKYovJMjVjmdTsasgsBC2+vJj4RpgtJJiF8d3QTxK5EgfiF+IX7pJU7djHSPNUObbHTH6ARoFwIbhblJfYw3t1M/fXVyKq3Vfodw7gozDocjJUXC44jIQ/yC5IT4RYhfiF+eEqpuRrrHmqFKMF4Cm3YHsbXVbuhX3dHmIhBfENg06tC6ga9vGJnXv4621+9Q4p1hmOBSC2yKwsk1AYuWJZ9LGCNDS32LxRIXl75EgviF+JVsEL80iF+E+OWWaHWzpKUPV4bQhUiWwBDYNIIgWK0dvaCJ4WyvLzoczgjcsDR8ldcCm3obUhuSuN0lhsAtikIEQpvV6pqUWRsTGZIQ4ldyQvzSIH6pEL9UqJslCMPNRV+3G/W3JyOUMwgbBDYDWQ5jIAlr4kEzvc+q/+t2OBxq/FDDmK8lZDYeQ6gGc/dDuzWLXmfJDPErCSF+GSB+qRC/KK7rZr4e/oZ2vJSOPmWOFu9YZRq9ENISBgKbQXDTawYoZg+jn6uTFsC0GOZnia/Ewx3bnE5nctbKEL/0EL+SDeKXAeKXQZLHr3itmwkCE4RIZD5iO+ok9Z6BdmfRT6t9hLcEgMBmijHW0SlcAr+whjXxoJlmSf+3b7VaDU1BvJf4Gu8uyce1Dx/ELwPEr6SC+GUK8UuF+EXxWzcDAy1ief/H9NdYwBgL4R9/XP8ddggCm6mg2utTgE3qw5p4Z3if9px7jKIuCEy9uah1ofZeom3YbuIA4YD4lTx/a4hfphC/VIhfKtTNEkQgY1tF/tajdmPDx7uWUF2C/V/uRVFgzOrrwXfcUUuqfoimd4ySMLAREWMsiCb1AV6+w5p4Z3jvQW2ObwhvhnW8l6hjELebeMhJkqsvdXKetKBC/EL80iTnpQDxS4X4pULdLEEEcpcxwrce/Qc2lXqZ7uQ5Hch9OPVeS8KENz+SM7BRmJvUx9Eh5ZzrhxKOcYriajmTnL3OQIX45X8dxK+Eh/ilQvxSxVPdzOns8HQFjDGtXhs4uz1cU32HT4fmh6HwxzmLxWJ6b4O8bmZYLGJnZtJgjHkHNtMdCQKL9ykvvBnuPiZtYIM4lTxjgSB++WEavw737Bm9HAFAfMipPxmtXWMsEGhHrM0PY5izwlBnMNySNEwa2CHa/BIqbcoLdzY8bklGZsqLaEHFDADika/45f9blzZwSMjzY7ih6T9+cU5Bxy9JkvT3EP3HL4rJfncd5f2pqUuSJH4Zbp0neeKdT7PS1jskOYk1qJsliMDnh4nAxV0UPcKJd49StUmxFt4YC7JftWHkIUNgIyJZljnn+l6woigmRgDw/+0B/DO0pPd/7nVoZeiQ0A6oAHHKV/zybgOC+JUY13nEr85A/IoR4YtfqJsliJiaH0Y/Z4WicNOhfhwOh/7qLAhCEJdmw+QYps3xFUVRFK4b5CeYHcU4BDY95om8vgOZUhRuaHPGGDNtmmugXpm1Rud6nShEaDDGDP2q9dT+09HNp/a9E+dwMvMVv6LSBgTxK8Lwt6+H+KUJJH5FNkdG4Ytfben6WkP/CQW4GkRe4PPDUPgjnP5y4GcMVv1gqcGNCKTfys8JqCiKIIjeeYtTCdCsJVQEQfAKZEEnxQztY/1EBT11Hfe+jRuofYUjE+q8u1P6LwJjJs2JLZaI3rCTZVdfU9MLRWgDE+JXzPIVv3yFs7BmBvErrBC/NIhfesHFL+9EwpE3X8IXvyzuHQRU4cO9jZgVj/PDcM5DOEgrvl0loSDmbPHDcDKG5NwUBOYd8MJEFAVRNBn4x3RwCHWcCcZ8TtwZGWqrLT/vBphICFeDyPMVv3yFs1iA+AWdhPilF1z8It9zT0dA+OJXcrVpFEXR9DjG9RR1qg7ND0NhDnUB3lDs/C1A/afpJ7UAb08CAMSsJIxffsYfDl9mEL8AILos4bisx+wdoHZnEYlfMTU/jKIo2jiNvoZGNDS1D276ecOZJgiCaTr6QSPDPc89QCTpv0f6EsQ47BHj6282ihC/Is9X/PIz/nD4IH4BRAbily+WcBQ7BpsfQCTpYxsRSZJk6NMiCILhaX5w57dhK6vV4j2mliRJfjaB5OT99dtPh+NAVouW0DasMlCUCPQxEIliq8qB+JXkEL8gxiF+BSKu41dytWlMSNHtLmJKURTPZiGUkiLJsqIoCmNMEARD+w0/PSbb5XTK+tvJVqtFHVmLcy4IgmGaNc4R2xIT56Tvsuz92i5ff0eBzFykjaalfw18iK3OcDqd4butmGATtUMM8h+/ohLdEL8gwhC/wpR4mFKOANTNICwcDofhT04UjZFGxXmn+ujLsiyKov7yIQhMG9XKO1dB7whihPoFJeRD/TocTu8hngK8uAcSRPWjcRkaRHUG57y11W6xWARBCFUQVY9wXAc2gM5A/IIwQfwy7Brxy5QlsdtvqB98tHMRLrFcNM65w+FsdxgizgO6r+Of3W6XJKndP2yHwxmzPUkgcJ0/YUwpihKmlFVhHYY47uJQLF+7YgfiV7SKj/gFYYL45a2T8SvyV4kI7BHPzSBcFEWx2x1+ZqiQ5ZDd27Db7RaLxfS+JsXGHLsAABAOw4YNW7Bgfm5ubvfu3aOdFwDw6dtvv62oqFi27PkDBw5EOy8xjWVn9412HiDBCW6MuXqmyrKsPtYP7Y7Up+2iKBKRui/FLbQ7AgCAsKq09c6pP9nuavPnz5837/7m5mZc5wFinyAIqampy5f/6fnnn+98agFeJeIOnptB2EWsdsQ5l2UZM8wCACSDYcOGzZt3/zfffGOxWKxWawJM9QaQwDjniqJ888038+bdX1JSgqdnvqBuBgAAAPFnwYIF586dkyTJPZwA6mYAsUutmwmCcO7cuQULFsyePTvaOYpRIRtuBQAAACBicnO/yzm3WCyiKKJiBhDjGGOiKFosFs55bu53o52d2IW6GQAAAMSf7t27q52Zo50RAAiU+jeLkXv8wBUNAAAA4hIL9/y4ABBS+JttF+pmAAAAAAAA0Ye6GQAAAAAAQPShbgYAAAAAABB9qJsBAAAAAABEH+pmAAAAAAAA0Ye6GQAAAAAAQPShbgYAAAAAABB9qJsBAAAAAABEH+pmAAAAAJ3RWvLM6AVbG7TfG7YuGD582eEo5ggA4hPqZgAAAABBa63euGjRJnu0swEAicAS7QwAQERxzrX/M0a639p+1f2HRTh7AADxpOno1mW//d0HdVK0MwIAiQHPzdrw0PFOLdqF88dHEcwzr75l2FCfUviy5+sjCvkeE5V2rH74wwkrV768f/9HFRUVX3xxvLr6i+rqL44dqzp8+PD+/R+tX//WnDlzoptVAIDOOvr6tOGP7W5y/dZa8sxw3a9HX582/JmSViKi1uqtz/zsxtHDhw+/YdaiZSV1RETUtPux4dNeP+pOq3rjHbpfm3Y/NvyOjdVE1LD1sTuX1U1+8e3npvnJSevhZbOGz1p20LXzpsMbH/vZDcOHDx9948+e2VrdGrISA0Rf86evHVr+WXO0sxHP8NzM6JlnFs+cOTPozTnnFy5csNvtp06dqq6u3rfvw3/84x8nT9arX4xj9ikEY+xXv1pw7733SlLbvb/m5ubHHvvtxo0bOedazhljnPP33/9HTk6OPoXKysobbpgQ8gKq1Ylp06Y9/fRTqamp+rfWrVu3aNEjod1dAlOPZH5+/sKF/11YWGixGP/2RVHs1q1bt27dMjMzjx8/brq5JmbPZAAAl4FXjaYVJeW/GV2YQkSVJduI7Icqnx59LRFVl39QP/6evBSio6/feee2vKdefO+G7JSmoxsf+/msBQ+vXXZj5sDCIfXryqvvGJhNRA3luyupPrWy7o6BmUSt5SUf2Mbfnk1EqYWL3ns/M43o8B5f2Wg9vOzOn5fkLX5uwbVp6q8//3nJkOfW7i/MoIaSZ345+86Gv6y9Y2BEDglAeDV/+trnjxzmdPhzuvvKeVentr8FeMNzMw+d/8bJGLvooosuvvjinJycG2644cknn9i9e9fbb789YcIEdYXYfM7DOScKqOz6epqBWm0Lab7agRpCgNRPbcyY0X/60/IRI0Z4V8z07Hb76dOn9duqH6vNZnviicfHjv1B5D9oAICOyxkynrYdrCQioqMHdxeOGkUHa6qJ1LrWsMKr0qhp9+oVNZMXPHxDdgoRpQ2c9vRvCg/88fWDrZSZU2ir3F3ZQETUdLikZtSoIYcO17QSEVWWbJNGXzuQiCglIzPNXxZaqzcu+uXWrKeee2x0JhER1W1btq517lOLCjOIiDIKFz01t3XFau1xHkD8clfMVE58TQgW6mZtGAtLxSklJWXIkCEvvvjiX/+6un///hSr1TOtpaKej8qPr/yHq1y+6mCcc9TO2qWebwMGDFi06JHLL7+83fUdDkdt7ZfqMdfO1Xvvvffvf39n+vTpPXr0CGtuAQBCJO2qwmH2kspqIqqrLMkadc/k8Wptq+lwyYFhNxRmENWU76Fh1+ak6LYZNcRecriGaOC1o6UDBytbiajy0J7Rt99TaFMrekcP7qZp468KIAPVryy6848HRv3mNzdkupY0HN5dTqOv0j0lyxpYSB8cqglZoQGiQl8xY5PuvnLeEL93LcAP1M3ahLXGZLFYRowY8frrf5kwYUKYKoGdZl4Ni3rlR60j+Ho3Fg9kTLr33jlXXhlQq5mWlpa6uq8VRVF/nTnzln/+c+eiRQ9fcskl7lVw0AHiD2MsJUXqzI8gxNl3hoy80TmVu8sbqOloSfPovIFZ1+YcKK+h1vKSD3JG52UQEdntlJ2VodtGIonqG+1ElFM4mbaVVBIdPbx7cmFO1sBC++GaOqou/6B+cmGO+R49HThE4ydnfbBi9WGtT5mdiNb9cnibMb/aRNTajE5nEGf0/cq8KmZozdgZ6G8WUZdddtlTTz3pcDh27drlp3Fg7BAEwd0DjSmKoiiKLMtRzlMnJGFjPLW8gwcPHjZsWIDfq5qamg4ePEhEQ4YMMeucxohYZKpnjDGLxSIIjIgUhTudzmT7+ABiitVqcTrleIoC2XnjbX88XNmUUbLn2hufpuzmQun1w0fHN26zjZ+WTUREkkRHaxroKq16Zic75WSlElFKXuF4+6uV1dX0QdZVN6ak0LXDDu05epR2V46flpfiY48eJj/zzGNDytNm/fJ368a3dSmTbv/f3fcF8tgNIFbp+5X1Hf3xF6iYhVKc3QNLADab7eGHH+rXrx/FXONG8zaNaiYZI1EUrFaLJEmMxeVpI4pitLMQHYyx/Pz89PR077fOnDnzyiuv3HrrbX379u3bt9+ECRPmz1+wYsWKlpZzgsBmzZrpo3NaJM5bURQlyapWzIhIEJgkWZP2QwToPM65w+EM7kdRXH/1FosYV3+GA68dLW0rebVkm/qkKytvVP3B1et2k6u7GGXljSJXw0VV0+E9h6S8rEwitU1k5e5Nm3bT6LwMooysa217Pli958CwwqsCa66VlppCKdfes2B83YqXttYREWXkXGuzH6ysbluneuPPhv9sY12IygsQEdw9mx/fvuo4KmYhFonnZoIgiKLIGNMmTVIfv8RYzcSfdevWPfKIOiSgvyddAwb0z8vLS01Nzc/Pz8vL69evX0qKyb21gQMH3n33XY8//kRM3X187rllzz23TBAE7WGeonCtYRtjTBAEi8XCGFkscRSYXURRFEUxpg54xHDOr7jiO/oROFVffPHFL34x54svjmuPwiorK48eVfvNk/ZVzDu9cGTSYrGIosA5KYridDoZY+pppt2kF0XRYhEtFlFRFM65xWJRz1VZVpxOZziyBEAJEb/0tEt6EBtara57JerfZrxcTnMKJ9t/tW7d+MX3pBBRWta1OQf++IE0839dz63SRt8+N+vOZX8sXPywa5zG35UMe3jttWrozsgbnfO7P66zzf1LNhFR1sBC+4pNe4b95uEM852ZSxu94OFhP/rjM+8XLrshY+C0BZNX//Z3L2U9c9+1GdR0dOOyZf+fvTOPi9p4H/9MNrsLLnihFapVUFEERNEq4AFaUetREdtqP5/Wq7bVag+qVtt+ar3ab2svUT9ae2gPta1+ftVqD+8qXoAoeF8oeBY8sCqHbHaT+f0xbBiSbMguu7DgvF+8dDc7SSaTSZ7nmXnmebKHLxgcUPlhKBTPwffR59t/REb+oIaZC3GvbSZq8yL4s07H6HRMrXJSghDCSiMZ5uTkXLiQAwD48cefAEBt27adNm1av379JDMPOp0uPj5+27Zt+/cf4HneEzwbIYQAIJ1OxzAMQojnBXnqMEEQOI5jGEanq2XzZlitt1geXA2+fv36kk5otVp37NiRm5vLMIytZXA/LLvp1dktDQYDPhuenmUYA+57pPcU/sCyOpZlsaKMweU5jlM8MoXiNHVDflVxhRhpy1ksFjyGAmqVeWYMi44HvxZEt8MzXYHB0QaQTS4Xazfm+5/8kt+fMuC925xPq9jRC9eP6SKaXoFh8f4g2xa7wxjcJQr8ertspZoD+A2Z/PKqse9/kxY7M9o3btbPC39OXvZMzMkiYDuhJg9JCsWT8IkoN8+oYeZS3GibiS9xe2AnJYvF6vRIXrXBMBAPnaoXI5czIYRyc3NfeeWVBQsWJCQkSJxAHnrooQEDBqSlpYEqDGS6EIQQHh4GAFgsVkn8Q/LCeZ73hAprBxtmwDPauaaQ+yXev3//1KlTeBRcrl9W52JIrP4KArJYLAAAPDaPzy7R/HieZ1mduPyMLM+yLJ09o7iQOiO/9PoqSXmEgMViEV8RVqsVgNpmnvnGzU9NLf8aPjkldXLFEsbAITO/GTJTce92YzakjhG/+fVPTu2vfJrwJPIsAPgNSU4dQh7n5/Lj+HV5Zv43z8zXegUUioeCzbPslG7B1DBzJe6yzSoVbCJ6PctxFs8ffcTzZuoKqyRLGC47b968li1bPfpoV7IkwzChoaEAAJbV8TysWfGGL0qv10MI8BQK3mL/Wj39ZomIhhnPe7T+5FYghP7+/pKNxcXFt27dghBaLNaanbnFLwpsaOEPRqPU/VKOpLxOx1DTjOIq6p78Ao6HtBWnsvV6fa03zygUipvwiXg+MqKmK1HXcIttptPpFAUbfrfL9UCDQW82e7pLktXKC4KgXYvFMw96vb64uPiPP34PDe1Qr149skBAQMCjjz56+PBhnY6pKdmG58rEcAt4tU+N1MQdiIYZKNMnHlBUFEeEkEO9upqRLBGsVREIKLWVOim/nJjfw/ILQmXzDKGytyvL1tg63loX0J9CoVC04JZXmzxWhNXKm80cxmzm5GEGlGLB1W6wfyPHcRDCffv23bhxQ1LAx8enWbNmNVI3jF6v1+tZ0TADVR7+1Ok86CYyDCP2Q/thLR4I7JleEEJPaBk8panX6/FX/AErgWREONHSxj9Jyj/I86IU10LlFwbLL9EiNRj0Eud2q7Ump8uw/KrBClAoFIqbcP2rTT6UJXf5IJcUY+qkS5LNPLNcvHjp9u3bgYGBkl9x4I0ambXAq3QQAlZr2XgqwzBVnDRjGGgwGERnMxXE/oB9J+1N7DjdMgzDkGKbYaDoJqd9/BjfGjGFgKSOOHqKuLGKN9HeWcSDk03kwg7jCdOJVquVYQzkPQIAcBwnBmYkdWUcHcRorFAed2NHz2trcyj5QCL/teqNb1vMWb7Sz6H7W1Nd5QGByi8JHMeJoXoMBj3ZGjXoySnKLwqFQql7uN42k/gdWa3KsYaxQkZqDlW3DWoQctwU52gmf7VaLaWlpYo7ypUnLQJPi8pF2j+SQ+Lg4wgBHN0Ol5RMmpF7adTwEAIMU8l9xIophKBt2+ARIxJ79erVsmVLk8mEG9Bqtd65c+f48RM///zz1q1bnVvYJjHMSLQYZqK1bDKZEhOHDxgwIDg4uGHDhl5eXmI7lJaWms3mv//OO3bs6ObNm1NS9hCt7Zg2LDZIs2b+w4cn9OvXLygoyGQyiafjeb60tLSgoODs2bN//fXXTz/9rH4uuepvD9wUhDZflqBEvcIQQoTEvZC8PK6UbbhdU0c1m81Y2RUEhBDChpbVauV5XlTC8HZcVbOZE5Vjq5WXG2YqvZdsk+Dg4Pj4+J49e7Rs2bJx48Z6vYG0D61Wa2lp6e3bty9fvrx3776NGzdev34dVBYohTTp5eD9EhMTx44d265dO29vbwBAaWnp33//vX379m+//S4/P9+eEYiPDCFs1qxZQkJCfLxCVykpKblx48axY8c2bty4e3eK093ygYXKL7n8UjHPagSGYfA7gUZnpVAodRLX22YSJUDFTQ5HXbO3Yy0CQkiOocrGrRHWZSV7FRUVYT1M/hOE8I03kiZNmkTmpOI4bvny5QsXJmuRi7hMYmLi/PnzfHzKo+fggyxZ8l9Qcc5E8YxFRUWzZr23YcMGjZN7PM8zDKvT6RR1FLHasbGxkydPjoyMlGfcYlm2SZMmffv26dMn7uTJk5988klKyp5KrQUJgiCIyz/EhDzAtmJQZUdxRiIqKmrixInR0VFYdZbj5eXl5eXVoEGDDh1CRo4cWVBQsHPnzm++WZGdna19dkVs1QEDBkyaNCksLEzeIAAAnU5nMplMJlPLli379+//zjvv/PXXX//973/Pn7+geC5sGGzfvjU4OFh+NBF/f//Vq1dLNt6+fRsAoJilGuPj4/PZZ5999tln4paioqI7d+62aNGcLJafnz916tQDB1Ir7Tk4U1mfPnEfffRRkyZNxI2//PLLW2+9ZbXykmlYeZAGnY7R6QzPPz/h9ddf8/LyErffunVr+vTp2D4R64BbzGQyjRkzesSIEa1bt1ZZw8ayrI+Pj4+PT8uWLXv16pWU9Prhw4e/+urrPXv2VHqX16xZ3bNnT/Erfu4+/3yhyWRatGhRXFwcqQ17eXm1bt164sSJ//73v3/55ZdPP/2sqKhI0kr4Q+/evV966cWuXbsq9kydTufr6+vr69umTZvhw4dfvnx59eo133zzDc6HUXtfsNUJlV+K8oXjOPFdWuPr6/Az6wlz/hQKheIOXL/ejJRQ6kaERAY4LdugDed2dzcIAR8fn4ceekiy/datW6mpafamPuwYJHbH4x0B2qKQlxsq9s/oAAhh30h7VwRMJtO8eXO//PLLqKgoRTukvIoQhoeHL126dPr0aVUJC0kaZuqr6cS0AbNnz/nuu2/79u1jzzCTV7VJkyajRo1av/6XWbNmgbJJm0rqjAt07tx59epVS5cuVbRUFfH19U1ISFi/fv2sWe+Sh6p4IdX6LFy6dEli9DZs2DAiIkJLNQwGg07HREZGNmjQQNwIIezUqZOvr6/RaJD82YueFx4eRhpmAICcnJzdu1PEr2IrPffcs1u2bJkxY0ZwcLBDwUW8vb179er19ddfJScvNJlMQNbyDMMYDAaj0SBZmYPR6XSNGjVcvnz5Y489Zm95kq+vb2JiYr9+j5EHxx8CAgIWL1789ddf9erVS0vPhBC2atXqnXfe/u23TXFxsbhP1opwgjULlV/2sFgs4kK7mq2tXH5RKBRKXcL1thkpsBx6gTuqN+h0OlETwn9Go0GvV9CKahB8UYMGPS6xzQRBOHr0qPqumjfaxU5T2FPRFDayrA43rJaw5vbAp2vbtu3KlStGjx4t0aFV8PHxefHFF+fOnevceUUNWIthBgAwmXxWrlwxevRz2mtI4uvrO27c2JUrV5hMPsB+fxZV5MTExGXLlvbq1cuJQAK+vr7jx49fu/bntm3bKp2rWlXw3NycwsJCcouXl1fXrl0BqMRKtGU2Ezp06CDG9sA0bdq0d+/eKuYEQsBs5kpLzWYz17x5i/DwcPJXi8WSmZlJTpdBCOrVq7dw4edz5sx55JEWTr8ljEZjQkLCF18sw9PRZPXEPMWKdUYIvfrqq1FRUeqnvnLlysaNmyrWHMbERH///XdPPDHUaHQsQy0e41i8ePFLL00UD+jQER40qPxSQctaYgqFQqFUEXfYZlpHEyWrrrXLNp1OZzQaWFYnPzbOByrR82oK8YqGDx/u6+tL/nTjxo0//vgTf7bTRNo3KgMhsKOjl02+yVa921u8pPWkEDJAFhRRNMz+7/8+6N69u6Oah9FoHDVqVI8ePRzaCyOuR6o0/iSu1dy5c+Li4qoSqF2n08XFxc2dO6fSkhMnTpw3b25AQIDT54IQdu/efcmSxdh3sQZ17pMnT169elWyMTg4ODAwSH2uBo9/h4aGtWvXTvKTj49Px44dLRaL2czJ/wQBQVhme0MIevfu3bRpU3L3goKCPXv2il/xGrl58+YOGzas6iH1IIQ9e/bEc6QVtwMAgNnM4eztkl/9/PxGjBih/mqyWCz79u2TmJRxcbGff/55u3btnNbaGzRo8MYbSdOmTfVkvd9DoPLL88EihgbQp1AodRW322b2NCGJjzvQ7KLAsqw8xrEEHDBQy9GchvSzMhgqiFKW1eGN+Nd58+Y++uijZAGe57dt256aesCtNVQBBxx3edxnbNWQhpAYvSAp6fVu3bo5pxoajcaBAwc6ekOx5NZimGH7Ydy4cYMGDap6Bi2dTtevX79hw54ASuoa3vLss89OmTJZYq47AYQwJCRk8eJFNWuemc3mI0eOSJ5fPz+/Rx/tquWOd+7cSb7CjWXZTp062dsFj9/bXiCwW7dHJckDT506lZqaSjZIUlLS0KFDXZUhTafT9ev3WJ8+fVTCfkjo27dvw4bmODG1AAAgAElEQVQN1cvcvXs3LS2NnNmOi4v78MMPq2LDY7y8vMaOHfvss/8GdOpMFSq/sPwS/zzQnsev9DqZt4BCoVCAO2KB8DxPCi2GgThtJVkGJ7Ukt2jMs2QvK6gcCIHBYKjmOE4SuR4REZGUlBQVFUVKEYRQWlraJ598jJBjPjMuRBAEHFPRYDDgaHjAQQceRXBwPImOghCaPPnl+Ph4RRnPcdyZM2e2bt26b9/+Y8eO+vj49O3bt2/fvr179/bz8xN3ccKMYVlWi2GG8fExDR06RKLfAwB4ns/JyUlNTc3MzDx16lR29nl8TX37Pta1a5fevXuHhITItaiGDRsOHz5806bfFCME9unT55VXptSvX1+xJoWFhUePHt21a9fevXuzs7MBAH379u3ePapPn7i2bdvK1RFsnr3++muvvvqalit1BwiBgwcPDh06lFwz5uPj061bt//97/9Vunu3bt3kLQ8AaNmyZUxMjEpAEdyeQUGBEodGs9l86NAhAACEQBAQhDAysvOTT45QdAi8f//+mTNnDhw4cPbs2YyMjPz86wAAk6le7969w8PDe/ToERISori+q3HjxvHx8bt375Zsx56NkgobDAZ/f3/xa1FR0b59+9at+19KSkrHjuFDhz4xePCggICA48eP79+/n2X1+JLr1av3yiuvKBpmCKF//vknIyMjJSXl0KFD2dnnAUAxMT0iIzsPHDhQsVvWr19/ypQpV69e2717Nw0NYo8HWX7VFrD8wk1U03WhUCgU1+N62wwhJAiIDAiBMxHxvCC60snDRWiJuQQhlI84isYAhFByWOz15NpoTqL1pThKCiGMi4vz8/Pr1KlTp06d2rRpIxEeCKEzZ868//77RUXF4i4urJ52cFhkhoF6PcuyOpfoaggBi4WTxMQLCgp66qmn5Cu4EEI4EqPN9wwBAIuKin/77ffffvvNx8dn+vTpI0aMcG5yCUIoCIIWwwxXsl+/fvKohnl5eYsWLVq3bh1hcZdFmd+1669du/769NPPYmN7v/vuu23btpW0XmhoaI8eMampaWTDYtv1+efHk2q6SGlp6fr165csWYLNA+Jcu3bt2rVgwUexsbFvvvlmWFiYPDDjY489Nnbs2O+++07cNmjQIHJK54cffpD4hebn50+bNu3AgVRbOwhEPXHiIPTRRx+NGjWK3KuoqGj27Nnr16/HPZdwWYQvvviiJJ5HaGio/DLLmxIhAECrVq3sFcMBRcQaKgIh6N07VrKY8+bNm/v370dlyQkgAGD48OEPP/ywZF+e5/fv3z9//vwLFy6IV4Gbvbi4ZMuWLVu2bIXws2bN/N955235zC3DMJ07d1JKUFHJc3T+/PnZs2cfPHgQFz558uTJkyf/+98lL7/88rVr1/A8M47s+vrrrylOHt6+ffu777779ttvi4uLbVF8EAAwNfVAamrqF1980blz56lTp0ZHR0uMeX9//+eff3737t3ULrNH3ZZfdQYxbmRhYSEdZaBQah0IoXv37tV0LTwXt3gFWCwWMR2KiMp4oSj21JFPGsjTVUnO66qUoE8//fTTTz9dxYPwPJ+amvrBBx9cuHDBBXWqMhaLhWEYnU5h2YNzWK0KK8VHjhz5yCOPSDbyPL9t27Y333yzuLgYlOfCKjd9i4qK5syZu3///rlznVyUpV2ngRB27dpVYgTeunVrzpy527ZtE9fsEfmygG3NHtqzZ++UKVMWLVrUoUMHcne5XYEvbfTo0V27Knj6Xb9+fcGCBRs2bBD1bCLvQlmmsj179hw+fPi9994bPny4xE6oV6/e008/9b///Q+3J8vq8L7YPFMJp0GsSISiGYlXc9kDR4/H/qri2kUIQWZmZmhoKLkIpEWLFkOGDP7jjz9VLP/IyEh5CFOMl5dXeHi4mKvNDrBr1y6Sea3Tp88cO3bMVlXg42OKjo6WeDPyPL9x48Zp06aXXROqkEycuMUwPz/vtddemz59+gsvvCCZefPz8+vWrdvBgxnahzauX7/+4YcfHjx4sKIljEpKSsTMBPhoERERAwcOlMzP4MGd//znP1lZWbaOAYiYK2W3IyvryJgxY2bMmDFu3DhyWARC2LVrl9GjR69atarSSC0PLHVPftVJsPw6ffp0eHg4nQemUGoRCCGGYU6cOFnTFfFc3LWaVntAJ0FAGtVoybCiYh5hjuMkUtJVK0yqAkLo5s2bn3766ZgxYy5cuECqZTVbMUEQcLgFjrNodMvBwcQ0Ht/Hxyc2trdcv0xNTX3zzRnFxcUIlds8FfUbCADYvn37O++8k5eXp/F05Ck0lsQGYUDAw5KV5dnZ2du3b8N2jVhJ25wGshkkEACUnX3+p59+wkaRiJeXV3BwMHl/8b59+/bB4ddJ8vLyZs58CxtmtmMjYFsIh8FzKcXFxTNnzvz999/lU4Jt27YdO3YshJBlWYZhxKjcEEL7i+bLroO8BfgzeV8UW0y0TvFZEELp6Qclw2A+Pj6dO3dW6eM8z3fq1Il0aJSkaO/YsSMZUISMF0o6NJLtXFJSsm/fPlSeHRsMGjRIbt5fuHDhiy+WE1Ezy65dcottVwq++OKL8+fPSw7i7e3dtGlT7U+xIAg7d+7cs2cPJAC29wC5BSGUmJgor/bZs2dff/31rKwscYtYnqhz2YYFCxasWLHCbDaTRzCZTH379hFPRFGkzssvnhfEP1n0pgq/evLqREEQPv98oZeXl0bfdQqF4gnwPO/l5ZWcnFzTFfFc3GWbIYTMZqmYkcPzgkYpKNEvBQHZW3stkZSeEM0JLx3p2bNn7969yY01WCV3I/oKtmjRQvLT1atXP//8c2yYYWBFQLmuCXbvTtmwYYP71l1gdbxePemCIkEQyGQ+pC4rfhXdydavX3/lypWioqKcnJx9+/Z9++23L7/88uzZs0W1BpsxcXFxERERkhOZzeZ169alpKQgRJqUkiYRvRMhAPC992anp6dLjmM0Gvv0iWNZnU7HiHtV1vnLmlosDmG5UWe/xRA2zyCEZD3//PNPSbRGlmVDQ0NVZr2sVj4iopNYSYvFkpGRQd7rSgOK9OzZq1mzZuSW/Pz8vXv34j3wjh07dpTYwxaL5a+//jp//ry8Byp9RRDC4uKSw4cPS945LMsajUbtyuvt27d37NjJ87zVylssVrwWjjTPgO12BAYGRkdHS27fnTt3li1blp2dTRiTCCg/PmWm9aeffoqX3pFERETExcXZz6VBqfvyy1oR8iee5+395IGkp6cvXrzEaDQKgkAznlEoHg5+To1G4+LFS+RqDEXEvZGOOI5TyYulfcQRyCwZlXEyyQvaQ0wgk8nUq1ev6Ojo9PT05OTkw4cza6kgMZs57S3atWsXia+gIAh79uzJzMwi9WDJXqJ5BgAAAC1b9kVcXFxYWFiV6m0fRQ21ffv2AwcO2Lp1m8qO2GSCEBYVFeP1XbYDKp4F9OzZQx6p7/jx419//TV5TJVzYXfH4uLin3/+OTQ0VHK01q1bx8XF7d27t6Y8fORujW3atImJicYhE8kq4TYfMmRIixbNxY13795NSUnp2LGj6LFZr169zp072wsoghCQRGhECJ04cSI3N1c8BYRgwYKP09LSwsLCQkJCgoKCHnrooTt37mzbtk287yptJTY7hKCgoMBqtcrCD5CWcyVcvnx59+7dglA23ygIAvaUk1egR48eEpsTO7X+9tvvNofSSrtKWT/csmVr586dSeu0YcOGPXv2kEcxoUig8qtWsGjRorS0tKSkpNDQDvZiLFEoFE/g3r17p06dTk5OpoaZOrUmCq1DIooMgehRoo1l2Z49e4aEhCQnJ69atVp0V6vperkFCEFYWJhk3Pf27dvbt28Xc69VqhZjR769e/e2a9fOTWl/IATy9FxNmjSZM2dOw4aN1q5dq6LES/RgbDuVfSL0dRwxon37EMmaE7PZ/NdfuzQGhiHMM/Dbb78NHz78scceIwvUr1+/Y8eO2GWu8st2HbY7hfbs2TN48OAmTZqIP6nE84AQdO7cCWdwxuTn5+/atWv06NGizckwjGIwDNwTvL29Q0JCyIstKirau3cv2fa4//z55+bNmzfbqgrIvH+VtpU4UnDlylUcQafi78hOFkEFLl68qKUYQigsLEwSu1Jyadq6CgAA7N+/7+bN50nbzDaf6VnvxrpN3ZBfHkt6evq//vUv+XbStDabadBLzwVHdlEvoz3wcnWC+xjuXSzL6nSMICCLxUJul5TEF8vzAh7ckZesEVTGoURIT2yGYfT6yi2IGr+uWkrN+/tpRDIyXZlqQu7opho5j5+f34wZMyZOnFjTFXEMMeNNpW422O0tIiJCMvYPALh06VJKyh7sc6VRX0EIHTp0+O7du07WWwO5ubmSlU4AgICAgI8++vDAgf0LF34+aNDjoOICMLKkqL7b/BIrOJsBABACJpOpeXNpqEAcUVC73kZOzR06dFiylMhgMDzyyCPaj8YwDCvDaR8qCMGOHTsvXbpEbhTjeSjWqlOnTqKxihA6depUTk7u5cuXyTL+/v7x8fGAeAMYjQZs6/bv31+yIisvL2/z5s3YPCYmZvHxAeE1qrWJyNvt6+tTFQczjuP+/vtvW5UqqUCbNm0kZQoKCg4fzgREp1JHLJObm2vL/VBO8+bNW7du7YHvxrpKXZJfHg5O7U2uTcWIGz1hCTqFRIthBuwILFfJL5dgtVoRKovsaq+M0WhgGIiQA+HKKA8gylYvjhYlmvVlRW39vkaSrkhkG8Mw9kZQJA+nS9ZUrFu37q233rKtL1JAlKZt2rQNDQ1t0qRJ165dQkNDW7RooZgi09fX9+WXJ+Xl5W3duqV2rfqwWnlt3pgwMDCQDKqOuXjxovZ5BpvTINi5c+etW7fICRkXghDYtm3byJEjW7duLa/Aww8/nJiYmJiYiHXrEydO7Nq1e8uWLZLgHxJlq6J2hQAAXbpEyvMBXLly5dixY6Ihp6W24pTI8ePH7969Kwly+PDDD2ufiWUYKPGpU1kGUynY2M7MzCQtLgBAeHh4YGAQ9jMkvVVjYmJatmwpFrt///7Jk6cAAGfOnImJiRGPUL9+/YiIjjt37pQ8JhzHde/ejZx2EwQhIyOjuLhYfEjJ02FzTpw0IxekEZdQYT4Nf42IiBgwYEDPnj3atWunmIdNIxzH5ebmkncHIWS18uLpxEiAgYGBfn5+kt0LCgpyc3PEJYIOnfrmzZuSXuHj4xMUFJSTk1Mn5+2p/HIIhBDHWciv7j6jW7FlplY2wDxz7uVBRqNhBsqi6aiVrIr8chXqjtBksWqojEsgAwKRLwd78otSRbD8UrbNsMDW6RidTtrJauq9LXnkGAYyDKP4HEpsIZc+q9CeXSE2y/nz58+fzwYArFy5AgAQHBz82muv9e/fX573tmHDhi+88MK+fXtxkqJaoSFhwaaxpgEBARIvRNvUAXQofjfWp2/cuBESEuJgfTUBIczJyd23b1+rVq1UhlQNBkNgYGBgYODQoUM//PD/rl69mpqaunbtuuPHj2tZudS06UNyzf7y5cvOaUIQwn379sptM2y+OtedsCeGE5UBhL9lenp6YmIiaUXjeB4XL16UXGl0dEzjxo3Fr7dv3z5y5AgA4Ny5c6WlpaLRZTAYunbtik10ElsQyPKthYWFBw9moAox5cvqZvsgqTUizTb8a6dOEe3btw8P79ihQ0iLFi0aNWokT83nHKWlpXfv3iPtcISQqCbi9y2eo3v44Yfl2a67du2K7VuX4O3tLTf/6gxUfjlKbbfHJNgzz6hh5mloN8wqpSryi6ICz/OK7we5/KreetVZsPxSts1EZ1k5NWju87xA3n69npW8avGUt0QDc8m7GEIIAESoXEyqTp1DaMtIe/78hVdffS0xcfjMmTPlDn4hIe0nTJiwePHiqtewGnBIsCGE6tUzSVrJarXeunXLIctBjLfhRCR9jWC9/+OPP+7cubM8jqIiBoOhdevWrVu3/ve//11QUJCWlvb//t8vKSkp9ow0CMFDDzWVaF0cx12/fl28QMfrDG/duiVJma3X6wMDAyWOhVpwkWCDO3fuvHTpEmmb+fj4dOvWjYzngZ+ODh1CyLVbly9fPn36lF7PHjly5MaNG+SEWKtWrTp16oQnGMXprCFDBkvSSV+5cmXTpk3q9SNljL+/f1xcbLdu3dq0aevv36x+/fpeXl7u83eyWq0lJcWVFoMQNm3atCoTdFrQ6/VkFJY6BpVflaLd9avGJyKcQ26eUcPM06hLhpmWubKqlKc8OGD5pWybqSgoOp2upl5wVqtVMg7KsjqW1eFY54qrMMQpV1chnsNgUI5LIR9g4DjLhg2/1qtXb8aMGZIoUgaDoU+fPosWLXJtJV2IeDlOCLaGDRvIx4ALCwuds0Zu3rypFImhqhARR0rmzJnzwQcfSMJLVLp7kyZNhg4dOmTIkGvX/t60aePSpcvkE6EIAbmlSh7EiTqzLCvvbEaj0d/fH8ec0H5YVwk2XB+JWyOEEEeeEMtACDt1iiCzdVut1tOnT+PCly5dOn36NOlf2rhx486dOx09epQ8yKOPPkrGt7BarampChFHJHUDAJhMpilTJj/++OMtW7ZU9Dd2J541N649wmTtgsqvStGyiB/DcZZa2klI84waZp5GXTLMKBQXguWXsrKoLtvcVSMNWCwKqycZBjKMgmATBFT9r2NIQGxGa9b8iIObS8o3b9788cfL4kxUYzW1gl2KHRVsOPaD0WhUtEYcvVLckO4evkUIZWUdef75CSkpKU4s0oUQtmjRfPLkyTt2bB81aiQgsxqXXYLcaOfw6jsnbr1er7dneTlq97pKsMGyPF1g//79d+7cIX+SxPNACHXu3Il0aCwqKsrMzLRYLBxn4TjL8ePHydAs3t7eXbuWZzkzmzmDwRgaGkpe5p07d9LT0+0F/xRbeNq0qSkpuydPnty6detqN8wUKsYQ4C0IoRYtWrh8DEKCXq9v0qRpbXGldhQqvygYnEuQGmaeRl0yzMxmTvHPVeVrHLmQ0vITxWnUbDMVeV2zolwQBI1DiTX+xIIKEdUgQmjbtu337t2TlKlXr167du2qv27aEQTnBJtde8PRLmQLr+eunkeqRXl5eePHPz9hwoR9+/bdv3/fiaMFBATMnTt32rRpknkzO/WHTpjkDMMgVJ4aWwJCgOft/irBDY8JTElJycnJITc1bNgwKqo7se4LduvWjXTbu3HjRkrKHmDzLz127Bhp3UEIQ0JC8CwZtrL69XtMktM8Jydn586dio2Md2nbtu2GDetfeeUVN0WU0YJOV0GG4RjE+E90voIQVoP9gJcHQGh3AW2thsovigjPU8PMs2AYBiHE84LKX83JL4oUltWJcqpS+UWpOlhI1T5jl+d5i8WqrtHyvOA5T6w4n7Bp0yb5oimDwdCsWbO6OHgNzGZzbVmrIMZmwF5ee/bsHT16TL9+/T755NPTp09LQtVXipeX19ixY5599t9AdZIQBxdxorZYw1NcoYsQ4jiO561aWh4h1ws2PFmIJ8HEjWJCLYzJVGE8AiF05syZ4uIifDUIgdTUtGvXrpGHfeihh+LiYsXr7d69Oxn00mKxZGZmEiHyK9QHABAcHLxkyZLIyEgnpok4jsvLy9u6dWtycnJRUZGjuzsBTnLt1lMIgmA2m9065EFRpNbJLwrFtQiCYK0MLfKLGmaUOoy9WCBWe/7oil4Z1YwgCOreONWQOIIMOqwO9m3Dyn9BQYG8AOnc5UIQAizL1pDPEgQA3Llzx2q1kt5ZDMP4+vo6OlOE7SVvby+3zpvL197k5eUtW7Z02bKlJpNPYuLwAQMGdOjQwc/PT0uT1q9f//nnn9+//wAOm84wsKSkWEneIDFsjKO1BQDJQwgWFRVlZBwEQNPcC8+72HIWVxKmpaU/9dRT5AxVmzZtYmKiDxxIhRA+/vggMi/Z/fv3Dx8+TAZBRQidPHkyMjJSvOM+Pj5dunTZvn07AMBkMnXu3JnsDAUFBXv27JWvY8TPnclkmj37vZCQ9louobS0tKSk5ObNm1evXj1z5syBAwcOHEjFKcVfe+1Vd7sa4joXFhZKugrHccuXf7lw4UIyublzQCjOQiPnVn56PlR+VYpD8sutNaFQ5FQqv2qLYUZjflAcBcsvZQEmCILZzOl0Op1OJ2Zupb4BJA5JLHUdyNvbWyU6f1Vo0eIRSRT76gE3TkHBbYltxrJs06ZNHY9AgCAE9evXd/cCIVm2Kzy5DIuLi1avXrN69WoIYZs2bfv3j+/Ro0dISEijRo1UREiLFi0SE4cvXLgQp9W6ceOmROXCU6aOhwLBdUM+Pj4NGzaUbOd5Hue+dJU3v3OkpOzOyckhbbOGDRt27BiRmpqGEIqI6EiG8bh9+/aRI2VxPsSMdpmZmQkJCWJ+PJZlcewQhFCfPn2aN68QY/DUqVOpqal24vyCMWPGPProo4qtbLVab968eerUqTNnzpw4cXLv3r04bZ3NYEbkg+kSV0PF4P4SsO5ObtHr9U2b4sas6otCPLCY6q3uQeVXpbjE4hIEwRNsXQBAVFRUUtLroaGhkmhbFArFo7h3796pU6eSkxelp6fXdF08FCy/WFAxUyeeacEDEvaEmV6vRwjhwjWVzbPWjfWqLO3Iy8tzh5IEIXD3XJM6t27d4jiOXFYkevE5dPdwUmMyT7FbIRMWE/pr2STD+fPZ589nL1++HADQrJl/QsKwwYMHh4SEyGdUDAZD586RoCwyCrh582ZJSQkZGh4AgC/K0bkLXD46Olqe2rugoABCWP1RLkjEaI2RkZHi0IDRaGzTpjVuxuDgYLJbXrp06dixo6SuiBDYsWPn5MmTyQts2bJlhw6hx44d7dy5E9mMZrP50KFDoNygqoDJZBoyZIh8gpHjuG3bti1evPj8+fNAZqhgc5ocRHDV+waH5lO/3Xl5eUVFRaTTJoRQNEddNI1Rd6wyKr9qEE/wWn/99ddfffWVoqIinuf/+eefmq4OhUJRo0OHDmvWrF6y5L+eHKK82rAnv1iglKnTaDTgIFHkm5dhGJ1OZxuPhwxjEIckqx8V0eam+kAIGcVwWtrASp483ytCyGw2u3zeDFczICCgBtX006dP3blzRzK3065du3r16hUXF2tsSDyLEhgYSHrBuRYyATGGjFphq4M484nEAB75+XlffvnVl19+FR0dNXfu3ODgYEn3CAjwB7YOmZWVVVhYKEkV/cgjj3Ts2FHM3OVQrSMiIuSDxFevXlUMxl1tiA21Z8/e4cOH+/v7i9tDQ0MBgB07dnzkkUfE8lar9dSpUxKXUghhUVHRuXPnyGVpjRs37tSp09GjR7t06UL26lu3bqWlpeF+InFoBAAMGjRIbtWbzeZvvvnms88+s50Sir6CZAo14qIAAKBJkyaKs9CufeFACA8dOnTv3j1Jh2/ZsmVQUCBOP11nNHuXQOWXFupqILWoqKhXX33l7t27LMvq9Xr6aFAongxCSBCEu3fvvvrqK2lpaXT2zJ78YgEAFouFdP/AMAxkGBYAgIN7yr1msS6Ll3VWzzUQdVMTM27yj8dhzZx79eMq9enTp2nTppKfzGbz5cuXgYaBeYZhvL29gDbNDLeBc6EmXAKEMDf34rVr1yR1aNasWXx8/KZNm7RbIwiBXr16ypuu6uA6mEym2NjY7t27tWzZMigoqGnTpkVFRTNmzNi7dx8uYIvmAm1WHLJNqgAIEQAgLS39rbfeWrJkicTXztfXNyYmZv/+Awih4uKia9f+btOmDVmgadOmvXr1OnbsmBOVj46OkkzWcRz3999/e4IShhBKTU29cOGCaJsBAPz9/fv1e6xxY79GjRqJG4uKio4cOQJss6OAcGs8ceJEfHy8OOXl7e0dEhLSo0eMzKHxdFZWlu0IFaoBIWzfvp23t7ekeocOHfr0089sq0DLTme7uRAoG+egffv2kh5rMBgCA4OcbiV7QAivXr3avn2FBXIBAQGPPz5o2bJlDh1KYmpKphbrhiJL5ZcWdDqGzHxdZ0hKSiopKTEYDHgWtG50aQqlroJtM4ZhSkpKkpKS/vWvf9V0jWoYu/ILf+J5nuM4jXFLMYKAOI6rfsEGKlv44QleFooMHDiQ1EoxRUVFZ86cBUCiMwF56AiWZRs3biwqkSrgAvHx/UjNuJrBdTh+/LhkwW79+vX79+8PNOuFuFTfvn3JFUouBCG0YMFHX3yxbPz48f369WvdurWvr2+jRo3CwsLkNbTZaVDUd8Xg+FlZR3DGZ/kVYFUMIXD27BnJ82I0Gh97rC/20NOok+Fiw4YlSHR3AMC9e/dOnjzpMRoYyszMJL3F6tevHxHRKTw8jDSWbNHzJfNUEACFSPrt27eLiYkhY+eUlJTs27dPtOskB0EINW7cWDJ1zHFcVlYW9q4E5Q6l0N7IC27wAQP6t2rVSvEyXagOioc6ffq0xNHOia4CbJE/1q1be+bM6YyMjPXrN3z++ecTJkzo0SPGoeN4OFR+PbCEhnZACLEsq9NV4ipMoVBqHJwkhmVZhFBoaIearo5HoCi/KqhxDr3aauo9CGElcQ7cIdsEQeA4i72kgep/paVms5l7+umn4+Pj5SOmOTk5KSkpEiVJMXQEACAkJKRevcpNFKxlDho0yE0RILVVACCE0tLS7969K/mpd+9eTz/9FJma2R64yMiRT3ft2tV9tc3JyZHowV5eXt27d1evHrSBELLnj1paWpqfnwdsD8v+/QckSZkBAB07dnzhhRc0VhVXyWQyjRo1Ur7Y7NKlS7t3765xhdt290Fqatrt27fF7QaDoXXroLCwMPIpOHfunBg9XwTf99TUNDylLNK8efPIyEhytjA/P3/v3r34VSQL5YIAAIrDEza7GikadfKSJpNp9OjRcodkfLni3cfPO8dZLBar4l2wWvlKXxc4+/aBAwfIpsM41FVslYfjxo0LD4uZsIcAACAASURBVA/38vJq2rRJZGTnESMSZ816d9myZYMHDwZ1yDwDVH7ZwTmxpf7nOd2mfv36NPUthVK7wM8sjdxDIhFJEtvMoQO5pD4Oox54UDHHUU0hmh99+vSZMmWKvCOazebdu3fLd4QQ3Lt3r7S0VLI9KCho5MingapGhU/67LP/7t+/fw1KLFzBlJQUucNegwYNxo9/Pjg4GFR2IQCA4ODg8ePHy+0QF3Ls2HF5TvBu3bo999xzmkNKwsjIznIP0oKCgpycXLEbKLaG0WgcNWrkgAH9QWWKsrikat68eVFRUZJfLRZLRkYGhApePVrMYNeCz4bdGsntoaFhzZo1E7+WlpaeOHECf1bSldHRo0fJEQo/P79HH32UOAs6ceIEXoKleIEQwvz8fMlGvV7fqlUrXFyLYebjY/rgg/djYmLsFXZt0+KTHjiQeurUKclP2rsKsPWWuLjYiRNfIuPxYM6dO7d582bX1dojoPLrwcTptQYUCqVGoM+sHEl7lOnuDMM4EWxdr9e7JK60Q2dUv6Ge4BCCbAAATCbTnDlzlixZrBjKIjc3d8uWrUphDEBOTo480W29evVGjhzVtm1bRZtBPGliYuKrr75a42MSeOps48ZNkqkzAEBISPvFixdFRkbiMorXAiGMjIxcvHhRSEiIW+u5c+fOnJwcyUZfX98pUyb37x8PVG0bvL1evXpTp059+OGHyZ8EQThz5gwsBwAAdu3ajaO0kwQEBMyfP3/48OHkMRVPZDL5LFjw0RNPDJU/d1evXl2/fr18BkkQkNXqstDhEEKWZbVoj7gKErfGli0fIVvpzp072FiVvKbFr0eOHCGfAr1eT0ZcLCkpycjIULFTEELFxVLfYAhhVFRUnz59gP098R2HEHTpErlixcqEhITqfNHhy9+0SeHB0dhVcOUjIyPfeust+ZvH3pBQ7YXKLwqFQqHURhTlFwMAMBgMej3rREIkhoEsqzMaDdVgAUMIDQZDpZV0dwYbpAEfH59BgwZNnz79xx9/TEtLHTduLBkOW6SkpGTt2rW5uTk4qoSE3Nyc7Ozz8r1CQtp/8cWy2NjekuoAACAE/v7+8+bNnT9/Hjk7USPgNTwAgE2bNmVkHJIokRDCDh06fP31V5MmTcJbJG0IABg58ully5Z26NDB/b0LpaSkmM1mydaAgIBPPvnklVdeEU0rsW5kPSMjI1euXNmzZ09JPe/du5eeno7Liq2xevXqzMxMuUrdrFmzBQs+WrJkse3GSTsVhDA2Nvbnn396+umn5fH6zWbzpk2bcnNzJXUQBOTcihoc9//GjRsSb09vb+9OnTqJrWF/97ICu3btunnzprhdjFqOuXz5cmpqmr25AoRASsqeGzdu2DvLtWvXNmzYgBtWcb0ZAODChRz5/HOzZs0+/PD/Ro0aCSreSvKzv7//3Llzv/3226io7vZ6oMFgaNbsIcWzO414qF9/3Yij0cgrr95VcLFJkyZ99dVXiuMaOTk5eEjItTWvKaj8olAoFEptxJ78Ym1aVNl37UKqGjwvxBkHSQwTewgCUlTyqs6oUaNGjRrlwgPyPL9ly5bvvvtOngFWnBM7fPhQ7969JKmZIITBwcFfffVVZmbm1q1bt2zZev369TZt2nTv3q1v375RUdH165fbgQih69ev11REEFHfXblyRWhoB8m0EgCgSZMmM2bMeO6553bv3r1z585du3YBAGNiYmJjY+Pj+7Vp06bi/I/gchdN3NQIgc2btwwdOhRnNyZp0KDBtGlTn39+fEZGxp49e48fP378+HFsfvfu3TssLKxnzx4hISHySIAIocOHD//22+/ieiRRFV6xYmXbtm3lsxlGo/GJJ57o06fP0aNHd+3alZFx6Pjx4wCAvn37du/ePS4uNjg4WDEjAkIoIyPj66+/kRtmkkAsDrUNUnqYGIZJSEgQBPT9999fuHBBbnITtQIAgKysI2fPnpVEVsRYrdajR4+qp44oLpZG0hcRBCEjI6OoqNi+qyECAOzdu3fs2DGtW7eW/BoQEPDBBx+MGzc+JSXl4MGDu3btwgZw3759u3TpYu+2KoLfoNhEdAliq65cuaJTpwgy5QAGd5X4+Phjx46lpKQcOXIkNTUNANCmTZtu3br17NkzOjrKz89PsWUKCwvXrFmDzXg3vS2rEyq/KBQKhVIbUZFfLEJIHBrX6XQsq9XHw15mT+dgbFRlBLNGgm45AUIoNTX1vfdmyxNqkV9Xr149ePDgiIgI+RGMRmNMTExMTMycOXNUTnTx4sWsrKwRI0a4quYOYbsolJqaumzZshkzZsjdLCGEzZs3f/bZZ5999lmVQ5WWlh45ciQ6OtpN9czNzV2zZo29GjZu3HjgwIEDBw7Ufsy8vLwVK1aQmhaEEE9xpKSkLF26VPFcAABfX99evXr16tVL+7nOnj07d+680tJSHKERN3vVDLMyn9KLF3M5jpNM0/n4+Iwe/dzo0c/hrxzHLV26dPHixXKtEt//Q4cO9ezZ02g0Sn4Vo+cDO7NeuPUkkfRFCgsLDx7MgOV55xSAEObm5vz111+PPPKI3GeAZdkOHUI6dAiZNGmivXYguXbtmiAIEkupRYsWQCl8f1UQLycrK+vLL7+011W8vb2joqLkKw9V4Hl+27Zta9b8WGdsACq/KBQKhVIbUZFfFSYiHJJVLhFs2M/SaDTo9axOVyXBxvNCrVA4eJ5PSUl5880ZeN2R4ppIfCHFxSXr1q2Th6nQyL1791asWFEVBb3qiO6Wa9as+f77H+TeZRoPkpGRcenSJVfXrvz4CKE1a37ctGmTxIXPOe7du7ds2bLU1FS8jFC8v2L3XLNmzcqVK+XrCZ3g/Pnzc+fOPX/+PDknXkXDTOTq1WuFhYXqZfR6fbNmzZQMszK3xrS0tFu3bsl3xNHzVR5ZfISDBw8WFBTIf71y5QrOkqdSN/zrjz/+eP68gnuwdhBC586dmz59uiRuJACgefPmQUFBWjJbOHpG/OysWfPjwoULnX4JkGDDbPbs2eJcZR1waCSh8otCoVAotRGJSJI6ifG8prXIGoupwzDQuXUCchCqBYOOCKGbN29++umn48ePz8/PI13dFAsDgFavXrNq1Sr5UqhKuXPnzscff7xmzZqqVtoRGIbBmSv0er1erzcYDEaj0WAw4K+LFy9atGiRPLyBOgihM2fOzJs33011JtXTWbPeW79+fRXNszt37ixcuHDNmh8RkkZdI5ZpwUWLFn/00QJFo0UjCKH09PSXX345NTVNzO0DIXSVYQYAyMjIOHnypLrKCCFs2rSpopZvc2vMOnv2rPxXHD1f5cjYOMnMzJInjhMEITMzU73yordAbu7Fjz/++Nq1a+rl7WG1WlNSUsaOHZeWlnb58mVJazRq1Khjx44udGjEEPY8+u677z/44ANy2Z4TcBz3yy+/vPnmjKKiYi0xKmspVH5RKBQKpTZCCibp8hV7S+q1bKxBanZ2qFKsVmtOTs6GDRtWrVpt00ehylp8cR0UAODTTz8tLCx8+eWXtceRv3z58sKFC3/9daPLVUZ1sIUg98/E1ggA4Jtvvjl79uzbb7+NQ01WekCE0MGDB2fPnl3FeQ91bK2NIIRvv/32pUuXJkyY0KRJE0ePgxA6efLkBx98kJaWpuKtKir3a9asPnXq5NSpU6OjoxUXkqlw69atFStWLF/+JQAAQoAVRNcaZrhB1qxZExYWphhlVCQgIMCe/YYvX+7WWFn0fHF3AAA4depUVFQU2US3b9/eu3ev9mgWu3enTJ8+fe7cucHBwQ69u4h2RgCA06dPl5SUkGnQfX19u3fvvnHjJu3H1Agsz2+O1q1bl52d7VxXAQDcvHlz8eLFa9asEQSksswMr4yqomOePRBysRuhIlR+USgUygNIHZNfFebNFANJGQx6g0EW3pGB8mBxNQXHWVziDeKqO8rzfHFx8e3bt0+fPvPnn3/OmTOnd+/YgQMHLl/+ZXFxMQBQjA+hqpWWR5/78suvxo8fv2XLlvv376ufuqioaMOGDaNGPfPrrxuR3ZzI9tpKcbtCDEl7FUYICALiecFq5S0WK86iK+bs5jiL1crv2bP3qaeeWr58+c2bN9XvWmFh4apVqyZOnJiTk6MaElBT9TTUv2yiZvnyL5944on//e9/d+7c0diveJ4/e/bs7Nmzhw0blpaWRhzTbpgKfOSsrCOjR4+ZMWPm0aNHtczXIYRu3br13XffDxs2bPnyL20mJYNNYscNM7WVWvjD7t0pU6dOPXfunEpT+Pj4tG4dZEctRgCg/fv3S6Z9bNHzFRx6yd3x3KMkkj4AICcnZ8eOnZVq2OTsU1pa+ogRT65cuVKe01mO2M5PPPHE8uXLbaE+4L59+69fv06WZBgmJiYmKCio0mPiAztkFRCFIe4qU6a8kpWVpXFqF0/UL1u2rG/fx1avXiMIFWLSSAozDGMw6KvomKcChAAHRXRf0sUHXH5RKBTKg0ndk18wMLBMq2AYRq9nAQA8L/A8r5iJBSFgsVgYhsFL1qzWyu1Io9GNIhDXx1WCDU8U2EILOBN4DbeYOE1EHKTsg9zDTb0+xGEhAMjf3z8hIaF///5BQUH169fHI+jYFLx06dLevXtXrVqNk+2K12I7Ef5a4cik5kp+Ja6CDCBTXljSPjodAyG0Wq14MtCOexuyFdbpdAzP84KAEhKGDRo0KCIiolGjRjjYA0KouLg4Ly9v165d3377XX5+Pu6THGcRI4vYLFtY8X5VFeJo5Vc8bNiw+Pj+wcFt/f39jUYjGZGitLS0pKTkypUrBw4cWL9+/fnzF8jbjVDleY2J00EIQZs2bYcNG9ajR0xQUFC9evXEc/E8X1JScuPGjdOnz/z++29bt24lpj4gAEivNzCMXcOMbCUI8Q0V+wZUqWrF7gfGjRs3bNiw1q1bm0wm3PEQQvfv37979+7Ro0cXLPj44sWL8ntBbCnvY0TlgfrtI+oAyW6pvZ1ldYAmU73hwxMHDhzQtm3bhg0benl5ibW6f//+rVu3Tp8+vXnz5o0bN5LtTNYEVHxGbF2xwhU50eAaGqFsi79/QELCsH79+rVo0aJBgwbe3t7iATmOu3//fl5e3tGjRzdv3pySskf+8lG0ouUGjPswm12wqlMClV91j2z/ZsH519XL5ObmFBcXq1naJ5JjXgRfpyaFg4I/koZu7/978hA/YqNGCi+m/bHihz8zT2bf5gAwNA4O6zJ4zIQh0YEK6XEAAODihhf+dSmp/AQnkmNevPju78lD/LSekUKpy3AcZzKZgoKkIZQdJdu/WbvrN+qg/CJtM5ZlyWk7PD+ILTlBQIIgiD/JC9vDfbKN5wXX+uhX1F2clpflmqioiklLaNbMJDtX1AvLP4jFSSVMYpuJ9cEfSJ2YMLfEMmqWZEVbDuEIeBxnAbIEViRYC8GxaLBWBCHU6Rgyxh1p1gqCgFBZ/8EPQ8X7IlWXq46dA5abteRmXG3xX6BgD1d+OvEIBFCyseLdVLgvRqNBZcaMvLm2w1boBiq1lRlOZU1BjkGIYTAUVzHZjk+eWrlX26uAYhntjSw5DijvReKABRJtM1gx06D80ZU/JvJnpCoNrlL/igMHFapU8Vku+588naSGcvR6vUvWTWnE5a9uQOVXXcTVtlllG+2Rt33+G+9nB788eUL/yEA/IwAAmAsuZv3x8awVRbHzFsyKk3p8F6QtmPLGr5dGfU1tMwpFGRfaZqEFt+ue/CpfuiAIgsRVRkV0yQtXJzijrvuGG6t2ZGTnszMmBDnPICphovqFkKgLlhUna46IcrL6SC9QVqaCFigxzORKNiyb10BWq1Vlzpc8Di6P1z6SmxESpDVSqKTCJVQdsbVFiwJ7smHTAwCAUAXV3GaSkf86MIlHTigRcyn4tiLbubAthOugMN2h1+u1vCmIKVMg3txK7QTS1CQtT9zxcH2wp5w4N6t4BNFEIRpW2ZazVwHRjhV3cWjKlJgBE69bYuRXuNHi1Ym723aT2DwVzDAS5xpcpf6Sg1c0xsSak/2zwmCB+nmrU7ABANzhFkLlF8Ut5P2R9MyqwIW//9CFnCEz+gVGj1m2vf8fSc+8kbz0+6RwcS1tQeaymW+sygae4jJLodR16qT8cpfrpDtACFitPMdZ3OQHAt1MFSsmqoOgzH4otyIULSXt9bHzq3LN8U/kjgzD2MpAHKdRjk6nk5wL1x2X1+lYnQ1cHkJG+7U43bAqrQ3LFjshWyOLXwH5wba9fEcnTkfcvrKpGOIU5Qa2CHnhCCF1wwzaLBnJzRW3aWkN0f4nLh8RtoracAZxxvLPLKsnuk3lFSA7JHlRiuUVo2WQt5XYEUkeJdsFAkk7g/I7VaE98S8ASIo53+DqTQEAlPQIomsAcVQBbwRA4So8AU+qS/XhbvlFqYyCP5Jikv6QJuSQbj2RHFP+/eKGWR/7zvs6qYsvAAWZPyQNiYuJG5L0Q2bBuR8SYyb/AYYsWBC5Ydbac+U7D30jrdWMn76fEalSkbw/kuLikv7Is31NS04aEhcTE9P/mZk/ZCokDAEAAFB44ueyUi8s+OMiEbq5IPOHmc/0j4mJiRvywqwNJypJekKhuJ+iYyuzlhx3QZIgT6R65JfH2WbIFk8Ch5QQo0qYzRzHcTzPP7BSTa7jShRET1DCEEK8EoIgDVotKv1CGQj7HWEAcNLUcSGSFoZKAKmaXqVzKd5c+dnJvarHLcp+x5P3w8phWVanY+TJoF2CXq/X6RiVYIZke8rr78TlVDOSmsv7C1HKc6+irkLlV13CnLk22WdGUpwvAAXbk0a8kdn/m5TUlJ8nG36Y+fGefEN4qwBgjB6V5Lviz7KYs6DV6PXbfpg1xN4qNADwRNzHRRO+XjAkwPZ15sW4hb+npqaunxed+caIWSkK5lXehjde/DVw/u+pqak/DMl7f2xyJrbOClNmjXhjT9i761NTU1N+eMFn7YsvJp9wOOcOheI6io6tPPvWCX7zt2frrHlWDXiQbSYIiOMsHMdZLBar1WrFa5J4XhBoUs5aA4SQsYNieXuFqU6phdr4XGDDDAAAIXB5rDyDwYA7jrp5RqG4HCq/6hyFaRt+jU2M9QOgMCX5/azBC7A55dsu8ZngkydBbFgrAAAIDO7CXbxUNtvl6xdgVDkiV5C24I2Pb49aunRMO7xuLfOHj9Oj352f2M4XH3n+u9E7kjeck+54bvsPJ2MnTOjiCwAISExOTZnZxQgAAOc2JO9o9fK7Y8J9AQDAL3rmvJfNa5P/zJPuT6FUD9gws73wrPTN5yzutc20617U06POINih6oUptR0cpVP86lrzTDTMbOdiRE9aCsUJqPx6sLmUtSMyup0vAAV7NuxoPCEx2mZ2GX2MAAR3aaUyO6bE7e0LprzxK3j53cni8rTstD+5yNjw8gP5BkcH52dmSxwbC7Iz8w2tAmTnK7iUmQ+6hAeWb2kXHgdOZp6jjo2UGoA0zOCg8e1fjXTwEaGIuGtoGToSlJkmeKkzIIQcWihpb36Mmmd1DxyiU7IRm2dVD8wgMcww+HTuzhdJqXtQ+UUBBXkXQbvYAADM2SfSQfQzrSr+HBaAwzOai8xAW+SP7PT8wYOjdnyxbHv/5P5l8Ro5DmS9PyLm/QoFg7lCAKQBHSNbScNBAgA4AKKCK2w3AAAKi2os0A3lgaLo2MrslG7Br3b0UTDMOvrUcO1qNe6yzRxaTKLT6Wg04bqBq3wRIZSG/6bUasSkUnIgBHq93sGs2RVQTGaFYVkdXtPo9MEpDyBUflEAAAAUFBYCwBXkARDoU+6seDE7E0SOaoW9Ek+m/Bk7ZLKW0PjBr3806xljl4IR7yenRM+Ps00pRM37XTTVVMi6lCc32AwApGdX2M4BAAL8qFZMcTs2Y+zEWTA+KC4jlxpmrsQtPo2KqpK4NhoH3SbByYvdURNKNWNPCbZnaNnbTpXpuoSYV9F+Aeh0aJBKc3Pp9XZz7tUlIIQ6nU6vmZqur+dC5dcDR3q2uEKrMM/20S+gneHS7QIA/Fq1M4CCApufoDnz1x+yDeF4Guvc2o+zRo2O1eS61djXF4CAIZNfDtiRvALH8mgVGQ+yMrPLg3eY0xbExS3IlETz8Avu4s9dypN5Kvq16uIPMk9cLN9y7kQKCGvXSm3RG4XiEpBtdhZt/janqoYZlV8SXK+yQAglqpIgILOZE9dGWywWjrNIdHK6cL9uoNPp5GEGYYU4++WI2+XQlUJ1BgihumGGYRjl2PfqsCyrJbeJXs/Wbe1Zr9cbDHqW1TEM1PhX01X2UKj8etDwC4tuBVL+SCkAAJgvbk9elWZzUAyOHnzpj6w8AMLjJ7Ta8cWKzEIACs9teG/WH7dBWCs/UHhuQ9KUzNELy5ePaaLdqHdHgbUfrzhhBsA3bvTrrf5M/vgPvEKsIC05+dfgpFFdpAdsN+SFqD0rVmQWAgAK05ITY17YkAcAAO0Sk+IvffH+DyfKdl/w3hfGUUmDFbwfKRQX4/vo8+0/Cidfls4aZlR+yXG9bSbRqgUByb2VEJJufBDauupACPV6vdFoMBoNer3eA9VNHJdMjmLwaBxw3175Gqk/xbU4tG7H0eCKYshHLRgMnvi8uASDwUDfn66Cyi/34aHyK/CZhfOisz8eERPTf+wXeUNmiKnJjF0SJxQl/5BmBu3GLPwo8sTMATH939jgk/TzwgnBJ98f0f/FFYVjfk4e4rAhZAyfkBSftyr5z4sAgHbPfP39BN/tbwyNiYmJG/MNGP3T0sRAAIAk8ZrfkPlfD784a2hMTMyI5LzEpQsS8Wl94+avXxh78v0Rtt2//zrJMVORQnEan4hy88xZw4zKL0VgYGBQ+RdXLPKRuBiprJOWqFYWi5V6sqmgGEoBD+bWSH1EjEYDAMBs5oBt3kyxGDbP8FXgaqvMj2GzTXJwSq1DMUSHOhojKzhk9WEQAlUPOuJpKL4WtEA+U/gpq07c8URT+eXJOCG/sv2bBedfVz9sbm5OcXGxy7Nx2DCfSB475cTgpQvHhNtxWyzMXDZlZlr8wq/HUJOI8mBCRgTRDMdxJpOpbdvgKsqvbP9m4f/848QRqkI1yK/yUWqdTucS0SJRzVWEpSAIFQNqU9O5HCz4EQKCIFitVggh7sGiMMOijmV1OH8Oy7IMw0CI10XU2MJ0hwxFhBBdQ1+HccIws1q1JudFCFmtvEOvdVfFhPQoqPcvhsovj6KWyi8ZxvCk77/f8N6LQ8dEvzx6dFx0qwDfMgvMXJh3KW37suRVt6OTvv56SCA1zCgPKj4Rz0dGOLcrlV8YufxixR90Op1LZmBICeXQICaVbSKiUgsh0OkYhjFgFYEcZcQfWFbHsiyE5Y2Hy3uUAipWTqLo2NtOqQM4YZjxvGO+rLapV4dyNtQ184y+NQGVXx5G3ZJfxsDEBdvjL6bt+HXV/FWZJ7NvcwAAYGgcHNYlesgL3/werpptmkKh2Ie+NYEd+cUC2wiWxeKawSqEyptbvd01jlA67bSjHY9ydmJZFsLydQ7Yxwa3leTm8TyPV08CIC3Psmw1jz6SYT9sXxWK4ZusElEdIYBsUB+hWopzhpkTPdZqtQLgwKozUBfNswccKr+o/HI7voHRiUnRiTVdDQqFUrewJ78YUXK4Sg+WiCiVKUvJT/bd+t0+6QmhB02tYkVTXGuuMe+TpLxD2qpLMBj0ej0rRtqxp9bg7SpLPyEEDAN1OoZldY4uKKJ4AirZxuwhCM57t1qtVnlYc3VwRjXnTkfxKKj8AlR+USgUSi1ERX6VTV/wvMsmKKROk6xycAidTifZXLOTJLXCI0UigD1HHquDUNmf4nZKXaLSbGNyFEPhOYTFYnHUPKtKRjWKhyAKNiq/qPyiUCiUWoS6/Cpbb+ZC/wHsqEBuMRj0knBMcgXOhcK1tsPzgk7H6PV60ccD2DxtbDeyfC21+JOkfHW2J/ZCxEu6ASjzSFQsSeYgthfWDCsZknRnbqs7xZVozDZGUnXDDGOxWBw1Cz3RdYqiGdJXkMovz6HWyS8KhUKpZiqVXywAwNEh50qRx0/DEZmwxq6oaXuChiRaFBAqz+dUj5FgtVoZxsAwkAxszXGcGNiKbFusNBiNFcojVK3tqX2pgyAIlcYeFQ28qlaLUr04lG0Mg5BWlyctWCwWR9e56XQMAFU1zxT7Kq6G7Y1HBxcqUPWHm1ywSuWXR1Hr5BeFQqFop3rkFwsAIF+LLknSYi9+mj0VheNcpp85DVawEhMT58+f5+NTIU3D2rVrZ858qzorw3GcJAYxsKV1xlMTeKrKarXiapvNnKgZOxpTQa5ZalQl7QVdpFSdWte2Op3OCcPM5QEMOI5zwjxDSC3En8Z7sWDBR6NGjSK35OfnT5067cCBAwghD7yDZDYVMgBGNVDFkRdy+h1Q+eV5VKf8olAoDyB1Xn5VED8uzJ5ptVo1uiVYLFaHLlVcvIR3Ir869OcQ1alasSxrNBqwoMIxiI1Gg9FoYFkWIWSxWMxmjuM4i8WC08LgX0VNApdnWVb1JGWILT9p0qSJEydqrKHotRgZGTlv3txOnTo5fJEUOyCEAEAQglGjRs6YMaOmq6MJJyLRuS+yHMdxjj7dLKtTXPqivZ+rvB88zygrA8dTxVRz/vqqnE4i2Eio/PIEqlN+USiUB5M6L7/KC1mtvGtXM1utVkFgcERdRXBwNkdtUFGlwxdptTopjxVdsOzpWAih6tGxVEb9dTpGpzMo/6ZUWD1LjDiWHxsbO2PGm2FhYevWrZMkJlfcC38wmUxvvvnmk0+OKC4u3rJlC3lAinOIbRsZGTl16tTo6Oj09HTg8ZNmKukQVHChK6PiwR2N8MmyOjJng0P9HEKVgTQEAATAE1VpMqEKz/MMwzi6VtA5eF6oiqAh/aLJdV9UfnkCrpVfLqsWhUKpW9R5+SXGAuHdYXoKgsBxHMMwOp1OjOmAY7Gp2QAAIABJREFU/Rx4nve0NUUQAhUtqhqmTSWZYTAafbQkExEqWWJws0MIOnfuPG3a1O7duxsMoqO/mn0l7jhx4qQJE55v0qQJhLC4uNiBK6QoIT4IAQEBb7/9dv/+8d7e3uSvHmueqQwCqcBxFrc++wghjnPYPNPrWTxw5Wg/V72USgY7ahAIAcMwojywWCw4A6b7+hpeR+RCC4oUbFR+1Tgul1/uqCSFQqkD1Hn5xdr7wYUIQpUMzQcHSWYYYEfayZFbYhaLBTuKKLru+/j4TJ8+7cknn/T19SW343kzRUsAKyLiJFvFMrDSCTdKpUyaNOmFFyY0adKE3GgvLI0nACH0QMMM47R5hse0HpB+zrIsqRDzPI+XWgEHZ2tVJpfwKKNK7FanEd3eqPzyEFwuv7Sc9N69e6R3E4VCqRUghO7du1eVI9Rt+cW6W7C5HDErEW597MXuxHE8di6CRC7tFFG3xEhwWw0YMOCpp56ShDwBQMU1q4yJE18KDw+3d1iKE+Cm69EjZty4sRLDDADgsR5xEEInMoM7ujinKiCELBaro9ajwaDnOMsD0s/J2OUiTgRKVQnB4j7DBr8bqfzyZFwuv+ScOnU6IqKjJzsXUCgUCQghhmFOnDhZlYNg+SU/MqgT8oupXYINAMAwEP/hpoSwfItDfw/smxxCD1X3H2xqWXd0zjCr5vkHQRAsFofVPScmA2svrsrB7UQIlqqAp0pqnWEGqPxyNcnJyV5eXrWuG1AoDzI8z3t5eSUnJ1fxOK7yfPZA+VX7tBBxIR1e6+K0wueZa6mrgTo29l8HqHXWsrhAUTsuD9WgEUEQ5OmqKuWB0nxxDF/svFGVe+REAgOnYdna5/GBofLLtaSnpy9evOS1117Fs3PUv5FC8WTw685oNC5evCQ9PV2j67I6dVJ+1T7brM6DO2ulOZorPQKwE6XA6c73QCms1QlCqBbNmznx/qpZNRqfWqN59sCOXOh0jKjrq7eBSvTX6hFvEEIcjcO9p6E4hQvll0YWLVqUlpaWlJQUGtqhfv36Tp+XQqG4m3v37p06dTo5ORmHoXYVdU9+UdvMg+B5QWUoVC7zKpWCdAk7xbU48ebi+ZpXo+1lE6YoUhXhVD3ijaYn9kBcLr+0k56e/q9//YuOHlLUcU5+ecLbxol5cvclEa0i7h4ArRvyq/bZZmJ4E/wi1ul0zrkxeKDzg9VqZRiXdQsc8dM1x6JQANDr9bVUsIGytyF1A6sOOI5zawz0Wj23SeWXRrTcZFmmQbUQbdRye8Bx4qXE8wJCSKdzOIGny8HONY7KL4bxcmsqUXvYe0XLt3tg6GMPkV+1zzaT9E6GgbXIH6xSOI5z2gFXcsc9c8iEUktx4m2Fk/O6qT5OYLVaIaxreZOqIe+i5HRasFgsNEWVIlR+2cMh+SUaWtAG+RVUbeycUvdgWWfkF0JqU8HVDEICADqHroJhAMMwVmsNmGcS8NNNBqNHZZQ9y9VjodUi+VX7bDMxP5JOp2NZnZalLC5cNk12INLil1j/LhmiQwjhfOcsy1qtFuygaEuMC8VejhDCsRlqlwejmOHXzqI417cnUB62qVCBujG2aq+XkogXruWS1d9TkuOL3VKMkejQuTTi3DXW4DtXpcI4GIy4waFW4nlppBN5U0heU+TxHb0j9l4yCCGsEouns1gsOEC8+Mpy6ER1lZqVX9UM9nKU52mQgCOFapdf4vyYiO2JLrfTSION8oDj3MCiIFhY1gUxbF2LTsc6ei2VPoDuhlRWEUI48pktbRhiGAZLpWowz7S/ZLCq4NbKqFP7bDPS7AbarG1X3XKsf7RtG/zCCxOioqL8/f29vLzw9tLS0uvXr584cfK3337bunUrqQw5cRb8r8lkSkwcPnDg48HBbevXr+/t7S0OMNy/f//WrVtnzpzZunXr77//DkBZfk97aaPJfi8OVKhXgPxQWcjmcnMRF1NXxHF9IITNmjVLSEiIj+8XFBRkMpm8vLzwLjzPl5SU3Lhx49ixYxs3bty9O0Vje6rcaFErjYzsPGHCCz179mjQoAGE0Gq1/vPPnfT0tNWr16SlpYnVUzlL1VGqp1oXlav1KvnBMQkJwwYPHtyhQwc/Pz8vLy/slYE7anFxcW5ubmpq2k8//ZSXl4f3U7lkllUWBuTphg4dOnDgwIiIiAYNGoj3keO4oqKi3NzczZs3//TTz8XFxaJBTirxErTf4j594hISEiIiIpo2fahePW/RW6y0tBSfd8eOnRs3brx+/TppHlgsFolDueb3g3I/1wh+dYwePTomJjogIMBkMuH6WK3W4uLiy5cv79u3b/36DefPZwNHOiEevmGYCoItPDz8qaeeioyMDAgI8Pb2FuNqchxXXFx85cqV1NTUjRs3XrhwQaPhhIvZSyKM905MTBw7dmy7du28vb0BAKWlpX///ff27du//fa7/Px8aqFhalB+VT/YyxEHArVXBv+k0QNfYpUxDAMhgJCBEOJXHJ6HlEymUR5k7MkvdTjO4kQ44urBCZtBr9fXoA+LbYoMAYAEAYGyFeAIIQGLBVJ+ue915+gyn5o1aGFgYFANnl4Lkte6EzGI8Qilehmrled5a2Ji4rx58yRJmdeuXfvWW28jhPz9/f/zn3cGDBhgNBrtHQch9Pfff69evXr58uWOzhXgTmk0GiIiIsaNGxcbG+vr61vpLrdu3frll1+WLPlvcXExPp1kjTXW81avXtWzZ0+NNcH8/PPa9PS0+fPny7NUq5Cfnz916rQDBw4A2bWLT11sbOxLL73YtWtXrMapgBC6fPny6tVrvvnmm0rVO3ylb7yRNGnSJPLFun///meffQ4AkJT0+oQJExRb1Wq1pqWlffbZ51lZWepnqTr4QhYs+GjUqFEO7bh///7nnhstV9zFlmnbts0rr7zy2GOPVdpzAAAcx508eXL58uVbt26zZ/LZG7PHZzSZTC+99NKTTz7ZpEkT9Ra7e/fuhg0bPvnkU9xLt2/fFhwcTNZk+fLlCxcmq9sk4kmnTJmckJDw8MMPV3qb7t+/n5KS8uWXXx05coTsP6J5hjcOGzZszpw5JpNJ/WgkYj/HdZbfTbEAhKBz58jXXnu1R48eKq8OAIDZbD5w4MDixUskta0UnU6Hb9P48eOfeuqpoKCgStdIcBx35MiRL7/8ct++fXiLessLAvruu2/Jdwi+a59/vtDHx7Ro0aK4uDjRPCYpLCz85ZdfPv30s6KiogdQXa4e+SVf2ImNk+p3prAX8wOjfbvZzGX7NwvOv04enDDJcJI3Bi/Yw7YZHqTAphq1zSiAeDFqB6EaVsq14Nza75oKyoXKEQQB4SiF+AvP8wgJDKNjGCjYptIcOviJRo3C//mn0mL2BhY9lto3b6bT6fDNw4uhGQ1pOKu+bBohFBMTPXfu3ODgYPXTQQibN28+Y8aMIUOGfPLJJ3v27NE4BC7qnW+9NXP48OFadGt8uqZNm06cOHHQoEHLli1bu3Yd7tyuE0tOHkfurIgvMCAg4O233x44UM2+rXgc2KpVq3feeTshYZjYnkB1Uk6xzhDCqVPfePHFF/FUpxyWZXv06HHp0iVsm7kbl3v3mUymN99888knR2jsOQAAg8EQGRm5dOnStLS0OXPmnj9/XtJzFAWb+Ors2bPnO++806ZNGy3X0qBBg7Fjx8bFxX344Yfbt+9QKqLm0iD+NGrUyMmTJ7ds2VJjA3p7ez/++P9n78vjoyjS/p/qYybJ5DIHJIAYICAYCAQQCQQJcsQDBP2prPqC8HqBuuABiquC6Lq7uqDCriK6vLIC7gIqguLBmUAg4QyHKBBCwhESTiGTY6av+v1RM52e7p7OzGRy0t8P6066q+vqqq7nW89Tz3Pn4MGDv/76m7///e9Ed4cQUrpj8l2DoVNpL0a5csURQo8//r/PPPNMTExMnblZrdZhw4b17dt30aJFn3yyGHxQoJFqi6IwePDtM2fOTElJ8bFnLBbLgAEDevfuvWHDxnfffbe8vBy8DEuMsfdFHdlsto8//njIkCHeyo2IiLjvvvsKCgrWrl3XCErpZo7GWb8I8YOmDl8RXKiMGCmK1oJyAyEymK/rwXadI2Bi1rTGbD6i5dAzF+GS3BAVQAiJoihJoiDUmqWAYVBpUVTvN2mvqIonrC8YbWk8tDxuptpBbARDfIRQZmbmX//6l8TERN8f6dmz54IFCxYsWPD550t9FLCSk5PfeefPAwYM8Fd8IQRm7ty5KSkp77zzDgQqaGqyDfhRQpBq60B6YODA23zht3o1QT179ly4cOHHHy9avLhOmVWn7aNGjXz44Ye9ETOCioqKnTvz/KpYYEAomHa2UI+RAwAMw2RkZCxb9sW777737bff+iI9Y4yfeOKJp59+OioqyveCEEKdOnV677335s2bp5urQXGEAr355pw//OEPxi9RFxEREY89NrFHj+6vvfa6loLWA+pxrgF65ZWXJ0+e7ONOBEFUVNQLL7wQERExb95843Ei333qqaefeWaqX6+DwGq1jh59z803d5szZ05+/i4Dc1kvPYZfeOH59PR04/48c+bM2rXrUPNzydX4aIT1SyZmcnGNL5D56xGkzvSyNSNhXhRFsyxD0wzD0AzDMgzDMAxN08SAjaQylWfXOSgqEG7WHDxn+AKGCYSbSVKjfgowhlp9GZaIezBRFAUXeEGgKArxPACIkoRFUZQkiaIoitK3FJDP6yrRrFyOBQstj5s1EAxsPxiGmTXrFd+JmYzo6OgXXniB4/gVK1YYiINkqHXt2nXhwoU9enT3txQZISEhjzzySHh4+KxZswxOJTUKPIQwIlsPHXr7X//61wC6UUZUVNQLLzwfHm57//0PDIU8dasRQs8++2xcXJxx/sePH1+/fn3A1fMdwRJQSSekpw98++23k5OT65NVYmLim2/OsdlsyrGqDQtGvrMTJ06cMmVKYGFeo6OjX375ZT0nbAanEwFjmD9/3rhx4wJ2Z4wQGjBgwD/+sXDatOmFhYXKTcd6cIY6HszKGvWHP/zBL2JGYLVaJ0yYcO5cmcGnQz68N2PGjCeeeCKAUggQQt26dZs3b95rr72Wk+Ornp8gPj7+rrvuMt5m5nk+NzfXlJEbFPL6pSRmBE1Fz4IOpcaMYRiaZliWtVhYlrWwLMswDMuybnpWqz1TPt50dTfRNAggRkWLoGcBEDNf4h0HC57iX63GjBAznucFQeB5nucphHhw9TkAiMQXgbdsdYlZa4XJzQAAOI6XJMltBaFGZmbmDTfcEFjOkZGRzz33bGlpaU5Ojq7QoyBmC+pDzAgYhrnnnnvKysq8qCaaAKSBxJitPsSMICQk5LHHHjt//vzy5UZ0V4VOnTrVScx4nt+/f389q9eYcI+c5NmzZ9eTmBFER0fPnDkDAJR8QBkWjJQ4cuTIqVOnBkbMCPx6lhCnehIzOavu3bvPmTP7uef+WFNT3dCbF5GRkQ899FDAlCkyMnL8+IfWrv22srLKWxqE0IwZL9WHmMlo3779K6/MKi0tLSz0Q684bNiw6Oho4zTXrl3Lz8+v0+WMiYAhiyxaYkZA03SjiWXeYkl704z5EntaqTQjZ8wIE7NYWKs1xGJhrVYrYWiEpMnGjWS4maPuegY5y+TvU81ZFaN7rNcYkoQbWWMGtYcFQDZldFMynuc5p5NS0may7UtRHq7IlbldV8QMWjc3I+pUcO23eU0mv3JyhlibQHVQhOM44iAxN3fHoUMHw8PDs7KysrKyBg4cqHvUJzEx8amnntyzZ4981kV5l/w5ffq07t31iZndbj948ODWrVv3799/+PBhURR79+7dv3//4cOH9+nTR+tLg+y4l5WV+cVegg2XZ0j5KNRzzz2nS8wwxr///vuePXtycnL27t1bWHgCAKenD0pL65OVldW9e3etr6TIyMhnn3327NnS7OxsHxuoLFoQhCNHjnz11Vdr1nwbERGRlTXqvvvuS0lJuXDhwoYNXl1iBBd1HVKqG0SbFBZmmzNnjreRw3FcUVHRtm3bcnJy8vLyAKB37979+vUbNmxYnz59dP27REdHP/HE47t27VIa/pGwYKRLbDbblClTYmNjdat0/vz5/Pz8rVu3ZmdnV1ZW9uzZKyNjsLf36GMzAWDSpEl33XWXLjGT27hr166tW7cCoMTEhPT09IyMjCFDhsTGxmqnW3p6+pw5s1955RX5Vj3euJHn37CwMFVbLl++vH379q1bt27durWysrJr165DhgwZMWJE3759dclVly5d7rvvvmXLlmtrSAbAqFEjx48fr/usKIqnT5/euXPnzp07c3Nz7Xa7zWYbMmTI4MGDMzMzdd2odO9+85w5c55+ekp1tc6XSguLxZKQkCD/WVlZuX379lWrVuXk5PTq1WvMmDF33313YmLioUOHcnK21WX8aUINf9cvb8QMmtrhWFAgGyiSc2UMQxNKZrVaQ0JC+vTp8+CDD3Ts2FE16UyYMNGsUF1dffr06dWrvzpw4ABCDrIoYCy5HYFIuh+7642YQUv00+gjVH6rdN3NkXOf8vrHssyYMWPefPNNb24JMca//fbbu+++u23bdnLBbYiFAVBCQts//elPWVlZWjHU4XAsXLhw0aJPVBIPKXry5EkzZ87ULiqVlZXffPPNokWLysvPg9s0xd0oBIDbt28/a9askSNHaoWz33777Zlnni0uLiZ/elIOfP/998+dO1fPHeUsOXMiGbg3LF2ZLFumdvZYXl4+Y8YM4n2eeEfFWJJzIHj99dcee+wxreHTlStXli5d+vnnn7u9qyPFAR6EEPTp0+fFF18cOHCgaqMIY7x9e+7EiRNlb+zK/nzxxRenTHlalwzY7faPPvpo8eLFCkkRAeCHHnqoS5fkv/71r8aORoIF7I5qgJCrsYMGpc+fP18p6QLAjh07JkyYAEDCHoD8RuRKPv/89ClTpmjfPsZ4z549H3zwQX7+LkUzQe5e4pFF1+Moxnj9+h/++Mc/qq6TgxyvvPLKhAkTtK/Sbrd/8cUXH374oWLMIEmSyCHdgQNvmzVrVmpqqreO5Tjuk08Wv//++6DofPko3Weffdqpk/ozJYrirl27/vGPf3i20eMA2JQpUx5//HGtyvTatWt/+9vfvvnmG2VB8lYCAHzxxReDBg1SPlJeXv7SSy+5jyPKbwERp8BIz0+jqsTPP/98yZIllZWVihHrGudDhgx5/fXXk5OTtf3z/fffP/fcH8FzTJJ6hoeHL136ef/+/VWPkM/UP/7xj40bN8q2qe7aujB+/ENTp07VulRxOp2ffPLJhx8u0H6pkKGv1xMnTrzxxhuq8RYebnvmmWdKS0tXrPjyutWbNc76ZUDMmolY481/o4HeTPbT6D5mRtE0TZRjhJKFhFhDQ8MeeeSRcePGOhyO5tBMEyZMGAMhFBIS8u23a7/88suammqHw+lwOJxOJ1GoEQ0/TVPydDb+gmm9ubYOtE69mdahsNI0iwBjkA+9UBTlg5NiMScnZ/r06ZWVleA+MiQ7dUAIl5efnzZt+tNPP/Xss8+qFGghISH33HPPv//9BXEg7q6AS6f0wAMPaIlZaWnp3Llz3R7t5N1TZLFYZFHy/PnzL7zwwv/8z/9Mnz5dZVmUnJw8fvxDf/vbu/IVhMAtuSLDJUztwwMAEKKI7Or1GYQAgKaJ4EWJoihJLnkuLS1NeyIFY3z06NHXXnutoKDAHeoKiMhL8iNlFRQcmDhx4ssvvzxp0iSlBwiEUL9+fSdMmLBs2TLFUwAALOs1mAnHccuWLSPETNEWjBBauXJVI0uNcgUwBoPjTvINSQKEQPYrSPxqjBkzRkuunE7nypUr58x5070jpWQ7rrLKysqnT5/+6KOPTp8+XUVdEEJDhmTce++YtWvXgfvNYox5nu/Ro/sdd9yhJWbnzp176623Nm3apHQ6R8QpABBFMT8//9FHH509e/a4ceP8VaBNnjzppptuUl10OBxLly597733yLBRsA6PcPCffLJ4165d77zzTvfu3ZXvNyoq6v7775e5mcyTlcpeLdxleZTiizTo5i357qkn22yQ14G2bdv27LPP/vOf/+zWrZvqWULYtFVCCE2cOKFXr16q64IgfPfdd3PmzKmpqSH9z/OCmxfVZrJy5cqcnJy///3vgwcPVvaM1WodM2bM2rXrTp486bs68fz58++8805+fr5cTVJWZWXle++9R7rL9MrgOwJYv5o5MZMRGFMFTyeNsk2j1WpNS+szbtzY6upqcszMHGQmTDRnYIwlSaqurh43buxvv/26b98+8rkjQJp1orl9wRoNrZCbKRc2om8hf3qenKld2IiBhPHrxxjn5eVNmzZdEaKn1u+2W3jCCKHFiz+NiIjQngBJSkq6//77ly1bppR4EEKPPfaY9rBQWVnZ66+/np2dLUuByrNwsl6CyJFLly7lef7ll19WHuNhWXbIkCH//OdHhElCrRDpys1LM8GL3ZFS96KGvGTKTaMoSn4LDzzw/7TWjMeOHZs+fXphYaEyE5VYLBOJd999VxRFVZfabLZhwzKXL18uXyGKHaP9lcJC2S+5Z6ux0nFiY67uskG2d3MvNQ1w6zDhzjuz2rdvr0rtdDr/9a9/zZ8/HxS0QdsnpKeJ1atq5ABAVFTU2LFjiWM95fWxY8dqSywrK3vjjTe2bdtGBCPV8CaGiIIgVlVVv/LKLIZhxo4d68uxMVLntLS0zMxM1WFup9O5ZMmSefPmKQeLbg4IQUHBgenTpy9cuFBl+dmtW7d77rlHdv2ibKn3AeDS/ODa2NN1a1nLysr+/Oc/5+fvUr1lxWvFCEFhYeG33347bdo0lRfK6Ojo9PR0OYqafD0sLOyee+5RfWREUVy3bt1LL72EEMUwNEJIubCpRkF5efnUqVMXLVqkomft27e/886sRYsW+bggSpK0adOm7Owc9/hEynksE8tGMBVuHQhs/dLNqpWJNbJBI+FmDMOwrOWBBx4k8TBMbmbCRPMH4WYURXEc98ADDx46dJhheHJGlKZpcjBN/mi1si+YX6D8dWLTzKFc2FiWpWmKpil5p18QBFGUfFzYlCgpKZk7dy7RehEKodzGI2nc9mkwb9787du3q4aUzWa77bYBniIgYIwzM4eqBCyHw7Fs2TIi6ygyQRzHK/85nRzPC4IgAsCKFV9u3LhR5WoyKSnpvvvGKasnGygaD3e5XbK3K2NVm5yzwm0xomnKarV06dI5PT1dNcauXr368ccfFxYWkjxlSoY8Aa4TFwAA8+bN27t3r6rc1NTUoUOHEkpssViMveUSZ3HV1dVKqVFZUGNCO3i88V7d9AghjCEzM1M1cjDGu3fvnjdvHrHc1j6LECIFyVmtWLFi+fLlWq+JqampmZlDVcrSW2+9VaU0czqdq1ev3r59u7JuKpBvLqng7Nmzjxw54ntHZWWNatOmjaqNubm58+bN99Y/nr0KGOPjxwv//e8vKioqlI9ERkbecccd2oFnWB2XCtHdjXU/wnHc6tWrc3JyvNXW/d4RxvDTTz+dO3dOlYPNZouPj1MWQup8//33JyUlqRIfOXJk9uzZcjkcxxt2DqqsrPz440Xnz3sYhFit1szMTN9nxJUrVzZu3KQcJ8pSAt7yoCjKYrFYrUb/LBaLuX61FGLmdHK6/+p8UDGcEEKIcsc1s1hYlmU7drwRXDaftL9jzIQJE40M5NZ7A0DHjjcSjz5ycELlmsjzQrP6gvmF+q9fVAAuX5otMAblwibbtlEUUi5v/hIzIoAS7wjkinYNQO7dYpJm9eqvLl++rErTs2fPTp2SwM1GMIbMzKGdO3dWJTt06NCiRYuUOesuOchtbEasEL/77rsrV64oE9hstttuu63O1jUohgwZ0rZtW+UVjPG2bdt++OEHhiEHBywhIdaQEKt24MoXSfiaDRs2KC1CASA6Onrw4EE0zbAsU+eiXFFRsX//fqRgqvItb2J98wQZYCNGDNeOnMuXL8uKRJkpaXOQRw4ZhB9/vOjo0aOqNFFRUQMHDpTJMwAMHz5ca1t44sSJ//u//1MWpzs1GIY4MkZVVVWrV69WvUcD9O3bV8UGL1++vGzZcqUu0FsbEXJtKNA0/dVXq48dO6ZK0KtXL0JvGm4BOHfu3LffrgWFhs3bpwMAiouLf/31V+1diqK1Fbz11v4qQ2hF3yJig+qtVopPB+Tl5e3evVvVA507dx4xYjj41jOnTp2SyWcQpxXD1D2pEQrEZVmzRbDWL4ybHTGrP+SBRFGIoijZh35YWJh7A9GECRMtA2TOhoWFsSxLtOCUIiQhQO1J2haK+q9fVLOXRf2ArDgi5m3KW8rljcBHYgYApaWlP/30k7EsCLXiKQDAhg0/q2RBAIiNje3bt5/y8b59+6nMyTiOI+ZPvphLQa2YBTk5206dOqW6261bN5vNZpxDwwFjnJKSopUgd+zY4Y4fioyd2yKXOg4hhHbu3Hnp0iXlXYZhUlJSfHSPe/Xq1d27d8tOTfxtS3NDSkqK1hP9oUOHNmzY4Kne8Qr5blVV1U8//eR0OpV3WZa95ZYUUJi/9u7dW1WirIo04IFyWcTEDgCtWbOmpKTEuHXEzG/QoPSOHTuqbh07diwnJ1surc42kqOkCKFDhw6pzvDExsampaV5qYBxBX1FYWFhcXGxbOxnXFUAVFZWpqqkxWIhmgElwsPDVSfoAKC0tHTNmm8JMatzVZO/GwCwb9++mpoa5d3IyMjU1N7GOcgoKSnxbpEbOEjjiIGA7j+3VjDoJTcZgrJ+YdzixRotlAzfbc+BGMa1+94i9tRMmDAhQ56zJGg82XBBiIJWIZ5BMNYvCgBa356T7ttVLm++EzMA+PXXX5UOD43Lxa446FBQUKAyFQsNDb355m5K0tW5cyeVa4SKiopDhw76NTjlZfjIkSMqs8aYmJiBA2+DhtQMGKNLly6qHrt8+bKsv/KO0XP4AAAgAElEQVRlEsopS0pKlOfTCNq3b5+UlORL686fP19VVdVqpn3Hjh1VI8fhcOzevRt8OwTlCZyfn6/ivQDQvn07m80muxLRHau+R4RDCLEsgxCqrKzat2+fQah3V50wdO3aVcUGBUH49ddf3fSj7jZSFGWxuKb8wYMH5bOXBCEhId26ddMOHkEQgkI2OI4jGzS+7LAQQlVT49D2jNJYi9R24MDbVIE9AOD48eNVVZW+v3336ogPHDigUrlbLJbOnTv5kg/HcefOnZMNZess1F8YTG35lrl+yWiVxEwJ924dRVE0QpSxHbsJEyaaOWiaInbK5DPeOiQ0GfVZvxgA8ObiyTMjEAShTomqaSE3kud5pU2IIgFiWVaSJG8LG/ECr4TD4fjll198X+yQ21VAYWGh0+lUirMMwxCvGO40SOsko7Kykmy0I7fPdN8KBQC4fPmyIAjKEsPCwtq37+Br1YONpKQkbSCsy5cvl5SUkDfl73C6dOmSSh0UHh7eqVOnkpKSOtVEpaWl5EcrmPwYQ7t27VQXKyoqjhz5lYwc49NrMtyUAAoKDpw+fVrl5yMiIqJv37Tt23PJyV3t6aYrV65s3bpVzsqX4liW4Xnhl1+O1NTU1KnR7dChg4oNchx39uxZ7A4kUOexSZqm5DF28eLFmpoapTtThmFUQQvA5dUwOOB5/vTp0wCgciXqrbaGzfG41b59B5U6WhCEsrIycDtZ9fm7gQDQoUOHVawVABITE5GnZxddcBxXXFz37AsYvrj1M9cvguuBmCFX+GmXSpyi6hWM3oQJE00LwsrIPqFs1NjUlQoa6rN++WqsTywjtT4DmhWIHycSHsFgedP9oGMMPM9p98sdDseZM2fBT5keYygrK6usrFQ507/hhhtkicdmC1M5vgeApKSkzZs3+16QMRiGiY9XB3dqBBC5uV27dtrQ2H379tWqvwJGSEiIVoGghSAI165dI7/rEoKbO8g41I3ZlZu7HSm8CPoOjPHp06fT09OVF8PCwuLj25ASk5KStEH/Lly4IIqivwd+WJYpLy+rqqoy4GakFTExMarMw8LC5s6dO3fuXL9KNIBq74AcPg7W2oAxJq563IS5jsTeb6o98cTHx6l6hmGYJ5988sknnwywrhpER0fbbGFVVdXGyRwOB3Gy0szdMF4P61czb119IAtsSAHzmJkJEy0dlPKcWa3dcmvYQ68n/Pi0tYi+cnsdAADgeV6rB9OFwcLmcDh+//13VJdvQy327Nmr3Y0mTucIdUlNTW3ow2AWiyU+Pr5Bi/AGhFB8fLw2bltwwbKs1qu7FpIkORwO8rtFEzMAwBinpvbSkt4LFy74rmiVIZuMXrx4UTUFKIoiOwsY48TEBJVvdwAoLy+XJInEJPGr/mVlZdXVRkI/aYVWqRV0KCkuzwdZr1JZWVleXh7EDGXEx8f7GybOX9hsttTU1DqVk4IgVFf76tmlaXF9rl+tCYrvDDK95Zsw0TqAEFCU7J7RZGUutMJtJ3Kshfz2ZXkzXtjsdnteXl5g8jzZAdVFY44/hFqGXBIwrp/J7Na4hnvTVgWw4USSa2kJwzCxsbEG+hDitUIUJaId8rk4VFJSYuBFsEkgCGLDGLzV7ZbDLzTyXPZtLF0vs69xENz1q3XjuvnwmzDROmFOYW9ohdwMACwW1sflzceFzS95V06sdaNPygQAjHF8fHwjOFFMTEzU2kQ1AjDG2vNCQQfLsnFxcS1dFeYnsK6nirNnz0JADgbd2jbdEY7dJqD6458UJ4qij/TMR4NSYtqgPawYdNhstv79+wuCaLCNUj8EeeUhnj6051SDDpvNFh8ff53NrOaCoK9frRKt7GiKCRPXIcxZ7A2tk5sBgNLjsLflzceFjRj2+EnP6rYuo6jGiJVJ03RDeLiuEwghd8ThZlRKKxA1iXSue6sBRhPycfCIoiiKPumdfBnzhA02zvihKEqSpBZFQnBj9YzpaKHJEMT1y4QJEyZMtCy0AG7mo829CgiBUmmjXd4aYWEjp8u8oaKiQj4E1XCorq5uKqMj4jeyQYuQJEkVmKvO9A1XmaZFhw7Bd8gpikavLyYmRkm0BEHwhZ5hjJOSknxRqBInEw0KQRDsdnuLImYAAL///ntDFyEIgl8zy4Q3tNz1y4QJEyZMNAn887HWJOB5PmB3TEobKqXnK98XtoiIiEGDBuXl5fmlOvMWfOnSpUuyLqKmplpLXVauXPnqq69CMDQ8xAs/AG6SA1kYY7vdruJCHMctXrx4wYIFwSpF6dvHF7QCboYQVFZW6pLewMYMmSOhoSGqWcZx3JkzZ8jg0S0xPDxcxWoEQUBIx7mcooau0BFWq9WwSoAx1u5cFBYWZmVlgV5LiWdtv4AxEI1Zi3PdWVWldr9RXl7+0ksv7dy5s/4bMe7vRov3mtNM0LTrlwkTJkyYaHFoAdwMgidS8zzPMAxFUb4vbAzDhIaG+mUWSKS99PR0lQN9cEVPcrk4FwRRK/0kJia6CVV9IUm1oa588eIddGhNxViWjY+PDyJTvC4tldHhw4drampUV4mSNqD+wAiB1mE9xlgUXUP08GGdEFht2rSx2WwqN33efH8rs23fvr12angCIaQz68PDw/v3v3XPnt2q6zTNBETMBMLum7n/dxUwBvJelHUmx8N8t0E1zL+FMdXmjyZcv0yYMGHCRItDC7BpDC4EQfBrYQsNDY2NjfFXViGeMFQCKMb47NmzGLu0anv27JaDbslwO9kPwj93PkH2FOc7SIQ35RWEUPv27d3xQ+uLAALJ+xKmtjmDEAmGYS5dUruZiYqKyswcyjAsTXucY2QYxtiAkIwObWjpqqqqixcvyVldvHhRW2J6ejqAWpTned54xCUnJ2v1Zko6hzEGwGfOnFXlHB4enpiYAICIexvyj6Zpf0cTABIEgTCZlsVDiB/O8+fPqxxdWq3Wm266ibSl3p8Oj/h4LYi1Xg/wd/0yYcKECRMtDtcdN/MXVqu1a9eu/gooCKGePVNUQaicTufp06eIdEWkKK28GxcXN3z4cOSOOhVE1K8b/AZCaO/evdojQx07diQ0ALmDhwYM5MnxfKxYQ7uObGiQtpaVnVNdj4yMvOWWWygK0TRlsbBECWaxWGjayNiPjMP09EHaMHF2u33nzp1ysqNHj6rMGqOiovr376fLbTiOM6A8qampujEAlBcxhvPny1UMJDQ0tGfPnrJvHoQQy7JEk+DPsKEUMdmaZnYEDEK+SkpKVIfBLBZL165dye9gfCua7LthwoQJEyZaNuwHP9394SF7U1ejJcPkZnWAYZjevXv7u7lus9n69eunOmZQWVl54kSRfCAEYyguLlaZu8TExAwblulvcVgP8nW/sjKGX7IaQog4dlciISEhKyurPg0kppKqlvpTK2gEN3cNB2JqeObMGdX2eUhIyK233ir3Bk1TVqtFtp41yBAhdPvtQ7QO68vKysnjREY/cOCgSgvKsuyQIUNIHAjtW9DSM/Ky7rnnHplFqEBRtb4ZEYITJ06oQlQzDDNo0CA58gRN0zTt0xdMOXicTifRyzWhSrl+QCUlp7Qq97S0tL5908DPc2Kqb0V9ZpYJE80RzmNfPp3Zv3/m018eI/sZ57LffGRQ/0GPvJl9ztcU6gsB5GnCxHUC+8FPj8w4LK7/7IhJzwKHyc3qRufOnd0eCOoWVohF0H33jdMaiZWXl2/evJlkQrRnhw8fVh3rpyhq0KBBRHj1SzZCCC1cuODYsWP79+9bv/77f/7zH1OnThk2bBg0AEPzpTLkx2+//aaiEFarNTMzMzw8HPwXIpcvX37w4MGdO3euXLny3XffnTRp0sCBA/3NBwAYpgVzMwCQJOmXX36x29WfvV69eg0fPhw8O8QgeBdJFhYWNmTIEKXPbgAQBOHYsaOKbHBOTnZpaakqhy5dujz22ERv9VTSM/ewR6NHj46KivL2CMPIBpkoJyfnwoULqgSdOnV68MEHSRIf3yMp+pFHHtm7d+++ffu2bNm8ZMm/Zs+efe+9YxISEsD/8dPkOHTo0KlTp1QX27Rpc/fdd/vlC4Q0PDNz6K5d+b/+emTbtpzly5e9/fZbDzzwQHJyMrTAnjFhQoWS7+e+v68SoHLf+zP+cwzAuXPpjO+Pc8Ad/37GP7PtvqTQXPA/TxMmrg8QYuZeN/gW73ytyWBys7oRGxv74IMPEAMfY2GF3LXZwh988EFVXGlJkvbv369ICRjjH3/8qaysTJVJx44dn3zyCd8VVKTQUaNGDho0yGq1xMTEpKSkjB49+uWXX1606OMpU572NaO6EIC3sV27dl25ckV1sWfPnpMnT/Y9E9LAiRMnpqSkhISExMXF9enTZ9y4ca+++uqCBQt8p81K6NrUtRRgDJs2bT558qTqemxs7COPPOJO4+qQOv0QPPvsM1pF1tWrV3ft2g1u5yIYQ1VV9fbt21VGhiEhIRMmTMjMzPQ2NUh6+dbzzz+fkZFhoH0VRUlW41RVVR04cECVbVhY2PjxD3Xq1Blj7EvAa/eUtI0ePToiIiIiIqJz587Dhw+fPHnywoUL3377rRZKP/bt26fa9WBZ9u67705PH4h8czuJ3efKHnjggfj4+LCwsI4dO2ZkZEyYMGHevL9/+OEHpj2jCRMmTJjwFUpihu55MuX5fl63YU3UAZOb1Q2E0JAhQ2bMeMnYtTSRdRBCc+e+mZKSorp75cqVLVu2EC9qsmxaVVW5Z88elfRM0/Sdd945adIkImP5wgaTk5Off/6FuLg41d1z585t2LDR95YaIwBulp+f/9tvv6kuWq3WBx988I477gAfOBVJMGTIkCeeeCIsLEx1t7Cw8KeffvK3VgDgoy1cswVNUzk5OapDRwihAQMGzJgxQ6Y3AF4NOMndRx999H/+53+0Z/BOnjy5efNmhBBWRIPYsGFDeXm5KmViYuLrr78mKzBVLxRj7HS6KMSzzz47YcIEA+/5koTJkTZSIsawY8dO7ZHFbt26TZv2R5vNJgiCMT2TK/PGG2/06dNHdbeqqmrbtu0GjzdDIOTyX5Kdna09rZqYmPjcc88lJLQFX5X8MGPGjJEjR6rYMs/zubm52EsgEBMmWhCSRs95sV84QHi/F+c9fDOAddCkeaO7WcDSbfS85zIjfEmhueB/niZMtEYoz5VpiFmqsTNmE4ZowdqDxoTVap04caLdbl+8eDFxTKeSWmSN2dtvvzVmzBiVQIwxzs/Pz8nZJju5dvMu+PrrrzMzM1WeGCIjI1988UWLxbp48WKikdAVkkihiYmJb701t3t39QIgSVJeXl5xcbHmOaRr+MQwjMGOu7f4URRF0TStW0Ny5bvvvuvbt6/KjC0hIeHNN9+02Wzr1q1TJta2DgB69+49c+ZMYn6mhNPpzMnJ0a2tL6Bp2puxXyPDmwBMURSAumORy+c79fPPP99///2dO3dW3iUDNTQ09K233iIpaZpSRSbDbkcajz766PPPT4+MjFSVW11d/eOPP4KnfI8xLig48PPPPz/22GMqA8jk5OSPPvros88+W7ToE9VTJFhWXFzc7Nmzhw8fbqyu1IZQW7du7dix9xIaL4Om6TFjxlit1hkzZlZVVSGEdJm2TFBnzpx59913azlqSUnJN99846OWiYzzOpM1AkhlCwoOZGdnP/zww8odE4RQenr6ggULXnvttRMnimQ7Uk0OZADAY49NmjhRhy1fuHBhw4YNJjEz0RpgvfmRxdmPKC60y3zzy51v+pVCfSGAPE2YaGVwk7HDR+DJ5GH5J0xiFky0bO1BYyIiIuLFF19cuHBh27ZtyRXFiXkMAGlpaUuWLBk3bpxWAD1//vyXX34JgLXRhwoKCn788UeVqRgpbubMGcuXL0tLS1OWpTqpP378Q//973/S09O1glR5efn69eu1cifGuLy8XBuuqnv37jZbGHjZcSeCqfbEUVRUVM+ePd2KDqVQ7qrPd999l5ubq82zbdu277zzzvvvv+8OG6CPJ554YtGiRTffrLP1ePLkyZ9//llVnO8wUAN6qwx5g3UqM/0HysvbqT0/1rFjx7S0NNnPO/GGb7FYSACxU6dOrV+/XqU6AwCr1froo4+uWbNm8ODBpC0Mw7Asy7IsTdNkBLZt23bBggVvvPG6VteKMd63b9/SpUtJ3DNlx2KMP/xwgVYRCgAxMTEvv/xybm7uu+/+bcyYMTabDSGUnJz8v//7v19++eWmTZuysrKMiZkk6XYpWrly1aVLl1RXiW75hx/Wjx//EM/zxBJSi9TU1M8//3zy5Mla+uF0Ojdt2qTyNSI3U+vDJioqqlevXoTTBvvtBwKM8dKlS7Wnzoju9D//+Y9szKw3hqFt27YLFy589dVZWmYuiuKOHTsKCgoaYJzXEmbtp0yubHBLNGHChAkTwYfkNqrH6z8rNIlZkGHqzeqAJEmyL2mLxTJmzJjMzMz8/PxNmzbl5Gw7f/58ly5dhg69fcSIEX379tW113I6nV9//XVeXj64YkCrFG7w4YcLBgwYkJqaqnqQYZiMjIwBAwYcPXp027bt+/fv37p1KwC0bds2PT194MDbMjIy2rVrp0tLOI779ttv8/LyyJ+aNDoCUPfu3T/99NNPP/0sOztblpDcWhpEUfoGllardfLkySzLrl69+vz586q7pNylS5empqbeeOON2mdHjx49fPjww4cPb9++/eDBg7t27QKAzp079+/fPz09/bbbbouJidFtoN1u/89//nPq1KmAd/cN4iMTvPvu38aPH6+6WF5e/uKLL+3cuRMHL2Cxt6zatWv35z//efHiT9euXasUrGX3iUuWLOnbt++gQYO0urWUlJRPPvmkqKgoNzd3z549RMHYq1fPvn37Dhs2rE+fPsQdixbl5eVLlvwfuPUzclnk1VdVVX700cfvvPNnLalDCHXo0H78+PHaTvMRRMkm50Z6ZsOGnwcPHvToo4+q1FYIoZtuuulvf/vbtGnTcnNz9+zZu2tXPvEdMnTo0LS0tIyMjJtvvtlbyIR9+/Z99tm/sJ5mSfddWK3WJ554nGXZVatWlpWVN6GbDPldnDhRtHr16mnTpoWEhKjSxMXFvfzyy48//nh+/q4dO3bs2bOnqKgIANLTB/bp02fo0KGpqamqCB8yioqKPvvsswZt3YoVy8nGgRKFhYUjR44ylXUmTJgw0QIQdetTKfOUnj9MYhZEmNysDly8ePHatWvdunWTr0RERIwcOXLkyJG+PC6K4vfffz9v3jwAUIk7Cnm36oMPPvjLX/6SmJiozcFisaSmpmqZmwEwxrt37/744491BSyEUF5ent1uV1kJ0jQ9aNCgQYMGyVe2bdv22GOTQCGtXrhwgeM4lbwbExMzbdq0adOmkT/tdvucOXPWr18vF3fw4MFPP/105syZ2k16AAgNDR0wYMCAAQN8b6Aoihs3bvzPf/5TT0mOoihvrjKMc1ayiHpCHgYXLlxQ+eRACN1yyy0LFny4YMGH5MrRo8dGjx4ta/yqq6v//Oc/f/DBB927d9fmbLFYevTo0aNHjyeffNLHylRUVHz00Uc5OTkYE1am0wkbNvzco0f3J554whu7M4YoioWFhZ07d1aOIkEQLl++JFv8EmCXswr03nt/79y58+DBg3XtZtu395sQlpWVffrpZ5WVlVolGKGE3sb5Cy88/8ILz5M/7Xb766+/vnbtuiCydH+xaNEnycnJY8eO1dpbIoTi4uJGj75n9Oh7fM+woqLiiy++KCw8IWcStLr6AHknqDELNWHChAkTgSCidy09M4lZUGHaNNYBjPGSJUu03hR9fHbnzp1z5rwpH/HyJnZkZ+fMmTMnsFK0he7Zs+ett96qqqqSlR6qBABI69RBizZt2hDJlZABhNDJkye1RnQqWK3Wm266SXXxv//974cffqj16xAACDEj56kQMurVOuHNrLEuh5zYL0/lvgBjfOrUqTp1MVFRkWlpaaIoyimLior+/ve/l5SU1L8Odrv9448/XrFihbtKHnflTsYYFixY+K9//UtrFlsnyIzYtGmT6rokSXZ7pYYmIeLOtLKycubMl/Py8oKiqzp//vx7772XnZ0NesovcuHEiRO+jPOkpKQm4RGyUhFjPHv27O+++y4oJyfdA+DL+mcVKEyDRhMmTJhoOYjo/VTKvF60ScyCDMrp5Hz/19S1bRqcPXv2o48+8pdXiKK4devWqVOfqaqq8iZTKuRdvGHDxj/96U8nT56sjwAqimJOTs706dOPHy8EjXitKBHn5eU5HA7j3MLDw3v3rtXXYYy3bNlSJw1gGEYOZCxzJ4TQ8uXL//KXv2idy/kFjuO++eabWbNmySeF6rPL7u3Zut5A8E8cIYTy8/O1AYVVCA0NjY+Pl3ULpGO3b98+c+bMgwcP1qdWZWVlc+bMWbz4U0KHQK9zCFkiWLBgwezZs0+fPu17EU6nc+XKVc8884yXenqtPEJQXl721FNPb9myResvxC+UlJS88cYba9Z8q8hc6yoDNm/erOdExwPucd5kSh5S88rKqhdeeHHlylV1kkljXLp06d1331u8+FOlPXMQahko/FqYzPXLhAkTJpoGEb2fGmASMw/Uf7Uy9WZ1A2P48ssvP/jgg6tXr/r4iN1uX7Ro0eOPP15VVUWETm+2Okqrquzs7EcfffT7778PTMwihU6e/L9EJ+Y+L6TrPhF98cWyvXv3Gkvz4eHhHTp0kB1CIISqq6tXr15tTFMpikpMTMQYSxIWBFEQRI7jyb+VK1c+/fTTubm5gUnYFy9efPvtt195ZdbVq9d4XiB58rwgCKIoBhLjsFlZT3333fdbtmwxVoCEhIR07HijMhIDeYMHDhyYMGHiF198oXUoUiecTud33313//3/b82ab/2Ry9GaNd+OH/+HL774ok5KiTE+fvz4nDlzXn11VmVllbdBpy1TdqaPMVRVVT7xxBPz58/XugbxBYIgZGdnP/zwIxs3bpRb562ZVVXVq1at8mGct2sqVY/b/I/8hV977U9z5szxRfWqBcb4wIEDTz311IoVy5X5B62uJkyYMGHChAmfYXKzWhBtge4tScJLly6dOnXqoUOHjKXnmpqarVu3PvbYY/Pnv6/I1kjWURrmlZefnzZt+qRJk7Kzs2tqanys+bVr11avXj1qVNb8+e8Tk0VlzioQU6jKysqpU6f++OOPBjTJYrHExcUT/yVyJf/73//OnTvX2PwyOjqa5wWe50VR9DzQhQoKDkyYMPHZZ58rKChQBc/1BozxxYsXP/7442HD7li+fAXJUJZBJUkSRVEQBKeT8yUYsRLe3kmdcmkDCK4YY/zSSy8tX77cQJ/JMExcXJzs8FD5Xqqqqt58881Jkyb98MMPPjK0mpqa7OzsSZMmTZs2rby8zBexXmlNhzEuLy+fM2dORkbG66+/sX379rKyspqaGjkfjuMuXbr0888/T5kyNSvrzpUrV5KWevHCoh/aQTGGEQD65JNPxowZs3Tpvy9duuQjD+E4bteuXY8//vjkyZPLy8uIp0DwMjvkiytWfFmnmXFMzA3kJXhP4u/pKT80isgVfc71hVm5cuXo0aPff//90tJSH3tGFMUjR47MmDHjvvvuKyg4AAF6ODFPiJkwYcKECRNBA0pK6tTUdWgWUGgMyH9dp9KVvgkRQgB41Kishx/+Q8+ePaOjo4mULAhCVVXV6dOnt2/fvnz58vLycmIYRrLyMYSrbEgma9hstrBx48ZlZWXddNNNsbGxISEh8ol/QRBqamouXLhw9OjRTZs2ff/99+DJ8cA7G1SyGoxh8ODBjzzycL9+/cLDw2WHbw6Ho7q6+tSpU0uWLPn++/UWi4X4aQS3XB4WFvbkk08OHz68Q4cOYWFhpGKiKDocjsuXL+fl5c2aNUvVcFUPA0BCQuLYsfeSTKKiokJDQ+X0HMfV1NSUlZUdPHjwxx9/zMnZJp/yMtDtkFssy6qccSM3tE/pWjrJr548lJ6ePn/+fOI6pbCwcNSoUaAX464+UHZOWlrahAkTBgwYEBMTExISQkqRO2TVqlUrVqzA2OVnEmMQBEGSJGV9IiLCx40bd/vtt6ekpCg7FmPscDiuXr1aVFSUnZ393//+t6qqWtlebf/4UGHZgQciYrqyJu6dAqw0BNU6wLxw4cJLL80gsRa8bSi4fZPUTpOhQ4eOHTv2lltuSUhICA0NlV13YIxramquXbtG3FSuW7eurKzMTfxwnXslin7ANpvtqaeeHjlyhME4lyRMUZS75ljZD+S3L18AVefLnw7du9oHZZAR26tX6kMPPdinT5/ExMSwsDB5XpMBUFVVVVxcnJ+/a926dSdOnAC9j49e/9fOCPIl8LeNXvKpvRn0aWWiOYOiKIZhDN72Lzfc0PP33xFCNE1TFEUCgYSEhISFhYWHh0dGRkZERHzwwQdatz0mTJho5iDT9o9//GNFRUVFRYXdXlldXe1wODiOEwReFCXluXoDFCa07Vqu9hDeCmByMxdUorx8mVwgoqHCq7hLCFOJUEoZ1F9hF/TELMVv8BR5AQDTNKP09qEUrYwLlVkWAEgSFkVB+4RSLrRaLUoLOkLP3MRV6VgPMJYUB5ZApQlRSGbqKmlketf/k5sGPaPNn/SMTCaNKas3bqZIjNPT099//30FN8vy983WCc8BRiqsbBFgDBRFURQCQEQbGRJiFQSRaHE9ZWtwV56iKETUjMTriSRhBWv1ILqK9vpRZ+1Fzxyw7O9Rmfif//zH6NGjlU+VlZVNnz599+49BnXwUtXatsjPKammcgQqiYHvTVNNQ0U+cjIMtZ5+amkq+eHjUFFQO4/HPT9BdfBJUHSC/I3yvKisv0ePkuFX58wC12ZTIG30kg8oh6JJzK4fWCwW47dtzM0iIiIiIiI+/PBDk5uZMNHiQKbtc889V1FRYbfbTW6mgulD3wXk4U1b3lyv/UNhPiTLSRhjpQ56VpkAACAASURBVIDoSiyTFn/lDJn/KImQfBMAuc2xamOOgac0w3G8X3oPq9VCUSCKclnI875ODd173jqlkLkk74grZC+PBirq4OH9T9lApcztKWr7RDsFQZAX/npLeyghIVH2Fy+KooFFXOBleDB5meHLLx0AsCR5mHPKrJKiKJqm3QMSJDcwliTJVU9RlBSKR1eGoBly3qB6BaAR9xV3a1Mpdi48diu0sSIqKyv37NmjKkLbRaAzLmsnIMYyGyHESdlMOaVPL05TE+xuCHkWSZLOOFd+QJRXjEukKIokcHtDdT1IZgfRiKo2QQwq7LlPBAgpewYUOkxXvRTZ1t0xiv0a/9pomA/JCrkHsKk3u16gfc/anTKnkyPcjKYpScIYA0XRDMMTNFJFTZgw0TAIxIj++oDJzWqh3SDX/pbVDoot89rH5Vv1ES88q1ErIyolP92U4I+EpNQjqUynVMncJEGnSjJJwxjzvKCV4A2KVonyngZOtSyFXPSxS5VpBEGwWNg6HzHOhxTfuXMneV/2woULWs4ZFKi6BQA0fYmVb438YFlWcXwLIQQURWNMYQzu43weqk2FVq12B6HOviWJN2z4uV27dhcuXCwuPnn06NF9+/Zv3bpFqzbxNndIsszModoQCyRmtC9vWfVqlNVzzwuZjCmbCQj5MTtAPZ0BXJZ7WHUXFLNALxOv+RNVgLcA6HKGFFUbuEySMDldafyIUofmqX8GVRcp9bTGMPi8+DUX6vpMmbzMhFcoV0DC00yYMNHSgbHLosf9pzmxARqTmxnLIo0PY0HHG4xlh6DrUsBD5FVn7q04q9UCXqz16irCaxrjK5JUK53rpmcYBiEkiqLc4dpC9QU/vSrRNE3TNMZYEARvMxljLIoSTRt5u/HlI4AQ3HLLLYSbSZJEQgg0ED0DTYON+4Smad0JRcgCy7LE0YtGx6VflgFk9hUeHh4eHt65c6fhw4cDwMaNG5966ikfMyEYOXJkTEyMKvNTp04plKU+QdNR2lHn9VZQiggsWzIXAvsMUhSiKJphaGN7D297THopA6jFdYrWsX61CGjXL1ltjBWQ3IYEJkyYaKFw2/jUAgAU5wWuXzSSn0aLxcIw+nJkU4GiEMPQpp16UGDg7BEhZLGwxG6LYWjZnUnAoGmaYWiEgKKQsWasnrGwyNdhzJgxffv2JVfsdvu+fft90DO1ThDtlhLdunVLTk4GH/a6SIKsrKysrCxVyO+amprjx4/7RcxaKFiWJXOhnvnQNGWxsCwboFrYhL8w16/mAJmSEdGttVJTEyauH0iS6OZmIJO0pq5Us0BjcLM6j/w2IRCC1re8BT3QqvFsMY4tJjt8d/9ZX26mysFYQjWum0G7iH1d167JU6dOjY6OJhePHTu2bt1aaDZG0sbvJeibylrn7B06dJgyZYpxZeSvbWbm0FmzXomLi1MlKC8v37ZtWzPp0gYCTdNWqyW4wj1FIavVUv/NDhPGMNevRobB+kW+JJIkSZJINGeNWzUTJkwEExgD2WZRxUYy0eDcjKbpZruwESAEpnxjjLq4mdHmpVYeValN/IL2TRnLu8Z1M6ATAPDQQw8uWbKkR48e5KLdbl+3bp3BU40PsoVscDeIZSEEv/zyS3V1tfIiTdNjx45dvPiTrl1d2jOFWYLHBtjUqVPef//9Tp06qbIVRTE3N7e4uLgV6yKJ1qWBMmcY2mB7ohX3auPAXL+aAzw/LC4zKEEQ62kZYcKEiaYFxhLxrUW8l4HnZL+e168GP2/WIpYNmqZbk3WE7+fNfIQxGzG4q0vDKIoKmDbozlWDDAOuOQCMHDnqxhtvJL9FUdywYeOKFV8SNxAAzeWTIYqirtxvrDAMABhDbu6ORx450717d+V1hmGysrJuv/32o0eP7tixc//+/Vu3biVax169evXq1Ss9PX3gwNtiY2N1393p06eXLVsOzYnxBhHEoNeXlEqTe/lZgjq1bbpdR1EUyzIAwPOCqV4IGOb61fjQXb8Ux8ywJEmCIIiiwPN8TU1NfTb7TJgw0STAGNfU1PA8LwgCidGqXAQpimIYGmN83a5fDc7NWgTvbRGVbEIY2v4ZPejFsVtwnFj6CAO/HQbtQgitXr26T5/ecXFxHMd98803r776J6VXyeYA8v0iv1XNpGlKkgLnwLooLi5et25dUlKSHMtYRmhoaFpaWlpaml8ZVlRULFmypLCwkPzZyjbJZHbkDRgDCVVXJy9FCLkjJahvyTHulGAYxtgLjgkf0SKGZIuoZMBQumeUj5mJoshxPM/zZ86cSUpKwmboBRMmWg7IhD1z5ozD4aypqSEz2r0UYoZhlF6Rr0+Y63crRNDPmxmI+M1h/hivysaHygxubdiwITs7++TJk7Nnz3711T+Bm4g2HyHA7XYfeF7gOI68d54XGqieGONFixb98MMPQdmkdzgc//73FytWfFn/rJohjImZ/Mq07hZJNCfVu8MYi6LIcbUvl2TCcbz2XbAsKxMzcsC6/s0xYaLR4G39InsZBGSvnef5r7/+mmGY1qQ2NGGi1UMURYZhVq1a7XQ6yFyWpzZNM+b6BWZ8MxM+IjCv8brkJ+h0LuAMDfVmAIBnzpwp+3bHtcHHmwuUMQlkSJLkjmwWNChDG8+ZMyc6Onro0KH1Mfe6du3aokWLFi9eDP6EhG4pQAgZEDNdTZf8oNsGkuY4Xjs+ycsl/tx1Y+8qHVcoYtyZMNGyofSyTbgZz/NOp/PQoUNr1nx7333jRFEk6uWmrqkJEya8gijHKIpas+bbgoICp9NJzBrJNiXLsgq/INf1+kVHR9/QoAUE6xC808mJeghW/i1x403bdtIKq9XCMD6dQCA5+JLS27mXOjc2tBK8L0ZchtVQr77GJ8IZhtEV+8m5BW+leKtga6IQ/oK0neO4deu+Y1m2R48eVqvV30wwxkeOHHnjjTe++WYNyRVaXa+SAzNaSBKWGRdFUdpA7Z6hz5BqfMojn1h2qTJHCFmtHh4FdcmbCb9grl8NhzrXr2nh4f+orAJF5EyEACHK/QORxeWXX44UFhYmJCSEh4ebgSVMmGjOcDgcJ0+e/OSTxRs3bnQ4HBzn5DiO5znyMSQMjSyLHOfT+iV/JVoZTL2ZCZ8gSfpxnOu0J9Qq3OojRkiSBOCxogesyPJFVy7HxzbPM6iIxPz581es+PLll2eOGDEiIiLClxxEUTxx4sSKFSuWLVuu0Fk2J0VkMOBNOhRFSd5EkM+DSRJWMijlLFONT5Z1BUZT5iODBP1TXuF5r2HZTZhocZAd5RD9mCBQCPEcx5HP8v79+w4fPsyyLMuyDMO4A4VT5JtNXOp4O4FZ59aeX+nrAtIyUn8rQGCG3jbREKBpg71sl+RGUa5gjxiDKNaOXuUsE0WJpCfb9xSFiAsfp5NzOBw8zzmdTo7jyX8xBopCMjEjLkCu8/XL5GatEME9bEbgXcVUx4OCICjtu+rpPxBjLIoeLLFO5YC3GhpTRBUTu86JGQGhZ64zbhjKy8tffPElhODee+8dMWJkjx7d27RpExoaKgsTxBFTdXV1cXFxfv6udevWnjhRBEC8XNZyvdbUtzStH6FYRajkAaxKLEkSzwvE76hGaYbkZ1WynNbzhyCIptxmooVCu36RrTGiLkbIRc/A/fHHGERRYhieZVmaphmGodxQflq8BYIzXkEQopRsqv4BrwlvVJQuGO9PedvrMbXiJoIOiqJ1tzBUw145JlXjECGKopAouhzig5ubEZ0YsUaurq4hNsk8zxFDEndgDJejRgOz/+sHJjcz4SskCQcQPFeSJEFwme5IEjbYI6Qoioj15ESBN+FSEASEXDoEQVC7UvC5Vtf1lkzA0JrhYYzXrl2riPyGFOedsJvOkadcO20IQWuNXuItnoFq2MvKZO3g9bYd7u0RWZ+myAGbC5uJ1gfZhz6AKAiAEHAc5451JjAMw3EcsQpGiBAzAtfjDMPofnDqJDmywIqx0fqFEOU24MdK2VQLuSaybsEAutzMuCYmTAQG3cEmSVipHAMAhmHlxUgQjKYPxq5pS9M0IWCCIDocLv8fgsAjRGHs8rzqPk1a3+2P1gGTm7VCBD2+GYEoihSlM2DqjFem67JCC/lgGEIIgDbI0/ctQ29Hw83JHzDcziGxm18B1BIGmYO5lGPkT5IQ3IaMrdVA1NvCppWiOI4jiX0XsHieJzsXysGv9PxBgLG5oW6iZcNbfDNZdQZAAYg8DwzDk112QRBompZNGYnGDCGkDESpjDiiRLCUzCzLKreleD4I3Kmh62zChAyWZZxOp+qit5FMjKF82xyXRQUKY0l58pamaUHgiVLOrTvDPK/jBOs6hMnNTPgKSZJ0vTXStBGP8h0cx8kOEoK18Oj6EryeHbMGCzK5cn9Ga/VgnldkFVmzi0AQXHhzluONKfnLoDD2OJmGEFLKgu4017VjKxOtG7VHVDGWJCCbfgBAote6iRlyOwtB2k+NdspAXdYcfoFwwiCuL57OgVww919MBB0IIUHQoQM+OuQwhsLHqkR8sEmSRNO0KApyWDOiEnc6nSYxIzC5WStEQ5w3I1AdHiMIwNDRG4JOmXTrZlqDBBF1HsyTL7RSUuaC7pH9oOyda+EteJpWYmMYxhztJloWjNcv96kzhDEigh3PCwi5nJpSFHL5/tDjZhzH6aqhgiKANgTcETU8YCrNTAQdLMuqDBcheCNNZmYAWJIw2UMRRUFmZQTajcXref0yuZkJP+BNddY8p5CuuGwqzUw0BHS3t8lII746gqXU0rpkJNA6tiJH0ZrfvDRhIkAoVWeEjyGERFGkKCRJoszKwP1Lm4PWDBhch6Kb3TxhGEa722Lqxk00BLSTQh5p9V+/5BMQGGOiWxZFj4iFxHJS1zVx85uXjYRmx8381fl4S+8txFDrRiO0mud57WYeTVOiqPYS4SNIvF3d92i1WnQj8PqYra7HIdMapJnAfSzEQ4iSjw63LA/RuqazRNqjKJdbYYSAZdl6Dj+tS0Z3WeoNTtkaiqZ9CnVoIigw16/6QNtqb/3g9qUhEm4mSbUh7N3czCOlDEEQvCij6vCXKC9DnpbbAIAsFlb25q+ExWLhON7HMCGq/AGQm3B6wPcMtTnLaCmG5T7WXNl1mm5sKOj6m1GuXwbOYBoBfr10iqK1CxPPCxhLxO+iPA4FQUce86WryUM0TSME7tDSsjINtI4ZzfWr2XEzE80c5Oy1dueeZdnAtlXI5NTOQCLvBmx8rOuYIWC/jiaCBYSQ7iEK913XCX45/JcgtIA4J1qXMw2hntW6ZCTQOmaUCSH5fX2ubSZaMYhUhxCSpLbpD9wGO1bvKJVDVEfcPCor5pev884BKARH+QfH6fhTpWna2/rl/v5YrazTybuyIgZaEH7zqKyYo9/tKwUkCKJSSCXHsH2Zerr5WywW7QckMN/iyqoe/jq/DFxF+JtP46POmiu7zsGRg80hym4MepU065fML5RpSJQUqgnXL79eOkWpXQZgLO8t1i5kkoQFgQy/8G6jRsUe/jqvDOlmq9tklmWJTaPqrtaPsbl+gcnNWgHqc7ossN1Zslup2r9HiGwTBlIZmezJk5AYbrk/BH5D13DF9M3atCAxEvxaLikKWSwsWSeasxpNS5nkkUZ8T1EUkle7wKA7pMGLYwDlabQgHgc1YSLoMF6/DO5ijC0W1qVEwrUXXaKfW++uFRxFUZQkHf2zLj1zy5ExfcYMt+1fvaPUlafLxRGWMGDeyYFm/UIIiEs6g9Z5y99qtWo1ZrpB532BsqryEthyuJnXmnt03b5VuaUAEJN27wjlawpiZeT1C2PJdzmCWAM2/vrl10tnGFrVInkXgPyXrF88z7tbIWEMWHL1gy/9bLFY5Dem5Gbm+uUNJjczEQiUQcZkEHoWgAtUQvYYhmYYWj7PFhiV0vVfB0F1xmUiAHjT+fgChIBlGeJdN7i1Cgp04zQoV+J6VpsY/ere0j0DoI2xW2eUCxMmWjpkTZrrZAtg90WXiSOxNyNyJAliofwikevkiBeujQ6C3JZpVlsoMcxCSkUJuSmJogCYpmmaZuT1i+N4QRAUBpbI7UxcWagr0iZFufJHCDEMi7HkDkDigsq3OEVRysaCIjCJKgRlbYdIrnSSO7YkuYVr/yT3a+sm/0nSkEIVdUCkS1V9qKyMcduVb6QeNbfaQsnrRgAhYaGuorBeYrnaSugp4morQK6wLEvTlCSJ2kqCBqo0GGOaphBCsuGr3LcIuQYY+a19VlkrZQKDt0Dc4biylbAyB91siWJKZalLvOyQsohjfc83JedGZpk2b4/eIHso2mTm+mUAk5u1Kmj1YA3ns5EEXNLTnrEBqPIFQRBFRNM0QojYaPlL8AyM5QLecTRRf3hjy8TqT/bUJCdGxJCfolSPUBQKjPk3NIyPQNQT3lwyEuiyPm11WsQeuQkT/tpxIFQrZytkfZcWTZKYhP4jhiRH0iDWlB3ZsePYJQFjjOkbumVkpCbaaBDtxbtyD15wiZ7g3gYKbd/3tj4dbrDQAGJVWUHOtovt78poDwAZDw3OXZ1bqijdXRNRlHBElyEZqQk2GkT7idyt+8/zCKGwG2/N6N9RkdXJCqys1S87dhy7LIbffKc7//w1u8s92xjZ+bbbUhJsNIgVxbty9px14PBud96dePGQ2C4lMZQWK4p2bNxTxgOgqK5DhpB2VRTtyN5XrmxXbVURQsqUxbu37T4tdRkxMmL/ugNXEFBJtz84AHZ/vb1ExDimz7197Bu2nLR2k9OfyN26r9wJEd3vzIi54IhNbhNamvf1QXbQsLTEULrmwt7srUV2IkyH3zRgcD+Dtuu+ET9qXrQje28Z28P1asYPzv3xcmpGB9drWpV7FqjoOqqde1p/85eK7irXp3jXtoJyHkV0HT6y7aVfpMQebUNo0V68a+v+cg5jiOySMbhXgrs++89z8hKGEGBb8gjlUyfzN+4p5cJvvuue2EMrd5YCYBze/a67Yg+u3GHvftfdcaV76aS0hFBwlBVsOwS9bk9LDIWasoLsbUV2Va20zTm786sC6KccbNu2F1cAyOFtVEuSzO1tN/Yf1PfGaPJU+aGdeSWV4V2zRrapHWAndmzcW8YDsAn9RmR0iaTFiqJDF93vhMw4bzDXr4ChH5nXRAtCwAO3/iNeEARdL+HEFM1isej6SPAGjLEgCDzP+8vraJpmWdZi0dfMkMikvudmIoigKMpiURMzUZQ4juc4jlh6qLYYic80juM4jpckj2FAmL+3eOJNBe08UlU7YDAMY7CweXOToy29ufWYCRMyGm79Qon9M9tf3PbV6lWr1h+G1AFdbQghRHfMyEqBIz+tXrnqq82lNwy6vWek53yxdkkfEH0x9/tvvlnz9YZCMbF/z8TKYz/llgKU5q7OLdXOOAwIEH1jRlYKdmcbO3R470gJQrpmDIouz/521arVX5GsEoBqV1urQ9B7QNdwmq4u3LDzHMC5vG92lbk4iWtqU+1vu6O7O9tz0YOybo0jCqI28WFHN3y16qsNhWKXgX3bIkR3HHKn3K5zMbcP7x2lOQjlrqoyZXT6qAHxjtLi6sQ2kQgBimsTCxAbHwuAcMyNHatKSrkbh9yZAr/8SNLHDh3RJwoDAER2iC3LXrnyqx3nO6f3DyncsGrVj6dC+g/obMWSJKHQboPTbzBou5c34mvNV28qjbl9eJ9o+28/5p4FOJu7akep/eiPuaWu36DqEI9ql+esWvX1Tg0xIzSDvEry4Nebz90waFS/ePJRjY8LO7Z57TdrNp0QOvXvFSOIuN3gUbdgRc1TIyVRFBXrF8hPrd1SJHa+tV8iQ9Na8kH+17599G8bv169dtfl2P6jBtgOr/969brdV2L7pySAR61030LexS4Zg6LLt66ROzwlAZSKSi0wxhDSddDA6Au5369Zs2btliIpIa1HG9JYxQBLHti3DaDQLrcPjb+4bd2qVWvyuU5dIqFOnzTm+lUfXI9tbjUgA9tiYa1WC/mnTSPf0v4jhlL13N+XJInjeN1MEAKGoa1Wi8ViYVmWxAatPyEkm1JuPmaxWi0MQ+uyMoyB43jzjFlTQbtnRt6Ij9wbY8zzvHZ0sSzTrD7Weo5AApxUZGAzDEOGt65LRgIDrzba69fnvqOJZo4grV/e55oocqEJXZLjo1m+ZPvqH49WAgDVMSmx6uTBU9UYIenqob3HqQ4dIj3EQWfRljVbjlyTADDYT5VVAcPQrjmudMnnAYRuTEqsKpKz3XeM6tgpFtcc37hq4+GrEgBIV4tLq4CiAUSJC01ITm4TEyKd3fnNpiIHTeuvX5KExYQbEyqOHigh2R7ed0zs1KUtAAD8XnL0ohMh6WrJ6QqLhUVUR88KHKc6dooFrRYCA9WxU6Iqz+QER+lpsVO7CEAx7RPsx4/bE9rFAES0SXScOcd1TEqsKjpwqkbZNFKH06crEJKsHTrecKmoxA5gP/zTqs1FDgAA3bZjoe434rXmXjpZlUh+keoOUVT7zOkKAFHXSA4r+gcoClX+WnBCuikpHiEEcLXk2KVqUeKvFPvS5xhjUZIwXC05dolDSLxacsZuYVmgKQoAgdtA0dU05HqnDsDOa5cdcLmo8JoE2HH1sgNoGhm0/ffTpysARLHm+IaVGw8pOpymoE76BI7CrWu2HrkmYYzFqyXnqoBCZDJ4DjALZevUJa7st4KLTgDp6uEDxXr2WOb6FUSYNo0tGIIg+OtcQYV6+idwZ4I5jjPw9ECc71GUjg7NRyHW3zY2f+8RrR4IIRUxC8yylIwulfUsyzIBB1doBChNNIm7tjqHorHthwqqo5jEBFQ2A2623QKehsctxQmniQZCUNYvUaypqgEbADnURC5aaJBEgIt7f97Zd1DvIaP60GLN5RO7tx0o520hNrAl3vlg99pcSkN4/rJy/aLCE7t0aR8VFhEfHRESAucQuCysKYplPRzTSQyFgKIoKjIsHGyJdz7YozbbczaGucZEtu+S3D5azoqi6SsFW3b3vjUlY0QfWnRcKd634/AF9VdRXr8irGFgr7ADkKZxDh7CaYQAoLqiGsmSNwbsbpeiAqUhoLfChlnDoKI2T97Jg43CNadLxIz4kFMQK17YfRK1vzU6JILtJBZvqbF1soEt8a6HVDljgGp7NcKAWZYFh6MGk2NItbWiItp163ZjdFhEmxsiQ0LgLABc3Lshr296at1vRKfmGIeH6raRpMMKA1cMAF46BKu6ToswaxjYKyoRMAyNMeZqeAijAQBD1TW7iH3uc/cYqbpmF0WKktVlGGMEnmEeXB/t6opqcGu6HA6HR9sNmmN3N4eKaNetW8cbbK4OLwWfoBntpBtJLwFNIwSAAVOYBol3L2M1dgcoabG5fgUdzY6bebM4N+PAaCFJkuokZWOeN9OtjL+++IK+IWKysmYCVQwDbWRJvyAIAsYeMZcDjtkQdOgdpXOZ+JOtfZqmjJvvLWqZLlRebeRFkaYpwlf19h19zLthoYqaTSyfA3ML3mxhrl++o57rl3uWVVZUQ4SFwtg1ihAdG237/UIFRghqzu7ffHY/UKHxqRnD0vuUrtlj53m4vHfd5pMOACIHY7dbR7J+0W1vvev2uAuHjpw6deSgnek6fESEXKQiqrXHLEMgCDxcKVifXewEQAiRyY7i+909NN4jK4QQwtVnD2wrPYhRaFzPgbffmlq2fv9FRf5EpUCOA1U7qyAiMgLOVRAdYwir0PdgxX+B99IuNUiekbV5slYWJIminGdKqFtv7IgiLh6ttOMLEd27JoXA6TynOmdXthEylUI8z0NoaAiAA0Pt6ab4W++9o015weGS4ksH7Jauo0ZFACCEq07v23zGpzeiBc/p1QTagftBcFFDBIB5nofL+9a51Hjqarvpk1Y35+rzKPpiFfmGh7LEM0bgfQ5YkkQA5fefCrHQwIkYY5ZW1kRVH+QuDgt1vQVoc+tY0uElrg6P1O1Ez8biuP533dFGM9pdrWBZBoBCCBAgEUSgLBRgCRAZNXJtzfWrIYprRqZBJoIFQRAD9j5fT5AVjuN4UZQac/sDYxAEkZxiMolZk0PFz7WRkQOAKHqMaoSAYZrd1pISSltHAyNMmqZ9X9i0Hod9LKXxwTAMsWcmr4k4YgUAQRCdTs7p5MjbZBhadpHnNlFu1q/VREPDr/ULY0dp8eXEPoM6RVIAgOjIpMF9Ei8VnaqhQjpnPnRnz2gKg+SwX63ieI4HcJwuKotNvTXJRgGCkPg+I+8f3iVEETsYW6IjLRVnfjtxpvyqGHlL/5ttQLEUxhzPAVBevd45zpwsj0np1zGMAsCW2NTh4zI7WcNioi32s8dOnj1/rTYra6ch949MiUQYizX2q9Ucz3EYY8xzHGAs8Lwgi6cYY/FUSVlk9z5JNhoBfUOvfjfTp0suyKUTcuqqgGG7lP3lJU+oKTsTmnJLzMWyCxiuXLwS26UzXXzODsh5xjPnUf9veJcQBUvBjtLTv8d27hQJyHJjxn3jbksAALDFRlsqzhwtOl1+VYpIGdDDBrSFtnbOHH9XL7/eiGcn69ZEfjUIgOfcv51nispiexlUu7ZHFHyA9Hl5ZPfeN4VRACjylrRk6nTxeUkKoM9rHdVgDLUHqyvtdohp185KUUxox9Rkm0dKT4Ue+Y0AkJe2yzpDnQ6nLFRt8XqNBQBbXLTFXqoaoq6jju7VBAEAhapLii4l9km/MQQAhXVO6RTqysFcvxpo/TJXwdYGJY/XRthsHBCvHuQ35UZDqMgkN4KctYl6QBX7Lohh5VSB9WiaEkUdj8PNBJIkAdCK3/rwfZLqehyWJEnukOYzEeRobCQMK0VZyGtSfp3ID4ahGYZRHuQh6ZuJUtREI8P3fWhZeeU8mb0BBt46/L4BFhpArCgt+GlLUQ1G+EReTvTtmff1sNAgVpUX5By8hhDwxbk/sxkZdz4wgAbRcblox7aTQcN+pgAAIABJREFUToUMjatOHC5KGjzy/u4g1pQf2VNQdnuPyEiAK2fLHIMH3D+04IecEqfscNw9yBHwp/I3swMHjhzXnwbRcflk3s4SjmePnEwaOHzczSA6yn/bd7B88M1RUY5Du3ZEZQwZc7OrVtsOXOIxwPlTpTVD0x+8g3Vrekgb8dm8Tbb0dFLbiuKdG3adE1GkrGNx204DAr54xwZ28GCv7artOOlM3qaw2jzzNu4ukwAA7GdPO1Lbl10EwGL5Wbsl4lJ5BQDCXImyxy6dyN1W5IAId8kA4CjcsbvN8FEPpdJixYkdm84jAFxddKioU8aoB2q7sXtUlONAfk70EH/fiPy+MVesUxNwni6tGTpo/B171m4+eYn8Hr533eYivcSk2hgAEMbh3e+6O+7Qqh3nPBYRCkr3bI34/+y9fXxT130//j56sGjTaGlT0SRWOmRBEtQ1iZoOK9/6IfsG3AxQWsBJME4KqL81eL/x0A3jtmB34yEdtpu1sNWEbjZO6+C0NmQzOJ2x29rQVYZ0jp1NYCfyVRKJplX6a6auaSRZOr8/zr1X5149WPgJQ/R+EcW6OvdzzudzPud8zuc8fM6fLlv+ufu0iP3O5+51X56Ynsyl3baizrw18tLbD9y3qnxZLOR95Y1Q/gKFr8iPk+Rdj2l4l2ohHk8tcLzNFBTx+A1LV6qZZdo+bvnMg5+/g1dRBNmv8cTiDaUkPH6211jyZw8/en8s5H3lzdCtC0Apzdmv2bJfZNEiyzRJZMZM7dmY7T0hc7b3b1ah1Wp5w6b6etVBOMhfuV8ViXlrwk8lypibMudwpeAvDkrZHU8T/C3M8+HSs+RboeUefNLzZqptEpmR7oidar9+Ms3ZqIUMYFtc5Krh9SG5m5U7cFX6eXLvRc5+zSVUBuvVWz625K1fZUgve0fy9VDSYwDy2SfR1rD7muR3uRcVtoa7j0t8i10hxZks3n4xkySeqabSHVCStZKJs22TCRMm5ZWiVPytAOz/MqcSfXZ7VeL8En9nV0q+pLvaEnxKpU1Ij5WEL4y0a1R8l/0Sj8vZJehpNBr5sB97lYmHF6NE+cpqJLnkckquJAohpBRIymJrP15UGP+Z+7JYcYxHnU4vB/MASDQamSmZs7fYRUFEvKaMP/AvHpljROTPeJwmSymZHanu1HorJ9B8/DOO+H/wzELcfqKXd6KyGonF4vF4jJFk1yFIt/wRvhIppczWZBmrY5bs16S9xJVintiv3LrZdQWVJzavHDMozVIO1w1kYwPJ/Mg/zcbwemJiQj52rNEQNmsFSbvmg87LtopfQE6J7HdxsHvg0vyk8P2uelQrNg8q+8zRaDQbD0SVXqvVzAPXLIc5xRQaL79MIblV8vPEdczg1tn4USxPgaNJ2eBZfpdfalD5cvyvzEWh3MXHlFLJb5FuUlaUQZEjwA/KE6Nn+VMqbVzyFdlPJB4XSyUXQMWX7B/KufM0IS6SgE/ATYaKnqdMmQ9rKQ/WVetFsieZLEaJWlY1oio5L2T2K+9hcj5GCoEkB2e/dWFEGAILH8264ng8zrvZbN/aNGXOyyoep4RQnU4jcS3mLosiFovxpHhNUPGezI5K4Ew4smrdujAqDCElZFWU7jSX9TBx0yyvrXJ15OyXjBm3XznfTG7z/KyPiKQZtflxJlG5RYGbrqPK6cO0r8gvzlKR2IOkg62ZcuSnErneYU4FnjTFpUmarpsvCnCl4EXKi3o6NNPEfUl8j8fppLsUkidEJ633eFxhJrn9k2zbt5bObTwYfleGWA7ON0tOr5wEzbYKrqiyVKPAmbpvbfpIXti/ioW5uuDrCGnqV+kSTEVtrm8Qol5R4R+zgaNKzgyyxYTCgEI5eShaIrZwIS2VUOWQQCaoMMQyNammFKRUxZCTyWspqqIqf6KEEDYklrrKxNAlJV+qsTWfklMw8PYuWaoqyjJBSTiJlGylha+OdLxPWiPJJU8WMvvUaMQ1H1U1ZSi2VqsNvjJM9Hk6sSrZr9IhK0KY/ZopmctpYrGYfGsCpZRbIyKEENl+yd5ySt6T2VEJXB4NyiPDy7+4oLL+TErS9AE/a6AhJC7bYkLkdsHzeGUjtOmkTOfUzT3m0n7No7N3VwVSrX/h+LAgCILPp/gnCMLoSG974wabIvF8gbnyUN/IJUEY9/kE4fS+DKWTSt7Q5xN8I8ddyrnAmQIhBK7jIz7B19fA2q2rfdjnE/oas26Wjb2CMC6/PrPFywxRGrYNh9sPVUoPr7T88xbMfDb2CYIw3tc4AwT1er1eP0lAzuzPjajUZtJXMlMmBHq9ThUocvaQ3I5kuwuAEFf7iODzDbe7yHSsTvYpxXXLLzz70tjY2Evf+4Lozc5d3xWLxcEF6mR/sPx1Oq1sz+S9K+wnVfpY6vuHrhOI1WFe/bVn/+lr/JOkNPS2x57uvvDK2Njo6Ojo6At/m8rTeD+DcOAmhkgikoE0gmdrI/IyhfwQ3HCQIyW/S/h1FaIEQACRsIose5qSlCplyneTWJOyEWkSboOZ/IsmJV9ZFjWZu5QS476qOZKT8a9MynuGGsmm5KpMGSPcKffUxc7Ly9PptKp1LRVZ5uxNX+bJb0kLXESjhPSQ5OXp9fo87vVsa4Hjgn9F/kk915xcFxqNRtqmmIlZ+Vc508y4YvvFYY7Poc0T+/V+980mhcFodZQfaG93mQlh8wdXu0RyGbYcrnNajQb2MBQaBzdPkxKJX6VtADNesIRtVMxo0mwaMJ+GpJ4QnS1Iee3v6z7gtJkMhMxxAWYbynl3kmV/mg55eXkpL0tVIcsuNXkReNJXsvH6NBqSlzcXAcozLI6pxJxu/D3lXNLlC6URnmNNnpiYoBQaDWF3BDNViUQSga3YcznsFTtLwKenM3Hv4jwHIRtaTx7eWFhwY8ba+dI/7F7F9/K5FbMccpgemP1SOTPJyWbPJbha9ov1NCpmJ93ckZHgbNmvqeUyI5gn9uua2dM4q/fASCvC3g7Lil28A7a0pGrHge1lZqNjy4F1zRs7Zq8IVwxCmMX2d21dv+3U5eQZoIwvs/9mVeP5PY2Jk8RpS0QUrt0sly0dDFLmYu7N6+9pvpLl+PmNhKvM7wm8UiSHvpD2flDmAWo0GnaU9gqINlfc3QxciagZC7FYYqu6NLnHe/jIy5v1iH8pTbi0sUcxQ5Hy3SwDEGc5UJB3p8jZ0rldNGOQrwunFPG4eCo6FovF43F2dyfbSyPf3RkOJ64XnydRQGYWvP2Sdtl9cIEBmTs6SqnlRgMA/6ntj3+5+zKZ7qxKDjm8zyHZr0Q7isfFU1VTt19Xjrm0X5k7jXT2KxsHcpbs19TenUHMB/t1zfhmcwXF2g8uDhzZUvHRU70um8nmdKKjK+UcP1N9VdAhZL0IoNpuPmliKSUAIOQfOnWZRRBiA7KUzVDaA62mkyqZxHvGBQ0V75MVm0LcmJ6JL6X0xG/yBmt5t5sqL5J0MjvrLBTPFT8RgCaey7urZQr8GYAMOUosJHE1WTlV6TNWRPIhSYJEVRKOa06xpfGh6sXkrFWl0uv17E9pfJk42SXrcCwWi0bl7eyKeFbJGXF73BOcqhgEt7NfzigSiaSsBUKIXq/ny67T6dg53QzCz1yPKTVHFi+AWCzOJmJlOhqNhhDViylmQ+LxOHs3ZV6yTNjoQc5XpVF84VPaNsr7aqn0Npk7OYHc+vgX5TIQ7giEfCJCr1dEZ2FbdJiUotGoPAZipPh7S9kTrVaj0egzW7h03RFfpOSOAlA3lkl5lBWSr5SU65+TNu10jYvVDSfJ5FYQCrx8OgDx2AfXwEky8WT2+crKXMIccri+oTIN7B5kvmFSSuPx+MTErDcW1hOqHrJLYtjonz0hBHq9frZjEbOoj/yTLEN8x+Px5HdT0s/Sv0o+wTX3h6V5k0QItFqNVpsHyelS1UXyvdss/fQ9tNyeRhWYSUvEHqXUv8/jB2AwfFTem2erPNR9YZgd9PL5hs+f/nbFXSxi6ZaTo4LPd/qAGeDMp6t9uK8xX5FP+bELPsHXvd+cTHB0uK+11mlOGGBX+7DP19tYur97RHj9dd/ro31nfy74fOVWAEZHnTDuG2l3gX7zx77XXx9pd4EbRohnXZ7/4uRdjdhTlNQe6x2+JIwLwrhv5Gx7XSkbN8ueZzLvG5amGAmlJm5eXXP09IWRS/KJvtGR892HN5ildTM5/dItLWeHxwVh3Oe7NNz77Q1LxQTisMnsrGvtHRlNnAlsrVttlsaChDT0+YSRdper9eyoT/D5hJGTuwDA7EyXO0BpwxlBkEUq+PoaWMXJB7TEEc/SikOnB0fE44jjIxdOH65cyvEonuirEo8CCoIg+EbOttc5zdntk5QTmCU5C8L46Ejv4cp8ZYJ8Z90xlkWyzoiOWUnVM70vj/oEQRj3jfQe2pCfnJFSksnsKKDVasmm710YHe3+RtHf/etLY2Njr776yplvL0+hGKPDvcf2MJ7j8cLD5wSf79LJKqKkXNvtE15/vfup2wlcx4eFcaG3nvt1aeXh0xdGmAhZFTtvJ4QQFB466/MJ54+tlb13AMTc0Ddy3EUIpTQSicRicUpv+9sXRkdHz/3LOpL5zG42yglAOhR3yFl3/JxYMFY1S+VlQwC3Pfa3z/ddGBsbFQRh9Nzx2tJJqjsajVKa/9jTL5y7MDo6Ojo29sqF7qcfu43KVQlg4mMPpVR4JOYU8ysPnDg3IoyNjY6Ojvz4e18rlrOIJwb0GfqZFLpBXO0jgiCcaUBpXfvZEUmRmCraqp7pGxESLTRfLIxerydLK/7+ey++9Moro6OjY6xAF7q/+9UirVZjMOTp9bq/eH5YEMb7/ulzf/v82f987dXRUZbk6cfupGxsBEBz+6qvfrc7XXWI0wGS9grCuM833He40tzYKwjjI+2bMyuSWXTG6KQ8didVCsuaUnrnY0+fZHU2Ojr2ykvd3/3qyvyE9L7x4ujo6IVn/+Kxb3ZfGGFpxl768fe+xtLEn3j2pbHdhUYA1nWvvjr20ve+kDQrgb9/cWxsbJ0VgLFwz2uvvvqL728EIQT5K7/2zy++9Ao7gcZk++dmru4a+wRh+DmX69g5pjDDJ2qymkHLYYqQ2qn4b/bkTCXMEv3rG3IEDgZ5qihl4tkWcoZ8o9Eof1qJhd2f1cIkO06EZBuDMRqNTiqqLH1LTapbcOd40SwvLy/dSiCzX6p/GRJPc0vqrPtm11o3krhFRFqDMtfazABCoYvMcytt7D15wGkzGaVXjCab86kX+uqLKSFH2txBwObYYYY0HQtscdqNVkeNg9O7qkqHCeGhrj1+Sh/4Zp+CoMFoLXU1ttazQZ3Uhg32ukobS0JC77ybXHLFBkKkOOuSkW32SmlD71FXqXy8wWh2uA4d35wvz+Om5P3Ayd6GEkY9XR7seWlja2NVmc0kkQdgMJpszgOtjYWK5Kay9ppSs1FKYmVZSF6HefPxk4e4UjKBHT7Z7jJzk8QwbdhRamZJQv5+oOSbz6bL3ZGy0HzfJK7blNT3peK/r7FE0dUa7TsOJI4Cwmh2uBoO78rPvrs3u453c/kYjFZnXWtjqeza5bvaTx5OIYLnXGZpoFDS0Ht0V1miKq3OAydKjRI3oj+z+Xi3QpJGk815oL3dpZxHkCBbCMM9X6tYKtIKeXpoeh0uoRRwtw35AYOtrJqfITAfcNgAeNy7/clZlTSmoNfQ2lgCkMH6fg9gspdvlk5uAyiscViNducWcW12YmIi/qd/U7wU8J8/eoJmsG2SSEsyKyeV19PNZY0uh5krmPPA0aaiGIB4PH7bF579170V98q6a3a4ntlilbJKzpoQAPmPP/vC3lVLudpetfuf/76IMkeFRkyV6RQ+X1yWzHe1dx+otCeyLdzU9GSBmIvkS6gbb+p+RgQ3V2IwHz+U4NhoddYd3b/leHtNmZVXz6O1+ZTqdDrN7Ru/9/29awutRgMvSWvJpn949guKLMzLD24q5AW5au93/tERjoTDkffec3zjnw8+uWJpyuqQq6yhtYHvrazO2lZ7QsVZmtSK1FBMFTFLs+Fx1e7vfO02SUrFf//iD/euUtAt2fT33/1GkdRVUgrAeO/Wvav5jqBw08Gn/zo/5cHgLA943PaF7/3gW5tKFMpQsulbrPfjHANTJd/9XWtm+FoE/dBdDz36mdu4Ff6ZJC6q1IIF+lmh/34AbwXYitlVLExmTExM8OtFs+2bpVwi0+my3VUXiUTS6SOlV3D1Ysoc5/JSHBZ3Oh6n4XBE/pf1tizwb7FtYtnLMBmz7pvNh+uGJgXXDAhvs5eWVO4/fqLSZgD8Q81ugMLRWFduNQAhT8e+imKLpahiX4cnBBisjzx12EHQ0eT2A1bHLofYgRLUOe0GwGx3Fcqb+naV2QwIutuaKC1sqCu3GhDydtVvXFlgsRSv39nmDoYN1vIDh3mPxWy1htwHVy5aZCl6cOvDyy0WS4cXQMi9r6Dgjz+5vlnJESFk0rMuyaitcVoNCAf7m9YXW4rWN7lDgNHh2lXIBhxiUVPwXn7g0P1kkmzIX+5wWg0IDbXtXF9ksVgsBas21ff4wwCs9nJFAzAaDUF3286VFkvx+r1d3hBgsDpram8nhBCyuXGHwwSE/f1N1SstloJV1U39/jBgcuw6XAXZRzVarQZv19aigkWLitYfdKMqbe6LP1VOKbBzuSzSvZaCRQ9W84WnlGo0XN3vrSiyWIo5/v/xfj72g8EQ8nbtqyiyWFZVtw2FABjspZsJmWQAJtXX6roqhxEIeTp2riywrNzZ5Q3DYHXu2CJWpYsTwaoCi2XlTkkENYe3ANBozPtryq0GIDjUVr2qoKBg5c62oaDJZJLqQpakEeGgu21nRXFBgWXlpvoubwhGR83hqqSJdv5mFVEXLZZFRQ9ubYLUKFLo8FP/6ADgPtjvAQz20v0Jpy9/h8MGhIe69gL8ZQsUPL2Dm1ZaCixFFXKbOFRI4d/TNRSG0e7cIs8ir65ymAGDrWyXNKWCT2+81wx4zjacz2YWML16qJXTYIConEXr97IkZrtrdTxOgbV/96VCIxD2n9lf+cCSJQ9U7Ovxw5Rw5VPUOIhTqu3O6tXWxc5dp7xhGKyr/uovKJvZzazwlII8cqDKIWVbunjJA5X7z3DZstKnryNlPyND9qPNDkd4qK16pUXqEgy2yhoHvF37KooLClbt7vGHAYOtdAeg0ZBP//XGQiPC/p6DG1daLBartaRy13NDIQDGpQ8+EQ5HotGJGOUFWWApqtgnCfKLDxMA5C93rLYaEHr5uV2V6apDZCgcdLdVr7RYiiv2dXnDVitTcbHoGRTpsGJCJj2PG0qXLHm49ow/DBiWFv8VpQDin37qa2utBoS8pxo2OxcvWfJA5a7nBoNhg3Xt3/3DMn5lw2AIeU/tryxdvNgpSsFgL9lIKVqfuG/J/sEQAG/n4sVL7nv82eQa+MqfL1mypNMLIDS4f/GSJfc93oqNB7cVmoCwf+DILufixUserjkyoOj9xGoTu79ii8VStL7enVYBc5gZTNq3TweSOn3k3ocf/vTC3MbUqUC1JjPbuwSnD76E2a9iTRnJWwevKFMWKoMnEo9TOU5GNkizaDancxCqm82QxltL/pfsiTEiWR7GS4m58M3m+RQPpYixwQKs5SwevbhhT+hu3V/pMBmAYH/LX/2cAuT+LzqsAPxdW1ftanYHgMvu5l2rn+zwAjA7qlZLs/pme6WDKdptBxw2+L1+mO1Vq9nA0Xyg1G6A393UATCCwZ5tK7YfOXsJgP/8idoNazs8gNlR5eTKGR5qqzhyiRDy5pt+XqSUqgyDuIRF1WddMkiAvbLLbjUAwf6dm+oH/Qicr69oGwoDZvvjt0OjmYT3Lasz5UIIQdPauywWyz1ra0+cDwAA9fQf2eL2A4DBcDt/4is81Lx2w57Oi0BgsGX7im09fsBgc7gIAXY57UYg5K6v2FTfcRGgns76TcUH3SHA8ClnHZenv3/3tlMBSqk/ECBoWnvnosy5K0QChWfCXFOXyP+21dUtgwEQv7ulepXIf+GW1dyJvmD/vhXbmt2XCfF01K5tGwoDMBgpnXwZmRBCHE6bCQh7Or5U3XkRuHhi2+5+P2CwlnxRQwBSI4lg/ab6Dg+Ai531m0rq3SHAYHfWQXJ84O3YunZPx0VKcbFzz9qtHV5FVrucdiPCnrY1G2pPDPopyKWBpm3L9/YHYbA7a9UFVXTT4aG2Dc9cBOAPBEgWOuzf4/YAsNmrROeMOGocViA01NUkyTchAYeL0du6YtuRgYugCLg792xY0+EBzPf/pRNAU5s7CIOtjLmQIOXlNlPY6w0a7KV14or3uiq7GeGh03WBFOVXyxzkSNbKCU/Hmg21Jy4Rcvn8sS07+9mGZ1MsNoGNa+81AaHBhgeqWs8HgMBLz/6/rF4yoFCq7SerOz00/t8dUm0XPxGLxSZR+IfrALjK7VK2x85fJgicP1b1QMMgy1ZcQs+mn+FdcXFeCQAQ7Nm5VmyNDYxfhIealm9vdvsp9Tz3ZAtzOv7ofgC48Nf/12IpuKt4y5GBiwA0ml+eP/n1U55EYRIrkJ6ONRWMrrv5yeoBUZDQaMS+Ysl9j3z9ZOrq0GgclQ4rAE/H2g21Yk+xbfnWHnENlmajSNK6ZUYef/4GpZ7jVcdeDgEwGJdRAMs2FVqB4Jkdn93xzLlLhFL/+ZNfryzv9ADmZV9axVVucGD/Q19uPX+ZkEsn6x55jnUEN6rWPbLY7Sz5eztX3WsEQoMNj7saT1wiBBdPNLoeOCg2/VqeCOv+AAQCATmfDFlci5A3dMi7CtmeWH7vH3siXyOR+ae4BBVxcFVGUyERcIcQIl1ezBdGUv44y0QuKpejbLjjPAsyCFnwoQ9AbkRpip3IlGMtwfL7Fnz/f63cz6Hc2Ti7Y/WUq4h6/RUs+8RisWg0Krsr0Wj0ihZmUuZ11dc2k721lJi+J5aMuYgFEolEkmO7zRNQikgkkt5ohUNBr7vjyN76LrZBsdRkAuAfqh9InMog1L1ryFtutZpMdtCuN3d3DZXb7PbKQrjdbJTs79rXHzpWaSsvJ6c6xYGzp/+gGyBlZjMAU9mx8fGkzE3mBwhOSd+C/rZkO8GYwEzsHSUOq8kAhLzuATloQf2aO+tllyMz7ws/BZyapBCUgpgdy+33lpbZTCar1Ww2s21ERtMKSuWlv9DQqYYAx1p/i8dfZjabbZvj8LBCes60BOSxI6Vo6fHscDiMC61O4BR7HPK7B4lSOBT596fMvQxozhhJkhAi83+wn2XK0g9WD3nLrdaFC+2Q6yrk7e/gMg2Gw4DBaHISdE1WTZRSImbk2ReQCjS4pdhCqRiZQKwnT09LQJQAoZSiucez3eEwmhY/DGoyMwrfPp8QERFLyjIBedhmNgCwuc6Nu5KKYbZVAm28QNi6mfgl6G+TuQOy0GG6t2uo0ma3ObabUe0HCivtZiA41NksEeEg0WsdF1LQK6W0i3Q0uXeUOm0rtuBIE+jmcrsp7Gk5EtrcUOrYfxt2B7C53G5CsP+570puVcbDzVIoi/TK2UKkUvq9TQG5xHQwFAZgNJopReyujxqB0MUzz3LHGsixXs92hyP90plU2/v9EtHBJ4stIJTGKQW5P6PCm6xOwGZi2bYSQuQLZI+dubitsFDONnMdlWbSzJDXPSBtKEAgHGZCOCKVhBD2ptFoI/iF9NLSktX2wlKHeeHttvx8k9lkBGA02cRha0KQrIUSQBaktH+YgpgLH7znnqIH70pRHSg1mwB4PXsCVDwYTAkZ2DvkZ5wqmE6jSEBXNjxOTMSk+VCjcSnig/EV+WYAphXNr72WTDe/GDglNv7Q+MAJNlqnlBLydoR1BCspuhV9jSr6S8q/CSFYVmAysKoOSGM1Eo1GeGU4Lb4U8rvPM9ler4NyyRTqbrnvwaLFRi1if/jlf//sZ6NvT1BKqfbDdxQV3X3rDVrEQq+d+8kv3grfuuzzS375bwNvsilLw5IVD37w/Omh30Jz0x3FxYmU//mrCP3QnQ+tvCU4ErvtE7d+QBsLeX/W+9JbUc7qAfhQQdGf2W/9gPYPv37ppz/x/k7W6psLiu+z3/IBbSz02s96f/FWBPjg7X9a9OmPfzhPC8R+/8uh/oHx3xnvfKjo5l+/d/PihR/w/0fHEO7jEwycFUKgN1qLRfoXfvJT4X8pvfHOh4ryARQ9+plzPzjnVxf7F2+FceNdDxV9RCL7r68t/LNiTiy/iTEHb16Ow2YfvG8z93H/pgY+CuJs+2ZsfiE5qsccRCIBdzkYDzZBMdtZz1vMUZzGSCSi1WpVEUKvLljoM+VwzdthWa7YyiYNHah0ezo7/xAOiytXck/nCYZgNRqMAAg50uZ22Uvtmx3EjRqHFf6utv6mcm9luc25jnT6axxWBPub9wQ0AOXOU6QApZDuqUc4fFkOy6ESI51GSPQEEZtRHskxqwflIYjJeCcATVcKSikh5srDrTVOa8phKiHgFv8U03yEuENh8U9IhZQMs1SSFn+wDkaDwaSMYscRMW84dCxd7kCKOJZKM0aJxH8AlOUpDkxl/omaoMLrMBhM4luTGUiTQimoMnqbRiPXkzhPKyU4lhABQzjsVxx+IKykolabDBlVzyAxKH5XfJWVAIQQkoUOE9rUNVRld1gdNQ6ybXBVlcMMBD0dncmqOxk9ln7wYI+nzGUr24Uj9VVOuzHs6WnqiJTUljrsVWbscTrtRnjadnfKXVwGkUvKmVY9CL9fNRwOSG9B9pYMRqhX/8Qq02haA8E9MAKp4jQSQpS1LVcWZZurJ1d4KC4VTPzR6g/uKWQdEigmkSlVh39MIwSqfkYUk0SEEEqLao/vrXSY02SYcBXC4csyW3LtGIysceVvOJSxr2BiCwU9imkpIrpVYrJsFCkrHmMxbtc7ITdOIkz1XYJSv82eiB1QW9FNAAAgAElEQVRBsrRVHlryuIQuVXTRLKYzrwwLU/R+CXfiugS59b7S/OBPOv49GDcsKn542RL/i5f+F5rbiz77CZz/0Q+F35MP3/1g2fJ7f3Tq5THffcusH/C/9gdKyYfvugNjve9Ao/t48UOKlPf86NTLcQALTR/8SU/H2eiH736wzGF/44XzvxZzpJRiwZL7P73g1Rd/eAmffOjPlxX4e8fDTHny8z/80zOdZyM3ffLBMof9jZPnf3dH0f+56a2eF868E9fc9Mmysk//yS3j7ncJjOabhRef/8nvNQusyz9301v/fvLM/1CW4BMfG//5Owr6lkDfePh3l14899HHiui5H/wsAKJVF/teVmyZ7C3LHskP/viHP3qbLlhU/PCyJYEXL/3uKlbTVQffAq4h30z+ew5acDQaTb6qSqMhOp1uVtev+LiUqvLMXqbzH3MXQz/JEZou5Gu5MyDLY4hKKygPoYj8yWYtKaXBUBgwGAz5hASkdQxAnLpGOMTmgDt397jOVdqrVjvCdjP8XW2DJOAf8paX28s3lYcdZvi7mk7wMfc9zZbV+4k0TEkEQY4D3OCHQhESPTNH2fCtAPGEQoBs+4kYQhrSxDay4z0NcULMdUfrnFYDEPJ7g0G/xx8Kec6csW0/5mSxEgjvSSkHsqvFozNhSryJQsrjVEopcZlNAMLhYOohF8mvfWay3DPJhlKa4B8kkCgrSfCvcDO4GNYJOpPUiri1iWWkepjARa6e5IVBSjgREHboxmDIBwJy3pTKoQsIIYQNYoP9W5dtOsXpPDdGV428J0EGHUacEtLSMVTlKDXbKwthLreZAL/7mW4ibtEWBUe0Wq205c3TXLB6v1RySYpshQSEILCvxe1sKC3dA9hthrCn5xmA9ni2OxyOHbb9NrshPNS1J0DZfFzmJpOdeqj2+yUTSV27hFSYTal+EJsY5Ws7sRwtZ+GZROHf1qr7cFHsj+WzbGk8jsn6GWkMnxbJykw5LZFzppSu/ZeDLocJCAe9/mDQO/727/yDZ+iq+ipx6VDVSyT7q4QQ/PHXJ+0r2DKbyaYsZj434SAVcBJFuiIeaTw2MSGWOK3Cx6nccmg8FonIRCj3cEKjmbxxRaNR6ZWJSATkv/4nBBhB4xMT0dS9n1rTr2OvTEQsHvnALdbFpqjwG9/ZHwpsAuvji279/fiPXn+XEkLfGfnF6B9/puCjLw9dGsODd/7Rqy+/g48tWRS6+K9hQsjti279vVeR0nLzy14Av/VdCoYJwTu+N0N33axPNEpCsCD/4x/+zfjZ3wF45Uc/EFsYpQB+67sYfA/AO743QnfdnEfw3ljP86+yWoi/IwR+f9eNWjHlG2+EAMT+MNbz/KsACCEsgVGLBfkf//DbXkb/xefjyRNYmo+nLTYjG4/FIh+4ZfHihRO+3/jO/tA3V7XxvoJGo0l3H9e14v6pMDERSx5Ua7UaYLbcs+QY9HJJZiO7bMAc1OxDmKSjgOltZ7uGY+jHYrGZqr+kITWh3M02DMziDgSDAMz2mhLJNBJCiKPBbgUQDA6Jl4wF9pwaCptsldttZviH2gYBBL495IXRVr7ZZoKn/+AgZWcf+/1BADbH/tskL4grgLqcWazwsklZ9o9gXYlVscaSEYP+EACj1VEiSYWYD3QLPp9wupYSgv7JeE+fCwHgctgMgL+r+N6SFcvXbtq+ffueI0MFpsS4lVJxVGS0rdjMc72u3Ma2fT1HqNsbDANGW9nmfFZrbEi0ucxmBBD0nlK0B3nOmEq5l2TIHYr3eFBCQBT8yzP9yxL8J51YSxoXpZgsV7zDfvaEQgDMttp89oQC61ovCK+/fqHVCcqLAPKwj2DzClEEXaA9flbUuhIqM0PM+23WREa0zeMHYLKVr0sUT5KDrPV82RRSEg96EQLQSXWYjWs6m4b8gNm+2eW0mQCv++AgiFar0WiIPGum0Wi02rMivX35kkwUrqMk3s4mtx82x/FSmyHs6TkCgLT0eEKwOhodNgTdbUdSrqCqq4SAU4+0yglOKdINd4knGAKM967+m3zudMqa5QVieNXkzpYQQqTa3pOIk7Ku5YJPeP1CqxPAZArfTXDxbZbtznyRU0op1qywStlqgCvrZ5LLmcx1SiHE4ytXLTUBocH9f7Js+fJVFU9++ctfaTweFrcjgijjVlG9Xpc8U0spNi2zGQD/qQc+9cBn07TWHr8fgNXGhZehtKTObuYo9WdQpGSfMDseCaVXJMyU/QAoRTyeSJvN1h1CyKTK0KWgRLOkfE2D/vqlnp+/dcOS4rI169Y5/++9t+gB3LDgBtxw10OPPPLoo488+uijy+/8wAduMADvvXYxZLbcRMgtH88Pet+Mx+PxGxbcgBuWKlJ+aAEhAN4NvauakYEkc+jz9HjvD++JQfMTvjzwbuhdqN7SGm+7675CR/Hyhx8uW3oDS02Bd3/3rvii5sbb7rrPISegbItX+D1GnxDVrjYK0JTFVpANvvTv//HWB+9IiOX699IzYjbaAbulOvnfbOw/nJt2HIvFUobf0Go10wk5mA7pHDP+Ps+5ROaDiCxofuYnKkzHRb+GfTPMqHsmIRFDnxB5xUwEpdTd7PYCMDsP9x1yOfIpva1wc/3po+VWAH53k3w4DE1t7qDJ4TDDP9TG9v37Ozx+GG02U3ioqzYAcYb1VJPbD8BWefLEvnWF+ZTS/MJ1+48PXhLGfReOlV9J0UNhAAZ75Yn965ZSml+4+du9daVppuxTYp/bEwZMpY0tNY58YOm6hmecNgCel1swOe9dGSbfKYBwOAzAZN2+bikAclfxlkO9p+uUB3HE142OmrNHXA4zIWaH61BfXamJRfSjFKjvGgoBRkfNyeP7y20ExFa+69hAjcMoJ1HZIDZsioi5b8uQuwij2W5LNmSE47/30GZHPojZsbmB53/SYa7S41F7PzJOdQwFAYOt/Gh9uQ3IL6xprXGYgKCnqwuU0oOcCNYtJYTY1u1qOSuLABT+b/V7woC57HDvoc2FZgJb+f7jJ8ulRQaW6b5TQ2HAVHrg7DNbSpYCwNKSLd/uHR4XhEvddeow+klryzILyKzDj0jtiLqbh/yA2bHdbgI87m9dTpYypRQ4fXSQ0TvRuW9tYT6A/MJ1+4+fvygI4+fFNkEopYMH+z2wOWyGsOfMEcZXS783DLPNCr+7qZPINpIqocwRAMlGOTODUkqbWcXdu+kH3/u7NXdRetuyjf/wo90lYuhAQlTHnVlhErXdsM4GmB27jrHavtjVBUyi8KefIoQc63xZzvbzd1LkL3vi6RcTTZ/lMnP9TAbEYr8KhwEYC1b8TWE+AfKXrd3b9tMjTvOkryrwHquOgq1r7oynqY5B1hpt5SfaD6yzEcC27sDJxjJFRqeOuNMq0oXWqTE9M8LkNN9k3ii6jpn9KDp577cvufe77kFI/N03/7Pv9IkfdJwaeFN75/33mthuqN+89G8/YPjh88//oP1sAKDxN8d+nb/kttuX5Ae8fgpCSDQaxW9+wad8/txluYfmPoHEwjWikSgWfMBAwe8fkZdk5U8CgoXLHv5z+02hy77//lnPi30Xf88oJJaasXDZ51baP/y7RAICTESjWLCAp6/RaLTaxEaelMXmumUA9A/+//yxJJY7HPeIq+jXu6+eDjzjs312a6ZwVcqZbiehVqtJeSpsytDr9emCZ1yt3YwTExMz2D4onVYsk2tDRzNgFtyztCAEGKze2+ENsytw2s/5fOfa68ptRiDs7di9zc3F3+9k9ts/1DbI5i8x2DbkB8QJfUrFPTDubbs7vGHAZK9sbD/n8wnn2hsrHSYDgu6m3Z3kCma79nW4QwCM9srGbp/vXHud0wq32zvpeyIoxb6DXd4wDKbSqvZzgnC6sdxmRNjbcXC3H4QQMli9vzM17511f/0LvV6v1+vEFRCi0+n4b3q97vnzF8OAwVbecHpcEMa7W3cljpMYDCbOBIY8npC5rK79rCCcba9zWo1AyH1waxOzPc07v+UOAgaTo7KhWxCE7oaqUrMBCLnr/+o7IiMqaDSa9slyp5Syo3OA2dk97rtw1MmJnlKqrPvj54Rxru73/NXPsxIyIYR8sX1YGBeEM40JyooEwOm97PoCW3ljtyCca68qNRkQcjft6WRTBs07vy2JoLF7XBBON0oiOLi1iVIQEtj3peahkFRVgtDdWOkw+r1BMROWc9NWFuDNXFZzrFsQBOE0O+IT9nYd3BdQFjyTUZ9Uh8WFRzJ40O0FjEYj4HHvkXLgVZz9PbijlqMnCMJZVZsQ17RZMH2EPT1N0gT2kR5PGICnv36Qs230G91jY6O+keOuNCd52tyeLJUzQ80CnZvru/xhGEyFFQf/bWzsJ9/fvcoKrz+USGMw5Kkvqzm1T6rthm4fV9u7O9nvLekUfrDhy0cJpZSc/GLjKUW2dU4+W1ZHWyftZ2ZiZn3w+2w5tnBL+7lxQTjXdrCiUD56ZjCmjNafDKm1rstQHe6dezu8YbERCIKvu7HSrpqJou5tezIo0pSZzEaYk1CgFOgJhgAYC/f8dOyVF3an0UwZjGhaZXDXb2UhT99PY29CyIKCBx596E9u0lDE3/vdO7+PRCNR4L03vL+8+e4/XXSDBgQLTPaydcutCwCi0/3m8tsLl91nfEP4TV6eXq/XTVwW3rr5k8sKjHk6ne6Gj33qs+uWL/mgTksIiE6vl20a0eny8vR5eXlarZZSvHf5zd/eXGAxguTdXrTm84W3sOLIk26Q3aQbbr4pL/TGJe8bb70Tv/ETy5beAE2eVqplSghL8KYigV7zh8Abv73ZKtN33KbVajUTE+FIBNBQgITf9P7y5k/KDN5btu5B6wLZLdRoyAKrSixR7p6mFFNU1z2udd9sLjdJRiKpXSONJpX9unJotVqDIS9d7Il0uc8Nsg/6nwxVk5oOKVwHvhmm7Z6pDGmGLostjAxUr1i7p4uN4gEgHAp6unavWV49wG/0ItR9sN8T9g+1ucWDDQSDz3n88LuPdHBZEEIGqlc8Wd+TIIhwyNvfvHVNRctl5UJUYteNqpCilrds2Nrc75XiZoS8XbtXbvAnSp7sAyT9PbBr+Zd4EsGhtp0bq88yY6PT6c595aFHak8peT9V+8hDXzkrEiFKmtJXAiDQ+EjVsUE/x2XQ6+7Y1+YJAwar3cWlD3VsPNjvlwrhH2rbs2pDs19knwRaNqzdxpVSlNfKipbkS4wJIexc4uVvPvqlZnf63NnTlqYuMdo3DEazckKUEGCgevma3eq637N2efVA0qkwUQ34J1R1VjBV18SsZqBlw0oun3DI23OwoqIlIC38+Jsr1m5NEsE2SUqUUgQa1q7n1DTk7dq7aSgkF40AoP6WDav2tLl5MqIu9ye1ArbHgNcantNJdZi1ncC33B4ACA917ed1O2mp82z18pT0NrQEEjIk7K73sKfniKzh5IjbEw4Pde3xQ4ppq9qamXLfWqB+XWb1SO4WkpdnKaW0Y/v6nYmKCfsHW7YfDyhf0Om0eXl5nN31t1SsUtf2+oqWgNQwUyn8QMv2hx9vDUj2+8SXH685NpDI1t287TkpnLyoddn3M6JsObmJNZiM5GT9X1pfeypRVIRD/qEzR44MBAGYC9aaVYfNRGiVp+Ym6ytYnfZXb6zmxBIO+d3NYhB9cXcupf3pFKnZTzUaTdIOwKx4vBJhEomGggghhFL/wWaplzMYbrw781hZ0paMvZ/Sll3/K2iU0j943QPBWx5Y8+ijj5av+oR2pH/4fwhBVDj37/+NTzxU/ugjj65y3Bz82VkhkpenJwS/eu2X0Xe9Y/8j7YiZeMPddxFLV3x+7dq1Dy37SPDn/+FLHbeZTYvpdFqdTof3xn52/t0lZY8+umbZjW+4h37F737kZvRA3/WOeHFHWfmjj65ZsfS9kaFf4qY/+iNZK+JxlmCJIsGHbyLhV88NSvTfHPyv32gJIZQG3wz8wfx/HnvQuoBGlAz++tyA9z25APE4/cNrP1eIZWD4HQC48a4/f/Qzt81ehcxf8HvktFrN/N/hSQjhl5Xmco8fpTQaTbvgk2S/rgAajSYvLy9DnIhodGJezRqwXY6TLhiyBDPrP5NFiywzSO4qImVokEnP81FK5eAH7PAM93eKxIB46ldKkDi9kM6u8z8lj+CTCEIeJRACdsiNy4uLMEHAfaWU8lHOU5RN3qiZiguZNSIdkBDPuMtZ6PV6jYaotuRB2vOZQcJ8SiodZorFYqJ7IAWIkyOjSD6dwtSxamI7oZOmWxJnSCgVDwDIeWm1WtbBxeM0Fkt0N8m5s+fyBYjxeFy2skQMi0K5ja7y8ZXksikkjIQuUTk74jx2/rC5f9HyneATJGSFFBqYqES+ppSnHVjJ+TSJ55JMxDJTSjUaolS8RGJeY+Xs8/Ly+ATRaDSdOvE6zOu7KoFWq0vhPgHxeDzVzm++lhMEqRSDQXoiptHrdbL9iMfpxFdfEMpDe++uaE7iSynPxK8q9ZBUnXJVrKg4TqSMiIY3roTXHqlULNQeI6BqdCqlIoQwzZdZ5llgD5n9ZkSU1R2nFEnVra4jJUFILSuxnpM0jaVIJncOeXl6iFfTEELAz7MSQqLRqFQMplFI1NHEhEyBUipvCElTHSCJI3ys1WNdy2BDqcnfVVy09U2WS6reSeGGyZNI2fAIyQBnEKbUaavIqonw6gRQjUa0X3wtRCLR5HyVvCj6ARY9KjNH1xBeveVjS976VbpfVd0sAEIIH2EL0nwIpWB9l3p2jCMl6Zj6Dx7yk3A4IvcYUttRO/ac5iS6RxZjWTKDIk15kCCXn/UkADQa0X7FYvFYLMa0S6KQYJB7mGIAQ6TL1mQLm2GQcx2Dv8kpHqfT3ziX7rhULBaffuQMNuJif1M63UWYKUCj0WS+34xKoWIn9aYIIRqNRqvVZta4aHRiCu5N5l5iClDFAlFdAMb7FPxhM76Oph9NBNfHuhnDlFfPZBObzTq/NH5SjCbZi9KATOxsZUdISVMx6y99Eo4glX9UzemqRqXyUphcJIDfTUGlv8UOWzIA6lf4wkiDOdUULxsGKVIy7jQaDT/cTNfX86NS9hab24vHKUDls6eS5waJWfCilkdaHI9ydjLLlH9FdtcJIbFYDGL4R0IpVLkrB9miHLiHiSpjv6ocVE6F1JXCOUhE4m7pFpfdFPT3Z+ynqAS5VBJZzgIrnHBRaLKopdcJT4FPLymtrHhUYkEip6xQ5tyyhxoNkSeTstNh8AlomrN5Uo48m1TJYKK+iHQ0VNnGCKBwzADEb33oUJkNfk8zUkDONJ16QCF5xQCOqyjRueKkEZ+YiKlaCg+Nhuh02rw8fV6eXqvVsahfLK1Go9FotHq9Pk+EXqfTMiIyNblZsa+xWIyVnJVXvpkWCf3Mqo6kmkoIUxZRSn6Tk3EeEWUuFl9a3rPmsqPRaFSqbrlS0lYHgMY+nyCMD5/Yt64wHyDEXLh2X+euUhMQ9Pb4eQ8HaRRJqscr5jGzMPlun1MVNRG5dbP/p7RfPB2mz5l7P66TSe1dXH9QdVa8YHnJy9YZCRud2nKpXlfZawY2DcpbqJR3MUmzCVR+m7MgfDJFAtnMsVATLE0sFpOGGYS1BZVqJe64TtBUFzv56/sKvL/E2695CN4xw1W6gjkej2feXkgIW0PTGwx5er1ep9NJF2VpmCem0+n0er3BINqvzKoXiUTnZ3DLLL3iGXee5y6G/hyATRtPGlifB9+V8w8zJOaf8IaBt4XM5kqdrKrL5sYmqQgSbgqfo5D2LeVIUR6tynkpFhakeUS1Q8KRTQz6+aKxO21V9izZhqmGROm+IiF5hUxowoeEKgueTX5IxAtDZT6ZJmg0mlgsMbXD2Uh17uBMmmR6aboyyKR4jpLpKAlSAOT2cqc11P+t3VzkegURvnL57GS+pIoGIK/68gIhUGoFX7NJk6Zq7UrJDkMsFtdotEQ6mKTRkLy8vImJCdV2C2lUoZXH5UmiUDOuUgx5QgEJJVQzCM4lVpHS6fR8LcfjNL5snd3oadu9L9kVSRJ44iGfNTfEl8dbiTJQmpjMptJSPHseiUT51aHk0jJSKedflcpG5AE6D41GE49T2TDw7Mi6kaxFyf1Mcql41VW9KPGYkIn0K+94JEgl60DKLlceuXIvAknVwUreMeR1Wq1Ge2Vje2UjRyrkPrL7VIpMVYqUJJMseVSznCxMSKtqqneTuwKuVADAdhPw9otIK/ZI6ueTe7+Ur+D6RXKHnFQv6ksmUzoqKY1UOs9Nbhp8VnIPINFhhlv02eRUVHT7E1NLyph48mo5WyAVI+OxvCi3zUHOnWdQpglxGS2xH+H6VoPsEY/H+euVZfuV7BIQQnQ6HeWW7ucMrN55PY3H6dVyWiil4XBEtXCUEmxzx1RzuQqrgvMf18+eRhn85sZprirmICNzqNArRSQSnVWDkWE5fmrr5jMClX+Y0qWc/0juqSmFvLGBzSbI9i9zRU9/TwghiWCMRFxQUiTg9q7I8xSYshWZMrK5jHFqmJiY4Xsjp4/MfUW6PSGZU6pAKQXynXUHdpQ7zEbxUrNwyOvu+Nbufafk6wevrZbFkLNfMmZwt1LOfuXAcG3Zr3nit8xn+zVLexrTYUbsVza4rtbNGKawejbfoNfrs9wMnX3K+YnMg6ep2b95btj4NcyUKz/zHJFIRLXjgpDUyz4A8vL0szqO0ev1GeQnLyhJK8ni+snci5zty9fpdOmCU00B/AGt9xWk5YLLXXs3ndoHtgwrNSt5L7F6gfRaQc5+XUN4H9qvax3Xlv2aJ60jZ7/mHtehb4Zr3LyxeZ1sjBbrYvLy8ubDzMrUwMIGZMAUjtXG43F5xoLvhScmYlfXsKl2gV67vVI0Gk03ZZiMvDz9bAwpCCGZDZtKc1RbPecelFIWPWX6Fm6eW7V084XpZhmnNL9I2Ry39FU+hkqlTX3X3qyHjJz9ulbwvrJf1w2uRft11ZGzXzNqvybH9embYW5Djs4g5AV3jYbodLoMjVNuIYTgmjZvmaHVaoBMcsgM3rDNB5VIOlh1rWJiYmJiQn1kOR30et3MdseZLSs/3ZjyhMlVBLNwAKRj01dQHnbwYD6o8dWF6giutP6sWCi76hU9TVyjtZyzXypcZ/brusG1Yr/mG3L2a85w3fpmuAbNm2ondIZuXdW2r2/zNuWbItlZauQM26yBddNy2EBIkVrY/gdeRTUakpenpxRSOL5swXbhy+uNKe2BFKNMzHoGGJt9xGKiTvLRF8EFmJGP+7OzENcKX3ODJJc78Xnd4JrrsnL2KyVy9mveIme/poyc/ZptXM++2bWFlAvcWq0mFktxqXHypEuW20iuRUx5yMWklDNss42U3e7ExASl6gPELMbjldq2zJu75tvejyvF+81ozWxUhhzmCXL2Kx1y9mueI2e/poOc/ZolXD/3m13TSLe2PjERS+4IKKUpb3Kb51d2zDHYLE7OsF1FxGKxSCSqjBM9k6AU0ejENW3YcsjhOkDOfs04cvbrqiNnv3K4isitm119pDtbmaFfTndYfNJd/u8f6HS6nGG76mDb09l1ZzMb4olFjpopgjnMAd7nEeGvV+Ts12wgZ7/mA3L2KwcZc2y/cr7ZVUaGKzIy98vsotLkd6d5+Dgd+Esbpw8+XOFsgBCSO3U6fxCPx+ULVa/UIFFKY7G4vJNEJpVDDjlcdeTs12wgZ7/mFXL2K4e5R843u5rQarXTubtwYmICSGEatVoNpdqZ7dknJiYyh3zNHtGoyJpWO4tBonOTr/MQUzBLlNJcVeaQwzxEzn7NALk0yHV68xA5+5XDnCHnm101pLtqnUVrzZLIxMQEISn2+jPKM2jeKKWRSESj0bB98CkvsJ+056KUykVKOWk6U5i3V2fkkEMOOVwHmAP7NYPI2a8ccsjhGkLON7s60Gg06QzblcaqikajKY9i63TaGQ9dKq/I6/V6fkfHlRabXbw4gwXLIYcccshhbjA39mvq5UuDnP3KIYccrgnkfLOrAEKIXp9C8uz2jCkQjEajqrtlGPR6XSRyZddxTAFXFASWzVzO+IyjzCPb2C1dRzsDW1iSpTd9sslBpadJcAbBS4+X6rRpXtkd0CkTyOVhBOVTH6rjH/yv2ec4BaRsWTmtuypI4g7x+BVrXTaUp0wnC5oUmLGOa/YwZ/YLyDZk+a13f+RPN97xUavR8KGcy5RDDvMX4f+Nvu0NXWgd++XI/3e1yzKvkYuhP9cghOTlpbAflGI6l29GIpGUJiwvTz+rln5iIpbsmBFCDIa8lP/0+tRnx2cEpLFXEMZ9fQ0z7Zg19PkE38hxl3Q95QzQtG043H6ocvpFnGkQQihFY58gCON9jTNAkPGr1y/6/N8eP/p1XV6eXv6XThO0Wg2fjP1Lnqh2tQ/7fIIw/JzLnMhI9Wtf4+wOcwkhxHV8ZObUA7OqdebVde3P1AGEXIf7pgghYHXR1xCPU7ZvzVZ5qP3whinTnMW6wNLKw6cvjFzy+QSfTxCEi8O9x2pX50O6AHc6Wcwe5qH9+vQTSz73TUf+PTfn3aCDJN7cZ+4z9zkPPw0f0t9290c+//T99z2xGDmkR27dbE4xS4aNIRKJpJx9zMvTz9LqWTQ6MX+CDvEmXFo9m5lxeYLMtGUo1cL+vu5Ka8g9xMbI0ytqlpchZqkDMyg3GYTgke8+f6DU5D0xRQqZGojRsaNxc8/6Fn/qwqdYQ5tBUEr5/NiS44xgBrVOIrjh2MkDpSZvx4yQm3/ga5lFuiNPye1MXJWaGmahByhp7DtabjVwvxiM1lLX4W6baeX65sA0c5klzEP7devdH7nvicWUgtI4QHKfuc/c5zXx+ekn7rg8/Jtfjvx2mv3G9YrcutmcIt0m9ekbtsx0ZmNzfCQSTeeYUTqTg+FYLHUuPJLWAWZ2LL5ruaXAcs+G5hkjKI3JZkJM0ehE5gMyvMwAACAASURBVH/sptcrWkGtXl5gsRQsr55+6UQYDAZgivxOOvIzOnY0srWzFCCU0jnaI0YpMIM5zZjWSRJYwCphJss439Bccfciy6IHqwEQQojYzthi13ToznAPYD5QU241IBx0t+1cX1RgsRRXVLe5g2HA6Kg6UA4AmL0JhSljHtqv+x5fDOaY5T5zn7nPa+rzvseXzEi/cV0it24GJE24sq8k1fYVeV6c8FOpNF1iwj/R6/UAlU9ByHP8ExMxOVny6DmzhVZlQQiJRie0Wk0yHZ1OF41GVfP60usJFpJzl05pKxiMRCI8y4SADYJlFsLhsMFgSCaZ5YBDFk4sFo/FJoCUxea/IvP4m5dwyr8zFIOJiL3BvQtKU1DghZCSvkLO0mx+PB6Xn2dzVkqWD1sf4IukSsBIxWIxvV6n1+ui0QkWakx6HckCkOuUSZXSSRQ76WuijfB8AQCNUUrkMqdb3uSfTOqYBf1+k9nsqDlU07O2PpCsYGwrBXh3nZFXaRQma7/JX2VS8qNkZUh5eG+OtY5SSohG+QSYqtZR5XE+WUOSF675t/jEHHHKf03X2fI0Vd2OSuFT0mG/Q5wzoixSnyyx7OuC0afKmaeUcstQToYdDhsAT8eaij2XAQB+d0ftoDt8qtdlM5kdwDxc20wXg55N/cwUJiZiyVFACIFer095mO0jBR+K0zgAyqo495n7zH1eI58fKfgQckiD3LpZYuhgqzzUfWFYEMZ9PsHnGz5/+tsblnIhBxp7fT5h+LjL7Dp2bkQQhHFBuDjce2RLCZE2plEAxOysa+0dGWVHCMZHLpw+XLmU5RKJRCj9xotjY6MXnv2Lx55+8aVXRkdHR0dHvUM/ba9zmiXDryqbiqbPJ4yOnO8+vIEtE8ijK7nwXu9rY2MvnXvh6cfupDKF+BPP/uLVMdVBLP50lkajcbUP+3y9jaX7u0cEn0/wjfYeWkEB0JLaY73Dl4RxQRj3jZxtrytlY5R4PM6Im51iAl5uAMLhcCQS5Rdw5K+LH3mqtfvCyMiohJEL3d/9ahGVwKTU6ipv/Pf//C9BEARB8I2claUkeSMlVUd7R0YFQRj3+YZ7D23IT1/FAAhxtY8IgnCmkZQc6B4e9QmMo5MHNpgh1iAhDX0+YaTd5Wo9O+oTXn/dN3JyF9DQ5/P5RtpdAKpOjr3u8507VEh5ysTZet7nEy60riOEEGJ21jzTfUGWieAbHb7QfWhDPqWU0oYzglBuBWB01AmCr69BHi8qNHB0uK+11mlOMdZkX/Pyvtg+PD4+3vNN/Z891f3yJWF8fHxcGB44+dTjFvGAlk7//xwf8Ql9jSX7T788NjY2Ojpy5lCZRqMBzM66Y30jlwRBSJlXY58gCAI7b5ZZsSHd+kJIKUsgCILPN3yuvbZELPbm48NCncMIwFo+Pjb20rNPUEopveuxp18499LYWEIDvlbMMwhM7pgBCLl39/gBg911eFc+ROckpQJIJ3yYQgmjI72tokZN3n6RuNwmv/LACdYD+HyXzh6vLUlfNu7w3svtrnxX69kRpnWjw31Hq0rnSusIIXTzc8NCrVgJguAbOb5Z8jqy1DqJHdrYJwjDz7lcx84xKQ2fqGE/m1enEx0AdhJM6G1A6f7ukUuCMC4I48NnTxyoFE9YiVqkkD+ro9VyXweALq04dHpwxMcnKJW9Jmx+blgY9/U1gOmw2M5qBUHoa5S8SgUFRTkz14UwfHxzOnvByW3ScgK0enmBxWJZtecyRB2AwuOblwub0Wg0pRs7swEVU1Kj6aOM5N2gk6WX+8x95j6voc+8G3KRe9Ii55sBAKW0tLH35AGnzWSUnhlNNueBk70NJUpzZFzdXldqFlMZjNaymqNnGkrEyVRi3ny8+5Cr1Go08FTa212i1xCNxgHAeO/Wvau4RGaHq+HwrnxKUwzBgcKG1gaepoEVrXVdpsIvXbX3hy9+o0h0z2ISZdWqoOohYLDXVdoYGRq6eAaaBxr7jnKZG80O16HjmxNFNbuOdx9O5vg422IWT4XbNrUd37/OYTUaEqctDEZryaZ/+N4XKAUQi1EAMNp3HHAmS0l2zBr7jtaUJUpmdR44WSpLQA1u06PBeuJopS3Bkb3yQHe7y8xPb5s27Cg1swQhf780xQ9KqeaZHk8YMNtdDp78unKbCQh6OjoBlDa2NlaV2UxGnj+TzfnUs42Klzj5x+NxdSUajNZSV2NrfSnLXKkb4mIFABgsz3+nYmmCnXsr9r7Q+rgpHIlEImw3KFepCF3s1ek+/sXnTx5WqpS11HX45HNJGwMJyzaDYksFK2nofUalKIfbN9+eaqY9HotQuvH739+3amlCZQ1Ga8nGf3rhq7fJyWi2h1jObtnDeWdpXFmgpLEvWcANrQ3FzE5MyiYhBMh3tXcfqLTLPYDZ4TpaZU1XMsotGRmdqp5j19G+BqlyAVwFraOUPvDNFEJJp3XcV1MlV9afUkpud7Wn6ghY10flU3kG68kUjS8/If+Th1IoZrsrX9yWubm9XdHTGYzWUtczp2vTTcsoig+AljT0pero+xpLFMymrAsA4kJoUpcryU2ej0hXTkopWwiVxihSz2yufKa90mZAyN32rfkaqjGtg5SX1ZHXSZGOTobwj5RSGo/nPnOfuc9r8XNG+o3rEu9334wy0+hoqCu3GoCQp2NfRbHFUlSxr8MTAgzW8gOH7tcklrOMNrs55O3aW1FkKVi5U0zjrNlzu0ZDCNncuMNhZIcIKooLCiwrN9V3eUMwOmoO/6XC1hoMIe+p/ZWlixc7dz03FAJgsJd+kZBUG/McLofVAPi7dq4vslgsllXVbZ4QYLKXu9hoo1AufOf+ygcWLy6t3N/JCrb2755exg6GJUYdzDFTjbrkv81Wa8h9cKXFUlC0fGsTUFvjtBoQDvY3rS+2FK1vcocAo8O1q5Ayr4/jeH1xQUHByo0yx1sANTuEEEIcNS6HEWF/T/3GlZaCgoKC4oqdbUMhAMalKzZSmjgdZDCEvF37KoosllXVbZKUNjMpiQc2EBxqq15pKShYVd02FDSZTOmrWh7tmO12BN1tO1cWFBRXNPWzQx5bDpRDFonRajV4u7YWFSxaVLT+oFsiAKIhwDNt7iBgtleVyxTp5nV2E+B3N3WBkKodTqsBoaG26vVFloKCAsvKTQd7/GEAVns5gJ3LLZYOL4CQe6+lgJ2NgaOxrtxqQMjbVb9xZYHFUrx+Z5s7GDZYyw8cLkzJjlxlGdhhPrnZag2561daLIuKHtz6nRg2HtzhMAFhf39T9aoCi2XlzqZ+fxgwJdcaBaDRZKHYdbKiVBRZimVFqXFQSpsr7rHsdYcAeDsKFi26p6KFTPzNqnuNQGjoyGbn4sWLF5dW7j/jBwxLi7eyUXbWjhkA0P4npbWzQzVmcWlClSYh4IObVloKLEUVCQE7ROXIzCalFOUHqhxGIOzv2be+yFJQXLG3xw+TKe2UgCTDRM+xvthiSfQcX/l6whueXa1rrrjHsk+sBEvBorsrmjEFrZNakVjWYovFUrS+fpAQ12QaIs3lMG2tXmkpKFovaWvVgUcIEftPSTFXWiwFq6olxdx1uAqEENQ47UYgNNS0caXFYrEUVezt8QMGW+l2M1SbY+nOB+V2tm/RIsuDO0GI45tflzr6vRVFFksx19H/4/2JY2mp60KsTZJBbk/9oyOLciZJtbT2RPf+MrMh7O3YWnEsMC8dM4i7P1K4SYTMgHuWLox+5iBGNE5p7jP3mfu8Nj9zSIf3u28GgBA4XA4rAH/X1lW7mt0B4LK7edfqJzu8AMyOLasoIURSI3/PthXbWtwB0Iudu1ZvYybX4QIFdjntRoQ9bWs21J4Y9FOQSwNN25bv7Q/CYHfWsR1EjEhwYP9ndxwbvEzIpZNff+S5oTAAw406nT5ZW4lJXF4ymBYYQQBPx57V91gslnsqmkEIIfd/kRX+1I7PfaX1fICQy+dbv/K5qk4vAHPhX3w2hSnN0CbCQ20VRy5RSt98009pjd1qAIL9OzfVD/oROF9f0TYUBsz2x28HISBfETleu6G2czBAKS4ONG1fsU/kGKBUPfUODG4rtlgsS4ufbBq4CADUP3ii9pQnJLLLpQz271uxrdl9mRBPR+3aNiYlI6UAzOzAhrdj29o9nRdBqadjz9ptHd60fFFKZeLhoeY1FXs6L1LqH2zYvLZ5KAyYPvGwkxvb+ft3bzsVoJT6AwGS4IBSSmlnhycImGyr11FKCAghVU67EfC6D7pBKf3OmjstFss9a/d0DAZAKXCx/8iTbj8AGBbcri4X+2SVGOzZtmL7kbOXAPjPn6jdsLbDA5gdVc4ECzw7cpUl2PnmF8tbEuwkGD7+xHdHNVoSCASAnavvNQIhd/36TfUdHgAXO+s3ldS7QxBrLUl0kyg2AElRqjfVD14mgcH6DaKiVJo5tWf8UgBEjA1iMJqMZkIQGDxW9cAdd9yx5KGaAK7MMWMYeFJeO6tWrqFQAISwJh7s2bpi25GBi6AIuDv3bFgjCng1gMnaLwghrnK7CQi564ufbD5/mVC/u+XJ4np3KKsi+nu2Lt/eMhgg5FJn9aqtUs8xB1pnMCdEAcjt4Iq1jicilzUQ8GfR9cmvh4ea11bs6bwIGhhs2LSGNT6b00kI2cUcGnd9xab6josA9XTWbyo+6A4Bhk856+JxClltFv6RmRAE3C1PFlssBYserPYrS6ny08T/yx39ttXVLYMBEL+7pXqV2NEXblk9eV1kIbfVNFM5A4SIk1TyeUVHQ+9Rl92IkKftS8t3DaRmYb5gltyzqTlmrDxXfe4/95n7zH1O7XPKPcZ1j1wsEFCKUpMJgH+ofkAaixBCqHvXkLfcajUt/BRol7Qnxz+0bwAQg79R2t/i8ZeZzWbbZoqgzWwAYHOdG3cl5WK2VQLPieYn5O3voESr0Wg08Xgcb0fCgMFoWkVwWq9XXRdGu7o8daWlJnNZzbGyGoRD3qH+no625zrcfkopIVLhX248xxlzev4rL3vXWa0mk52i6wqkEfS3UUpFIdxvNRmAkNc9IC9E1K+5s56Iwwusljg+m47jtmRpi9PbS0tW2x2lDrPJbDObTWaTEYDxo3dNUCrpZMjb3yG7kRTBMJPSwwRdKDObAPg93xqU6gvAYPWQt9yadoOZhNBQV30AciiCQL3b47LbTeZSQk5JSfzuQZFlxcCALTh2NblrSp1me7kLnS2E0ifLbAbA4/5WQBr2UuD2whX32kvLbCaT1Wo2m9lmNqOpjKA5xVCjzGwGYCo7Nj6e9JvJXErQlXZ8omCHkMvfPH9xs/1ek7kUOCVNBfjb4lSr1cRiE4Q4Cj5qAEKenhbpLUIpRXOPZ7vDYTQtfhiUUxhKKXk4s2I/TshrkqL0AyQep4Sgfu1d9SDxeFyj4Ye2hI2m0Oz2VNpsRtuG+rYN9eFQ0Pty7+ljx4+eu0ToFd9gSykFIQNP7u4521pmtruO1j63ap9qrC4JuHVcSHrfZC6ltGsyNjcAz9lMRiDkOdPCOKIUhEiSm6yU/qG9UvdCADLQLPYcLoIWlmIWtY7Sf0kRCH46Wud3nweoWN2TiK4SaBMzDw2daghIoqMINEiNL06DTIk8Z1oCCfeRoqXHs8PhMC60OoHTktpUNhyvbAiHgt6hnlPNbU0DF0nGAbwUnEPq6A/2M+KU7zcWLrQDp6QuOk1dZCG3BwhOpS+noliEUEqr2JKzp7li9f7/5pvKvPTNAFBKo9GJ5OunM0TsyIx0UUaQYmogVQI+bFHuM/eZ+7yGPnNIg9y6GQgh7IxGOOyXHTP2kycYAmAwEiTWXMJvxilns92hsEgGJu78VAooghZSGo/HxbzkHXwmQKMhOp3C5hHSuWlns9svZmMwWh3Oqsb2sxdO1j5AAJCFYuEDcuEZUhQ+sxxE/i4TeVbXZpRHnFQ6wUnEGHeU0iw4VrY9NhiiJXuOn73Y3Xr4QFW501lqt1q5MzI0Fpug3DKLen+awWBKRJwLhwNyPDQAUoVlwSsVAUpFr09mE8q/Cb/RlLKB9eBBtxcw2p1VAEid024APO7dfpFHc+Xh3uGz7UcP11Q6nWUOm9XMnQGCch1JfGbMKEhM0okl2AEIxw7llDYOcUAsV6qsxkyGx/xBMPmqyU9SzXkczcSQmrlhGo0mHue5FcdaJLDvS3u7vGJtGYwmW0lFdfO//deP/+mxhZGIzEyWEIUzsGV3lx8w2Cqfqc1XDYInETAhk7JpSOihojoIWvzBLAoZDl8W36YUoBiUeg46B1pHVFpHCKatdWKfAG5tPw0M4NowpeD6TyppK5F7GyYfBkIk8RoMCwmoX602pZW7WrsvnX2mIp+9lciFVyGxG5E7+kBiazcAmujoyWR1QcikcqM0hXrz5aR8c/3/2fv2+Kiqa/+1zpkzk0ySCSEPEjIEQpRHBDGoEDWIKFB5tVag9XHrq/ZBe6X91fdV6aeA1/por9X+LtZfC9JWUfHVImjRyitAQAQReaiEQMgD8s5MMsnMeezfH/ucM/uceWQSEpIJ5/vhs5mcs8/ea6+9zll77b322nj39AIHQH3ZqpVHSFD1DFjDjEJRlLDhGTkOu3teiyAIWihgA2IM/0ioKrVSK7XSOEy79a24oHChr5vRgX29xw/gcDhyEasJ44ZH93L7Pebw0AAA6raB+epeE782LK3fdt+Uu97Xg6MDjQKnmiVszTSUOc8HzWNCCCBS84xZPUOybcWt01bA+EUP3TO/uKiwwJ3pckBm0T0PP7m6dNmZBq9OfI1mqBBJksdrxIc1zcLEsgv+r04z4xGPB8AVfIQ2RKcU/GyLtWJJhFG1dn3R2ufuKc4E8NeXV9XXl5fXe6rKNsOC55YUu4AGn1BjgdC2a6Wxhm3QnM1FYI9pLYy+84ctAYMUuV2xPaW2AhGrny87sqigsHDWT+Gf7uJCAP+BDSvV4tzLXl62oMAB4Kkqr6+vOlLl8Rz96KPxv3hlQQEAZW9ogfT3kdX581fSMbQhWLk2mo1IlD6+IYQQd4oLAAAFQSDMoEftUzzKdKq+MkAQ73FnAoDfX2+WdjR0s0GwFXV+oVgvkxiGxxD0BTazEapeXTrztaXu4nt+evesokJqSjjcs5Y+uejVO9/qriO62vbtSx/fUPTKAnfh7S8//jRjpmtEHVk9ev5Knbjg2ikARGum9v7qryp9Vuuj292Zxmoig8mgfzmw66mT3pC60AI5jSk9kzoAbSYIumKdcecp+4VA7eUj7NdGM4qQEBIUTEAAqHr1vjBiM/uX/734tShig4iKQlD/0ANWB7sLgx/6Lmdyg2ITnm8KfSUUEonOJxet0+kkhGjfLE/9+0G+DHDDjILqr9CwiiH6KxpsNlskw4yW3yVYObVSK7XS+Ep7jChDzcGBC33djA7LttfXA4C76GEalFFdNyp+tqgAAOrrDzBCUFC4MpcEn712QQF1rnsVyKtHqgAgs3DRQr14fUmHEEKIYYKcAICiyAqzqqCrZJ7n6OoZIjN2P/rWMw/edfPMKZPGTXusrB4A3AXf4nlOJf6yB2gIegBQFEKmPK0TH3wLHC5mg//wlYXh3f+Cjd1T5QEAV0HxtTqB7ic3VZw8WbFpGSDCa8EWI/XUYoa8YGyvhvnzCzMBPGXLx02ZOXPerT9ZuvTBZ1/zu93hzSMCEDpaQkI2V9EeWzaNecdzI7XICFfBdHq4Ky039yHKqaptxrrCvfaa6QvVT2w74AdH4ewnlhQVAngObHhJ7Sbuh8WFDoCqDSWTps2cufCupUuXPr5q/+hglBIDT7SZ8m1V9QBQWLxyOKFVq5wMz8MwzQky4YHLCgCgvnq7KZ9mt+850eAHcBXOvjtXewoR4e5ZhS4AqC/fYFhgIYTEINhluqBou2gwd+XGkycrKjY+EXagqV3EqrI1j//k1nnTLissmP9qOQBkuovDnHgWHYQQUMfH25Zqa2da9ERalMbgFXogx6AJQVvBSnNoMwGAEOVIvQfAVbTgoVyt8Yi4cHaBZupGI7ugcIW+EY4Q5ssR8lkwow+kjud5AHIOUqfzpGvWEXZFy1UwfSFje+Q+qL18SMrK6zXB1BfnEfHu2ZpgBpkTFJtx+XN1sYniH6B+RbexH3p9imdK8ENvnDYJU1Bsb2uoeLN0MotjgPjQzPz8UaOCx7zHhWFGIcuyLIeZ+db1V3TYbDZ2apIpVonRMAMAQohCiJUyqdRR72uq9jZXe5vq/SJ7vdrbVO3t6Ox3CiOknX5vtbep2ttc7Qv0UpkBj08r09tU7zO2XfKY6uqUfB5J++1rqvY210sm3nqrvU3VLFcjpTSnL4acF3Qa42tuAs/35rkdAxMXlm2GiDzPC4LgcNjpP0EQOI4rW11WDgDuBS/++4V7inMJGT717mc2vryoAGgYNG10BgBQuOjddSsXjkPMLb7nhY9fnO0G8JS9tRwAYMWGA36AzOlP7vjTT68dDwAw/tqf/uHjgycqKo5tWmYOT04hSVJY8eR5jud5QgAffudYxYmKg++sXFhMrcLxC3+6qDATAOqrP1YUZe8re8oBwD3/+Q//584puZKUfcUdTxmJR9VzyD39uT/dXexGLFy4ct27iwq7ZNiKsiN+gMzpz615uDgXYPzCZ/+0oBAAjny+BhWFMC1+6afXjlNb/MJHBysqKo5tDNtilRJXweyHinMBIHfqwpWv7Xh5QXjuhAcBqH5+2xE/gHv2ix+/cE+xG7Bw4cp178TQIgCAzOlPfPzCXVNzAQsXPvn6u/cUOQDKt63aENuQVKXhmc1H/OAoXLSgEKD+wFtrdJvW7/cDQGbBLxcWAlCGfLxpmb4fiRl4udxFhaph8P6qsioAKLz93XdWLJyaSwjJnbpw5bo9xypOnPz0lUVdNefD399xRbYij7npN397867LaHPel2WF/fbpY77n3v/cA+AqfvjddSsXjkfEwoUPrdnxcLELwH/g/eVhhqQr3o8g2CdPfvXBr90AsFwVlGdfeWiqG2H8wmdepoJyYDUwAfQy3XePQETEKS9tP3my4pgqNgiQe+WdS6e7AcBTf0RzaGN820hXHRNc7t7+C2qdadET6YPvv6Qy+J23V9w8VZO8dXuPVlSc+HTtIgAgJGIzKyqObXwiFwBXv3WgHsBRdM+7r69cOB7BPfXuFz5aNj1KdFAGhYveXbdyUSGAe+o9L+pfjhXQhU1naGWPpY4Z8We6fzgCkVOUc5I6I6Kxzvjpy5y+7OMX7p7iRihctHId8/IBPLPhgC6YiwoRsHDRQ69sVwVzw3JCoPjlHSdPnmTFZurdv9TFxgS9xS53USG1JIMf+o9fuLs4F9BdfPez7Leyyy8A6eJtPbVv7SKAqX+KkU7VqNOW3brgclj9xfN8P5pzkiRFMs+ij594no9kmMW45kZBSDfPVBrsaaLjx/dP/+uLc9e/MHf9i9P/5+7Uy5LVu/c+MHf9i3PXPzB6QNAZkqZfNuKZlXPXvzh3/Qtz/3qf+5zL7PTblIU/KPrL02qZ61+c8Zf78xeO9kpqnoxH/3vu+hfm/uVHGfSp0ZOGP/7IFQ8UEwKEFI//y4tz178w/dGr2DIzHn1y7voX5z67sMva1Zx/uTdjIPB24Kaxv+nGTwdPevRsHOEC8mkM69fOcchxvPLZoyvfLnppYYGrYMGy15lQdf7ytx5bupswQxuPx59ZfPtzm25/TsvjKXv+gdX056r7np6+aVmxS43bwRSz4ZkVVZGmdWUlvJBRdxHlmec3L1i7wF10+3PrgpUCgGfPuoerERH2PvLk25etWljgKpj/2N/nPxZCPMch2bBq2y+nLypwuGcve332MvV22YHM4qIo7nyEwIqnN0x/eVFB5vQlr5cuCZb79GNVdJmCafHakBZXY+jcM+559UjVbLc7s3jJOr1EHQ7XVMQ9Xbx0BAghVct/vLpo05IiV8GCJ15f8IRaaXl9QUGXA2W/x+Mw9rO//K0VD5RFeyZIP2prgy+9f2BJUbHLRQ+YItruVni17Mg9RUWOwkXPbVz0nOlphyMTCCEcd7TeAwUu94JNJxbUb77vyp9sKLvvsbcKX15UkFl0+3Ovs/1cX7bqsbcRESItC9DmPPGqygQA8Je//eQDu2XKKyPxAACw9uE/zFz/RHGmSZDBU/b0fasIAc48ZCKr7nv62giC/fTyKkIAl+uCss4gKI9XU85srvcsA5ereFnpyYePrB43d8WGA1ctKTKLDfjLNz+/GgghiPe8/sWyYheUv5V/wwNROsQMQsj2pY9tKFqrmftUCEnZ0sffKvxTJAZ32cxnVlYTQvCtu56evuPJBW6WdZ7yKk9BhHVfBhG+HOp6S3T0itQhap3wxPbjDx1ZPXbe8p5LnQGEQDTWsXFZwr58yx/cgwgEVj/w/Ox3lxVnZhbf/uym258Nsq7smf/8X0DEsuUbDhRHEhvD10Z1YjyivWcnF9Rvvu/KH7//wPK3il5eVOAqWLBsnfFD//h/7o7VSCZR+fYOx0EU8V5jcsV59uOKRQVQ/taomQ9CmA+mjij6C4BXFNKDIBy9AkmSEMPQRvVX2BUwnufDnjGtKKRbhhmoxnL/RzQYKGnCPfeMKRmms1bIujh/yfcqH/pLQ7Nu+yNHFKW/6QyTfrtkeK5TpVvs7FCH7j0tTc7LfebuEW7D3kc+aVjW/LvTRv3j0LN7CQTd7amZ4L5nYVYuiEcJIQpjNRCFEKZkeg0IUbqiQS98QHJ7oKTdBf10iGL3vhLxiAti3YzjOIfDHtavnQIRSx+5cfET7wdjSfg99Uc2PPbdmQ9upzKkSVH95qV6YA6/p3zb6vvm3rqmmtpuCFVrbpv3+Ktl5do2/2AxWwmYDH31EQahMwE2Gw+wY+kt963eFiwT/J7yPeue+PZ/rFVDdsCOqMQrigKw58E7H9+g5/BXla3+yayP/BAGCABBXm1/aOaPmco9afd2gwAAIABJREFU9QdefeDOB3cQzZmnes2tcx8L0+IbHtgWgdk7fnLL4xsMrak6sHnVqm3US3PRcKVrLnEcAlQ/c/MtjwWb5CnfsOLOA7GEAvEf+cMKfZ++zikSvoPMnw99Rx/AmrcP1AMAVJWtel+13RERqp9d+JPV1MlPY0h52VsrXj3iB3AUFN0NAACrV204okcKyCUEALc9MPMnz2xmoplQ8frurWtqovpmm5vz/hOL5jxaSsLNSRHV4apm9a03G0TK7ynftnrpvNtWm6IbgipgJKpgAwDA9gfDCcp2dZSsVD+9Zpv62jgcrsug6pnv0t7T5cBTf2Tz0z+e+VBsNrKBSFDdw/QgNjuWPvZWuVG6Cdn2YHgG37amWhX4aM3UxPLtpbc8EGynv6ps9dLXqvQ6oqxghHw5ls699ZXTIX3UR1KHiABVzzKdkHIZQeyx1IHGdpWGGCSEXj3y/HLTyzfrwe1qaVC15rabl4YI5n1zb11TRZtZpb304cSGZZr6Lq95iXnP3IiI2x+c+V3ms0HJfPzmmQ9uD93AELkvcPuDs8Ly7ZbV1QAk+HEKoXMPUxRh18owzPefokv9BQAchw6HnQuZVjk/EEVRCTfDaLOFWdNDxEiGWQ/MS0UhAMRKaTph+KXZPADUf3HiV/91+I0TEgDY8zO/P1IhAC899c+bf77h5qeO6fklX523pcbbVOeXQPJVeVtqvL4OAkACrd6WGm9TqwR+v6dKzxOu3g5fS423qU4KlhmuHMnra6ryttR4Pa1SGMr9/qYq6kAUqDrxk599+F9vt9DrGoVV3javxOT3NVV5Wxr8gVafSqepzJT7bxnhFgBE8eieiscf++yOZ776+xed7QAAwoTr86cAEOXsykc23Pyzf971pzqidPha/FSAZV+Vt80fNM1MJdPrJKSlDFWSIacodTZ4m6q8LQ2+wACQkIGWdutl1+d0LoQgIjhqVH5/09C34DguNNovC6oRCVHtL1lWCKEdr4aLoNe53/2bzm+OnvWQbpnoskU1Ew0XbtRGhgx07EgL1KcNtPxEEOzBwRYAIYQ6eISqN47jeJ5jBxOKQrQZShJKvDaE0gZShM0WzKM9zkTgQLWNqMZ5C94l2khUS9m5EKIToBPPlAlanACix1SgVLH1RuKSXj4tRytQfxZ1Ik1VI96z7uATxS5P2fLLbl0DLAFsD+oNRARFITrr2Iscx5n4TC0QhiF6yWyqCxtwHKeTrcsG00zQ8odyQC3Ebr/3r/seMzWHBnhARDr9rI3VCCInCDa/P8BxnDbtFBQARmxok+G5f59cVOApWz7pltXB3o8i2ExdbAbUXyvKWEYKQOt3s+FtklijKAazGRkVjGCh59HvU7nSzDYTVCbQb33091dzPKPl6McV6vUG5ZPtKUR9ZSR/5oOslYUAoCiK1u19KHW0Ro7jbTaeyhvd6cq8QV1LHcN2wn43dG5HZR0AXQf1lC2fdOuaYB61HEZIWOj0Uz4Q5n2PIjbBT58mdQZiQ74/ajfF+AWgRYWIiso3VgDC0mlsIJuHhDIcYtBfJoii1F8Dl9AzyiI5KIbuNCPhjjT8JnvYxWfORq/01jevCSv0F2Z6zdiX5ruSQK74pPTBD/nEiy75/Y/TMkE5vu2z33wI9/7yyunDAM6e/cHzlYAgJyT84sfjpmYLAHLd4a+/zhhfot9dWPi3K5IAfHs+8eUXZ2Q5AUCs2vf1M+/4ms01jnlpfmoSiEfe//ypXQDEWItWzv598tgrUpIAwOfbv/nL5/Yibygn77dPDWOOpaSl+YdNGPXzecPyUwUAAJ/vy7KvX/pAbBUArlYrrTotZo1w2qHjs3VfPn+IoWraxX+ZO8QO0tH3D/z3ruD1+T8qmp/cXrb99CufdQAOe/TxvEIntJdX/vRo6kvzU5P0+n2tf/8EvmtsFyAAGfboE3mFTqje9+kjb5v5qVN15P3Pn9qp5mw/XVvhzJqQzgPI7acrX17TsL9zAMjJwElf/97OLj8sFLphZvqqxPKViEfEt08jInIcpw93aFxOU4ZQxaYoak7t8WBmQojNxosiAdCVvTqS1oYNVNmrfhT0ij5S1C6aRkWG2vUxRKhFJIoie9KLEsbBQx2pKIqMiDyvjjL0nCHWCOiDA8ZkUn/QEQkd1mjDPnZcog6sTaNJ0PbQs4NsANDGA8ERjG7XsexlKKHsImCOIELYcWEol7RRlMpkRFAUdTKbDuD0MTREBK00yCimvSpt7EDfdBGDm0MMvDLWiMYuCDYzpFjDc8zw10RFFOjcC5rN1FLSqA3Sz1ALrDAA26Hue7TIg0HhiSTYUbnN8lanQbdz6C1Cgk4OwUJMwhO14WjqRNBeW3NuQ98By7Qu31/6IGM80GPckP6gDYEuvBPV74bexZoE6tMEfSd1QA0z+pQsSwxJQc50KXVG9hqDOnb16cNwP02fKU0G2ELoD/VzwXF6XWHEhvlSBSVfp0pnss5YlgZaTixfAL3fqY4I4Zuh+VHEm1FA56S/TAatINhCz2vusqJeQSAQYM2zKDvHJEkCCJpnYQ2zGKFQu5qAlSJCqa9hvisJ+PzrS/7fxXWfbPn8p/9ps6ck8MxwBVR9nfiLn0+Ymk4v8FmXjB0iMndV4XBOvV7zMgTBfcW4/zz72fJSY43sMEAJqUUrZ/IV2lWnc/JNlz7Y+cXvDrLl8Eb1gQgwZPK43yzKCNpLTueE6yc+knjowX8EtEVXwT2C+iwq9V9oQzKFAOLsMUl2AGhqeWen4fqGl/dv0F5GUNhvgLl+bX4elI4ab7P+Cico2gMETPxk3ifm5UoakTNB/cknjcj/+Y8Tfvv86a/7XU4GThojWC/o7ro9xyni1TZDxHAHVvKEgCQFJw5NZ60oIV4TWiBgNZIv1V6CIFBVQWdhHQ4bO8ygfhqEgCiKplEvM/g2az7T4JXR+npOAgCBQMDhcIBmmOkGkrEwQilHRJ7nTI1ipofZQac+hNKHLMF1Bgy605g1OtMW4/BdWyfRh2WhA7rQIXs4q8Bctf7pjMIl41y+oWpE3bqLYp7p1rXZemSJp21kG2W0WoFahqEyQAnQuac3Qh+isX1Ko8ybqDXRFtXOBADkeZ7jMHSJI3TQw1jvZvoBgJDc331SukiNcFh1ZI3h0bCCrXPJ2AV6XYTe1To0yAHdHGJS06sEkULws00w88JgKpgXf5jRuf5sTO8vGITBPHYPFYPINBPjg2E+C70udYicbpjp65yhpl2XUqe9WUH7hy0qCusMphlTDvt10ltBs4Bmt+vQBEnng0FsTOA4pCuNpi5TFEX/cAGYBwexfAFY+QzLty7ppGrFbrezH0BEDoAHwB7oL9NWNF1/UWJsNltYRSmKZhPu3KGbZ+EmFg3Qd6mdi2EGAEDohiC0UoUQPPX6vtT/c0WiHfi0ETkL78hZ8J3WPe/v/+Mhpy0YF4oQRSHXjihKBwCoP1zx+7+1DJ9/0T0lKXb9rsbc9sra1esqay4d//gcVxLwmQVpZHuToUa9HxRFAfaKsZzymt+/ddp38cW/WjA0U0i4ZGo2OVDLlFP+wCPlP/k/U6cPg/bjp3705zNIhjzwXxlJAOD1/PO18tdbkn9wa/6cPJv7qjE/P3RolVZwoK7+f35X5bwi+biiKAxVeSkCAIAoHVEUgoBKp9/TJBIgCEiAYLLTlRJ8YQhRdh79cenIZ57OzgXx8Ib9/10KpGTszQAAwoTF33lvcQSpY1uKgBpVhL0rdux+9/iLFQmUfnt22oJLK5872O9yMmDSWF5x6uyjiVnvTyoNTMSlbRYp9i4AIIIg2OiMHbsmBlHd2SVJYtUbIvA8rygKrSiMcaT595umBvV1iZ63DSAQCAiCoJMapTSq3kRRDFlwMP82ERbyI2IVocZVlAyxND9c/uh1xgRjscGUzcAaeKwFG3vJsVQXvYFaZhNXI/E5LH/CNAe0AV8ohXqnsFdC6dcGiAvUFTN//YFXn1lhHKZH4VVoi8I+GJZL0RGp+VEKCW1dzHV1t5ndqihoMZ5PqTM5xfE88rx6drLJ/y0WqevqVgzsZhbcTMSH+7zEWkvoRXa6jbnIdVlplyVHyBBkTnRuMPorTLYe6C/qcMHqL47jdP0VgWaw24XuBkWMBSb9FQWU7HMMYaIQggAKWClND64/+OvKgh+UpBVm2QDAnpo67fZr0t7e/997gzwjQMbnCXYAED27/3r2FIFTG45fenHR9GHqXe273/H5a6d2NwFsbTo53XWJE+w2gQAx1EiCZapXmFq0u23bX648SgCavv7g0svvuEiwD3NdDzX/NtGvP6cQclnmqFQAEA9vOfL6CQDi/9trrvGPDBsFzvzLCDlDc8qnDpcfBIBP/WDkA4KJqjF/WJXN+Ey2b3340MuMcaVKkfpX2Dk/I4wjQrUWw131r+byqhc/awfS/rfX0i5/JCMLErIuIuRg/8vJQEm7hEl/0YE3/d2P/tvnAfFnm0XRNzp4nkM0zDjSacIoj4iiyPpj0DCdjLZDeHTOmEe130xFALGesxk7YldX/RWbq7/A83zsR98YQRBfuXXSGtC8UnuZsvMNwnF/u+2yNXS9AlGJuk4YO166ddKfmJXSQcCofgc+OHP0gwD0y6EvIZ4fRNmtdL4V25rbJq0BAGqeXrhC1S/6K0pF8a6/iLZKbqWEEKnJ1+7/ckvnit12Mjzr1lnDZ05wJoF9wlQ3KasMzuUpSl4iXVlSWhRFAUTSccITmD7MTu9qORWxkd5lV4QUQ41socQ4Y6iX4wucVWshm5r8d4AAAIJ2RS8t+BwhmIR2AIDOuh2ar0Wjr80H4AQSXI9WAh66QmXmwzdt0vRhNkjgpihKGSCSkBdOURhjiiiEsA7MJOjyKx7+x6crSrVVfsh+/Df5lziNK2NqS9FUAv3Z7mlQKWxsrvNlZFH6w9F8oaZRMYD013lHnMVpRMRQxaYoJHShk+OQ1UyxDOjZPKbH2YpM8kRjcsRCvIVzhM1mCxvgKxZonYaxOJ4NfDAyqLpFyRFgelBRlEAg4njI6PFocDK00ANojm30o2H+dJwHKIri9wfoP/YjKUny+VRsmggRCHGNvqAwEPSX6WK86y91lcNKCQGY85/f+ufLCzesLLxCAqiuW7d2zzsnZAAAmz24FkQIAWiRFAAAgSRL6oJ+XrI9yE89a/CKxm9TvbqqUNRyVA3NluMURqTQK/7ZQ+wAAIiBsK3Qy/dCAADAkTG1U72Sgk4nAIBxJ3F4Pnx8rCMAAKnpN84UZUIIHL//gV23PLhl8VsNbcGnQlqk/sm2i2kLMdfLqRTL9K4kyexdiiFD0iSVfmcmS/8AkJYBkUbHANFf/YI4s81M/veyrPj9AVEURVH0+wPMy2FGd3WbCZIkBwKiLMuSJImiaDpt00SVhb5ALPPNkcDuZiHqsYddfxcGLPSxFMchIkd9FLmoYM+BDdt2ZheNrnPjmEUDBERbJcPg3HO/QR+sS1IYo71PEfrqxbU90GP0o/5iKxpM+otooU2sVFE2VvsBAFLTv3erLaOlJnN8wXUjeAAAWSLMUJYoys7yQAAAhLRr7nBktLQUzR47NSd4NzgKVkvWPl6h9Yr0q2LPvZiWM6YoI7SclKm3ZxTxNZnjC2bl2wEgUNf8UQj9uj2oEEIOtNaLAGCfOGvCwqxmL8/devvw0QAAnSc/DWomEokbn1QebAIAftz1U5+YL+Rz1d6W9jHF+U9c50oGAECkNQJTo0IHF4IztcWZrKQHbTW2ZAMfVJe89KQ7Lmr2piT8anpacpAqNWdy/ohfXdrm5cWF388cptPf33IygNLY3/R+1F/9gnjyaTRukwkTBkoL7NHDpZVIkGVFMQSqDsbh0AgDjGF91kKPcS6GGcUgGwtSe8xm6833N3RXmIVzBLtBq38lUBeV86/YBtmr12P0l/4K7XFTmMS41l9EIYhWqqbvVX9+2djLXPyIKVP+OGWKxiPp8KflrNMgAYB/n/r8qglThsKwosv/+GcAUAIigKDdNXMYDM+yNe5qqv5O6hgB0ibQcow5NSQXjHn46THqH6Jv14enCZjpN9ZY9dqBrP+a4rSnZi5+cJ4WjEOp/vT4H44rMFzPqoSWQxCBND37Vu0zP8gZlZhw6XVXXnrdlSxlgSbfYTBOPhKFoPoyjr5u7urr2re+p4anMbbXUO/Wms7rhiWAMGTuT+bNNbCMWeERkq76weyNetXVja8dHwByMnDSGNGP+qu/EE/rZqYDlMJ6ycuy3LsqhpDw85Gm2vvr0M94ASLyPG+z2Ww2W3d5de6G2aCEvtYf+7/+JtlCv4G+QReOYhuAsPRXX2AgzP0PoPTsk89/U1odaNfY0+5p27n+4K+3EaIo2pkhHFEUhdSueOHgvgYqGlLFzsOlDcxdpOLA6etm2vwShNR4+vn36qo7aG1S88mavU1sLfS6b8/ONpWkDt/O9w798VgY+kGtgq5iKV+u2/fY+roKjyanHZ2Ht3315GtNCiFBb4Qo3Dj6zQPPHt141NfcofFClJrPtmx59+AvVhzdqih6CHetxvL39/o0IuW2YBWGdbNgxYry5V+/2Xi8k2rVQIdv735Pe5AqNWd7dcPhJtoEpb265v/+pfzsgJCTAZPG+JpfgPoLR43K728aYgU7RlciB60KO5SPZWCKiHa72bsjSiQrNjRWXwS8Ghygu9JDJ0gUhUiS1OVkbWhvWjaGBQvdAt1RfUEptgEIS391F7GcKvudVyafH2IGGaZPWvvdIUkAbeUHH37yWNvYSx+5b/x4J7Qf//rOP9b2Wi23XP5WcTJA2ye//Ox/e61QC4MI/7hrf5d5ousv6+zp+EYs8f3id+5wwMJ08A4LjkO7XYg+XrRWzCxYOHfYbJZhFt+w9FckEEIgeFi5lcaabm2qnj9kjADJBZP+7+pJGjelii9q6M6v3qpL7yZlILTaSgde2jUuTP0VT7YZu8YSZQ9DWBVls3Wt28I6+ketKHgrTp31+xRRDDMdlOdhu8YyzCxYOHcgoqIoF5piG4Cw9FdfQKPcSruZnvrdq8J9C7LHpAv0tKiAr/3w3uMrtqqC0Du1qNKnxSbs/1Zb6YBLu8AFq7/iyTZTFAVAVT+I4acSTfutWUQ/5jJSrCqOw7D7pNnAdxptFoKw2WyhhhnloqmDbDaeOh+bHo98aqrh+fgdVViwcH4wAN3VLkBY+qsvQAjdf4RW2s20bt/Xj3/2Td/W8vc93/1b/7fUSgduGss7fmHqr3halyDE0JU2G2+aYsQQh3s2P8eh3W7HENWHiHa73TiJaMhgtwumpziOYycpaWzo7jVmsMNkWdEgzhSmoyogZGARfcXMbhfYfw6H3eGwC4JgGm1YsGABrMmLAQNLf/UFCFGs1EqtNE7TLhG/n6ZzRDytmwGAJEnsMeGCYCNEDSXEcZxpoYbub3Y47PoVRLDbBf0RROQ4LnSeMhAImMwDu11QFEIj6Yc+cmGa9VFgMpNCT3AXRZH1eGSDOPfMlZHjkON4m42PMcRInIIKLQABAG0RsguvUQsWLAwQWPqr10EIEKIgopVaqZXGXdrf34+Bi3haNwMARVFMSy6IwPOczcabFBshqsoJBMx+IPojPM8hAjGCRsSSJEk/gZeCPsVxaFJsVOf1flNjBgmHHhRCS2IL7DEZHMfpJUTij8k/h04hn/seMxpiJMrBX+fOq0hF9UohkcrRhBABpqTMfWXo8OBp0YqigOa6HVYYQso3/OgZ2RYsnAvocjf770JY9+4L/WUCza/rLx0ch2Ef6Xf9dY4gimKlVmqlcZrGKc6D/oqzdTMIWXIJC0IgENDODiQkEBAFQQi7wKCNTa9InPXjtJTKM6//ml5BxEAgoD2l3q1/e4WIqA2RAaKGQj4/0KidmjJ3SbrL17jx515vT1aBEZEQkjDtlRw3eHfc1VDVE2IQkST/Kmf+xISaj2vK3qQXoyh+QoJ7zxCxF4N/8DzHcXZdBpgatXWnpDuThx7yVnYdvzUSNCaPcxTOIEdWiQisYMReSJf06L2JyYtTikpSc1JtPMC1ryQ11zbv+3Nb4wlEVBQl8dpXctyR6vE1bvyZ14t04pyQccmzHskMlJ7a/mfrnGkL/QtFCU4J9Tct5wO9q79MT4miqLMxEAjY7fboT/W7/jp3qOtmgFZqpVYad2l/fz/OFX2nv+Js3YxCFEVJihi2RZYV06CcEBIIBGQ5mpGgMdbAX/qUGqRXK0q/K0nyQFBsJu3bMxGhRgJjKPVkyE4IQYTYn2RJRcTejQGNGH5/PCGEZC8fuWBGcpKAPWyoXsXk5BsfGT4p51zojpWelPtzFsxLd6fq+0T4tJyMWY+k546mFlfUdvjkAMNtrsSZAb7qUiWe95lYGByQNMT16k230Ov6S3/K9DpHf2qA6K9zhEIUIFZqpVYal2m8o+/0V/ytm1HIsqwoCq96GQIAUC98WZYjDTclSZIk4KhfPyJdKVIUhRBFUeSEyBXJssyW2GVF5x3IEHIuJOnPEnZFq0cl6Q54sQZxpiztcqK3W+A4tNlspt0UiAA8oGbT9qyl1AoFEJDXyuwpotOjr84lF090AMi1pWd2lyfMvNP+5aOt/NKcqTkpU2/znF4uInbsuOskIvXRBXUhdHRCySPZbvDuWOXzB29BTp4TGhqqj9FXoOekW7BgoUfoLf1FVViUYYEkSbKM3aoozkBAAQUBrdRKrTTu0v7+fAxcxJltRnVMWIcQ6oVvcoqjeogdnZs0mTaQDT5is9n0Koi6Y0qrTx04E45DjlNZJ8sKIYSNhmwa8rJ/6r/D+r/po2pq1Oh/6jf1LUYazeqAmylJDxQRzMOWo9erPYUMJcgWwhoJxuaYolBEVPH0Bsep5wyamoPIsaygu9sDAb8gdGGeseVE4qEORlSIopCQpTnavwpEZXuEKtBoRAGE61YSEitWZ6CWmc3P9h17fXJCBkCgvG7bX0SYkgAAyhmp8oXGvKeycvKcmdjSQLSKgvXyBUuGuQW5anNzzQmGAGfi6Dz0HOrsAAKKVjvR+1SXHPYKdbykEhi2LcwVy0nSQjdwQU0Q9Lr+CgXVX1HeQlNFdL9Z/B4f5G8P2J1Cvw8xrdRKrbS7qeSL18+Ojr7TX3Fjm3EcZ7PZujvw0/SQPcZjxXmbTYnsWafZK1c6Z/14SEpl/dt/J0U/HzYyledBaa9t2fdWa81nAKD6mOE4+5g7h07ISbADkVu9e9Y2yTeNmpbX+fmq2qN7EFEo/F/3pIYzbx9KmDUv1QUkUFP3j0d9IkDSbSmTp7qyUumZkEQW/bWHGsteECW1ZACApMWuK2cMyXFyAGLtofrdpQYiqaWROC/5itlpOak8D0T2dZzY07h/rUQYs02YkTT5pqF5qTwPiqeyfttvo4hYcC9Z1eaKMnHoDbNT0gQOQKw91vDpC53tPoOJyKybkcTvpU69MjnT0JymvX8khCeEAHx/yMKZSd4vq7fWp5SUpKQJCKC017bu+3tH4zcaqU5Ivyt10gTnEAEBSMDnr/q0+cDfFY0wU9sJIeD8D9eUK5PSnZxe454XAyIQQhKnvZLtBgBwTFoyatISz3Z1cx0m35ZSFIbtAZEQAhx3e/ots+0H/1wfmJc1OcfOQ+B4DblouAMAIC/7llfAc+j0xt9JRvNMpQenJI6/aciYDEeiQG9IzbXNn/65vekEIcRRsiaHoce74+6GKnM/ILaSAIDdyXNEnWkiBOCMb9vdJ9Va0Gh7ExDuHXplBgZqG/asUwhrdM1wZoFY8YUEBKA4Zd6SDFflmdfXyuPvzZqYI/Ageyobtv22o92HafdmXF3idAEnix2nSuv3rJVBl0AnP+zeoUUTk9Joj7S2f7m56etNMtPvFizEAj1uYYyf6DjFedBfPM+HPX66K8KQ43ie5+PUrdR7OpB2MY+IClGs1EqtNI7S1srO/v5+nCv6Tn/Fx34znucFoduKjYXNxjsc9kiw2bqx1UmLbSfYL/1l1uhUGp2FS8oZOv2+4ZdMoyYKIaMTSu4fPjknwQ4AgHyq6+ol6fnOkMKcSVNnD3EBAnCBVkkCdN2f8+3Z6W7VQgAA5IUE9+Tc2ffbtNoh5f7h3543NMdJaRZyJg6fv9ipKmVtWJ9yf85NizPcKnnIO50Xz3DPvl/Q4lKCcFv6gjsz8zX6XXnDFixPTTIWYmy1tpcsb8icealpglb7uJxvP5WSYm6aujSUtDRjzsy0XHNzhs/6FcduoHSMzV4ww5Wmmi5cUk7a9J8npSWotk3W/cOmFyUNUe+i3Zkwenr2dT8isiLLSpgNFck/y5wzPSVd5Y9a44LHBYVofWcGuu7PXhCd7QAAkD4788ocOw8AIHrbzIWEOxQbscQ1e0n2pJwEzTADAFtaTubs+5OSzSduhwUiErLFW+EDyMmctzwpI49jBmCsYaZfIcTpmDw1CaDj4GsdItHBcRykT3TaRV/VR/oKIYBgH790+GU5Ag8AwLvyhn3rfseQ+3NuLEl2AQcAvJA4ekZu8TxCCMchgFMofGrE9ZOT0/QeSU2evHjEt+4TMNhwCxZigSwrkiRLkhyPhkGM6Gv9ZbfbHQ57DwwzHYggCLZ4DJVZvqke6K4zK7VSK42rtOKDRohz9J3+ioN1M9NBmeeCSNqxu4NJQgAgJ/VisePQ283ffKAo2fxFv8y6LMNx6XdSTpR6fQrnvjPLLUCgobF0rbfuEPIlCVNuyxqZEUJDRoq7tenDZZ4WD0Ai4PCkyy9NALF9z9qGU6VAECCby7wz6/pxDleBI5mIXiRkQso1Ex0AUlXpmd2vyQpA8m3p15ckJ1HCaEumuq6d6ADRd/C9xq+2KKSD2K5JvOK2rJEThxXNOP3ZJxyX5Jg8I8UOpPnYme2rAp0e4pjrmr54aFqXrQZwj0sLNDR+stZb9yVw1yVfd1tGVmp68Z3tm/9XYTgpyzLHuRMmTXCA6Pv0b42TujLPAAAgAElEQVSVO5EgQDZm/EfGdeMcKaMdycTXBkANQbvAtVee3baqw1OLifNc1y5OS3Om5E9va/qQkGEJF+XxILbv/VPTqQMAIAs3pl2/ODV9QoJT9nppXZwex4wQwo+eYAfwH3u97vBHoABwVydcfUdmTkGK2xmo7ujccddJ9/JR0/L8B1fVHt0LgIg5zskR2Z6QApJX7TOHO0+u2nJqx1qCTgAffj01ec6SdFflmdd/HWn+B/PmDU0Dubb0zK71otgK4MSkGa6SxWlpzhR3sfdImb/0rpO5LD1hGI/oEw/8uS5pSaY7L3NmHgCQSU9JSaXtx7dIio8YQ3ogIiTcm5YvQPuxpvIvdTdXRCSECFl5tkBlex1B5DRhzBk6obXpk9956g4BN8M1686haQXZN4J4akvV3vWyIvCjHsmZmsPnT03Y/X6nQsD108xJqQhi+/71TeUfybKLT79t6PSpSWmTs4pmVO/fYi2bWYgdg2fjUwScB/3VW7DZeLqBrW+r6VW0Hu88vrF+9Nx0QgjQLbVWaqVWOuDTEx80thzv6O/vx7mi7/SXapvZ7fZIOUz+7ucfprOqCFE3Uofm7EUtaALlvSzJAZAR1RNqxK/W1x35mOM4xDPy8d/UOZ/OGZORPKKw7esm58UjORA9u5e11XcAACg7O3bX1tufyMoxlyx9tdHT4gEAQnwAvvatd1VoOhgRCDmj1G9p84xzuIADBAB0fSslDcBz6EzpnyUAAATvXxq3pApzJzq0MjHj+lQXSMfX1x/7SBUbsbSzrLXRdX9G/jWOzz4JkJuS8wUIVJ796Ld+BQEAOjd6PkoVbpqdYqfVh5E2bWTga96+zNvQAUBA2dr2icAvuC0toyAxEdsNBgoRxSrY+aNquuYG9OEzSv3Wdtoc1QeP1tTa+PGvOzoIIpKOTa37JqbMGmezJSsKQUxFAQAA+UTgAAlC56bmTRubwbC3ShRFu12NysjR/wUbB4kEO4Hs9m3feZJEGXDU+rbddRJ1GyYM2zWGNDTuWqsAAeIzbLVCgAgxD0nlf52qBKaEDvBtaq+cl5bm5OwCIhICUUZcGOyLA77SH51Kui3l0qmpI1Ntrpy0yYvTJt/UtmdV/Yn9LDGEJCZMmpgA0PnVRpHZ8IYIhExNzHeSunI/IFGC3ru+fS946k4AAChbPUdnD706B9uP1e/+qwQEAKSKja0T7h2a5LTZEGUQLh7vAPAfWVv/dSkAArTKjasaPnba5k505Jc49m8JRNhOacFCH8HSX9ERaVqX4zie503brUOPHhngOPVhc8s3Hflz0pOGC/YkG1EIIlqplVrpAEylDtlbFTj5YVNredw7NPYWwuovVW1E3Trcn2Ms07bm6Oex9IpiCzus1INiMNd83uObCUFZlm02HqBDrjotjRmbmH0ZflMvDAGAWl9tBx2xE0IQy30VtZBjNs46G0v1MT2tGhFBGGtzTRaSUu25eQlpGQkuAHAKLiAegq5UB0Cgao8UHNIT4ilt80x0uNSAFnxahg0ALrpt5EW3hbQvw5EMAS7bDgB15X7CRDlRXmuvm53i7moZsb28vbFDfQQJwEe+qsVpYzMS0kl7tSGjoiiiKNlsNhDG8imXCUmpwvAR9lS1ObYUkFs0p772ys4OvVoCAVEGsCUMIbKEtq/8pxpIeobz8h86L/+h0tnq+2q/p3Kzv60WtQAVlHWyrNAAZoFTlfKoAkfBotyCRSTg85/+sqV8Y2fTKUUx9yx9ONjjwriwbAev9ha01wYUVN0GCQQdYQnRZST8+8KN4BLH2dNzbOkFCekZiWlOALC78mj0ERM9JuhsQQRof62trBzSliSUv+ZLmTf0otTkqfcGmn/maUHd2RZxXlKuAFDrOX6IFq41EzBxstMFvqNbjBX5OhrKabRPRABZBABorhS12hFFIgOAk3MC8WQLKQKAr71ip0Y5EkJAlcBUIRH8/ToXpr5BxmgxeqeEebWNnxdJknTmmA7cC+0c9s0NTftoOm2QgeM4ajacC7ss/RUdNhvv94fZC0GjELPnrSEGeySO0Fre+fkfq7vO131ECR0sy12b/aGP+/3hTd8ox3sO7q2YFlhY+iu+0Hf6a6D7NLIe8IRAFMUWepgVjaAYvXwtA11VSeUTiOxTAJDj1EhWhBDEDFswxD4zktZ27IiiJAgCiKIMYAPguAxbIoCnVTK8D6iOek0EyB30fVMUheOQ2GanXLt4aJYQ2lmIwHHq+hMRRYZ4QNwjepaAS62Os4dubNNhBw4RkQAAiLphQ4uRGn3gdupecOEhq9EEQTPPSKcIINCn2NCOiEhss5zXLk4L1xwgJHjyoAwA1EBi6rU7kYAkSXz5n+qEe4YW5gg8cAmpyZNmJE+aQZqP1fz7twGGo4qicBxPCIH658+WPZh+ZZ6DB7Q7EwqmZBdMIR219R+vaG9rZ9epELFLtlPCVBap+hE1ag3ZIOTTSXceOgqXZE3KCPumEQKEKFwwPxs203BRz682tu2j9q82dzQ+N2JqxpCx8zx7NgaXznInpthBqdjvU/QeUZf+MKcgERrqamrD0UI/EMR8DdkrhONG8sm0tarMaATvFT1LwOXkBISOPv+mYxj0QrEch3a7QAdPDod5Kiu0CqbWaNXT2RkTeoHcQQGbjQfgYZAOQPtaf0UCIpoG+oIgRKpdFEXWhOB5Pu5ss76DoiiRTKZYxDWWE8C7rKh/5xcs9Dos/TVo0Hf6a6DbZqzMRmk5IrKBiQmBGB0ztJHlHtHzU3A50aHIXkKH7JKk6kuC2bwdoN0jqyuzwaf1pRtFUbiERAGAyIDoIQEAV6oNgFGGBPgwRyEDEADUwt9NTLrutvQMIB0NbXWt/jOVUket2Cg6Z9051KW2iw6J0azIJwtJwT8UIgJAx6e/PVt+TOePYY0ohV42FEIIsQ2JYtSZ8uq/kXcJtNaQbBOTrrttaAaQzob2ulb/mdNyZ63YJCZef0eaSy8oWE7Q1DRWJEnf4FdPnDmWwg2dmzBigjM7I8ElYNq4nMsXnypbbwr0j4gAnUrV8vqqRJI8PXF4kTMvL2GIwCXmZJXcW/nhH1iDWasxGtsRqfNkT76dhIDtoiU5kzJQ9nXUNgQaKzvbfXLjHnLR/bnjKatjnDvQzbbgHQBQGmoDkOEQUllOOtw5CNBWtRG0owsQab877bkZ0LCnozPa2QMYeiWYFwEq5TYAF82GmolOEKcKLgDwKSJjyvYNQrVO78LkhHbuQKQMN/A80vT5hQZJktn52kGGvtZfUSBJhkUb6lMQicma94eZZgvnjhjNs0Ep/xZCYemvwYS+018D3zYL/o7SeFOAqW4pNmquiI2t4E5NHX+Ht/SvslZRIBCw2wVu9AQnAGmpVTgOia5fnUk5E71eNdYCIQ7b8BwOoKP+AEBrZ+MiV06OMzuxo9an1VKQlB+y28zUroSSlAyA9kPVG36nuUogCHfYE7TfQNDb6gdwjCwRvtgZbGRCSRITxkNpalAgNfGi2Xz5V3KwCnUkrSgEPbUBmJjgnugUiE8zHxEXO8MTaIQrLyEBpE5dzc9KyBIAGjqbQ1bbtObUbnpe1lQ+sf2HPfw53/peL/YirYVIksTzXtL8RkfzG979MibdN2zB5IT0PAFRJMS0iqUNQTqw7cPOrz/s/BoUuDnt23NT0jIEAJMPCiJGZ3uI0IV3Owwf/hHHJeRnIPia/vVzj4doFY5OSAlrpWv0hFwhQx/OnT1OqCut/OQv2oQ2AhAuI8cOoIitTPYSR5YA0NBR69MXtbT0pmQ3+A/uJwhEUbkNTGkm5of0BW1pregVAZxJ+SWeL0qDNKeUJLsAAq2MYMQrQg7Bs9CHoAcb9jcVfYXzoL+iIBAIsANBGig/bE7DZJtlmvU2Yl89s2DhHGHpr/OJvtNfg6QXWXEME1Q9MvShsFxxrAOAc8/IvuqHjmTNRhFKbBOfyrosFUBsO/5PRI6Q4IA1YfKS9LxrEAD5ifZxyzMvdkKg0nvyK8SzHccrFRBcVy93DZuICMBNTJi8NLMry4f4RQUAhJzENJo1h8/6VdbcGcn0xC0Kz2ZPA0DSuOzrf5WQmIro5Fx3ps+anKA2BwghUFfa0g6QNjmn5IeC4AIA4PKEvN8Mv+WV/IXLEhAA3muvEAEyMm9cnpiSgwiQMC/l+tkuVY9HF7XU9FnLE5KztacWpyWBUrXf16l6OQYRCKjNGZKDiADZmPGL9BuvS+rOtBHit4Z8d+2oW/6QnH6peombYB9T4AAgnloxzFuR7bj6ZfeiVUNHXQMc7d9sPq/IaadepkHvAXv6OJWp/kAUtkcmTP+Z4XA59SiR9JK2xtVKRAAQEnOvQ0AAJybNTZ7xSJZbCC0nSI/RZ4AQgk2HfAGArJLsq+6w0VAnfLYtb3n21AwEsa1iC9GPrePHOZIAPHRfHBgKGVaQBKKvbq+6r6xHIISI3xzzAzgK78waP4/nEDGVG/rTzFkTHQBiRWknUVj6+8v/gRB6qC7RQ9yKoiSKUiAg0n9+f4D9FwiI+ncDMcgfSZLDZqb/aJm0fFlWaI2D19Cw0Ffosf7qEmxp1qCtHxEIBKwvg4UYYekvCwN93awH6K5wqQsLnS/V78jJnZZnH1kyfGSJKY//0N88DZ1afvq/6G8WUq6+N+Xqe7VcYtunf/MrgAhK1dq6qkey3Rnp19+fHjslZEt7bUlSTkb6t54KfYqz53DcGUIO+XZuaZ8zIylrYs5Nf1Cb3FzZBnnJSfo+zk88WycnzZvocJfkutm2iJ6y1/yAAD7/nvXNWbelJeUNm/eUejNQ6a3LS8mKGKdRRUdrQMjLnv9U8Eqgsm7PujAPKFvba6cl5WSkzVoZGpyfE7IBYtm9vdm7f0baNTlp1y81FtLaePA1MG7HAgCAM51Hvwpkj3VecbfziruZ66J3/2syIlEU9LQGAOzuGfm3zmj/9Km64yqdkdiOWBtuBQkADkkeAJdz6Lz/HRoor3lnpZ8Q44axM52VDSQnI3HSnSMn3WkugndyyMmKAq0qPaNumeH79Ldnjx9jcyEiwMbWPVOTpuXZR85wj5wBAHD1U9QvVTq1paWOCb6RluEAAE+tZJ4LRyE3jwtUdjaqxPfAc0n1bfCuqj/4VO6kVOekxc5Ji4MMaT509sAWQoDjkCTfnz1/YgJU1q5b1hn0HO4TsN7wPZ7EIoRIkqQonH6UJACIYvjTeFnLM0qZiMhRT7Le21Ew+MBxnO4TYo0LoLd9YyyWDhwEAoHQXYUWLnBY+iuu0Xf6a5BMpMXoOhIWen6lelnVhs2NVa2S5lFCZDHQUN6w+Zn6r3YBALslAEBs273qbEUrlX2xobx+40OtZ05qIny8s/R3NQdqO2lRshioPVSzL2wMBmToP+Hb9sLZilZ9Y4LUXNu8Z231gQYC4HTPoK8u6fhr/ab1DVVqNrH2UO0nG/3BMBUAgOD9Xe2GjY1aHpDFQEP52Q0PNFaXgypGm1s3rjp7vEGUAQAUT+XZf/22nVJLzCw1QKys/9cWjwcIAJF9Hce3VL33606Rbm0KMhUAAMp9216oY5vTUtuy96+1nzcQgMTc60wdFeLTrNo5SuWK05/sb2sW1c+MLHZWHTqz4VGPB7SdVEZam56r/2Cbp9Gn1ys2ltd/+NvGM7VqX3vfazyudpxNyEDsku1GP0vUu8zXcXBPO7WMeIHD4H4wbZcaKBXLqnZVdmoSpXS0tn9VWv2v/R0AkJNnp9FQWHrsGaEfQkJAqf511YYtzbWtkkak0t7QumtV1e7XFM2QRkRIcNoAAp5K0/eXkCkJOYJSvd+v+X/qFOr9Ffa9YbNpGqRdOvoo7RGiNapt//rTm38vEv2pMEX1Bfz+QIBOAErSuZ80YtJk5xgRgRAiy7IkSaIoBgIBy0E/LGw2XhBsgmC7kFd1zkV/RYflrDigECUYjIULEJb+inf0nf7CUaPyIer2xOhhf/saLGGRpgFizxYWzJ4cegFVz0D1N/K8OnlACPH7AxxXnDJ3SbrL17jx516vbh5wNBstIhAQmeE1oWVyY54fUZTatutn9afaIehcx8YCAT1iqr5DTN2mRVRSCSEcp4U7B9Dz0BE4ACjqViLUC6SZtQxIiKIZhDoBalO1SoNs0X8DALruz5k30eE5VLXpd8yuBQRmzoAKKK2CksrzPLPlyWBHSZJEF3DU8rUNTjphOs3MRWCZw+ZHREGwhZ0TUhSiKDJtO13Y0cjWWRGR7Xo5UejUidG4jSwBWqREoj+hd5beQGNRBmiSidqWvKnJc5bYv7i7qRrYmRqiHsCg/2mmme1Z2jU6VcEuNtuEbNXBcDIcx2liwwq5ymr9ZWGL6sVpN/Zl73WFEb+Fxxd0VuhHb53LuORC1l/RwXGGqfRIUhdjtvOMb7KHXXzmbP/SECW0fSAg9qIhjYj6EZ0mxBKs30K8IH5VzMDUX/3ylTgP+msQ+jR2F6zlAACIRFEMlgBrEBuHmOxikcGSSZj2So4b/F+trzu4RVY6ELO5zDszL00FaOio87GPAxgsFnbUjqgPiA02EuOQRowrHroxRrS7oGl5faxMEDlFUfSlWNQ8GI1bnLrgmSkrtUn0MpkoFKplSAk2TS1oQ/1gLzAcJqzlwPJWs0vDE2kqR+Ot/hT7myCqBCta+M1IbGftMZP5xzA8/NKTVqaZZqb5+vkBYQxjnZ9a7TojzA2n/5sI1igE3XyigQdkWTYajUhtNuOD+pyFPgVA9PI1anWyTT3YD7DZbN2qnbqCDITCL1gM7lggFixY6F3o+qu/Cel9WPor7tB3+qt7ttmAnZ48R5im+dnxPcv2EMnWB/qoL33QUXXgeKXsznOMXTxi7GL2Af/B99o7kRkBmys1DnkNVhYA0BUzYAbfGqk6taxZohpFJtGh6x766J+xSw2LQtHBEmAsBHRSFYVQd2XdJAtdi9MXAMOtdxFTyTSnbmuF9kjo0py+pKaXbFzVCa6JsauIIXfNdBotNANnGKs+TB72or7aydi0YWwbkzWIuMezcQ+aYyoGrSb9GisVen46DUyrYNQba5ezj5jKNGQDMIlxWCE8f9ZalBnuyEAAWywaqE8Lt3B+MFj11yDGN9nD+psECxYsWDjfiKd1M5vN4LHWu4Oe0AGx/oM1J1hrDTmO55EB6NmU2t9Wf3Lv0KKJiS6BhkeWmmtbDqxtqzsGRoMhEg1anlA6zb9DnwpbbJQGxlIICxLioBj2Ebo9j2WNqRbGJomIELK7oDESByI1P+zjUXumixJiISaUsOjksXYOhcl/MmxdIV0MPM/rpxgJgg0RI80+RhK/cLSFLSB85j6FJEmy3O3qYpz06tPCL2TwPK+tXQ/yBbQ+1V89oyf6B7zf0e8OjWD5NA4ksPoL4va0+iiegT14DU0S2F+FX7DoO/010G0zwsT71l3jIOiq1w8UIe71btrjBbTZePrVDl1PQ+yQz77Q8C8wOoOhttoT09rUgIP397WvAwDtknhsQHxDlyLqIXnuIkT1XDyqt0jo08H94LYc+gv6wFeSBpUoUgw8/RUEGg+81mGJuYW4gKW/Bk7hFyz6Tn8NdNtMUZTuuxIZwJ6SHmXyKcZs7LYlCAnbQEG3BjIGGzXJUPcBIz2KYN6/YFz+VIdJC+cfWi9EXNSKBNZHn516HGTqjef5boVL6lN/fUVRBg1j+w69G/pioGGg6a9YMIi7w0KcwtJfYWHpr35H3+mvQW6bISL7eBQxZrPJsnmPll4adDX9gIjs4iYawiQayokvhG46isdWXJhgXUEGsXozebzEhj7cb8Zxg4SxfYrBPZs7oPRXjLBsMwsDCpb+igxLf/Uz+k5/xYFtxrqF9DvCbhZiQYg5yJ62K+y80Nc3sMyw+AX7xWfVWPfVwECHoiii2O0PZYzfVlmWezBmHdyGh4UuMdD0V5cgxLLNLAwgWPorOiz9NVgx0G0zABBFMdIe2QGI8xnsK0rYsSiI0x20FnqA0Km4UPU2aOSBngEQj4X3KTiO4ziOjVdE548IIYqi9PtAXI+QEZYY1lXPBEJIXMitpb8i4dz1l8k/BRjf+x5sHAg5EwXpb9NkqzGkMCHGIzq1W92rXY+IawplzLjqED1EM2hxtnpQUY/BshqMkYdjfxZCYmIT9aRNQ5lEO8SV53meNwQMo3/SlSKqv0RR0s6DUQtBc9jtMKGzBiB6oGLYmM+9XvgAwQWrv+LANiOEBALxod56N3BTH2HQ+ABYiI5IPhImARhMkkAPOo89f7fG931aeF8gkh+LFpRC9Zfr3yhwzEHwYb6cUfxwFCU+bDNLf/Uu9M+XRurwa75f4tZvy4Hmyv2leyt9xiNbYgdJHjdn7tCDr++sThk7Z176l2/vrQspihACyRffeFPaF2/srGatteRxc+amf/HGzhrsSe1JF90wa2TlR2WkeFb64XfLaggBIe3iK68cPyyJpy37bCdtmZI0du68jB5X1GPYcy6/4ZoCF9+47x//Lu+M6ZGgRDlHXH7VJXlpLjsPcsBTd/SzPUfrOgFoWw6+XlqDQEhCgtDZKYKiDJ92Swm35709tXpJyRfdMHPo4Xf3ngmjv3TOs92RMu7GufknN5VCCXNrIJtnsasYzZi3C5yvU4ypXZb+6gv0nf6KA9sMAAghfn/AbrdHEi1jOKzefPeMX+QoFEIg0D9BRbsVzJTy0DLPBj2iO68PSgHokb8+QGx86NH5ZrEW3utgWaEo6vyiafaaU4E8z/G8vb+WT+PCHjhHWPorCnqsv+iAjDawqvTNXTUIAJAw7Mobri0ZU7f569hMByNQHWghAID32KbXQRCE0G+KGio3FN5jH7wB2vPdqxcRJEkEX2d7gBOBLqAljLr6upGtOz54t94nypg69voZs4v9/yg7SyvSCT1vSBhRWABff/jGFx7sbqzmlHGz547rPLD9gy1NnQrwrrwp186Y6/rknT312HZs0+sAAAjpRd+ZmfTZm6VVhOc5VMe7wVVE/YfNxsty8AAYrdeCoAHbJFGE9s52kYuLcO+x6y8t6PeQiXOuS9z/dulpS38NQv0VH7YZRZR91ey0Ac/zvdhJNECQXksU2nqrxj5FIBCwzLNBjx5bKXGNnvnrx154vPjrC4JA3YSiTCjSOVHNtdXG85zNxvM8318D9AsBlv46d7D6S5vXJ7o7GwBC59lvKtuvG5IC0Kl5QFFvQwz7mwV1+6IHlKDmJRnqDKZ6HtI/NAuFEP2kHPon6EeAskYFe5qlye8OAPytzU3JXsXPeVucXgBC0oYN9Z7aV98pE0IItH61t7xgzkU5ZWdr9BJMvoV6P+oV6U1miQnxAFT03+xTelGEEEQAsNvt4G30sFyhd/X81BeR5RUiIiaMnnopf/SDHd+0UZbJnsqy7c4b54zP21dfKeucSUhKBADC87zNxpmYFqQY1Bq1W6rLZ7DZ6lPQ0dLY6PIonby3OckDYRBJNthQ22wDWbc63Tpl+WDsUNQZxfY7+66xrKNueqznqn7KqCmSnPaIPTEBWCkN9RfVm6Z/7bVQ4WZnSBrEjq2FJe98LjZa+osinmyzKFAUhUaVAQBE4DiuV5QNx3GsTA5kBRb7sYCWeTa4EYthNmj2mLEIHUX1Igbyu68DEQVBoNo3di0lSZIkqRrRbreL4uBfyBposPRXj/WXbozQDwAmZo5Kb9xbWk8Ijrj2OznfvLeXOsWljL2xWNmy+Wu/Nuikw83k0SUzinIS+Y66fVu3lHsRkeiBiF3j58wd+uXbe88CJI266tpLsxP4zvoDO0pPtiHqFggCJOZfO/sy+bNNpZWdKePmzkv/4o1d1Snj5szNrv9CHn5JTiIve47v/GhfrQggZF8+s6TAxcsdVeX1aWO4A2/urAbQxvek6YttTQBAPvukARGBdHYGUvInuM/sq27skAGI99CmN+go3DWeOl7WIIYp0zN2ztycYO3lOz/ed0YM53tZDUBI8rg5c9IPvrHTO27O3PTqffZRV2Qlyh21X+wo/bpFUYWTA0gZd+ONl7oASr73/arSN3bWcEMunjbt0pwkHmRPxZ5te093QMrYG0vS6zrTL8pKrN79dmklNQYQEobnp585tqVNZRm1W7zf/Gv9MUVBkjx23vz0L974wjWnxA0AJd+/Zvc7ZbVE40vQcFKtkKQxM2enGYj/4s1dXgSA9NHTL6fEf7lz19FGqfHzjxsBAD79qCHyqbLciGnfzjbKySf/+sqPyA25uKQkpIFz0794Y5eh6hrQI8ARQpLyrrzm8rw0Ow8gt9ce2Lb9hAcI20cNaWP4g2/vaR87s3jo2Y60i7ISq3a9tctToDOzfOfWfbWdAACui9iLn53xA4AsyxyHhKSMn3N1LgBcs+ia0jdLq4AbMkbL7D312a4DNR3I+LsqihK9OQApQTEI6cTzA0t/sRgktpksy+x4VBBs5z76DB3jDuThbLc8QyzzbLDigjXMKOim4djzE0JiH7D2aeG9AqrYeuZ/L4oinYAUBOF8zj7qu6V7FklscMDSXz3QXwBgs/GSxAFAbsni7+m3O+o8CYAiqa5ovGJENp45CwApuaPkk1v92vIR0OF+wsVXXZHwzQfrj8HEG+dMGV318Qm/VghqQS8URXFcPKUo4fhH734Dl8ycdfmomq0nA/p3wJFXohpmAY6uquhrF1mZzi2b39ohpl16w+ziyZXv7vUWXDs9s37LPz+sDwyZOHO2G6q1cCNqndrqiubB1fz51gPTrp0y89sgBzwtZ04e/eLrqjZFW72hPpyjTWVWqeUYai+qfG9vndayEA9AAN2T012Q+9nmt7Z2Joy+ZvZ1V7dv2FlDKSEAnmMffgA3zhn6xZu7agC4EdNuvAT2fri+oh3TLr1h9remfPLe3k4Elzv95Idvbm1HogsbgSFZ6e3NexUAwwKjTF15tQO92o5+UJr+/RLc9XbZGZWHw6+6+btGMmsAZIWY3ClRNVJmBOUAACAASURBVG5zC3LKPnxzW8CZf83sa6d6/7GrxryeaW40AiFKVUXj5QY52RLgEHBEybeMDdzy3t4OM+O0qkGXqGuuSjuz+b2PWhRuyMTZs6+YkH1id4u532uobZ8yPP3EB29ubUfMnbb4EtjzwduVHTjk0utn3VC0+YODXve0Gy+BTze/fbIdh0y8ftYNRR99eLBVDw/u+3rzrvRFV5PSN3dWA/J5tDveq/LjkAnTr58xuXTT7mqd4QDciGnfYkv71tSt//y0kwNA5DgeEYBDAOR4juPA5c449a/129pBOa9fDEt/GUruxbL6F5JkUG82G2+z8T2zn6mIhJZ/DtT1OUJjXsU++ziQdbaF2HGBG2Y98+SMkSF9Wniv4FwUG4UkSQA2nufsdvt5U2+sU835qXFgwtJfpitd6i/aTOr+VL1z/c5qAgDApYy+5oYrpoyu+rjcX32y8YoR2Z+ePQMpw0fJJ7d2skYJIiTk5qU1ntjhBYBDH75JFIU57YAEfdUcw91Dmip2tQHA4Y/f1YP+EQAh/5obcxMO//PfpztBdYZU/SEBAJpPHqv3I0LLyUrPuAw7l5ibn1F7bGu9HwBaDh2oKJghACEhx58C+y60nyz9oJJLHpIzLL+g4JKS+Zc07//X5m+81F5CjksILVP1HgjWftozLl0IWihEN20QIegxSP9vL/+83KcA+E4cPnnJzLxMqDkbynxCgBs5Ksdz7IOTPoJIWg599tXImQXD9h4GgObTlR4AUIKFIuGCgo2Iw69ZXJKr/llV+kZpq3qDQ84ktjW73ymrVZ8iJGnMrNlpRFEUoprOjLsjIgDUfr77dCcQ8J04XHHJzLxhpPoMGN1NTR8ZlSE1JxuvyAvKyZZOQjBMA0cP23vYUDVqpOlFQec3H715nBautFRUt49z8Wjqo5MFM+xq7pbKSg8AQt6onPbyf53uRJ4H7+ED34y8anT64ZZR2e0Vm093IM+B9/CB4yOvyk//8lCz3gpFUU15QhQ+T6NWsCktX35+PO+6UZm7q6v1Zgoj87O9X39U1cnZeOI9fOD4yBkFOZ8dAQTkbdTvmeMQEJHnEKGlqrrdZkNZ5sHSX1HRd/pr8NhmsizTrYHsxZ6xK/SpgR8TrFvzjhSBQKBnUYwtDEBc4IYZABBCejAAjdH/oU8LP3fwPM9xqCjkHCNWSZKEKHAc9u6upygYNC4o5whLf3X3kXD6C0FpO3H45CUzszP+f3vvHhzHced5/n5ZVY3GGxQAkuCbhPhaihQlkRQpUrJlyRQlzWj8kGnPRmzYE7e7t+O7tffWE3F7Ebe7sXMbcRNxM7OxM3Gj2Z2JGO9e7NimNH5ox7ZMSZbEh0RRpCiR0poUCQIEiQcJgAQbBNDo6srf/ZFd2dnVD3QD/QR+n2A0G9VVmVmZVfWtX+Yvf4lXb3j9Pbf2dK84MzyxYr137a1poKThBETghByITkd9SyVlNMaw0kKhEESj0cTUKfNVbGmnc2u8vXtj0+WPzflMiTG3qchUMk0Csh0HZEwmrIXoRBTajZlgZuJ+CdWxMh4Z7btzq+8iNW8/9OwDWzsvfzDi7+E4DnjJNCNR6Egkk5I7gDYpzUAmlIxAk7Auxscm1F/gRl1oFL5hA0k3TiIAbAw3QqRnQp0ZQCzqQpMFQOn5AhDcGbvT2NkuaEIiAAyefPkIEEDL5kOH2iFp4ljWLJe71PPKUgvv15WMycQJujMuNAmjpbK+OiMiedd7RvZ0r/hAXSe/ngZAagw3wkT6CWbMOiVB0bxi06bVbQ3NS5e0hMNwA8gJtPsMtCcKPDUxhQTUFG6Exq5nXtyaTGWgLjzVAI3LD35ls7ExFI97xokkHD0RQTeHigYbi7rQkPIy0FDXAJHIXU+ZzBSdikE9SiICkp4aHZOSgIjiniSYjNyTHmQdbyw6rF/pLBzbDIxhzeImW9kYnQwzK2yYQYmn01S5u52/1I8Lhtd+QRAlZMZ13bq6EA+nlx/WrzngB2cA0O5bABBzY0SIMNA3tG/9iuaxhEMjpgTkADfmQri+jiCqk8iUg+u6EA7XAcSCvS0DZ98+eXfHoUP7tlz91W/uZTiW9CcCeOCBcASQRARwwg7MEmdx5aNf3jH19i8vjPp5TvQNTm5tsA2LSqIEK5BmhtwTf6econAQgJCIVCRKRABoa2+GgQghohMOgSd16Itk3arxtegktLQ0w2CEAABCYQc8adq9kIyiATjd13dnx5ZtLb3nI5i6zpg+E6Ev+1RTSpmsRCSlWfz0wiMACL9xzcLnRjXoQO9wynWCOBmdhObgCWbKOmVQjjp2vfCFpcPnLvT1jn40Edp48GALgMSUdq93gt0nruvC2NlXE6sSqNQo3L0Zxs68+ubVqF9PabFGlGlGidK2tDTDYBQAEUNhB/w131Rt34tOQnNTo/TU6Th1DnhxKQlAWORJQiJpWwCUkDkpyaNkQJRSw/qVTpFloOLE43HPK+ZbVK0IW11dSP0zv6f/qTcyCwY2zDSIaBVCQcIjhChd4vMhsMClFjYpScqU17EcWxDBcVLe7HKsm8mUCNYvmId+IQKIxg3b1lkD10bUtKqBq/2d2/auk33Xo5D6dksE0cHrd9o3rG8BDK0+8OUvPbo8Y6o0M3h9/L71a5sAnJV7f+u3Hl6ajDnkAUxc+OCz0I5H7w9jciJXMlYhJewyIICpvp7Rrq0PdYYBsG37I5vqc1UIEeFw3w1x/+7dK5sFEBGIlnU7Nzi9V4YhkSYQTPZeMdPcXJ8592DK9yIT0L5yZRgA69fsuL9R/9jYvWN1PaJo2LBtnejtuUkUHBdSacj+3qGWLTvXNVoI1pLtj2y2+vtu+dWSMqyEiADRy6fOe1u/8OTWzgaBiCgalqzb/dgDLZORKRBCYKKQrhsDEBlGLz0vESaXAGAiEslc+JVbH+oMA4m27Y9sEr09w2bhjaan9PCDONiTep3IDCfYexMmJsysuxuD1dvY0RaKXL/Y0z88Lpu37dnaCMIRk70p7X5/OKUmASDa3zPUvn33ukYLUdQvfeiZrz59f33sRs9w+44965tsIUT90ocOfuXpjfVaXISwEOOquohA9vep0goAbPkHO+8X1/tH9OkTkXetb7hly0Prmx3Lcu7b8chmq79vREzem4D2VavrhbAa1u64vxEAE9GDCp1cPR9YvzJS26VnNKZPSMA/ZA7uIkytwIaZRgjhOIU+0KxSzjezXDdehgG3wEiLFjbVDalDEs+6JaDFliXK8FavBVXHRGYWIXPTL/3CnYwF4sXu9J89+sEtSEynGr4+sHd9y/nj0WQUEAUiQvSzk6c7nzp4eIflRa6cfOOm4YxnzMqi6JVTZzo//9RXHrC8id5T79wyffaQaOzjM/2/87k9a68d6/PH7yDNTxIBcebqsXfann7ihcOWF+m50BNZEgbKMXRG3s0P3ji+8ZGdT/7OnkTYv0/f/eVv1ChaYmQKoilpXoksCYN+4KT4FupRFAAAGDp3euSpR184/JgX6bnQH1lZn/jp1vXJTc8f3md5kd7Tr38wYh6eEhwf6cZ7bzTt23foxT0WeJHed4++P+hhizZNTRuYEBEmLr3+6tjGRx46+OU2dS5jfZ++8bPeuzPCatV7jt0Yiu5/9Kuf+/Dv3+lL5hWPe9IYNUMc/Ci18OHElTAwHN3x/OF2y4sOnH5dxz7xy5CIrNhx/sjJweAiAQDmdSIREWkgeIJDUoihc++PPO1nfd3PGv3A9JNXLvSs23/wxS3gTQ9/+sG5oSe2LGnDa71mG12dWBJO5o4AAG7vyaOhA/sPfXWPBV507Op7716LW3Dj1Jt1e/c+85XdFnjR272n3r0WNzWIaHxgKLr/sa8/9cHP3rx6/b03GvbtO/Q7eyzwJq6dfuvsTWkGQbFw8IO3mnfvOfiV3WqHX58ZAcu6eeHM6Od3//aLe72J3k9vTKwMJ2wyFJZwLBGPe5TJNC8urF8ZwXXr1kOmmbgaff7571YiTH+PHNnlcAvJ8ZTPdmo5+h31JZJ7t9KhyqxOKlD+mZkMc8nMjeZRJTXecjRHcZftQ8RQyMn4U610HhfK4jTMsoXbVktRFpoaUcpUnGyJz20cLLAqWv6BwvPHtEj1TR1IXOmH+cBM32IeqMtZOttSZ6H7QTPGuSquMLF+mdS6fhFRKOQgokohxbWMiIjU2dVt/OIB77hyDdPedKmhEZOxHAJhOYhIzYTJOGfJdeOpcSaSsdTV0druUoWRkow5ZZ27v7TPPfbquTHtxJfUL3O5KjXG43lx/RMkojsm/kxNc6977L+fG0vJPXBe/gw38zQBAKB5y7PPqZjwicPTnOj8GU6QrA3fMqFE2A+SOl+zqn1XxpQcEVE9u9JtOT0Nzx8xIwCQMr0azTonf+iS/AlyyetB7SxW739Unjw1mBKuUx2rrxNdw9qT0D9Boc9F10rgBcY/KlEAtfyAlNKYR9q550v73JM/v3AHASAWc/WlhQhKv9QJptd8JgEiz5O6/hDRti2doH6/QgQhrEB7Gc0UHF3UKQRWfGb9MvNSX0qnXzU8bpbtPay4Q7GIOIcXvvKTfqtkvHl4DG3BsDgNsxzMbXnoPKnaaszxdNICpjUgx5ZsiZd63C8ejy/OWCCsXyZz0y9Mib+X8n4PiVf5lk3d0P/2TPolpi0o88U0sBsRpQdoMY8xTDsdBTFozyikJOza9/V91nuvvXs9ig0btq6E4VO31SHB8C2B8T2VZjLKopnJ8n1ffywlzffG9Ju6WWAjEIhvjZinkxaGBBCNlZ1TCpm0PcxcVJWnn0t6AZQRJYSwLOGfGqmrNGAyeZ7UD15EZS1Q+vLW6n8ATB8qDDRo19JY77ngsUSE2GxcJ2iYZ+B/oh4fS8s6cKbKdDTMwuX7DhtttAKGT99OWEam3QiAnucFriIhRMZ8AgaVtiRT2zFZBs/TQUQorUUSe5vuguZ8v/RzLCKsX9moVdtMCBSiHIUvW0bzRPdBBr4o0kfMmJqGDbOMoNmhmgd64kHFE58zGYtk3vuO4wRcQdK3ZOveK9uUg8UG61eAOehX6lhWcugA9ChNy9ZDz23zzr9+dDpoe6S+E6dsFEL/hP735I2vTUFEBAh6fBlPCEwd7iAAoKEz7/Q/ue/5r+2zwJscPv/22aHsjwfDiALz7TxQSBo+c+z6F/bqNN86O0SplZA6MAipyRkmBwVudX+IzBz+SpgcUiYT8Qf3wLe4zLMG83BtBhCBZQnbtvQQmU5NW2jguzIGqgSSJgQahdeWRnIYMzAEpP4cOPtBhqZv3pLxOgkMu/mnoKNWpphqRj0kNhBRIo3hlHb/5PhHt/yzNtooMbhqXmn+d20lBob7wCyY2Vi6BdMve0z6pqoKTxZDGDP9Mt4gpYD1Kxu16tM4N+bgE5InFfcJqVQKs5Kj1Yo74pxjutEC82lc5IZZDp/GwuebBS/CiiQ+H9QqhWaa5haFepsxu//TtwAAEahlYXQ59Zaio7PI7di8UH0a5wbrV54pmINpAfe2QrMoin5pH8KA56RZsEL1K5808ymbkVT6LKySUBH9MszRjBU13+skW6bpbaQccZWVFYslnzmsX6xfJjXQo8bkQ7ZexowbyzZ0Zk5pyPSrXaxHcO7HvWUJRKfU715lQ51pxnkaigVsmOVA+cDM4aiKJz4f0nNwXTcQgzj9HszkppXBM6QM3Y56js3ivGgZRSn0K2BpzGEcoIj6ZQ6wgB94XVsCc9Ov3GnmU6rUpMrkWlxZ/TLHV/0tJRwvSm8j/Wf6oBbrF7B++bBttkDIJ7ZVmb0ZcwubQj2m53lN59MPJwTqofCFzaJ9xy3pWddQlRJRiToLS4GUvkfOopx1xihKql9zM1eKqF96nETZTgEDYG76lTvNOWDOHKugM1iJ9CufMyruoBlkaaNs6bN+KVi/FLVkm8XjBbtdYPbYfTkobvzA8mD2Kc7aBwmlt9Ns287YtwFpnRm2bQXCARUEIqYLW8aMhEDbtheScyOk9T4uWsOMqVEWTywQ1q8cFFe/5v96XXT9Sp0dl/JlzvqVLc1CSRvAmVsyc6Gy+lWWcaFgG9X0JCgmAMcCYWah2tY3C/joB565gS5Jx3Hm3FMSWHAwMG8k0CVZniUvKgUbZgzD1CLz0S8zskWxypO/fhGRbduxWMycWZR/YWbVL7MkKgRIeV7uyQjnmO4HmO0QmMf4Wyn0SxdJx3dJjdEyxzQDo5QZBy3NGCcF5ZVeZt/dtAiFz5Fpoc3NlJQaiK7L5ENdXcj8l75FbyxDYSwrpSPQdeOBZ67ruqkBW+f4IAh0QqVP6Pc8z3VTrLFA2WqXQMuyYVYQmEoRd2YKguuTgbnqlz+9aotwEn8WpTBz0C9rxb9e8bXvr/vGHzeGC8ioAP1q+k7HV/51CMCyrDIMivpZNG0+dPixFYWNpFHT95Z/4w/ryLQuMlBO/aKm73X97h/WEVDzv1z+jX83a9lmT5BozYHDLzzUrg2wzj1f+vrXH18n9EBZ+87f/sKGQi6GtDJvefbr+1cQQPNm9YVUaxjGf7H0az7NvcgpnX7xuNkCoarWNzPXrJCSMgazcl3XFFohxBwezYHFMTJOJ5NSqkVR5pNRlcOGmUm6FOVjUklJAZ8zRMzo2hSAjBVpKJV5nERxQMTAvGoTNX+6suXU0cP4Gl7MzEG//DvumdYvfdU583ujN4p2GReqX0Qb67d106W/7v34hB58KDQjyK1f9/5s9MeJQ8pzm+iHBqbG35+diT8Z+kHiwDwp6b2PqIqCAACRPxn8WyhKB9utobH6da1hGJsGQGzpaHcnJ7tWdeG1QQAACLe1uwNXpoNLouVXYEREnLp89BVAx7EtC0HYISfk+F8y+UbOR798tbIFAgoLkcoWGCY3i1m/kulm28M88zx3Y8pP/uvDQOkttNRop1mjA5Gx7uGcx83M1LIhpRTCSi9bjcIr1GmEWhGmGGNaara9uSWHKpjoxWfUX4Ff1Vzh8phq6dMpc58CYgZ3Ytsua4ed5yXm6mR8UBRXmFi/qpZ56FerUw+QXAA6sWSWeccJgXqYCxPrg4n0FjfcBUnKxHfzfSvgxiYl+fm2WCGIjZ1QgyhmaoHQ7aZHovpiXPaovuuhGL2nlBL8lYXTB3wCaQYKmVZsAEAiCaCWtBKBclJyBS1ATK6QbKaDqSEudCWbiUDqYmX6KCKano7qTjM99pkq5cHDzRNJrVWknGuaJRInSsRITPagmVU4e46QxszIQGRX133QO4gA4c6VzsC5T9sfWXofDI4BAHQubxj6zQSomob0GjZzDOiXrlVSIfiTPqIZrlhzu23b+hZQf6qrJVt16Y0AiVj/CIBCOI75/kbqdjBLFWgL/T3V5bJg90jWLxPbzyAvg4/7NasWLVfpXzL+WQ1QUV3n+e1qETKHNVtyELgYi3JtCmGoa4mxLGFZGZyWMwaHQMRQyEEsk59zNjwvuIBv4Nc8Eynibkz5KVS/KLH27q6Gg083A8Dj36dj3xq9AdD2naWfe6ShEcC7e/f4X9wZugTN31v+REt0uqtlWWjyw4vOw62TH0Dzw10hmJr88OU7cHDpw10hmLp39r+N9JwE6K7b9Z3lG1sFgDt87s6pl+LpOtX2naVPPKyyuPfB/xcZCDUe/KdLWgAe/37zjaN9J36g3q4RkWhD3a7vLNvYagG4Qx/eOv7nM3EiIlzy3WQK7/3nu8OXsPlfdOxrmZ5e3rIsFL3lysv/5ta1QUQEeKDxmX9mnf7nU/C/dT7TEnnlD2PY4Gz8d8seXhGy3MkP/stIz8lEbRhpRo6/dGf4EqS+QDeu2b3/kTVLQhaANzl07tjx3kjzpkPPdY2c91Zs66q3vMiVk6+fGXIBnOWPPH2gu8XyIj3nRxLnbLzNN39v+W91TH3gNO/ucLypex8duXXpLWz53vInWo1Krr/9t/837v3z5sF/M9I/lDyR9//X8dv19tr/Y+nuNeEQAEBs8NStY//JhXr7/v9Tn9StKycAuuqf+MP6z747NjQFAND8L7sec2++9mfSbIhgSV6+denXAECt/3yZfw1ETn3/zvWP9PMFW/6g67da7vzg385gg9VdeI4qEbVhYmwstrHzPhoYA+xc3j7SMzgS3bGpsxnGJhA6l7cN994GQGvJxgMHdnQ1WuBFek6+fXZ4BpLvKnX3f+HJ5guvnb9NINY89juPwIevvtcvidp2PPfgxKnB+z9/3yc/PjWUzDfFqvcTcZbufGLv+mYLvOjN37z//pXbHhCRaO3e9+i2ZY0WeBO9p45/dGsGmjY+9cVlo5/Irq3LwpY30Xvq7XM3XQBn6c7P7V3fbHkTVz8ZgQBi9f5nl/X8/MNbAADQtPGp3fL4r6/MAIi25Hn1vv/O6evT0Lz50HPt53/07gAAUdOWZ59tP3/k3cEChg1Zv0wW13wzy7JEJhbAHKQ8nfXNP0uHea3msL7mP4Rl3hU5UstzeI1hGKZqYf0y/yQCxDOTv3p9AiBy7FtjA4DWt5Y+twM+eanvB9+69np/+PPfbW4lAICWteGh/3rtB98dHXQBuhrbjg+//O1rp+7W7/5mZ+PRoZe/3f/+3fo9B+uIsOuby1eNjvz4nwz83f8zAQ+1de8yIlsQIqD1zaXPbodPXur7wbcHfn09tPd/bu345N6v/nIsAhPHf6/vxN+mDN10fbNr1ejNI7/X98M/GoeH2zftRkS0vuWn8K3rb/aHDvwvTa1AANCyRhXy5tme0D940VaDG23Pt8LFyfFk7450vtWxu3HitW/3/fyivftL9SEJAGaa117vD3/+O82tydESIoLwxv37lgy//dMjR15+5ehlr2vXtmXK4Fza2XDx6CtHXjl62bt/78NLAeu7n/hc58ixV48c+cmp2PruFgi4tyECQlfbqp6bR77V94sLsP0fdqxagYiqkvt/qCoZAKaiF4MnMnFbYv0/7tzfOvXr7/b98NvXXrsoV+xtWU4Q/sfmSTWGgWhwunekYc3zajjJXtVNvW/J4IBPoCS/27l6hbD1NfDt/tf76/b//n1L65P7+wNTMvQ/zSFHvz7Vv5GBkfqOtjAAdC7vHBq+BRO3x8IrO8MI0Hxf2/jACIBYfeCZbfDpay//6Mgrbw7e98RTD7aSkU508NrU0o4mAID7OpYALGlfQkSwZPWqqWuDsURRc7z6ExF1Pri/a/Tdn/3kJz/51afwwMMbGogIxMq9X9gCF9/46Y9//LN3hpbs/9z2FpVMZ0fDpTd/9uOf/brHW797RwdA3frH9neMvvuLH//4v592125oThlVJPIGr91evrJT/dm4fI3X1z8DAGKleV5tjz2zZymkd0EW7A3LGAQ8gopDpU8qK7ZtOY6d/m/W1UWqn5mZmP4X+DPjxpIWxhzeDQS80gRc7XO4PuYg8NgKpJmxDHPLiGGqk3zELxRy0l925xCcvRSkeaVWnkpXSVZYv3LrF659oOnexTt9pxERxv9k9JLd2v0MACDcvdd/HGAcAADu3vvNLyRM0fioC6ORz94mmJJ3Rl01C0m6UN/VuOEZyx6aPvlPRj77wLR7iQDXbm+MXLzTe1qIKI3/hzuXoXHDb5tFSCmQdKm+q3njc44zNPnO7w395rQqZONkopB0509vf+Y0rX1KFWzy+knEuzD+83HY0tBKAA2hTd2xT19GSyTv8hVr6kcvTk5Mw8SfDv3wDyajEEgTxv9k9JLTuuEgmCP/0cuvH3n9wrgEADneOzAJwlKPjjt9F0dmEOV4X38kFAqJxvXdHUO/OTcyAyDHL3zUm7mmp8Y/fCkuASZfGu+FprVP6komGle2HKJIPxGJSNN/NvyD70bGIwDTNH5i8h6gBWJVykndmyYAoBuXZlZtqQMA2BNe797rvzBrSRrXPIlrtzdFLt7pPY04TeN/OnoJm7q/pJtPPS2FQGv12rnm6Lc0wu2hsfalbYjtK5dPDAwTwK2BkfaVyxFE+9LowDCiWLOua7Ln42tThCjHz5/9TKxZ3256GM4M3fDWLG8CWNK17N6VK/eWdbURNXYsi14fjOZp1kgvFl66bl17ix3rf/cnr392DxFx5Zplk70fX5uUAN74J+cuW6vWLAEAgPFrn43GEL3xvusTIceBhrXr7xu+9PFIFEDe/fT8tbTmlkPX7nSt6iQiauxa6127MUNEYtXarsjFj/rUeV04e8lbv2EZAAEkzF//MYraHs4G61c27FKcYRW6zzHlREppmkOhUCjgEyyECHijzc1kChzlOLbrxgMbQ6FQjkOYxUm6JOSYcJzPbpWiuI7BAcxgdCXCti2A6jItWL+qH/QHNPyLnwDACjdC0/ZVX/+b5H43OgCI4K47iYhAQAB33Ul9G0950ZRk6eZ/HDj53Y6dLy7b+SJERyNn/vPkrb5QKKSjdIi6BogMeYi2bRGRnHaxIZE9Eani6CcG3fyzwXe/0/7g11Y89DWYHr3z/kt3h3qscCM0phZyoIOIAO56UQEgAS5M/Y+7Xd1fuHeuo2nV0NTZUXPGEToNEL0r/aDqapjDTk/zRgekPrtE84pNm1a3NTQvXdISDsNAog6mIlPJ4CUEJMgC6foaOT0RhfaUalf/j8YmVO5A065oBCKzkvXOn0z9j7srNjw5ca6jadXQxPtDRADQgM1fbt6yJdTYWt/WKurhHoFIOylEJO/IxK2XmlbWz0QONHs9N6eBwJxZl7EkJOrqITIU9y8Jmo6JxuQ141cjWKGCczQqIXHtTd8aiGxbfl94oh3G+qMAAMMDwwdWdonYyvCtcx7J5nAjNHYd+tpWo63DABHdmjBzo9/b2xG6Bvd5I2euQteutrome5137Z0oOOpyzex55AegAhj56Nent+/etv+pBy0verv37MnzN92GukZoXH7wK5uTBwyGiQBg6t60sQwDkQALpOtHLIlOzMB9gTOVA72jj6zv+vDWRNdar//YDABAFzycHwAAIABJREFUfV0DTEQm/EqORV1o0s9wMsvrzzdLPwO9A+tXlpRLkShTTirrbpsRKWVqnA+oqwt5npRSIqIQIuB/mGPG5KzE457Zbew4toqsRURCiMCoHRHbZgsTHWwqfb5ynhMRs91H+ay8h35noflpfMnzJOZCPB4vXQ/iAluonalC5qxfqfc1ApB0p2D0Qv8bL6n4C4kdmr/n7w+JoH3BG1Jbd4QYiff/Xzevo+U8UrfjH3Xu+Ubs7/8oBhQKOUq/KDYFLSvqbMsDQERR75AHUgKmmov+l7vx/n9/sx9APFT34DeXPfa70b/7925qIRFBCAHN/wISgfUsIqCBczM7D9TfbmgcPBdBPxYHAADK2BSEW5FAJsoMiBA48UDlICJ17HrhC0uHz13o6x39aCK08eDBFqMijU/wwAMREkASEMCpc3T9mHSEmmE6QoiI9SHykpEPzTYhIuj/cPrBA+GxhoYbH44SCCFkx/dWP71i6sP3J3sv3Im0Nj7zzRACucGTIiKAqemr/cs2fOnuWLe8+pJExAyv8oGSoJyZhpYuG8hVVkF9SKa9XCBCejXmnWMiBQDEe7fHrIe37V7ZPHx6jAgR5K1bd3aufshrvnVpElTgzbEzr755NWq0i35cIyLRzI1+8fCqVdA0emniHow0be5eU0f9709LzyIAIinduCSQXtxTX+JuPJYSYQUifWff7Dtrh5o7Htj7xO4dg39/NuLG4Pa5n7/dOwMQj/sTopq3EFA8sSZDXBJI6c14cUDLc+OEAGCHHCAizyM0dGvw2s3da7sab6/1rh2bAUDEqegkNLc0w2CEAABCYQc89VolHAQgJCLHgoTFm1N/Wb+ysbjmmzFlIz0csGUJ5X4TMMyI5jVH3/O8wL0vBCrnn3R3yoxBipnaggg8T8bjnuvGYzFX+TjFYjHXdeMqkK16jfJjS+WZrOvG/YkEyX+BxfGyF4mISGWqChCPx13XdV03Fov5JdQFlEX0wieimZlYsdMEz5MzMzGOr8NUOUR3KQYo6gGQ+i/e63i4ff2jAAjh51oPfX/Z/du17WEGUUydQ5UYPEEUovuP1z7/rxxR77mX4+NT5LrSfzW3LGHblrjxyVTL5pa1uwHqqeW7SzbCZN/bMtPNh4ii+4/XPve/O6IeZE98fIpirgSQ11IK2Xzwbzo2PJA8BhERLOtX0ZGujkdaJ678xExTenE50D/dsaWppQFD3+z86l+1dzUQgbx2cdI88Wf+Ztn9202DorGjLRS5frGnf3hcNm/bs7URRCi5TpoyJNX3qb6e0a6d+1aHAbBhw7b19RlrvaH1wW9aiND4z9rW00TPT/3nrB4z0Xn/Ymqkq3NXa+SzVwCAiOyOTivSH7nyX6J3XOeBLy1pAnS6vBupJ7WiEdT0sMELE0sf7VzvTl6/AJl72VJKErnyU9l3/l7LliXrH0VsEEu+17GZJnvfChxDBMFqzJKj0ZNLppqorkCAW4MjLV1djWMjY4mwk1O3Rrw13cvHBm4jEcxc7xlq37F7XaMAhHDnzi9+5anuMEBCv+LxeDwevzfQH9669b6RwZueN3rr9n0bNli9AxHSHYsZ6z8BIoY3fP7woQfaBHnuZGR8KubGYkQzN3qH79v2yJoG8iSEO3ce/OpT3eHk6GiG5q4jwvr1W9eFE4s2qLIpCYtfv9LfsWXPGq/v2rTnSc/zvOv9Qy1bdq5rtBCsJdsf2Wz1996EiYkItK9cGQbA+jU7uhshk1UfhPUrG/bC9t9QDV/pUpSKaj41InLd+Kxh9IjyGpfITSwWC4VCs45OuG68pu9VRjH/CyYjUsoSpawoyFAslJrrIKzmZ1f1wPqVA/9uOjM18MLSAy9ZH/zRzSt/NfLLhqVP/P7aR38fvampK38/cuUCNH8RAABQSjIkwlQL7epG8ct/dbPt28u/+heWBXJyaPzE/+ul6grSf7vz644lj/7TFbsAvLv3Tv2n0YEBgFWJX1O8uci78tc3l/y+Tm30rT+PI4IbLOStzz4WS76oj0JEgOnY5euybWr6rh/3XOc//dcjp/5V16G/aLcgevnnY8PTQiC5fzXyWkPn44k0p6/8fKTnk6RrJdHklQs96/YffHELeNPDn35wbuiJLa2tMIr+6fuDMIA4c/X4Gy1PPPnC4X1epOfC9UhXGIgSizXrkxu9N/nwqm88id7dyKm/vH1zEpohvZKJCGBy5lK/bJuaHE8MoXhXTtzd8PyKw99Hb2ryk7fGBp9fsmQ79qWc1O3haT/C/s8nBw62NH94M2p44qWQWpJbkwD/dexoR8f+31/7KIB3N3LyL8cGB7FFjyX6A5vT+eaI2LLl0KH280dODKRfgzg2NAYrYWCYfEehOwPDsU2hgRGVS6z35NHQ/v2HXtxjgRcd6zl57OpMLOmLS0QAkYH+6I6VQyMA5A3fmAg1jw5HpITE+gV+mZNfDBuViKZ7Th1b8vjnv7w1ZIE3OXzunXO3PaR4z/FfWQcOfPGruyzwoqNXThzrieo2yrO5/UsaAYavD+xd33K+P0qelIiI8tp7b4T37VPnFel99+j7Q1KIoXPvjzz96AuHH1NJrQz7EXRmhfUrHVy3bn2p82AWLZhz6UDPk0W8J207w0CZgqpgjUKGYRimWPivfQhAUpIQqB/wSnGMjep1MzlVSRsb+lNNTcHEukxJ5+TA6r3mazERxeNx9AOaI6I/u0b7NIJRJFQu/TqpQCEty8qhX54XV34AYLhJ68k86uz0e3CaKQW6otSeUkpdM6ZpagRp136eKStiIQI0f6/r+dY7P/y30ZT6SKlkNJa9UouIaPdyf02RZEkwseJccjIYolqBDRFBbPyPnfKlmz0X9U/JomYtSbI2fIsuWflmKA6jujLnKCX5AcZIN655JQQsdyP95FWUsV387YFpkykpm9Z1Ns/4gq6xgppbfwJQ3cYvHvCOv3k1Sv6kSn2yfiWLtApJWYYuY+GZHPB8M6aEEFEsFtOxnvVzRHmdFddYisfjnoc6orTKS/oUMSOGYRimGtCvtlImIhoIIfQbshkMwJgMpv4Mfhr7JG0A13WVpqhkAQAAlX7585TMF+7AhKvEF9NigeRk1JRCxuNxKbVQJkxE5SOtDRgzmoXGXFZbp5kurf4oULIS0q0Lc8DEmIWVdcqu8bqv8w3uqdM0zVqzJH5Vm2ek9JoQH2/aCJO/vjTrm4LRCtooMgspzdx1PGed7BxyBEheJJBoenOMCE1TJ1u7mKWCVJs29UJK/hGwcwq6xqCQ5tafiM2buqH/7RmVsGGegf+pLeHMZWbmANtmTMkpm3VERGq2TxnyYhiGYSqF+Ubov9QCJAcZksMR6r2ZaJY1MP2XTjTfTSER2ipoovg2XuIolbL5oqxNqYzmTcZCAiT1Sx/rWzLJc0wdGEnJyEzT3G4WnIhSx7gSFahrKTWFoLUZqEG1PyIKEaxkP9nk6AykmByJ9PW7gbknEWHLH3T91nb6+K+HpjOMGmUsSaqZpC+JRPFU2kJkr8acOaaTOmiY/ASjswCyt0tg6AzSLjBIzoRMqaHU8cNCr7ECmhsAoHnLoee2eedfP5paJ6YxCf41pm6KrEkxhcA+jQzDMAzDMExW/HEhTDMhip+Rn7J+409x/Ct6SWbNcRHCdVJZeNyMYRiGYRiGyYUeZilLXoFRysCgUPFLkjvHxQnXSaVg24xhGIZhGIaZBXMeV3mGULIN15SuJDxAlA7XSZlh24xhGIZhGIbJSuC9vHRv6bMaAEUvCZsc6XCdVBa2zRiGYRiGYQpGe3nl+S4biI6Ybcwnz2TNeA9+rMiivVKboTXMspRtxCwHeVZj/ulU4Tkyi5nM62kwDMMwDMMwGfHDnYfDTuLPAo5t2nLo8P4VmeLO55+s/1PT5kOHH1tRqoEsatry7Nf3ryCA5s2HDj+WscyVQlejYVzNMR11jtRUdefILE7YNmMYhmEYhskX/8X9vp0vvLBraWFWEWJWO6rQZHU6mGlNs+IwcfEXPzw5mIiGX2VDSRMXf/mjkwPzS8NvDsTqPEdmUcI+jQzDMAzD1BipQeTAXwQ5uHoVGCtBZdtoLvurF+XyQ4dLMJzc9J6ICBBuqge1gpY+XJdHr7ilEEIQ+cVLW9JKlx8AdLKQssRZysJrerkwRNArAGeqlpSCqTJkDLhnJmsWRq8aB0Q6NKJZ7IAvZcbIfhkjSeTRKKDb1DSZ9ChZ+gJus56vsbyYThyMU0ueY1pVczAMpnywbcYwDMMwTC2h37kb1+ze/8iaJSELwJscOnfseG8EqLn78Scf6qq3pm+defutngn1jm5ufPvqPZWItWTTgQM7uhot8CK9779z+vo0NG8+9Fz7+R+9OwBA1LTl2Wfbzx85Gdn87HNdI+e9Fdu66i0v0nPyjTP3up89sBIADhzef+LlE+bwTfOWQwfab0Xvu39p/Y13X3k30v3444ksrpx468ObMVKWDyICNKzefWBXsvzvHBtZmUz2yIkbINo2mYefHZ4BAGf5I08f6G6xvEjP+ZFErugv/AUAINo26vNKHNW85dBz7QNnrHUPLa+H6NC5Y+dh+xMPddXD9NCHbx3vnUyvzHeOXY00b37ueVUb2ixxlu966vH7Wyzwpoc+PXny0phHAUPLzL33/Xc+uBEFoKYNszSK2iilbFq7J1gMspfvejqZ6YmLox5R0+bnnu/4+IcnBhGxdaOuJZUjNW06ZDbZlZNvnB2OpVX4seO9kUT96UEzseaJF5Z/9tPTw6o1Nx/aK986+tkMG2ZMuWCfRoZhGIZhagwigvDG/fuWDL/90yNHXn7l6GWva9e2ZQThjft2hS8fffnIL6+Fd+3ZUEdSSqpL2bg+JAEArTUHntkGn7728o+OvPLmYNtjz+xZCpm82tS4zdLOhotHXzny8q8+87r3PrT03sVfnhgAGDjx8omBlGEoRICWle1Dbx858sp7AysfP7QNPvmlyqL9c08/2OoPzhBBeOOBx9pU+V/+1Wde164Huu5deu3EAMCNE0dODgBaax4/lCxh++ee3tlKEN7wxOc6R469euTIT07F1ne3gDmihQhorTbPK3EUAMDKlW2/ef3vXv7Z+2Ptuw7uabzw8797+dXTt9t3P7BUSghv3L+vzazMB7pACDQqAQAAux75/MqRY6+8fOTIzy/Ajj0bm8wWSc+97bFndneQDM3eKGoj1m8KtOkDy0Gs2JWS6aYm3wUREBHEarOWVI5mk71y9LJ3/96HOgnrN+kKT1wwy9NbXN7oHVu5ZpnKonnlOq+vf4ZX92LKCNtmDMMwDMPUINHLrx95/cK4BAA53jswCZYF4ZVrloz29E0ATFx47cibPVFAxPpVa5aMXTU3EpFYs64rcvGjvilClOMXzl7y1m9YlrDE9Hs/6P/v9F0cmUGU4339kVDIQcQc6x+P9/dHACSsWdc12fPRtWlClOPnz14Sa9a3m+U/+qPU8gsgSiYr1qzrmuz5+NpU8vANHQ3rujuGfnNuZAZAjl/4qDcWyBpx9bquyaspRyUyvdN3cSQKNHN3LApjPZfvSqDo+FgULBsxvTBC+D6K5pCRJ2P1y7vv72xz3L7jL7926Z6ZNxGINeuDtXr/8vpVeTUKAND0Z4E2FRZQ3DMz/eXFe5RwRKRELQVy7F6mz1c3mRNCiH6WXuHpy1jTYN/YyjXLAQCaV6zz+q5Hs7Yzw5QA9mlkGIZhGKYmEc0rNm1a3dbQvHRJSzgMNwAcx4GZaDTxwp2YsOQ4DkSnzY2I0BhuhImeCQD1dh6LutBk+Qkn/QP9/6ciU+pAPbdK/UR62hUkp2BNTkwhATWFG6Gx69nDW5MlHggHyr958xpd/gFdPiAAaAw3QmPXoa8Zh9+os6Yt8FyZ+Ht6IgqGtQdE1FyvjtqSmikBTEWm9AlFo6kWBxFZLStTC2MOKPlnfevMr9596LEHHz+40/Kmx3o+OP7RsGuOKTXUNcBEJKVWG4XjOBCdvVF0nQTaFEbOHH3v4X07EpleOX3s45txnWVjuBEiwXZETDaZcY5gt67YtClY4Skgkne959ae7hVnhidWrPeuvTUNBBlmxzFMiWDbjGEYhmGYGgMRqWPXC19YOnzuQl/v6EcToY0HD7YAxF0XwuE6AjUMo/Z0XRfC9eZGAJyMTkJzSzMMRggAIBR2wFMmj3AQgJCIHMvMkwKfaohN5xJYdwsAXNeFsbOvJsaEfL+45s3qBKBj1+8Ey0/+cBwCUKbDqWHLNrBCAkgCAjh1DgS88txYxkyVqRYwMDBxLgjYuSetMBmrXU5dP/vmjQ9B1HfuOPDk3gcHfnrmlhEtY2omrValjLsu1M/eKIhInbsDbdoMgEiT/WffvO5num/n4E/P3PILNDUzCS0Z2zGlsRAQlgYTz3CORAAw0De0b/2K5rF1Xt/bM2oVuUzBSximFLBPI8MwDMMwtUdjR1socv1iT//wuGzetmdrIwhHTA/032nvXt8CGFp94MtfenQ5EFF0oP9O+wZzIwDJ/t6hli071zVaCNaS7Y9stvp7b8LERATaV64MA2D9mh33NwIkAyuq9/aEoyNAzI0BCVLBHfX6xTooIABE+3uG2rfvXtcoACHcufPgV5/qDqeWvz+l/CGLKObGAAQB4Mz1tMM3hKev9Yx27dy3OgyADRu2ra8PVks0/ajusDF8ZLrw6TErzFSYtFdExPCGz3/92e1tgkBGJ8YnY67rmskRedf60ms170aBxvZgm1ohqy6Yacw1ssyQY98tIzajbjKV+GznqBi42t+5be86qRwapUwae4GYnAxTdHjcjGEYhmGYGoOIJq9c6Fm3/+CLW8CbHv70g3NDT2xZ0obXLp94f+nTBw/vUNH5bqIQQNHLJ08vfcrYCEAgb7z3RtO+fYde3GOBF+l99+j7Q1KIoXPvjzz96AuHH/MiPRf6IyvDydDqSQc5AgIYuz4w/cRjh79wxh+jSgkijwAAbu/Jo6H9+1UW0dErJ471RKE5sevklfNX1h04+OLWZPlbWwFu9w9Mf+6xrz915tU3e3pP/Mo5cCB5+PHeGNHV42+0PPHkC4f3eZGeC9cjXWFQKwf4cf9jfVkz1QULfM9WmFF/PQE/fsnUlffeaXvi81/eGrLAmxw+d+zj8dR2Qbrx3huNZq2eHibEfBtlqud8z/oDKW3a2hr96NQ7bY8nM33n4zumcSSvv/dGQ0o7DnrYok3oZJP5iec8xwTD1wf2rm85fzyK/jIGLVsOHWo/f+TEPJdUY5jZwHXr1le6DAzDMAzDMPlieA8mVqlCRCmlGr/S0QXNhcSEEOaaXdqSAT/AIBEhioBfojFAklxlS2WRNscMdJGMNdASvo4qQSkTBwbWE9PlV78iJvc0kgUp9Sw4fxU2ID96fsCjMkOm/lJsOkfQeeUojD5xo8yJLelLpenczVrV9aYXjsvWKCpl34Uw2aZm/Zsb0xep89sRAdTadMkm86+WXOdophne9MUD3vE3r0b9OhS62Lq6GKYUsE8jwzAMwzA1iXr1R38BZn+ZZkislpzcIfG6r00JKZOeafpwc4kwnb5eMzp1O+g4gcrC0du1DaOP1EtF63zN1ZDN8uscEVFKUn+Zh5un4Oee/DTOPWOmyUQCnxkLo9LRBdYZZTROzJo3a9X/KaXwGRtFp5ylTlIy1bVkVmZqK8j0JtO2YrZzVL6LRATQvKkb+gdnUiucYcoB+zQyDMMwDFNL+C/lyQ3KrNLzgvRLvFrOWL2FBw43xprQNDz8wSU9DhMcU9Kv+P4AGqUmnviSOi6XDBkCAP5RethHl5/00J9pq6jDdWp6oy5hOumZZhvp0RaOWRg9cuUfiKpI5uS6oMFqZG3UKqpGSVmcOlOjqI1mucw6CSQOqSafWSF6hFANdJlNpkYIc5xjIsGmLc8+/4B3/vWj0xz/g6kA7NPIMAzDMAzDLHa0VanNNmMLw5QJHjcrDEQMhZz5pOC68dSeIYZhGIYpOaxfDJMPKQOyaXPqGKbUsG1WbhzHjsc9z/MqXZBZED7aZ0D6VLpoc4cfstmozppBRNu21bR+KSkej1dhIRlm8cD6VUGq8yldDZSuZuYzaMb6xcwZ9mksGD9WT8FYlqWDR1WzvAkhbNvO9iwigni8JrtOLcuSUvLDMR3btuPxeKVLEcSyLNu2Ahur+cZhmOqH9Yv1a4HB+sUsPMoxbiaEsCzLn4sJACCl9DyvRp8yc36sSykdx1Hypm7aKrxLbdu2LAGZNExrnuPYnier8GmYA8uyLMuqwgqvOLZtV4MnvbrwVPd2PB5HRHWPaDFTUmfbiRcU27ZVp3jNXYpMbcH6pQ9k/aoUrF/ZYP1iFiSlHTfL3YNVK4O8c+5oVAS0UIsHVF8nii5bjkkFujeohp4pqsw8UyId9bIVi7mVvQ1DoZD5lFBBjYXAwA2i2lHF7ArsH4vFylheZlHA+gWsX1UA61c2WL+YhUoJx83Mh3hGhMBQyKn+J47jzKuWiMB1k8+OeDwOkKiZqup9FEKoUuV+0nmeJ6UMhRzLElKKKm87MMS4+otaZpSw6dV4KoV6/ZWSXNfVpVLaFbg1PM+zbUu775v7V6dbC1O7sH4pWL8qC+tXNli/mAVMqdaenlXYNI5TFUPS+aCXs8zznwIRHMcxzzEej3te4jlr25ZlBZ2SK4Jt2wDgurP3BBNRPO7pQ6oZs5e00mWpLrR7UsUlwe/qdtWf+ktuAvvn+bRhmHxg/WL9qgZYv7LB+sUsbErybLIsK+Ol5i/rHtweCjkzM9U+pDuH/lFEdBwHMSFvgd5HosRj17Yr5keuplLoGd7KWzqfAz3PsywLEerqQgAgJan+yBKWtXDMybgVf4JXFVrYoLq7YwNTLKrkLZBZ2LB+KVi/KgvrVzZYv5gFT0mM9YzRaWZmYoqZmZixNLs+pNp7sOYAEcViMa3ooVBK76Pnear3rlI4juM4tn7GQYHeKebOQqDj2I4zr5VziosQQl+H6dfbYsYUtmrojlVl0BeP+qLuGrNXXr+pqJ8C+1fDiTALA9YvBetXBWH9ygbrF7MYKH4sECFEwME9o/93utNI1XY9qq61+cwrMKeKmrWh66r85659tXUwKyEKdr7Xh+hJ81UyqzX9ItRU//yQkmIKG1TNTReYSw0AMzOxHDGI1S2pqZKrjlkAsH6lw/pVZli/ssH6xSwSrLa2JcVNMRDSNB7P7CogpVROBRoiqs6YV3ombo7iqYioCkhdVB4MDwrwVylR2xFRCXyZfUJUn5x6IuiizqHyzWP1OVa8HVnYshEQNimpSmrD8zxEVC9bUkrlgk9EUkpEgZiY8K2bT+8PAJ4n83TxZ5hZYf0C1i/Wr6qE9YtZPBTfEyMwMTrHU1tFrcl2YA2hJUqR8ckei8X0k6Xi8xPUOHvRXdjj8bjj2KZ4VwQppa5e82me7TVrkRAQNqiaOQzmEAQiWJawrBD4Qa4DupU+XqH2r6GI2Ew1w/rF+sX6VYWwfjGLilLYZsnvubufAhowZ23TB1Znt6XGdV39fEHECpbWj+Ja5Ae97x9SRe8oprBVSaznipAubBUPPaxI9wbRaJHLB8sSQoQq6xmSezksDctwNcP6lQ3Wr/LD+qVg/SoDrF9VRfFtM6KkvBWkVoXeaZZlBbxKoOrXA3VdN+BqXOWYpa0S3+780RP0WdjSXziq4fEaWBlGkUPtTAI++tWwSkw+wgYAtbKw0uKE9SsHrF/lhPVLwfpVHli/qopS2GZk9iDm6GBTru3mgXlmkXGSpZ8mhkJO4G5hAkhJQuAcJk/nRjVo9QSVUs4DLGzpwpZ/sOmSElgZBrKoXTrpSqbeGi1LVFCy1WMv9yug8mmpXf+3BQ/rV/XD+rV4YP0qG6xfVUVJbDOAZMvZtp3xMg34uEPeLgr5rAoqBIZCpR0gztF9aNsp0psxzFdl8TxPCNu27eJWkernqxIhUULLwpbRRacahC0j6WqXkWpQsvkghFjMl2U1w/rF+lXENOcM6xewflUrrF9loPi2med5pvYIgWrZSnMftailuSXPzqpsq4KmgwillrfaRUqpXHdCoZAZg1gIMbchdTMGcZU8N23bZmHLNneiGhxCFiq5V0lSPY5CYF1dKJ8pE9Xs4bYgYf2qfli/FgOsXxWB9atKKMm4mXI50FtUQ3peIoavEGJu3sOImO4Koh+mOiapsT9U1n+3mtFxtwLheoms/PUg4JxTPct0IKKUkoUt40/V47SzIMk/lgDi7AEkHMepkntqkcD6VROwfi1sWL8qBetXlVB82wwAXNdNnxCZo79Qy15u9NRYI6Pgch+BfGt31LgMuK4rhLAsyw97RUKgbVtqwDp39yEi2ratb2MpadZDysxifqfJIWxQfTWj3KvmM1NfO2gtvB46duwvP6xfNQHr10KF9WvBwPo1Z0pim0FC3nKNjWpUZKp89gzcrhnXYYzFYmnyVkBHWv54XjLrQJdnwC+imod0pZRmUZWvjhAohJ3tWROYqFCdq2FWc52XmtzCViWhhxWeJ3O88qZr3qwqWIWXIlOLsH4Zf1bL4yId1q+FB+sXw0DpbDMimpkJykw6+S+VEAiKlWNJeLWCpHlgKbTNLDYimkLuebXqJk5EsVjMsqxAbWfas4ZPcwGTW9igyjod4/G4EHlFHM4Houo6u4x4XvJtUgiR5+wjpsywfhU9xzLA+lXrsH4VJ62SwfpVNkplmylisViOeFD59zhC2sqeOZ6qAc3jcJ+Fklu0am6VmMXDrMJWPTPdNbkfEbkJ9J/WhF97oKefta2aYf2qRVi/ahTWryIUqMSwfpWNmqnZgiTKvOhZ2pjFwKzCBlUTHjoHytUqd6govUO16TTDZIP1i2FywPrFMCalHTcrIgEn49xSZ/5YNc7JNUO2pVF1/9Aij+1bheQjbAAgxOyrRgY6xsqM8hJRkfGy7aN+qgkPEIZRsH6VDdavmoP1i2H3rPRQAAAMdElEQVQCZLbNlJ99wJnetm3lxl2RsdeAtuXwwg/4mpdh5igRxWKu+WepcywpqmIzyhuwsFUfeQobJKIR5NozxzSYspGnl0hNeIAozDh+5sOBiOLxxK2UvpYxM2dYvwqC9YupIKxfVQ7rV5lR+pXZNiMiVdeWFbzIKvXcDtxyQqAQIuN9GAhVXJ57tdb1LEA2eWNhqzbyF7ZZkZICa+wyRcHzvIzPByLSdxNrWxFh/SoU1i+mIrB+VT+sX2VG6Vdm28x13WymfwXN/UDEUsexA49aIYRt24FB7xI9i2eNBKWpeEfO3EiXNxa2amMhCVuhM6rnPAObWfCwfs0K6xdTcVi/GCYdpV+ZbTPLyuwPACVbbiUf4vF4oB/Uti3bttQ68YgZXJH1kGvRMcMc5yYWc2u0V9KUNxa2amMhCRvDFBHWr1lh/WIqC+sXw2RE6Vct2WYA4LrxdFHJdodLSfw4nie6Arkmq4qFJGx5rhI76/5VixBCv92m+bYlhi84VHoRYf1iFKxf1QnrVw3B+lVmctlmOeq5sk0gpYzHvWzTfFP35K6U4sCqVm2oZ6Xn5erMRsR8xI9vkzJgPq9cN26u3Zn/8AWTP6xfjIb1q9pg/aotWL/KjBKp2qtZNTEx3S8/dR/J8UmZhUo+YYItyxJilldAFjaGKTOsX8wih/WLYWYlWyyQDK4X+qdSlicvpJQqkkm2HcogbGbQ4dzUqLM+U9PkcOtS1Iqw8ZxpplBYv2aF9YupZli/mEWL0q/MAialnJmJWZZlWZZSECLwPJ5Nm6QoiiWlrIZ3BWaBIYTI7btVK8K28DDfyNlHv0Swfs0K6xdTtbB+VS2sX2VA6ZcNqSt12raNiOq6zyZmjuMQkdq5Uqt5LpjLokYjFDPVjJ2lz0VRK8JWc3Om80GF5qt0KRYUrF8VhPWLKTqsX1UL61fRyaZfNmRaqbOuLqSCRJlPXiGEZVn+BE0UIqS7JMtPDmkrUXnyXxCGYSpIxmDcmloRNobJE9avfGD9YmoC1i9mUZFNv2wAcF3XdP9QCIFC2OBb/+les4hApAJPldurIbfMlMg/3rIEL3zOVD85Oh1Z2JiFB+tXPrB+MTUB6xezqMimX4nbQLl/FLToRAXvk9zzRNnLglnM5FguiYWNWZCwfjHMwoD1i1lsZNSvlC6KgpzgK+UxP+vCF0XXtgXpN8wsSLJ1OrKwlQF+UFQW1q+M8GXJ1AqsXxWEHxSVJSBJIvW3ghIqSnkKxnGcHL8SccxfZvGS0V2KhY1ZDLB+MUxNw/rFLFoCkpTopVDzpAtNy3EcKWU5AxM7jjNbcFV2CGEWKRlDD7OwMQse1i+GqXVYv5jFSUb9SsbQn1OKKIRl21Ys5pa6tw8RZxU2AOAVbJhFS7pDCAsbs+Bh/WKYBQDrF7MIyaZftvJx1MKUv8iVwfMCfQIxTLIhJbFDCLM4SQ89zMLGLHhYvxhmAcD6xSxCcuiXTUR65U3LKmBduWwre84N4TOfaQDlj4bMMFVCoNORhY1ZDLB+McwCgPWLWYTk0K+U+8HzvIK0bf4lS10PdF54nuROR2bRYt5ELGzMIoT1i2FqFNYvZpET0K+gg6/nyXxWqPS8IkxZ1suDzh8i7nSsJNp7R3+HtJCg6i/12LVtW11mgbcR9XZCRPoLT47PB7PTkYWNWbSwfjFzgPWrsrB+MQyk6ldQWtJXfcm4DkylFofJBt/MFaSuLpT/zkKgucRe4Dryr6vg1cUrb+RG388sbMycUTOj5umYlw2iIrsRZoT1iykU1q+Kw/rFzJ8Fpl8ptlnGgCGhUIb1WITAUCikHSUrSxmibDH5oBbnMfG3J76oYGVCIBG4rmtu119SKf9J1B56TRgWNmbOCCEcpzijQBlBBNu2bNty3XiJBhNYv5j5wPpVEVi/mPmz8PQreTLa3PQ86XlexoC/6pEkhLBtCxEsy6pszN/AI5KpIPl0DRKR8qn1PM9stXQV1BTUqbk4UQ4hLGzMnEHEkgqbiePYpRhGYP1i5gPrV6Vg/WLmyYLUr5TzMYftYrGYGh9Uw/dSkl6mUz2Y0hejKDOeJ9lHv9pQ10zGnzI+eR0nQ682AJR5TdjaRfXOsrAx86HMD3Pbtkvx6Gb9YuYJ61eZYf1i5s+C1C9zCqYM+HjkcK9M37mcSEnxeJy7G6sQz/MKGvDNdolz4+aJbdv8ksfMk6JEGiwku9nDdRQK6xczf1i/ygzrFzN/FqR+VbjvsCCUWSklxxquXlRQ6fTtRJTx+WtZVkav/EI1ctGSrWKrHNu2A35BxUJNCK7FOlk8LM55OKxf1Q/rV5lh/QrA+lX9lEe/hA72WiWfUpKUFI97niddNx6Pe7GYG4u50ehMLBZT3Y3VUE7+zPipHrWe5wU+9RtJ4FNKmXF/buV8PhFRuYJUvCQFfVqWZVlC+SEUPX01Wd+27Wo4U/5cbJ+sXzX9SaxfZfxk/Ur/ZP3iT/VptbW1QSnJfzFQ5XOsHFGklOppqD5VcZnqRHU0xuMeACCiECItXBUioupHVDNA1PQP8Psd09GNrq4f9t3PSC3eF3ppIEQQosjBGHSkI/OSY2Yl/6d0saiVO5r1a8HD+lUpavG+YP2qQhakfpXWpzEUyjdIEccRXjAU9EDhp8+iQvU46j8RoYihzAMhaC1LEFU4EB9T07B+LUJYv5hssH4xZaNUthkiZlxYJiMsbAsGIipoomS2JWBY8xYelmWl928VS94yrm3FndbM3GD9WpywfjHZYP1iyknx440ossWWzUjG2bdMLVKs5TZ52c4FhlpUKuNPiIU9LtLJuJiVwrazBsVmmGywfi1OWL+YjLB+MWWmJONmjuMAEAASkfK9RkTP81TfolpkTW8nIssSnofc9VijqHZU36WU2eJcZfueUcbMfke+MGodIYTj2ObTIPCpZj/PLTiVFrZs6du2FY8v/J5sNVVGCJGjns3PQG3neVSxPitVS/nA+rWoYP1icsP6VQZYvwJYra2tiEAExfvEQAeDlBSLxYjU9GippkrrZbB1w3ieV+yS8Gc5PvXIO1HWmML+BU3qDlRXAgBm6xNSE2ERkxO1q+FM+XMOnwAYWOM+W4sDIJEs8Nqz81nbRAjheZKIKl4bJfp0HMe2LSEQERDz+jTvqfKP/FTxHc36tbg+Wb/4M8cn61cZPlm/0j+t1tYix2kMXG3ZVnwPdFApbStuSRYeiOg4jm3btm0hiioJAKa0TcW50gFAA+gYxKprREWazr2/mThfGzUKFjJvRwgEKCA4lQ6ZlQ+WZUkpq+F+KTqhUGgOi2+a99SCjHM1N1i/SgfrF1NbsH6VAdavjKT0BxRltC7Q7ZRtnJeIPE+al6bqjppn7guYwFRUITAUcuJxr6qe+9n6HSHRMZlydSFitg4PftdZGBTqiJ+/exgi5i9sujDFiqlVPViWleWGW3SwflUzrF9MzcH6VWpYvzQB/UraZsouL0oG5p85LlMpZWpAUm6iJKpPhQjU6pba00aLmZI621a9KWTbtnKz8TxZwUXlCxKkdKdhZiGRMfZUbuLx4AtQNogoHvcK6jDDooY8rhI4EIWC9auqYP1iah3WrzLA+qVI1y+hf7AsqygeBojmQP8sO+s91YGMwhjkJcsSyg9E3cxaPDzPU24YlmWp/VXNq/3LXODcLY0+eW7PP2WmagmFQgBZ17zP+KnW7c0/C7XMb/7pK3/98t8dJcV83hb0aTK3FObzWVxYv6oK1q88U2aqFtav8sD6BVn0ywYAIYRliXg8g1f9HJCSdHWrizs3swphYL2/UkAEGScVVATbtgBISlItYs5/CNz5nudZlhAC0/e3rPKtWui/miRUSk2PzqZZROoRk9WNW+2g0lQdCSxvNYcf6a6Ah93cvJvi8biOMlyQvFXP/T5PiiUwtStvrF+sX/OB9YsJwPpVNli/sumXrddtKJavPKVGlRVCSJn5kg2MZkopM2phqYUNABBzlbPMqBtVN1U87oZCIf/HrNdEYH/LEp5XVneLfGIZgd+7nGPqpwrCA4CQ0vQsbzWDbWddrSUbUtKcL9d4PG7bTkGTiRHBtu1ivc3XLJW9p4qTuxAW6xfr1/xh/WIUrF81wgLXL9uPI1S0CDBSSiGSomXbViwm0w3N9CmAlZ1IjYhV1b2VsTBCpPQmmi8H6ftXz+nokgRaXG3P5zlYPefC5MZxCpMZyB4KL39c1y00XyHQthdO7+McqOw9VZTcdXgJ1i/Wr9LB+rV4YP2qFRa8fv3/k+mCmHO59u0AAAAASUVORK5CYII="/>
          <p:cNvSpPr>
            <a:spLocks noChangeAspect="1" noChangeArrowheads="1"/>
          </p:cNvSpPr>
          <p:nvPr/>
        </p:nvSpPr>
        <p:spPr bwMode="auto">
          <a:xfrm>
            <a:off x="152400" y="152400"/>
            <a:ext cx="5657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3" descr="data:image/png;base64,iVBORw0KGgoAAAANSUhEUgAABIkAAAIjCAIAAAAIh9y9AAAABmJLR0QA/wD/AP+gvaeTAAAACXBIWXMAAA7EAAAOxAGVKw4bAAAgAElEQVR4nOzde3wU1d0/8O+Z2Z0gJAiJwkYrCZcgTRSD1BAqtwJSwArSBwTqvbZFrAh9UDG11lvbYJFHlCrye1RaqQJC5WIBq0K5KSFWSJXkQRIwiWLCJSmaBMjuzpzfH7M7mZ2d3Ww2e9/P+5XXQmZnzpwzO5nvnplzYefOnSNGRMQ4EWPEORERI84ZY5xzYoxx4owTJyLmfk/7lxEjIk6cERFnnBFx7lpKREScM0acGOOcM1LXY4yIEydi6ou6nrpjxkndNTFXukxdR/ufuiUjLXfqNqTuwZUhTqSljaKhaCgaioaioWgoGoqGoqFoKBqKFuNFY+fPnycAAAAAAACIKsvbb7/tqliqtTvXv+4aKXEiUmt4pK2ne8P1nvoWc1dYtY1IqxWqK5FaxWXMXSd1pcHbEtG2V9dy1WxdVVxXRrT9MFIrzcQYa6ulavnjKBqKhqKhaCgaioaioWgoGoqGoqFocVE0VldXRwAAAAAAABBVlv9X9v+inQcIVJ+efYZeMfTqy66OdkYAAAAAACDEmENxRDsPEKgT/znxz8p/3jXsrmhnBAAAAAAAQsxyXsZYIHGjV49etf+pjXYuAAAAAAAg9CwOxc7bXw2ij0U7AwAAAAAAED4WmSuGRbXHa/9d+u+G0w3nz52/qOtFGZdmDL5ucFb/rKjkD/RErw/rwCY2+uvi3fc9MiwqGQqZ+rWzMmfTmrq1s2xmb5csZsOLivfzRwo7nnTJYja8zGfKAAAAAAAhUVpaWlZWJsuyYbkoivn5+QUFBe2mYFHI4+v+F0e/KP1n6dixY3v37i1Jkt1uP3ny5M4PdjplZ9+BfYPO6MGttmnNL3888+ZeQScRpcRjiuJVN2tPyZKXhn+aV7d6tM33kpA5svaJtUcGzXpi1qD2FrYH9SkAAAAAiDMHDx7knBPR3LlztYUrVqyQZfnQoUP+62abNm2qq6uzGL7uHyo5NHbs2NTU1BUrVqhL7rjjjh/84Af7SvZl5bT76OyTFa/d9EftN9s7X0weSkREp75sJiKFc8W0bnH6w7kFn+e9/dP7h3ilVnFl2fLr26lzcfKXuKlD2y77cT0REaW+VHrLzZcGvGH7Kv/Ud+8fiFzFP7Ttsh+TdhxUp955K/+BVN1CbRNdfk5/OLfg881E9CPdEeCsg3WzM9WftrskZI6UHaFLxo8f1P5Cb7ZZa/ks7bf66rIw5A8AAAAAIHzUipkppb2aijqxmYWTRxKNpxu7dOny+uuvz547u1taNyJ65Y+v/OQnP2k83WhY0+D0h3OHfb7loZEnjue4F1X+qe82fnzyUKJLf3TLiR+pGSYi+mTFa1No5Im57jU5cSLOyVAa9Vfuf7/knuvNa3N/8ief+Nu2y/+r+aUDt0y9pCMbBoBT6ksHbpl6aVuWDEXwWHj6w7nDPs/7209PuOqllX964MOTL1zf65LrXzp+/RPvvDXkfd3mSmhzGlJn9n1whC4ZP+iSdhcCAAAAACQw7SlXRwmyInv8OGWn00lEKV1T1CVE5HQ6ZadsXFP/c3T5sM/5c1Nqf9Fft7D/3MqJ+WbrK5yIc90S4kRcMV2N/O5XkWVFVoiIlHZXC8lW7f9wrk/WdC+6hR+v/3zLjVf+12DdQXtueIZ+Tf0R4D7bNJYseYl1UX82laiLDmxiXd6avZ5ofXlml5fY7bvrvZe4Vlu9tv7M2tu9UjCkrK5PdGbfn5544k/7znhk4MyRsjM0aPyIS/wuLFnM3GatLVk7i7FZa+uJiOq1/5csZixz9jqidbMzmfa+9/aLtUzW69LRLVmsL4Vrmde23nTreaSp27VnAiWLGWOLS3TbLS7xTMff7gAAAAAAXASFK/ofImKMEREnblhiWFP3c/KdQ4snD/zt5J6+VlAObu+Ts37zSa6c/OiXOX+++VmiZ/f1yflzn/kfnVS4onAi9+50P5wTca4u/+TltpU9EnRtzrnSsHn+n/vkqD/bP/GdW+2HyJX4yXfW98nZ/snJj37p2vzPLx70WPOTl7WU23bq64e7kzXsRVeutoWcE209+6WvpDjXjoCicEUm07pZ0eiXdo26j1+4j18YW0xfD1crUcNu5hduWTODaEZe3YX7+OrRNu8lrgSaZme/VX2/msIta2Z8PdxdPStZ8tLwxy7bf+E+fuE+voR2HfB1Hh354IMzNCh/kL+FJYvZ8KKZa+o455zzBdXDZ68zSanwEc7r1swkUtfUdTkrGs52jVE33l9MRcM9q21+rZudmVm9QN22bs3MouHm9aX6tbNY5uz8/eqKfBntKnHnnA0vc+ec7y8uGm6oNBYNX0DLXKlT0XDGmHt/dWtmdiirAAAAABCfJEkK4i09QSZZ/XFw+yu7/vhFdsniA7/6Irvkib/NVX+0Ja/s+qOD27X1234aP3q/ha68NN3kLfeP60kRyenDl1XcueFXRL+6/ljFnceeHa5upRApitlW3Oz/+gRd/2+ZN2KnsujOYxV3Hqu46flJJ6ct2F/vJz8mKZyc9nt6tOLOYxV3bvgVPTPz3X+51qx68cq/TKsYWFKhJj5WKanyl6xaFs+9mO5a/f/g7/UmOjntSm13vo+ATLKPNqwzX7/FPU7joLteT6P1tbs6WBXQpXDJrCV5M+nrXQfI1Tnt6UGuwRFto2cNIyK6ZMT9Tzxxv8cTsgC6mtWvXVZExfu1ulbhI/uLO5jJNXXucRoL71ozk9ZtCryYum1ts5atmUlFu7wqZ/VrF8xep1uRbLNmFZrkXM36utl/1qUwc80y9W3brAXFRETF+13J2Mbc3LGsAgAAAEBc+t73vicIgvdyQRC+973vBZKCReuX1uq88OXpLxbd9mArb/FeL4V1e+avz7Y6LqRYLjK+1/DldrpxbA8tpbJXVs9Y5nrvwTdun3MNqY97FO5ahavPybQecZwT0ZLZf1nivd+JXFEURV2Fu/5P5Jmgou7ox5Mz1Ld7TF6U896YoxtuGzbnGt8l16WgcCLq9tyiYWoC10zNufG5ypJDyjXX0OntZUuo9/olrreIekye2MNvXz7OdSVV98I9N1C4buHVEyp3lSwYUzk99y9EvdcfnpBvWNOj1ILpjvOz2upJtqw0oibf2TOVdvMoXU3L1jufystqztCwS7IHEz22c/GoQX7H6A+kq1n9rk3raObN2bo1srNndiiX+dltozbasvOJAh8wZObNY3QjPqobV9dToccwkNXV62jmmjHGoSFNck6FY4o9U9DlLTt7JlH+GG20/w5mFQAAAADi0zXXXHPNNdeQZ38z/ZiN7Wpr0+iUHYqinHJU19mPev+cclQriuKUHSZN73pcNtGjReLgn972+ae3fb4zZ7LaJlHh7tqIex1XlUP7IU608K+3ff6px8+6+UREbZto/zckyImo22WZugTTLxlEVPFVg7/Ghx5ZIqLUy9I98sM5V5SGkh0tNL/f4ABaSOraNHqWVJ/ttt3pFqYP+59Pb/v8r72JTs64avX8rQ0+11Q6PIZ+0NbVnCGiwoduWTODika/xLq8NOutM+arBtbVjMizdhVt66qrPRfUV5f5zqHZcq8UAAAAAACIqINVMiLKzMwkIovMXZOjOblTkRWHw2FXWr3XtgoORVac3Kmt36ZnZg5t23l00YRhHmPRu0bF4LJMJHPS/k+kKETEZZmbrKmjPi+TZS57/l/dhHwkTkREXCHiim4X3nRbyQoRcUWXuDs/XOFE/tMx4oo+MzInavnyJL9aV0cx7k6VN77iEJ1+d9PoRduutN3688HuNfWljmDdbKbrWdwls1bfN2v1mbW3vzX7jreIbll7i3HMRbVXmbE9o9nCmDIzO9tkqffTNN/LzVMAAAAAAOiom2++mYgEhcttP2rdzIzD4VBkxWPltp+rfjRg4j+qNv7bsNz19ElWuOx+fOR6Sx2A0XRN/Q8n4q6tbJnd6B/ffql/S0uQE1HLVyd0G/77+HPU7QfX9jTNrXcK6tMts/z0tOUQfX7mpJ90jD/E9SW1dZ9oyJvCvzzRQvf3u8ps8/QJVy/QHQpFdwTUxMNTN2vatEf3TOzAkSJDK0e6ZNbqW9bMoHXvlHt1mwpwVjNbdj55dvKq37XJbCyQjrNl53s+xPJO2bO/V8muIkMrRyLfHcPU5Z7PyEp2FcXWU0AAAAAAiGdqM0hB5orrhxRFUex2e6sZu92uKIpMStv6up+e1z30u27L7nrzwe2NbQu/+vZdIu5OnNSWfjJX1BEtPj9zSltTrQt5JcvVmonMFZmn9+5GdOrjMvWtY6/cdUqXIBHRsrs+KJN17/7yqh/25IrMlbIPrh6qvaX/0WVJ7RVmlp+rbxzww/eqfvDaMUVL/LVjiszLXnvTR7LuNo3uI3PrL2nZXZu3nXItObV9821/6vbMjX3VX8te8zhop7Z/tox6Dc1ty4l2BBSZu2uRgbskezDR+v9U+1tCRLTuju3ukQSPLB79NT193SwbEZ1Zu2S3u6pypno9zbwpz+Y5hr7aqyzfrKuZYWHhXWtmUtFw9/iI9WsXmA7TSEQmtS3/CscUExUtc5XANOV1sxe4C1iyeHgRFS9Qh+7Qj79vm7WgmNbNztSGcKxfu7bEvVw/1qKawn5tzBAAAAAAgOCpFbMVK1ZYlLb2crIiKw67w+6we2/gUNqem5kl2HP8TQfHf7Gq8N1rftO2cN4rs+7M4+pgg+R6mkRElHf7sHmFB8a9X0Xj+7/3u+suUdTxM1zvamR1GjR1j3lj33v6nQn3rHmeiKjXn1/pRT9rcSXIiahb8StpqwvWvKdued+wg7f3lRVORGe+bqHxtt6GbB/eee3PThHRoklblK03DdWem7kPRVt+en6vuCRjYOGBa15Ux4/v9eeSsbLCe9u6eWyio+hKSkR5t896z/bOhElrFrkW9PpzydjBpB2KWbNfX3tNgXvj8f3fK7nuEneyHkeAiGQyPfh+FD40tvixncO7vEQz8upWj7aZLSFKW1N9XXX2S0zd5umx/CH1idcls0b9h3V5SV0883XvBo1qr7JZZl3NDAuJbLPW1hFlDmdFRERUvL9uDWXO9pHtR/YXFw0fzopo5po63TD6vkr5SN2asszZmetm+0h55pq6BdWZzFXA4v3cvF5V+Aivy56lZXHmmrq1+uWZbLaWHG83UwAAAAAAgZg7d+6KFSvmzp3LPjnzibronKNp2drHfj79rmZHo/cGqdb0/93w5wWznu5qTYtsVjvps9Xr3rRNKL6hZ6R2+MWq7x++7J2bfpgRgrTOvP/OD/dm/uOp77mqOanW1LUfrf3txN+GIG23A5vY6KY11bcHU9c4svaJtUcGzXpi1qD2FpqpXzsrc3a+r3oSAAAAAEBc0sZp/M53vnPTTTcFvolFG16Cc35pj94r33rN1wa90m3qPMidzm0EffHxiq6jN/dQOtoYMHjaOI0hSKttQEt32hErRiAC7GrmQ/2uTeuoeAEqZgAAAACQUPr3719TU+N0OgsLA/2uq47raNGGl2BMmPKD2y44zpnWvgQmdLF2ZUwI13AUYdL3jj19yTUyZIRwOvfo1LcepUtf3fODq4JOpeFfv5l2/H0iGktcO+YxdvAHzXriicAWEhGVLGbLsrUGiiWLM2evm7lmGapmAAAAAJBYJkyYENyGbc/NBEHsJl18kTWVk8nDGUZMYKIgiHH23Czysm/flX27+t/OHKueQ5/aNfQpQzqmH028KHyEL1jM3H2+/PT6AgAAAABIRmz/qf0x1lIOzDHGHK2OYyeO3TXsrmjnBQAAAAAAQszy3ifvRTsPEKg+PfsMvWJotHMBAAAAAAChx5xOZ7TzAAAAAAAAkOwsnxz8hIgYJ85c05CR9h8VY8Q5I+bR2YmRayvX+oyIq2vqtmfEOOPqiuSRetsmhn2R5/qMMU5EnOvWY4y5WmEyZtYFS80qY+7coWgoGoqGoqFoKBqKhqKhaCgaioaixXzR2DfffEMAAAAAAAAQVZbmpiZ3NdFVWVTriaq2xURqZZPIs1qpX09dh2ljizAiaqtHaqmQV4W3jcebxi28K8Fe/9Fvz9qyiqKhaCgaioaioWgoGoqGoqFoKBqKFtNFExQi4pw455yIE3GuuP/PSZ1ImXPirnWI1PU5J3VmZDWfrtK5N3cVldwpqku0PbiXa1u6lpF7X0TqzhRXMor6hnZ4tT241qa2J5MK5+TKPUfRUDQUDUVD0VA0FA1FQ9FQNBQNRYuXorGvvvrS/S5pLTWJ3PVMxoiTZ62xrcrIuKsayblXtc+1YluDTo96pqGa6WrDqd/enYK+wuteql/oWc8lfboeq6FoKBqKhqKhaCgaioaioWgoGoqGosVw0SwffVRCAAAAAAAAEFWspaUl2nkAAAAAAABIdkK0MwAAAAAAAAComwEAAAAAAMQA1M0AAAAAAACiD3UzAAAAAACA6EPdDAAAAAAAIPpQNwMAAAAAAIg+1M0AAAAAAACiD3UzAAAAAACA6EPdDAAAAAAAIPpQNwMAAAAAAIg+1M0AAAAAAACizxLtDAAAAAAA+NNib/p75Zr9X35w3nku2nkJpYssXYdfMX5m3i/8rCPL8tmzZ5ubmznnEctYmDDGUlNTMzIyop2R2IW6GQAAAADEtL8ffbPkzI6+V2WJosAY45wnxqssKyVVH9BhPvOqOb7KfvbsWYfD0b9/f1EUI3nMw0GW5a+++qqhoQHVM19YS0tLtPMAAAAAAODTgndvycq9wmKJ+8qJN6dTrqn4ctnEt3ytUFNT069fvwSomKlkWT5+/HhWVla0MxKj8NzMRFPNgZ3rN28uK6uqbXYtktIH9ElP7ZM/buSkghE5mSkh2EtrU5Nd+0VKS/NOs/01QrSjYDmdzjNnznzzzTeKooQsUQBIRIIgXHzxxTabLdoZAYC4dN55ThQEzjlxIkaJ9CoKgv+GmpzzhKmYEZEoignQODN8UDfz0FqzfemTS9+tshvfsDdWVTVSVVXZzg1EBY9vfHac+0lsU82BndsP1WUOmTR2WFZawHtq2P7otOJS7dfpK/Y8kGdYpXzljXM3aL/lLlz38tTMDpXGbEcFRRufnRSqp8hnzpw5f/583759LRacSADgj9PpPHHiRH19PapnABAczjnnnBFLvNcAix8LjTBD8hruUyWu4St1m7q9f3jo0Xdr211PGmBzV25ay1+YO3dDLRHRm2+un77i1QfyQvdUylOqJIUp5eB98803/fr1S0lJEQQM+AkA/lgslu985zvHjx9H3QwAgqNwhYhxSsjXdqgPmhLpFXxB3cyltfyFgCpmRDRxyADX/xr2rdrQtknthlX7bm17oObRlDC0bQljhaIoKSkpkiShbgYA/qktn9H+GQCCxhXOiTOixHsNqPgx8LwLz80iAHUzVeWG4g3eFTMpfUBufn6ujeorymqbyV5fVdtMBXkDtFqWse2j7veGnU+212gxEQiCgIoZALQL1woA6CSFc0akECXea7tioUIVwtewnyvxDHUzIqLWQ5tXedbMpAETFxbNm5Rj7EDW2lDXnKp118rIH5lLpRXuX3NH5mM8UAAAAIDQ41zhnIhR4r0GQlEUxlhivIb5TIlvqJsRUWvZji0eT8D6TH9+hXnPsZQMjzEaM6cueVVauXx9RXNqn6lzFgYzVgcAAAAAtIcrnIhIfeiSeK9+Rf1JF56bRQzqZkRUdehd/a+26UVzAh7SIy1n0oMvTApDpsKstampubG21p4+oE9mAvaEAwAAgMTCOQ+4AiCfP32+1UGck7X7Rd1SRcYY587WuvPnrRf1vNQS9cqJ4TWQ4sfC8y48N4sA1M2IGmo9xsyXRowLuGZWs/mBJze750Cj1KmPvzA1i1rrKsvKynZsLtOv+W7xT8vUgRYH3L3k1yODbvtYvv6nS7drv3mm1bD3Dw+tqjLkxqCxct8bO1atKm3UTXmWXnD340W3DkF7TACIXeUvjNLNKqIKZlKQ8hdGzd0Q0tlEOrBfz0Xx3A85VB9HiHIS9l0byyul505c+PiDIzOjd0Ylo8C/+nft8qsHRg/JsBIRnT9XXnr82Q8cCmM/XzhpZC/H/207/ExJtCsnhtd2y96Byt7Xu5994tlt5Y12KT130r2/mX9jH4kzVr7s+jnrhz26eemkSzpVjQxNOmE/V+IZ6mZE9ZWl+l9HDOkT8KbNNWVVVW2/1jQTNWx/dGZxqfeate4V05u93iSqWP/yy3uN+aowWZHqqnR7NKTV3Kh/s8ZsR1UbllYZFtkbS1fOn3moaPWzk0LXJlNuOLK3pPz0OYVIsF58ef71hdndQpY4nSrZUkKFUwp7+dv/hx8fOd3kUIhI6HppznXfH9xL0m14omRLZY8pYwbRkR3rT1w+Y9wgbVOvBR3cNQCETbx/A+5c/lvrDm1Y3zjxgXGxcgQ6WJyYy39HtZW36dAL98x/9KGs1X+d4XULFMKHc64onDFq73XWbQOGZPD/23p48fHexfMuzRvdb9b7R95UFGKkdvHickDpRO41wOIH8Fr91sJfb8r89fp9kzPLV0yf84f/zszZcFuOuzbU+eHvQ5MO+IG6GbU2e462mJ7eNgBIa+WOVTsqTTbKGXf3uJwQNgWs2PmmaU0sYuylxU9uzg9qdmsz1R/uKpdzxk0d3EOSv60u2fXxrk963Di0R2gSb9+p0q27v+6Sc93EsZd3k+QL9eUfluzeqUyemN+rcMoUdZWmllY5YvkBAOi08pUz528oKJoY7XwEK0z5z3tgz54HQpxmu9KGjBtBGzaU1zahbhZJ7soMtfPau0+6SHSu4eNvnI7WR35dQ4wR58TYy8VbnmtNuejiDJExUhS5pe68g5O1uyResLc6pG6ZkpXJ574635oidZPklmaZczHt8otE417UdVzp2E81t3humyLJrT63NX9tV6BPpRrLS2qJhmXaOKe8uev33ut+N++BvXvnq8+sOvXcLDTphP9kiWOom1FzY73+14Ic3byozVXb33zT+yEYUUHWjJDWzSJKSh/QJ51cUwK0qdhcWjPVuxVkME6dOqukDczrIRGR2D27MK96U/nRU0MLelHLsT07yk62KiR0vWzomOuzuxGR/UTpro+//MahEAkpvfPHjerfjU6VbCn5tht909iafvXUMT3K3v2w5pxiTetXeMNQm0hERBeO79qy+3QrCV2zrp9Y4FpIRETysYov6YqRE/LVZ1tiF9vgMdc6PjzbQtSiPvXqd3zLZ41Ejeu3nB090HcpdI/IPB6X2Y/v2rT7tIOsF/crHDdUv2sAiLzKN267Z2XtiMe3/mFc8/YHZxaXFRStfnZS4wuj5m7Inz6nT8UbWyrs6WPnPV80Ncvrqt1Uvnnp8lX7KhrtqblT5i2co47OW65uO13asqF07O+3/rqgcfvy4uVbKppT+4y4u6hoRp5xCN/OaK0xSbzh0BvFT64qbbSTlF4wZ8nvZ6TvfHDuBiIqLZ42akfRxrsrp2nt6Bq2PzituFRtIBlQzuv2Pvvk0ncrGu26hnkhpObhJ0XDqlauKm1OLZiz5Pczcpq3e+T/2bHN3hkzZH7qoRtNP0Gz1dxPtEyLZnqEO6fp0I59JI0dl++VlPkZRa2V6x99aGVpo5Q75dbc2pUbyuK5QWv0qP3NiFg7r3aHk4i6jnj4KvuGgy8esnbtkqK++4tFU0b3dlT8vaz4Q+7MvuQPt3+vb1cix4Xqb8XsDOuJjz9+5G3XOl8dc/bsf1E3opYva1946WSF51706UyYM+72/h7bnjqh9Lg8RSL6zxfHXnqp8YglgDwHWPz2X62paUS0vmie7dk/3JKX1vbu4RdG3ru+oGjT0skZnLdWvvXrB1eWNkq5U2/Nq1m5vmzGy3sfyFPXyb+1aFil64/32T/ckpPiuRd9OoGsj+dmHYbZZkItY+zjW7du3br11YX5+sVTlmx1eXxsNJtzjHh83fsfbHrttddee+2v29YtLNC/V7W3qiE0e+mVbUv55rOtO0rKjp349oIs9h/zX1MKehGd/WTXwbO9rrvpxzOmFmY0fPzhpxeI6MTHH38pDrrhxzNmTP2+jU6Wl59SE2k9Zx089cdTR+acLin50po3+cc/vIKOf1p+wfVuw7fpo6bOmPp9m1zzSdlZ/d6rv2yw2vp5NDoU+wwdNbhtSa/CKVenU/rVM4Jqm9h6+mza96fOmDr6CqW6pORExxMAgCCVFk8b1ebB7Q1ERDnTi37Sh/atXLV989KlpVLBwoVa++yyCpr6/LY96+YN2Ln0nuWHWg3JVb4xd+7S+pG/37hnz9YlI6uK75n7RltDibLanIUf7Nnz65G0t/ie4tLc32/ds+fVGfblcx/aXBe6EjWZJd60Y+n8lTRn9Z49e1bPSS9d/uiGyoxJz66YTkQFRRv3tNeO0H/OG3YsfXRL860r9uzZ8/zExi2PPhl8cUw/Dlcequxjn9208fdjG0uXr9zXQJ75l3wfUi3zaq3H1ydoWE1lWjTTI9zZ8t44f0N97vSpucaqmY8zqvXQ8rnLSwfMW7dn25JxDaVlZolDALiicB7Aa8Pfj563E1HXi8fe8YPXF2UP737B9W5bOin3T+/bt6uzavtn89e3SN2tRESkrWPtaT39u2eq/vUtdbsic8pQr73o8+PStm0Pdva5Rw6vrXX27Nv/57OlgPIcsmOUVjDj1j5EzWXL7508ad5fD5l9r2s9tPze5aUD5r21d/uz4xoPGE7Iskr7uKWbN/1hXGPp8pf3tv+9sKPrQ3tQNzMqq6lvfyV/UtLS0tLS0tIlSb9USk1zi+rjNptNNwlA5sQZU/RvlpZ3suyaXgUTR1/TSzxbW/bRP955+29bdh1pkIlOHT1xLn3gdX26iCRdXph3adPXRy4QXX79zf81blB3kUi6PKNb2xyMQo/LsyVRkprqzzp6ZA/qJnYfOnHGhMFdXO9m9B/cQyLp8pxeKbLDo1mqQ1a6dXfXuY7sWJLChjoAACAASURBVO+ypeSUj9w2frZe57PGdgqXcnn+0F4SSb2G5tqo4YSvVAEg5AqKNu5p466jpOTdvXC6rX5D8dJS0tfMiPKnjs1JIcocMamA7Fv2eva2bT2weWUtTbl7el4aUVre9LunUO3KzQfcX/8HjMzNJCJqKtux004jxg1JI8ocMa6AKjaX1gSZf31l5sHtDb4STxv3h/fXzZFKX37214+uqiKqb7C3n3abdnJuJ6LalQ89+MJ2mrp6z55OtGU3/zjUt8aNyCRKyx1SYBJa/B1Sd+ZdfH2ChtVcTIoWyo+vrbzvry4qqHpz/syXy/Xv+zyjqvZusVPBpBGZRGlDps4YEOT+gXOuKEoAr+Vv/ft/9n572kFE1M32nfvmDxrXg3NF4e5kuNIrK4PoXPPuXS2nyyr/9bXsese1jqO67OuahjMVpxxE1h5ZxvR16Wi1s7ZtK//1xb+V5i3/am4h6nVZ74DyHEjZAyPlznl1ddHEARJRc9nKB25ZuO1r7n7g6Eqncs9mOxVMGmHjPDV/yowBuuSJqGDcCBvnqd/NLyAqLa/z3oM+P4GsbyZEZ0RiQptGyujTh6it3aLdrouBUrptwAD1KtpYW9XYoejYIWatG8yGwQqxlAF5BbRF12gzdCWUeg0s7DWQiOQL9cdKS/+9tyTt5hyFqPGzt9d/pu2/y7dEXeRvT3z2WeXZlpazTecclOIeM8TaRb0jaXfIKd28uoa53zUhEF1oOUvUg4ho0LgZg8jVJtGX9KuNY4G0Uzj3LY0uokChu9kFAMFKGTJpRp8Ny2upYFKB/iu7ROpNsgxbH6LS2toG0l1o1QbtUqrrflVKqkRE9Y3upt7pUioREdmbm4low9xRbddj05GWAuE1eEaDaeINOx6c+WTZgOkL582blGO/falZy3o//Od86tg587ZXLC8r3VBcuqE4NX/e80tmRLiJvr9D6s68i69P0LCaKsOkaOkh/PjapGRNunVKcemGqtoGahs+zNcZ1dBYS0R9bOonnyqld3r/yUrhnBEpRAG8/vud8gf2dp80ud9/5V/UreulN4ytek87BzjnI7r0JKJvL3ygcGJ01qEQiR51Bt3/Xcv16ftaR798/4X//Ji6de8ykfj2dvMcUilZk3792ti7D6168qE3K0qXbi6fdK/+K2ZDLU7ImIa6GVFq1gCittupZbU1NMTV6ypt2IOvDSMicjXoj0b2Iqm2voGo800uL5S9+0697aaJ+V2ISOxiGzhq4JfrTzQRCWS9bNjN13sMhCkf2/t+2QVb/8v65+TbGj7ZVm1MTbKKrWfPEgXc+rDPpRf/+8ujZ6kgFGN9uK6YF2SFRONCarrgoK4h2AkAdE7d9pXLayVJsu8rXr634AmtoZvddcOpob6WiPr0ySBqe4STmm4jIntzK1EKucaFkmw2r+/8ElH4xrs3S7xh+6pSO02f98CkPKqrbfeWWbPd18N+HznPmfHCthlNNeWlpW+sWr5v+aMb8t+6NSfYAgTFPGPlJmv6/QS9pHgXbYXNdF8hkpqqbyHj64zKkPoQldbWN1Behr/PC9rDFc6JE7F2Xltbv2l0WtK7Ksq2vx6UuxXcnWNlTOGKNsqgwve0np1C3bpbxnDln7y1myC4luvXUbRor3DFYy/u7ChcoTTjtlxxnOdKCi+w9CCiptZtitJ+ntsve0efNUm2/Dm/+++qHy8utXOuHjc1GZ5xRR+i0tq6Mzw3g6iptdH9hm4dTrrnY54Z0a8TwPrQYWjTSGSz5ep/rdpbkbStZT3DTNC6DOqX3nJsV8mxs3Yisp899uHRxq49bNQr2yZ8XVZSe0Em+dvqPVv+tuuYTA0N31LaZVdfPTg77WxZdSN53UDqYethPVt9pIVajrz3N98NE3W7H5yfRV/ueu+TWnX/LSc+3VXyZavUxVA4x4UWv+lIVrH11LETdrKf/bSy3qEtbz1RfuRbmewnSspPW23ZGE0fIMrqti8tLpUKil59/id97DufXLq3yf1O2RvrDzUR1e3bXkq26eM825Kl5E/6SR/asmpDeRNRU/mGVVuoz91ThxgfIWUUTB0r0b4dh5qI6rY/OGrULS+UGzuuBc00cSk1lYjq6xuotXz9G1pfkPScfKLG5mYi1z3F2sraVqKa0u3GmVH85rzyjdtGjXpwc3NW3rgZd08dQNQnPTK3zdvy34FD6vcTNDIrWpg+voYdm7d4DQbi84waMHKKRKXb99URNR3avN7H5wXtUrjCefuv11yz6n+nv7P0mkmpXzeJYv+eViL76Squ6yfGFX6qupGoa/fRhS0XDRpUeIXoXq5fp63yYdjL2fMKkfXSy+WmHlfkG7eVrhyZO1RsmTT04lSiEzWnAspzqA5R097iG0aPdvWqbKqtqiVpbL5xaqgBI6ZIVPquekJu2YATMsbguZl3w77SN96tnBThm4gxQj9/QGd0GThmjLK3pOz9zQdJneDsujFDexDR0DHXfLjr43fePkBkvTircEx/kSgv79IdZf94+3OyXnzFoCu6fvbtWZls+tQuLyy84t0Pt63/TOiadf11gVSFehVMvKH6k48/27H5gDq/WfoV1/1waHZ3aqvY2S69+Mjn27Zc8DNOY4/8of1Ol3y0eT2l9M66NEWryKVkdKnd+fZnDiGl9zVjhqJqBhA5pcXTRhXrfp++Ys8D6duXLi2lgqKF47IyRyycvnP+hieXjtv4RDoRUf7UvKpHJ88vsw+YWLRkTp6h2pWSd++KFZlLlz86bWUjpedOLFo9b5LJULVpI4teLVpe/OiNo5ql9Nwpjz//gDGhTjBPfM7vJ9Y++eS08em5E2dMyV25payihvKy8qeOTS9efvuo7fNWvzalaN6O+cvn37izYM68cQVUYdqswzzxW5csaVi+/J5RS5sptc+IOc8vDHrGNbOPw/fTqUx9/gM9pP4/QYMc06KF7uPTlze1z4h5K4pGesZMX2dUypB5K+bVP7R85vhVBXfPGZFPb2I4kKC4uiox8v96sPzFPoN/XpBx1xMz7iKi8xfKd1f+vpQT8bb5zZT/LFtfd9kdmYOmT1h1/lx5o+Py3lZinCv6dbg68xhjasWrbS9v/OPkNXdk9i0YtfXq5kOnnHS5xb0OEdlPNKXe98yEbqScqvrqz2vOcgogzwEWv93h6VNH/Pcrj0iL/98do//HTlJ67sRHXrl/RFrbvGRERFzKv/+l++sf/tOsG/5ccNcvtBPSYx3ua7++1ulYPgP7wJMUa2nx/+wgKdRtvnfmUv38YqkjFq543GO4ZUObRlenAUOXMH1cMmxgDFntvE1k7G9mukfbnFd1TVFM0/S/o0MvjJrfltyAhatf68gg+v/3f/939dVXS1JIHrYBQIKz2+2fffbZd7/73YjsrfyFUW1Dq0McStRPsGH7g9OK7UXrXpgU2rkLEt6cv/8oo3cIn/HKLfUXZMnaPV0imnTf8HsGssMbP3pid6fSvO+R0WNt9sMb93c4nYaTjSt/9Hdf71ZXV/fpY3z6FSKN7z7848X2R9Yum2hrf+WQqa2tzc7OjuAO4wnaNBIRZY6dMcJjQfO+pbff+NMnXt5+4NChQ4cOHdqxedWO2k7toqIi2IGh/Knf25Zsa11Feft5rK+q0Vr7UN32N7bo38y1RfIPEwAAIAk07Hhw1KhRt7xcTkRNFYdKSRrQBxWzIHCuKIoSmlfb08/P3P7atBennm+yWL7bWyKyn/q0sylrXa46vG1gxQ9gfrNAXht2PDxmzJiZKyuIeFN5WSlZ+19hC2H6mN+sc9CmkYiI0sbNWbh+n8ejM7JX7XyzeOebwSap9gnWVCy/ffwbA/qkEw24e8mvRwZ9F9AwcEnF0tsnrx9gkwIeRnLf0ttvXJraZ4BN8pp7mkYMyY3X6bQBAABiVMa4hb8/9OTSDXNHvUmUmjul6NU5mHc6GIrCGSNFoRC8fv3C9kt+Nynjih9M/McPiBznD++qWn6msym7m0AqnDq4bbtCWTVKH/urp8ue+p8N941ZQ9TtuzcteuUXuZGsmKF65h/qZi5ZU3+/pHL+Q1s693RMJyV32FjaslO3xN5YVdVIlN6p0XuzcsfZqEo/TFVzbVVHu3GabiJNmToiNL3NAACiLu+BPXseiHYmoBMS6hPMHPngyyMfjHYu4h7naocwForXk/8s+8U/OSfGSPfauTSff3rHC67UOrhtgMVvtx9XgK+2Ef/94vW/0i8hCk3KAb6G+1SJa2jTqMkY9qB7tr72pOYPG2AytYqntJFzigpC3xMrZ/rj0323OZb8jrTop7Vy6oiiu4fhqRkAAADEJnV254R8bb/sEaw4ReA1AmdL/MJzM72UrEm/fm3SnPLt69dvfndfhbGRoJQ+oGDsjFtnjM3LdNVi0nNGDBigPcSy5Xh2Us2c9Ow62/rlK1ftrGh7VpaaqtbqUtPds1oTUWqWWVUvU7cGpbvXSMl7YMWrOSuXLt+iS5Wk9NwRt86ZMyW3ftXc5aW6NHXTZ+fe/fyDubWbVy1f9a6+bKm5U+YtnDMpBw/NAAAAIFZxzjnnTK2oJNZrIBRFYYwlxmt4T5Q4h3Ea/WhtamqrwUhpacE/VnKn1KlEfKYaVLqhyBLGaQSAwEV2nEYASChz/v6jbt27EiPXXM2J9dry7Tn/4zRefvnlsfC8K1SvJ06cwDiNvuC5mR8pIatJhS6lkKUaiiwJguB0OlE3A4BAOJ1OQUBDegAIkvu5GUu81wCLnzCv4AfCJATv4osvrqmpsdsDGSASAJKa3W6vqanp2bNntDMCAPFK4QrxBH1tTyxUqFA9iww8N4Pg2Wy2+vr68vJyJZDxXwEgiQmC0LNnz169ekU7IwAQr7jCOXEiSrzXgIofAxUqVMwiAHUz6BSbzWbDjNUAAAAQTl0sXWW5lSViu2iuKF0sXf2swBiTZVkURR7tfmIheZVlGcOB+JGApzgAAAAAJJLvf2ecwy7LTplzrihKwrzKTtlhl8f1neKn7KmpqY2NjbIsU7Sfd3X+VZblxsbG7t27h+rESDwYpxEAAAAAYt26wys/+mrHBee5aGcklLpYuo7rO2XKlbf5X62hoaG5uTkBGgQyxrp3746+x36gbgYAAAAAABB9aNMIAAAAAAAQfaibAQAAAAAARB/qZgAAAAAAANGHuhkAAAAAAED0oW4GAAAAAAAQfaibAQAAAAAARB/qZgAAAAAAANGHuhkAAAAAAED0oW4GAAAAAAAQfaibAQAAAAAARB/qZgAAAAAAANFnOXv2bLTzAAAAAAAAkOxYdnbfaOchWVitVkFg3sudTlmW5VDtRRRFi0X0Xq4o3OFwhGovgZAkiZkUt2NkWXE6naHITqJhgR1czrm6siRZicjhcCqKEt6c+dXRs4JzstvtYcsOAAQE8SsIiF++IH4B+IG6WUT5+sNubQ3ZX29KiuS9MFoXCMZYu5dgQRBE0aNtLeekxrPoXoVjnOkH7U37csAYs1qtjMVTeENgA4gdiF/eEL+Cg/gF4Icl2hlILg6HQ739YyBJUkj+hiXJ/HoX4TuOGs65et/LD0VROPe4V8o5R1QLRLt3rK1WqygKRBan08k5t9vtkiRZrZYQfpcKgpqNdsMbAhtATEH88ob4FTTELwBfMBZIRHHO7XaTMMOYz7AUOF/XC7vd0W6AiS5Zlh0ONPzosHY/VofDoShcFAWLxXUXJkYa2Njtdv95R2ADiDWIX6YQv4KD+AXgC+pmkRam8Ba/gU2lKIrd7oiHnMY0q5u2RAtv+oWxwE94Q2ADiE2IX6YQv0IC8QtAhbpZFHDOTW+zMUbBXYDUdtjeHA5nXAQ2ldpoIX7yG4sYY4LADF32HQ6HLCum/fijy/TjRmADiGWIX6YQvzoP8QtAhbpZdCiK4nSatLQWBNbR8OZn+Kx4bPVut9vjMdsxLoQDqYWWIbwhsAHEPsQvXxC/wgHxC5INxgKJGvVy4z1esCAwi8USYLtqi8USgXGNIyx+cx4t3t9v1FGw4iJUaF2r4yK3CYMxFkcPJSDWIH75Er85jxbEL+iohI9feG4WTbIsy7LJPTZ951c/LBaLYfRed7IKwgPEEbvdrigcgS1iRNFkCimADkH8AiDEr4hLhviVXM/NGGOCi+smjaJwRVEURYlWFdzpdBKZhChRFDgX/YQoURR9BbYYGcsIIkZRFM4ZEWmnhOl3plgWrWGyk5AoiqLo79oCsQnxCxIS4hcELkniVxLVzUzbtQsCEwSRSFQUHq2/LqfTyZhJ3tTmIqanoCiK3o1JiEhROAJbEtJOEkFwDXeG0wBMqZcODPkddxC/IFEhfkGAkid+JUWbRkEQUlIk/+P8CAJLSZEEIToHRB0o1nu5xSIyrxGsGGO+Ahtu3gCAL9p3YgxXEEcQvwAAkip+JX7dTBAEqzXQx4NWqyWK4c27WYosmzRW4Zx7P/HnHE/VgZxOp9Mpmw6hBklOC2xx114omSF+QfJA/AJfki1+xXebRrX9vXpnjnPu3eyeMeYd2NQ2+pxzd/N9jxt7VqvFe77LdncUEtqAPyo/Le8NrfwxQBBoJ6d6Zmq/RjlbEBv0rcjQXihGIH6pvyJ+AeIX+JGE8Ste62aMMbMJK0XOyel0ak88DXOteLeaUBs6G5ryW61WLVQIgmCxWEx35HAYQ2DnaeGt3Zb3Wit/BDbwNUcQzg0g10XMFdhM255BhCF+IX6BBvEL/EjO+BWXbRotFoskeQc2IiLGyGq1qAP4CoKgX8dPc3ZDc3nGSG0ZYrFYrFbvwOZaR5KsgYwU3FHqeKyBNPBQs42LFwD4YmgUp3ZMUn+i1f4tySF+qRC/AMC/pI1f8ffczNekKHqiKDDmccex3ebsDodD3x5DHabTf/drcg35Gug8m4ELvOV9srXRT4axU4Mgy7KitHOuQhLy01vJ4XAmQ4/qWIP4FdyaiQHxyxTiF5hK5vgVZ3Uzxph3YFNvGRrikOHXQC6IsixrT05No5rpjkRRkOUEn6E8RqhfaxDbvAV+kVIUxW5Pru9DyUxRlNZW13MJfcMhp1NO7MAWmxC/khnily+IX2AqmeNXnNXNDO3vDb2Nfc2aQh2PbQZOp6xPwXDvU9++H8IkkPvNySbwZ/r6NfE9LDnpAxu+IEYF4lfSQvzyhvgFgUu2+BVPdTPGPOZK8R4GSv3AfMWnoHmfCoZhphgjxnDrMYwQ2EyJooDDAoHQehYlSWCLQYhfSQvxyxTiFwQoCeNXPNXNDHdZTFvJy7IsiqJp7+fgcG5+z9LpdIqipM9bkpwxwdEP4qwoSoeeRyOwmdKe9QO0S/0LSp7AFoMQv+IX4lfIIX5B4JIwfsVT3Ux/19HPSJqKogR3KWRmIdHPVVhRuPaY1XRbIHevdP3hUT8ddZDldm/WIrABdJJaK0iqwBaDEL/iEeIXQHQlZ/xKlquGKLbfUCSxR+SMCqvVarGY3wYWBCZJVv+fCwIbQOdZLJZkC2wJBvErKhC/AKIuOeNXPF049Peo/NznMw1RgTTiN13H747a3kJjfW++JpTUs1hEX+ENgQ2g8xhjiqIkW2CLQYhf8QXxCyDqkjZ+xdO1Q988gzHzW4mG/tZ6hjGyAnxXEMxTNOw94Qf07CiLxeId2Dgn7+8AFovofYT9BDbmKUT5BUhYIZ/ACoKA+BVHEL8AYkRyxq946m/GOeectKuZxSJyzj0DHpMk45Sd2vqCwCRJcjgchnuEjDGr1aq/SOq3IiJJstrtHlsJgqC/Sck57jsaGSKT4ZG04ZakYRBn/3ccDR+xSlF4ct5cAfAPl6YYgfgVRxC/AGJB0l6aWHZ232jnoQO8pwnnnBRF4ZwLguA1X6fidDpTUiTPNNo2cQ++ZNxLa6vd+/KqXj1NN0n4Gco7yjBRj+nxMYQ37dtDJ5uCBNhFGwAgwhC/4gLiFwBEVzw9NyPX8LVcf01kzHiLS8W560mo3e4w3KnytYlKnXXe6XQKgqSPYYLABMGkFYoa8zpckoSmbzDj6/g4HA791w51EOfOt9FXu2h7zx0EALHDu8qRDL29Eb/iAuIXAPgRgfgVT/3NVA6Hw88AxCrOSWtjwDm32x2B3IfinPRtP+x2e7tbKQp3OBztJ51k9N8J/AR+/eFljIWw87QoCpJk/OMBgFijKFyWFVlWkuRZAeJX7EP8AoBAhC9+iT169AxtihGgXi59DRksy4p3vJFlmTHmZ9ilILZyOmXc3DKlbxCiKNzXWavN5qn7NWR5YIwEQcAtYYAYpF0i1AZjaiO96GYpYhC/YhziFwD4EYH4FWdtGjWyLCuKIoqidkFUW+HLsuzrGDmdTqeTBLVdP2OMMc652hvbzxXQ6XTKMuvQjkDfGT3AQZzVQypJUgjDmyAwi8WC7x8AEFMQv2IZ4hcARFec1c3UGGN6I1BthW9oVKDGIf3VzX8kI9fguf5ugBl2hBGWvCmKoh0fURRMg4vhtrH6RcFut4c2vPnaOwDEArWOEe1cRAjiV1xA/AKAQIQvfsVNm0ZBEKxWqygKHZoShDH15pNIAYzFKYqiJFmFju2B1JGvRFFU72J2YMuEpv+SIYqiIfZ7j1emff+QZVkUxZA2DmFoGQIQU7Q2IaIoWCxigJfo+IX4FV8QvwDAlwjEr/h4bmYY0zYI6uHzc+g6eTFljKxWSzIMNRYIRVE8m4VQSooky4o2iLPhzrHT6XHQ/N99lGWPQOW/Gwb57tcBAFGn9aJO4C+giF/xBfELAAIRvvgVB3Uzw0SZnRHCu1mmvKcTTVoOh3HoZ+8WOypF4d5fCPyEN+/2996zr3q+m1ztpgDiSMJ3fEL8ikeIXwDQrvDFL1fdzM+ArYb27pFnsRgn61Q7UnuvGcIoaOB0+tyjoQGDxWLRhj9OZurQz4bwZrYa+RrEOfC2+5xz71Cqh9gGkMAQv/xD/OooxC8AiAzT+OUKG367Dof5Zp1fhm7N/udjCVNgU1NubTVp7CHLsizLVqtVa5aAoW81nPPW1nZad/j/2tSh8CbLiq/pZaJ7DkMkqUPYkftD17+S2ZlguLw4nU7ta5BhwiLvb0famup/DK/4OhUI7WrZmcOF+OUf4lcQEL8g8hC/4kv44lest2kUxbZw5eceFRFZrcbbTp2ZD44xZrhQWq1WX3t3OBz6S7AoiohtGv2YVwaB9G0IPLz52RFiW4JhJkKQrCAwSbK2ttqJKCXFeCvLexe6vfrbPeeuUKcXguwmBItFJBKJKCE7OyF+xTvELwg5xK+EEb74Fet1M/0566fkhg61nFPnG2Y4naS/qqqTyvg6KWVZ1u564koaWgGGN1wvkoR31AktQyO0zlN7jBjinxpBwemU9fdrEwziFyB+gR7iVyIJX/yK9SGA9Fc0P4XX354kCkFgM03HsBc9fd4Q2kLObrcjckFkqNP7RjsXyUJxS8jvpohfQIhfEEGIX5EUvvgV68/NAqQ/Fw1j1HaSvhU4zvgoCvm0npDA1GYYpGs3b7i5ZbiSMsZEUVT/0vXnmDqIgvfK+v9or7r/hKlYkJgQvxIe4hcEDvELEqRuphfa+mtC3s2NU3a73btXBiQ5fWv4oG9fcc6dTqeieEwp63A4TTve+AqQBupUSKHtUZB4BEFA73M9xK9EhfgF3hC/4lr44leC1M0CbDoSBDT2iCl+OtNDEgptq3dDJOvkiAicGyc+CndPg3ikdXNKyLFAAoT4lSQQv0AP8SvehS9+JUjdDAAA4o429Rae8AAAQBwJX/xC3QwguahDAiTkMwqLxdKhthdqU5BYSDxpJeooIAAQDohfGsSvqAtf/OpY3czPM03/s2oCQCwQRVF7Cp9g4c0w1WZgGJElkAgU1sQhMhC/AOIa4pcnxK+EFU/PzSwWi74XY9RPGv19CPSUhNinD2zqfxIpvDmdTlnu8J9hgDe9wpp4MhNFUT1KCf8ADfELoDMQv7whfkVX+OJXrNfNOG/rweyeAo+IqHO9HEPDMGGoBuczxIXEC29hjSUIVOGg3c11OhPqVFQhfgGECeJX7CSetMIXv2K9bqYoSscfxXrQz5Lu51ZlgKsFopPD4wCEnL6NvnbrkRIuvImi2KFJnMLaXl9RlIQ5sOHja6DnxID4BdB5iF+mEL+iLnzxK8HrZowx/eZ+TmP9arLMOnOPAbENYop3G/2EDG/6YgYsjO31BSFBDmxYJfbdXMQvgE5C/PIN8SvKwhe/4qBupm8WEvs4R2yDGOKrjX7Hw0CsUxTF4ejwhTLAa6ssy0H8XSd2xQPahfgF0BmIX/4hfiWqWK+bEZHD4ZAka7RzEahIDvYV3FSAyTzHa7LxvhXnHd4S5nzgnIcvloQ18bASBEEQBOZCRMS5qziKokT9i7g2QoZpZvRN9Qy8p0aNTYhfviB+gX+IX3GReFglbfyKg7oZ59xuj4/wZrc7Yv8PIGHaAIB/vtpIGE6ARDoTRFHs6BQugRc/rImHg692LO5BKVzt5WRZieKYgYLAiBj5uEfrpx2OosRH3QzxK7QQv5IE4le7EL8oceNXHNTNiIhz3tpqlyTJ16nlORxWKFuQ6FPzE7Y4J7vdHsL9Bq61tQP7VY8hwlvC8994PSFPgKDa6xMFdhyCmh8m0MRDTn8oFMV1f1EfPBhjggsTRUEUpWjdfo6L+kAnIX75gfgF3hC/Aof4lZDxKz7qZio//ao551oQEkUxhB+SOkCQthc/eQvVHsPKbrcjvCW8oK/ycS249vqBJx4v7fWtVqs6NrqfG4rqPVF30yCLKAoWiyiKYrS+oCcDxK/OQ/xKBohf4Ugc8Su+xFPdzA9FUdRRZYiIMRIEISTBRhAE/U3MWA5g+rb7/u9EIrwltkACW8K00dcLa5P6WP7b1zDGrFYrYx17DOJ0Op1OV0SUJMnhSPwHWbEG8QvxC1SIX+EQy3/7GsQvvQSpm8myrP97tlotnf/r9b5GxPLloEMtQxDeElXSBjaV2mk48PXV1+edEwAAIABJREFU/sSxkHhIqIEtuPb3DodDvQFptVojefdR6y0d3EhiiQHxC/ELCPEL8QvxS0s5hGlFl9PpEd4sFtFiEYOrP6uniHf6nchd2HmPeRX43cdEvdIlmyQPbMG1hAnwgIQ18ZDoTGBTOZ1OIosoCpIkRSy8aV8XQtvPKu4gfhmWIH4lG8QvxC/EL03i1M1kWVa7BuoXBne4vLeK/THBOnTfUWW324MbxRhiUJIHNiLinAfxBTTA9g9hTbzzRFEUBKYovJMjVjmdTsasgsBC2+vJj4RpgtJJiF8d3QTxK5EgfiF+IX7pJU7djHSPNUObbHTH6ARoFwIbhblJfYw3t1M/fXVyKq3Vfodw7gozDocjJUXC44jIQ/yC5IT4RYhfiF+eEqpuRrrHmqFKMF4Cm3YHsbXVbuhX3dHmIhBfENg06tC6ga9vGJnXv4621+9Q4p1hmOBSC2yKwsk1AYuWJZ9LGCNDS32LxRIXl75EgviF+JVsEL80iF+E+OWWaHWzpKUPV4bQhUiWwBDYNIIgWK0dvaCJ4WyvLzoczgjcsDR8ldcCm3obUhuSuN0lhsAtikIEQpvV6pqUWRsTGZIQ4ldyQvzSIH6pEL9UqJslCMPNRV+3G/W3JyOUMwgbBDYDWQ5jIAlr4kEzvc+q/+t2OBxq/FDDmK8lZDYeQ6gGc/dDuzWLXmfJDPErCSF+GSB+qRC/KK7rZr4e/oZ2vJSOPmWOFu9YZRq9ENISBgKbQXDTawYoZg+jn6uTFsC0GOZnia/Ewx3bnE5nctbKEL/0EL+SDeKXAeKXQZLHr3itmwkCE4RIZD5iO+ok9Z6BdmfRT6t9hLcEgMBmijHW0SlcAr+whjXxoJlmSf+3b7VaDU1BvJf4Gu8uyce1Dx/ELwPEr6SC+GUK8UuF+EXxWzcDAy1ief/H9NdYwBgL4R9/XP8ddggCm6mg2utTgE3qw5p4Z3if9px7jKIuCEy9uah1ofZeom3YbuIA4YD4lTx/a4hfphC/VIhfKtTNEkQgY1tF/tajdmPDx7uWUF2C/V/uRVFgzOrrwXfcUUuqfoimd4ySMLAREWMsiCb1AV6+w5p4Z3jvQW2ObwhvhnW8l6hjELebeMhJkqsvdXKetKBC/EL80iTnpQDxS4X4pULdLEEEcpcxwrce/Qc2lXqZ7uQ5Hch9OPVeS8KENz+SM7BRmJvUx9Eh5ZzrhxKOcYriajmTnL3OQIX45X8dxK+Eh/ilQvxSxVPdzOns8HQFjDGtXhs4uz1cU32HT4fmh6HwxzmLxWJ6b4O8bmZYLGJnZtJgjHkHNtMdCQKL9ykvvBnuPiZtYIM4lTxjgSB++WEavw737Bm9HAFAfMipPxmtXWMsEGhHrM0PY5izwlBnMNySNEwa2CHa/BIqbcoLdzY8bklGZsqLaEHFDADika/45f9blzZwSMjzY7ih6T9+cU5Bxy9JkvT3EP3HL4rJfncd5f2pqUuSJH4Zbp0neeKdT7PS1jskOYk1qJsliMDnh4nAxV0UPcKJd49StUmxFt4YC7JftWHkIUNgIyJZljnn+l6woigmRgDw/+0B/DO0pPd/7nVoZeiQ0A6oAHHKV/zybgOC+JUY13nEr85A/IoR4YtfqJsliJiaH0Y/Z4WicNOhfhwOh/7qLAhCEJdmw+QYps3xFUVRFK4b5CeYHcU4BDY95om8vgOZUhRuaHPGGDNtmmugXpm1Rud6nShEaDDGDP2q9dT+09HNp/a9E+dwMvMVv6LSBgTxK8Lwt6+H+KUJJH5FNkdG4Ytfben6WkP/CQW4GkRe4PPDUPgjnP5y4GcMVv1gqcGNCKTfys8JqCiKIIjeeYtTCdCsJVQEQfAKZEEnxQztY/1EBT11Hfe+jRuofYUjE+q8u1P6LwJjJs2JLZaI3rCTZVdfU9MLRWgDE+JXzPIVv3yFs7BmBvErrBC/NIhfesHFL+9EwpE3X8IXvyzuHQRU4cO9jZgVj/PDcM5DOEgrvl0loSDmbPHDcDKG5NwUBOYd8MJEFAVRNBn4x3RwCHWcCcZ8TtwZGWqrLT/vBphICFeDyPMVv3yFs1iA+AWdhPilF1z8It9zT0dA+OJXcrVpFEXR9DjG9RR1qg7ND0NhDnUB3lDs/C1A/afpJ7UAb08CAMSsJIxffsYfDl9mEL8AILos4bisx+wdoHZnEYlfMTU/jKIo2jiNvoZGNDS1D276ecOZJgiCaTr6QSPDPc89QCTpv0f6EsQ47BHj6282ihC/Is9X/PIz/nD4IH4BRAbily+WcBQ7BpsfQCTpYxsRSZJk6NMiCILhaX5w57dhK6vV4j2mliRJfjaB5OT99dtPh+NAVouW0DasMlCUCPQxEIliq8qB+JXkEL8gxiF+BSKu41dytWlMSNHtLmJKURTPZiGUkiLJsqIoCmNMEARD+w0/PSbb5XTK+tvJVqtFHVmLcy4IgmGaNc4R2xIT56Tvsuz92i5ff0eBzFykjaalfw18iK3OcDqd4butmGATtUMM8h+/ohLdEL8gwhC/wpR4mFKOANTNICwcDofhT04UjZFGxXmn+ujLsiyKov7yIQhMG9XKO1dB7whihPoFJeRD/TocTu8hngK8uAcSRPWjcRkaRHUG57y11W6xWARBCFUQVY9wXAc2gM5A/IIwQfwy7Brxy5QlsdtvqB98tHMRLrFcNM65w+FsdxgizgO6r+Of3W6XJKndP2yHwxmzPUkgcJ0/YUwpihKmlFVhHYY47uJQLF+7YgfiV7SKj/gFYYL45a2T8SvyV4kI7BHPzSBcFEWx2x1+ZqiQ5ZDd27Db7RaLxfS+JsXGHLsAABAOw4YNW7Bgfm5ubvfu3aOdFwDw6dtvv62oqFi27PkDBw5EOy8xjWVn9412HiDBCW6MuXqmyrKsPtYP7Y7Up+2iKBKRui/FLbQ7AgCAsKq09c6pP9nuavPnz5837/7m5mZc5wFinyAIqampy5f/6fnnn+98agFeJeIOnptB2EWsdsQ5l2UZM8wCACSDYcOGzZt3/zfffGOxWKxWawJM9QaQwDjniqJ888038+bdX1JSgqdnvqBuBgAAAPFnwYIF586dkyTJPZwA6mYAsUutmwmCcO7cuQULFsyePTvaOYpRIRtuBQAAACBicnO/yzm3WCyiKKJiBhDjGGOiKFosFs55bu53o52d2IW6GQAAAMSf7t27q52Zo50RAAiU+jeLkXv8wBUNAAAA4hIL9/y4ABBS+JttF+pmAAAAAAAA0Ye6GQAAAAAAQPShbgYAAAAAABB9qJsBAAAAAABEH+pmAAAAAAAA0Ye6GQAAAAAAQPShbgYAAAAAABB9qJsBAAAAAABEH+pmAAAAAJ3RWvLM6AVbG7TfG7YuGD582eEo5ggA4hPqZgAAAABBa63euGjRJnu0swEAicAS7QwAQERxzrX/M0a639p+1f2HRTh7AADxpOno1mW//d0HdVK0MwIAiQHPzdrw0PFOLdqF88dHEcwzr75l2FCfUviy5+sjCvkeE5V2rH74wwkrV768f/9HFRUVX3xxvLr6i+rqL44dqzp8+PD+/R+tX//WnDlzoptVAIDOOvr6tOGP7W5y/dZa8sxw3a9HX582/JmSViKi1uqtz/zsxtHDhw+/YdaiZSV1RETUtPux4dNeP+pOq3rjHbpfm3Y/NvyOjdVE1LD1sTuX1U1+8e3npvnJSevhZbOGz1p20LXzpsMbH/vZDcOHDx9948+e2VrdGrISA0Rf86evHVr+WXO0sxHP8NzM6JlnFs+cOTPozTnnFy5csNvtp06dqq6u3rfvw3/84x8nT9arX4xj9ikEY+xXv1pw7733SlLbvb/m5ubHHvvtxo0bOedazhljnPP33/9HTk6OPoXKysobbpgQ8gKq1Ylp06Y9/fRTqamp+rfWrVu3aNEjod1dAlOPZH5+/sKF/11YWGixGP/2RVHs1q1bt27dMjMzjx8/brq5JmbPZAAAl4FXjaYVJeW/GV2YQkSVJduI7Icqnx59LRFVl39QP/6evBSio6/feee2vKdefO+G7JSmoxsf+/msBQ+vXXZj5sDCIfXryqvvGJhNRA3luyupPrWy7o6BmUSt5SUf2Mbfnk1EqYWL3ns/M43o8B5f2Wg9vOzOn5fkLX5uwbVp6q8//3nJkOfW7i/MoIaSZ345+86Gv6y9Y2BEDglAeDV/+trnjxzmdPhzuvvKeVentr8FeMNzMw+d/8bJGLvooosuvvjinJycG2644cknn9i9e9fbb789YcIEdYXYfM7DOScKqOz6epqBWm0Lab7agRpCgNRPbcyY0X/60/IRI0Z4V8z07Hb76dOn9duqH6vNZnviicfHjv1B5D9oAICOyxkynrYdrCQioqMHdxeOGkUHa6qJ1LrWsMKr0qhp9+oVNZMXPHxDdgoRpQ2c9vRvCg/88fWDrZSZU2ir3F3ZQETUdLikZtSoIYcO17QSEVWWbJNGXzuQiCglIzPNXxZaqzcu+uXWrKeee2x0JhER1W1btq517lOLCjOIiDIKFz01t3XFau1xHkD8clfMVE58TQgW6mZtGAtLxSklJWXIkCEvvvjiX/+6un///hSr1TOtpaKej8qPr/yHq1y+6mCcc9TO2qWebwMGDFi06JHLL7+83fUdDkdt7ZfqMdfO1Xvvvffvf39n+vTpPXr0CGtuAQBCJO2qwmH2kspqIqqrLMkadc/k8Wptq+lwyYFhNxRmENWU76Fh1+ak6LYZNcRecriGaOC1o6UDBytbiajy0J7Rt99TaFMrekcP7qZp468KIAPVryy6848HRv3mNzdkupY0HN5dTqOv0j0lyxpYSB8cqglZoQGiQl8xY5PuvnLeEL93LcAP1M3ahLXGZLFYRowY8frrf5kwYUKYKoGdZl4Ni3rlR60j+Ho3Fg9kTLr33jlXXhlQq5mWlpa6uq8VRVF/nTnzln/+c+eiRQ9fcskl7lVw0AHiD2MsJUXqzI8gxNl3hoy80TmVu8sbqOloSfPovIFZ1+YcKK+h1vKSD3JG52UQEdntlJ2VodtGIonqG+1ElFM4mbaVVBIdPbx7cmFO1sBC++GaOqou/6B+cmGO+R49HThE4ydnfbBi9WGtT5mdiNb9cnibMb/aRNTajE5nEGf0/cq8KmZozdgZ6G8WUZdddtlTTz3pcDh27drlp3Fg7BAEwd0DjSmKoiiKLMtRzlMnJGFjPLW8gwcPHjZsWIDfq5qamg4ePEhEQ4YMMeucxohYZKpnjDGLxSIIjIgUhTudzmT7+ABiitVqcTrleIoC2XnjbX88XNmUUbLn2hufpuzmQun1w0fHN26zjZ+WTUREkkRHaxroKq16Zic75WSlElFKXuF4+6uV1dX0QdZVN6ak0LXDDu05epR2V46flpfiY48eJj/zzGNDytNm/fJ368a3dSmTbv/f3fcF8tgNIFbp+5X1Hf3xF6iYhVKc3QNLADab7eGHH+rXrx/FXONG8zaNaiYZI1EUrFaLJEmMxeVpI4pitLMQHYyx/Pz89PR077fOnDnzyiuv3HrrbX379u3bt9+ECRPmz1+wYsWKlpZzgsBmzZrpo3NaJM5bURQlyapWzIhIEJgkWZP2QwToPM65w+EM7kdRXH/1FosYV3+GA68dLW0rebVkm/qkKytvVP3B1et2k6u7GGXljSJXw0VV0+E9h6S8rEwitU1k5e5Nm3bT6LwMooysa217Pli958CwwqsCa66VlppCKdfes2B83YqXttYREWXkXGuzH6ysbluneuPPhv9sY12IygsQEdw9mx/fvuo4KmYhFonnZoIgiKLIGNMmTVIfv8RYzcSfdevWPfKIOiSgvyddAwb0z8vLS01Nzc/Pz8vL69evX0qKyb21gQMH3n33XY8//kRM3X187rllzz23TBAE7WGeonCtYRtjTBAEi8XCGFkscRSYXURRFEUxpg54xHDOr7jiO/oROFVffPHFL34x54svjmuPwiorK48eVfvNk/ZVzDu9cGTSYrGIosA5KYridDoZY+pppt2kF0XRYhEtFlFRFM65xWJRz1VZVpxOZziyBEAJEb/0tEt6EBtara57JerfZrxcTnMKJ9t/tW7d+MX3pBBRWta1OQf++IE0839dz63SRt8+N+vOZX8sXPywa5zG35UMe3jttWrozsgbnfO7P66zzf1LNhFR1sBC+4pNe4b95uEM852ZSxu94OFhP/rjM+8XLrshY+C0BZNX//Z3L2U9c9+1GdR0dOOyZf+fvTOPi9p4H/9MNrsLLnihFapVUFEERNEq4AFaUetREdtqP5/Wq7bVag+qVtt+ar3ab2svUT9ae2gPta1+ftVqD+8qXoAoeF8oeBY8sCqHbHaT+f0xbBiSbMguu7DgvF+8dDc7SSaTSZ7nmXnmebKHLxgcUPlhKBTPwffR59t/REb+oIaZC3GvbSZq8yL4s07H6HRMrXJSghDCSiMZ5uTkXLiQAwD48cefAEBt27adNm1av379JDMPOp0uPj5+27Zt+/cf4HneEzwbIYQAIJ1OxzAMQojnBXnqMEEQOI5jGEanq2XzZlitt1geXA2+fv36kk5otVp37NiRm5vLMIytZXA/LLvp1dktDQYDPhuenmUYA+57pPcU/sCyOpZlsaKMweU5jlM8MoXiNHVDflVxhRhpy1ksFjyGAmqVeWYMi44HvxZEt8MzXYHB0QaQTS4Xazfm+5/8kt+fMuC925xPq9jRC9eP6SKaXoFh8f4g2xa7wxjcJQr8ertspZoD+A2Z/PKqse9/kxY7M9o3btbPC39OXvZMzMkiYDuhJg9JCsWT8IkoN8+oYeZS3GibiS9xe2AnJYvF6vRIXrXBMBAPnaoXI5czIYRyc3NfeeWVBQsWJCQkSJxAHnrooQEDBqSlpYEqDGS6EIQQHh4GAFgsVkn8Q/LCeZ73hAprBxtmwDPauaaQ+yXev3//1KlTeBRcrl9W52JIrP4KArJYLAAAPDaPzy7R/HieZ1mduPyMLM+yLJ09o7iQOiO/9PoqSXmEgMViEV8RVqsVgNpmnvnGzU9NLf8aPjkldXLFEsbAITO/GTJTce92YzakjhG/+fVPTu2vfJrwJPIsAPgNSU4dQh7n5/Lj+HV5Zv43z8zXegUUioeCzbPslG7B1DBzJe6yzSoVbCJ6PctxFs8ffcTzZuoKqyRLGC47b968li1bPfpoV7IkwzChoaEAAJbV8TysWfGGL0qv10MI8BQK3mL/Wj39ZomIhhnPe7T+5FYghP7+/pKNxcXFt27dghBaLNaanbnFLwpsaOEPRqPU/VKOpLxOx1DTjOIq6p78Ao6HtBWnsvV6fa03zygUipvwiXg+MqKmK1HXcIttptPpFAUbfrfL9UCDQW82e7pLktXKC4KgXYvFMw96vb64uPiPP34PDe1Qr149skBAQMCjjz56+PBhnY6pKdmG58rEcAt4tU+N1MQdiIYZKNMnHlBUFEeEkEO9upqRLBGsVREIKLWVOim/nJjfw/ILQmXzDKGytyvL1tg63loX0J9CoVC04JZXmzxWhNXKm80cxmzm5GEGlGLB1W6wfyPHcRDCffv23bhxQ1LAx8enWbNmNVI3jF6v1+tZ0TADVR7+1Ok86CYyDCP2Q/thLR4I7JleEEJPaBk8panX6/FX/AErgWREONHSxj9Jyj/I86IU10LlFwbLL9EiNRj0Eud2q7Ump8uw/KrBClAoFIqbcP2rTT6UJXf5IJcUY+qkS5LNPLNcvHjp9u3bgYGBkl9x4I0ambXAq3QQAlZr2XgqwzBVnDRjGGgwGERnMxXE/oB9J+1N7DjdMgzDkGKbYaDoJqd9/BjfGjGFgKSOOHqKuLGKN9HeWcSDk03kwg7jCdOJVquVYQzkPQIAcBwnBmYkdWUcHcRorFAed2NHz2trcyj5QCL/teqNb1vMWb7Sz6H7W1Nd5QGByi8JHMeJoXoMBj3ZGjXoySnKLwqFQql7uN42k/gdWa3KsYaxQkZqDlW3DWoQctwU52gmf7VaLaWlpYo7ypUnLQJPi8pF2j+SQ+Lg4wgBHN0Ol5RMmpF7adTwEAIMU8l9xIophKBt2+ARIxJ79erVsmVLk8mEG9Bqtd65c+f48RM///zz1q1bnVvYJjHMSLQYZqK1bDKZEhOHDxgwIDg4uGHDhl5eXmI7lJaWms3mv//OO3bs6ObNm1NS9hCt7Zg2LDZIs2b+w4cn9OvXLygoyGQyiafjeb60tLSgoODs2bN//fXXTz/9rH4uuepvD9wUhDZflqBEvcIQQoTEvZC8PK6UbbhdU0c1m81Y2RUEhBDChpbVauV5XlTC8HZcVbOZE5Vjq5WXG2YqvZdsk+Dg4Pj4+J49e7Rs2bJx48Z6vYG0D61Wa2lp6e3bty9fvrx3776NGzdev34dVBYohTTp5eD9EhMTx44d265dO29vbwBAaWnp33//vX379m+//S4/P9+eEYiPDCFs1qxZQkJCfLxCVykpKblx48axY8c2bty4e3eK093ygYXKL7n8UjHPagSGYfA7gUZnpVAodRLX22YSJUDFTQ5HXbO3Yy0CQkiOocrGrRHWZSV7FRUVYT1M/hOE8I03kiZNmkTmpOI4bvny5QsXJmuRi7hMYmLi/PnzfHzKo+fggyxZ8l9Qcc5E8YxFRUWzZr23YcMGjZN7PM8zDKvT6RR1FLHasbGxkydPjoyMlGfcYlm2SZMmffv26dMn7uTJk5988klKyp5KrQUJgiCIyz/EhDzAtmJQZUdxRiIqKmrixInR0VFYdZbj5eXl5eXVoEGDDh1CRo4cWVBQsHPnzm++WZGdna19dkVs1QEDBkyaNCksLEzeIAAAnU5nMplMJlPLli379+//zjvv/PXXX//973/Pn7+geC5sGGzfvjU4OFh+NBF/f//Vq1dLNt6+fRsAoJilGuPj4/PZZ5999tln4paioqI7d+62aNGcLJafnz916tQDB1Ir7Tk4U1mfPnEfffRRkyZNxI2//PLLW2+9ZbXykmlYeZAGnY7R6QzPPz/h9ddf8/LyErffunVr+vTp2D4R64BbzGQyjRkzesSIEa1bt1ZZw8ayrI+Pj4+PT8uWLXv16pWU9Prhw4e/+urrPXv2VHqX16xZ3bNnT/Erfu4+/3yhyWRatGhRXFwcqQ17eXm1bt164sSJ//73v3/55ZdPP/2sqKhI0kr4Q+/evV966cWuXbsq9kydTufr6+vr69umTZvhw4dfvnx59eo133zzDc6HUXtfsNUJlV+K8oXjOPFdWuPr6/Az6wlz/hQKheIOXL/ejJRQ6kaERAY4LdugDed2dzcIAR8fn4ceekiy/datW6mpafamPuwYJHbH4x0B2qKQlxsq9s/oAAhh30h7VwRMJtO8eXO//PLLqKgoRTukvIoQhoeHL126dPr0aVUJC0kaZuqr6cS0AbNnz/nuu2/79u1jzzCTV7VJkyajRo1av/6XWbNmgbJJm0rqjAt07tx59epVS5cuVbRUFfH19U1ISFi/fv2sWe+Sh6p4IdX6LFy6dEli9DZs2DAiIkJLNQwGg07HREZGNmjQQNwIIezUqZOvr6/RaJD82YueFx4eRhpmAICcnJzdu1PEr2IrPffcs1u2bJkxY0ZwcLBDwUW8vb179er19ddfJScvNJlMQNbyDMMYDAaj0SBZmYPR6XSNGjVcvnz5Y489Zm95kq+vb2JiYr9+j5EHxx8CAgIWL1789ddf9erVS0vPhBC2atXqnXfe/u23TXFxsbhP1opwgjULlV/2sFgs4kK7mq2tXH5RKBRKXcL1thkpsBx6gTuqN+h0OlETwn9Go0GvV9CKahB8UYMGPS6xzQRBOHr0qPqumjfaxU5T2FPRFDayrA43rJaw5vbAp2vbtu3KlStGjx4t0aFV8PHxefHFF+fOnevceUUNWIthBgAwmXxWrlwxevRz2mtI4uvrO27c2JUrV5hMPsB+fxZV5MTExGXLlvbq1cuJQAK+vr7jx49fu/bntm3bKp2rWlXw3NycwsJCcouXl1fXrl0BqMRKtGU2Ezp06CDG9sA0bdq0d+/eKuYEQsBs5kpLzWYz17x5i/DwcPJXi8WSmZlJTpdBCOrVq7dw4edz5sx55JEWTr8ljEZjQkLCF18sw9PRZPXEPMWKdUYIvfrqq1FRUeqnvnLlysaNmyrWHMbERH///XdPPDHUaHQsQy0e41i8ePFLL00UD+jQER40qPxSQctaYgqFQqFUEXfYZlpHEyWrrrXLNp1OZzQaWFYnPzbOByrR82oK8YqGDx/u6+tL/nTjxo0//vgTf7bTRNo3KgMhsKOjl02+yVa921u8pPWkEDJAFhRRNMz+7/8+6N69u6Oah9FoHDVqVI8ePRzaCyOuR6o0/iSu1dy5c+Li4qoSqF2n08XFxc2dO6fSkhMnTpw3b25AQIDT54IQdu/efcmSxdh3sQZ17pMnT169elWyMTg4ODAwSH2uBo9/h4aGtWvXTvKTj49Px44dLRaL2czJ/wQBQVhme0MIevfu3bRpU3L3goKCPXv2il/xGrl58+YOGzas6iH1IIQ9e/bEc6QVtwMAgNnM4eztkl/9/PxGjBih/mqyWCz79u2TmJRxcbGff/55u3btnNbaGzRo8MYbSdOmTfVkvd9DoPLL88EihgbQp1AodRW322b2NCGJjzvQ7KLAsqw8xrEEHDBQy9GchvSzMhgqiFKW1eGN+Nd58+Y++uijZAGe57dt256aesCtNVQBBxx3edxnbNWQhpAYvSAp6fVu3bo5pxoajcaBAwc6ekOx5NZimGH7Ydy4cYMGDap6Bi2dTtevX79hw54ASuoa3vLss89OmTJZYq47AYQwJCRk8eJFNWuemc3mI0eOSJ5fPz+/Rx/tquWOd+7cSb7CjWXZTp062dsFj9/bXiCwW7dHJckDT506lZqaSjZIUlLS0KFDXZUhTafT9ev3WJ8+fVTCfkjo27dvw4bmODG1AAAgAElEQVQN1cvcvXs3LS2NnNmOi4v78MMPq2LDY7y8vMaOHfvss/8GdOpMFSq/sPwS/zzQnsev9DqZt4BCoVCAO2KB8DxPCi2GgThtJVkGJ7Ukt2jMs2QvK6gcCIHBYKjmOE4SuR4REZGUlBQVFUVKEYRQWlraJ598jJBjPjMuRBAEHFPRYDDgaHjAQQceRXBwPImOghCaPPnl+Ph4RRnPcdyZM2e2bt26b9/+Y8eO+vj49O3bt2/fvr179/bz8xN3ccKMYVlWi2GG8fExDR06RKLfAwB4ns/JyUlNTc3MzDx16lR29nl8TX37Pta1a5fevXuHhITItaiGDRsOHz5806bfFCME9unT55VXptSvX1+xJoWFhUePHt21a9fevXuzs7MBAH379u3ePapPn7i2bdvK1RFsnr3++muvvvqalit1BwiBgwcPDh06lFwz5uPj061bt//97/9Vunu3bt3kLQ8AaNmyZUxMjEpAEdyeQUGBEodGs9l86NAhAACEQBAQhDAysvOTT45QdAi8f//+mTNnDhw4cPbs2YyMjPz86wAAk6le7969w8PDe/ToERISori+q3HjxvHx8bt375Zsx56NkgobDAZ/f3/xa1FR0b59+9at+19KSkrHjuFDhz4xePCggICA48eP79+/n2X1+JLr1av3yiuvKBpmCKF//vknIyMjJSXl0KFD2dnnAUAxMT0iIzsPHDhQsVvWr19/ypQpV69e2717Nw0NYo8HWX7VFrD8wk1U03WhUCgU1+N62wwhJAiIDAiBMxHxvCC60snDRWiJuQQhlI84isYAhFByWOz15NpoTqL1pThKCiGMi4vz8/Pr1KlTp06d2rRpIxEeCKEzZ868//77RUXF4i4urJ52cFhkhoF6PcuyOpfoaggBi4WTxMQLCgp66qmn5Cu4EEI4EqPN9wwBAIuKin/77ffffvvNx8dn+vTpI0aMcG5yCUIoCIIWwwxXsl+/fvKohnl5eYsWLVq3bh1hcZdFmd+1669du/769NPPYmN7v/vuu23btpW0XmhoaI8eMampaWTDYtv1+efHk2q6SGlp6fr165csWYLNA+Jcu3bt2rVgwUexsbFvvvlmWFiYPDDjY489Nnbs2O+++07cNmjQIHJK54cffpD4hebn50+bNu3AgVRbOwhEPXHiIPTRRx+NGjWK3KuoqGj27Nnr16/HPZdwWYQvvviiJJ5HaGio/DLLmxIhAECrVq3sFcMBRcQaKgIh6N07VrKY8+bNm/v370dlyQkgAGD48OEPP/ywZF+e5/fv3z9//vwLFy6IV4Gbvbi4ZMuWLVu2bIXws2bN/N955235zC3DMJ07d1JKUFHJc3T+/PnZs2cfPHgQFz558uTJkyf/+98lL7/88rVr1/A8M47s+vrrrylOHt6+ffu777779ttvi4uLbVF8EAAwNfVAamrqF1980blz56lTp0ZHR0uMeX9//+eff3737t3ULrNH3ZZfdQYxbmRhYSEdZaBQah0IoXv37tV0LTwXt3gFWCwWMR2KiMp4oSj21JFPGsjTVUnO66qUoE8//fTTTz9dxYPwPJ+amvrBBx9cuHDBBXWqMhaLhWEYnU5h2YNzWK0KK8VHjhz5yCOPSDbyPL9t27Y333yzuLgYlOfCKjd9i4qK5syZu3///rlznVyUpV2ngRB27dpVYgTeunVrzpy527ZtE9fsEfmygG3NHtqzZ++UKVMWLVrUoUMHcne5XYEvbfTo0V27Knj6Xb9+fcGCBRs2bBD1bCLvQlmmsj179hw+fPi9994bPny4xE6oV6/e008/9b///Q+3J8vq8L7YPFMJp0GsSISiGYlXc9kDR4/H/qri2kUIQWZmZmhoKLkIpEWLFkOGDP7jjz9VLP/IyEh5CFOMl5dXeHi4mKvNDrBr1y6Sea3Tp88cO3bMVlXg42OKjo6WeDPyPL9x48Zp06aXXROqkEycuMUwPz/vtddemz59+gsvvCCZefPz8+vWrdvBgxnahzauX7/+4YcfHjx4sKIljEpKSsTMBPhoERERAwcOlMzP4MGd//znP1lZWbaOAYiYK2W3IyvryJgxY2bMmDFu3DhyWARC2LVrl9GjR69atarSSC0PLHVPftVJsPw6ffp0eHg4nQemUGoRCCGGYU6cOFnTFfFc3LWaVntAJ0FAGtVoybCiYh5hjuMkUtJVK0yqAkLo5s2bn3766ZgxYy5cuECqZTVbMUEQcLgFjrNodMvBwcQ0Ht/Hxyc2trdcv0xNTX3zzRnFxcUIlds8FfUbCADYvn37O++8k5eXp/F05Ck0lsQGYUDAw5KV5dnZ2du3b8N2jVhJ25wGshkkEACUnX3+p59+wkaRiJeXV3BwMHl/8b59+/bB4ddJ8vLyZs58CxtmtmMjYFsIh8FzKcXFxTNnzvz999/lU4Jt27YdO3YshJBlWYZhxKjcEEL7i+bLroO8BfgzeV8UW0y0TvFZEELp6Qclw2A+Pj6dO3dW6eM8z3fq1Il0aJSkaO/YsSMZUISMF0o6NJLtXFJSsm/fPlSeHRsMGjRIbt5fuHDhiy+WE1Ezy65dcottVwq++OKL8+fPSw7i7e3dtGlT7U+xIAg7d+7cs2cPJAC29wC5BSGUmJgor/bZs2dff/31rKwscYtYnqhz2YYFCxasWLHCbDaTRzCZTH379hFPRFGkzssvnhfEP1n0pgq/evLqREEQPv98oZeXl0bfdQqF4gnwPO/l5ZWcnFzTFfFc3GWbIYTMZqmYkcPzgkYpKNEvBQHZW3stkZSeEM0JLx3p2bNn7969yY01WCV3I/oKtmjRQvLT1atXP//8c2yYYWBFQLmuCXbvTtmwYYP71l1gdbxePemCIkEQyGQ+pC4rfhXdydavX3/lypWioqKcnJx9+/Z9++23L7/88uzZs0W1BpsxcXFxERERkhOZzeZ169alpKQgRJqUkiYRvRMhAPC992anp6dLjmM0Gvv0iWNZnU7HiHtV1vnLmlosDmG5UWe/xRA2zyCEZD3//PNPSbRGlmVDQ0NVZr2sVj4iopNYSYvFkpGRQd7rSgOK9OzZq1mzZuSW/Pz8vXv34j3wjh07dpTYwxaL5a+//jp//ry8Byp9RRDC4uKSw4cPS945LMsajUbtyuvt27d37NjJ87zVylssVrwWjjTPgO12BAYGRkdHS27fnTt3li1blp2dTRiTCCg/PmWm9aeffoqX3pFERETExcXZz6VBqfvyy1oR8iee5+395IGkp6cvXrzEaDQKgkAznlEoHg5+To1G4+LFS+RqDEXEvZGOOI5TyYulfcQRyCwZlXEyyQvaQ0wgk8nUq1ev6Ojo9PT05OTkw4cza6kgMZs57S3atWsXia+gIAh79uzJzMwi9WDJXqJ5BgAAAC1b9kVcXFxYWFiV6m0fRQ21ffv2AwcO2Lp1m8qO2GSCEBYVFeP1XbYDKp4F9OzZQx6p7/jx419//TV5TJVzYXfH4uLin3/+OTQ0VHK01q1bx8XF7d27t6Y8fORujW3atImJicYhE8kq4TYfMmRIixbNxY13795NSUnp2LGj6LFZr169zp072wsoghCQRGhECJ04cSI3N1c8BYRgwYKP09LSwsLCQkJCgoKCHnrooTt37mzbtk287yptJTY7hKCgoMBqtcrCD5CWcyVcvnx59+7dglA23ygIAvaUk1egR48eEpsTO7X+9tvvNofSSrtKWT/csmVr586dSeu0YcOGPXv2kEcxoUig8qtWsGjRorS0tKSkpNDQDvZiLFEoFE/g3r17p06dTk5OpoaZOrUmCq1DIooMgehRoo1l2Z49e4aEhCQnJ69atVp0V6vperkFCEFYWJhk3Pf27dvbt28Xc69VqhZjR769e/e2a9fOTWl/IATy9FxNmjSZM2dOw4aN1q5dq6LES/RgbDuVfSL0dRwxon37EMmaE7PZ/NdfuzQGhiHMM/Dbb78NHz78scceIwvUr1+/Y8eO2GWu8st2HbY7hfbs2TN48OAmTZqIP6nE84AQdO7cCWdwxuTn5+/atWv06NGizckwjGIwDNwTvL29Q0JCyIstKirau3cv2fa4//z55+bNmzfbqgrIvH+VtpU4UnDlylUcQafi78hOFkEFLl68qKUYQigsLEwSu1Jyadq6CgAA7N+/7+bN50nbzDaf6VnvxrpN3ZBfHkt6evq//vUv+XbStDabadBLzwVHdlEvoz3wcnWC+xjuXSzL6nSMICCLxUJul5TEF8vzAh7ckZesEVTGoURIT2yGYfT6yi2IGr+uWkrN+/tpRDIyXZlqQu7opho5j5+f34wZMyZOnFjTFXEMMeNNpW422O0tIiJCMvYPALh06VJKyh7sc6VRX0EIHTp0+O7du07WWwO5ubmSlU4AgICAgI8++vDAgf0LF34+aNDjoOICMLKkqL7b/BIrOJsBABACJpOpeXNpqEAcUVC73kZOzR06dFiylMhgMDzyyCPaj8YwDCvDaR8qCMGOHTsvXbpEbhTjeSjWqlOnTqKxihA6depUTk7u5cuXyTL+/v7x8fGAeAMYjQZs6/bv31+yIisvL2/z5s3YPCYmZvHxAeE1qrWJyNvt6+tTFQczjuP+/vtvW5UqqUCbNm0kZQoKCg4fzgREp1JHLJObm2vL/VBO8+bNW7du7YHvxrpKXZJfHg5O7U2uTcWIGz1hCTqFRIthBuwILFfJL5dgtVoRKovsaq+M0WhgGIiQA+HKKA8gylYvjhYlmvVlRW39vkaSrkhkG8Mw9kZQJA+nS9ZUrFu37q233rKtL1JAlKZt2rQNDQ1t0qRJ165dQkNDW7RooZgi09fX9+WXJ+Xl5W3duqV2rfqwWnlt3pgwMDCQDKqOuXjxovZ5BpvTINi5c+etW7fICRkXghDYtm3byJEjW7duLa/Aww8/nJiYmJiYiHXrEydO7Nq1e8uWLZLgHxJlq6J2hQAAXbpEyvMBXLly5dixY6Ihp6W24pTI8ePH7969Kwly+PDDD2ufiWUYKPGpU1kGUynY2M7MzCQtLgBAeHh4YGAQ9jMkvVVjYmJatmwpFrt///7Jk6cAAGfOnImJiRGPUL9+/YiIjjt37pQ8JhzHde/ejZx2EwQhIyOjuLhYfEjJ02FzTpw0IxekEZdQYT4Nf42IiBgwYEDPnj3atWunmIdNIxzH5ebmkncHIWS18uLpxEiAgYGBfn5+kt0LCgpyc3PEJYIOnfrmzZuSXuHj4xMUFJSTk1Mn5+2p/HIIhBDHWciv7j6jW7FlplY2wDxz7uVBRqNhBsqi6aiVrIr8chXqjtBksWqojEsgAwKRLwd78otSRbD8UrbNsMDW6RidTtrJauq9LXnkGAYyDKP4HEpsIZc+q9CeXSE2y/nz58+fzwYArFy5AgAQHBz82muv9e/fX573tmHDhi+88MK+fXtxkqJaoSFhwaaxpgEBARIvRNvUAXQofjfWp2/cuBESEuJgfTUBIczJyd23b1+rVq1UhlQNBkNgYGBgYODQoUM//PD/rl69mpqaunbtuuPHj2tZudS06UNyzf7y5cvOaUIQwn379sptM2y+OtedsCeGE5UBhL9lenp6YmIiaUXjeB4XL16UXGl0dEzjxo3Fr7dv3z5y5AgA4Ny5c6WlpaLRZTAYunbtik10ElsQyPKthYWFBw9moAox5cvqZvsgqTUizTb8a6dOEe3btw8P79ihQ0iLFi0aNWokT83nHKWlpXfv3iPtcISQqCbi9y2eo3v44Yfl2a67du2K7VuX4O3tLTf/6gxUfjlKbbfHJNgzz6hh5mloN8wqpSryi6ICz/OK7we5/KreetVZsPxSts1EZ1k5NWju87xA3n69npW8avGUt0QDc8m7GEIIAESoXEyqTp1DaMtIe/78hVdffS0xcfjMmTPlDn4hIe0nTJiwePHiqtewGnBIsCGE6tUzSVrJarXeunXLIctBjLfhRCR9jWC9/+OPP+7cubM8jqIiBoOhdevWrVu3/ve//11QUJCWlvb//t8vKSkp9ow0CMFDDzWVaF0cx12/fl28QMfrDG/duiVJma3X6wMDAyWOhVpwkWCDO3fuvHTpEmmb+fj4dOvWjYzngZ+ODh1CyLVbly9fPn36lF7PHjly5MaNG+SEWKtWrTp16oQnGMXprCFDBkvSSV+5cmXTpk3q9SNljL+/f1xcbLdu3dq0aevv36x+/fpeXl7u83eyWq0lJcWVFoMQNm3atCoTdFrQ6/VkFJY6BpVflaLd9avGJyKcQ26eUcPM06hLhpmWubKqlKc8OGD5pWybqSgoOp2upl5wVqtVMg7KsjqW1eFY54qrMMQpV1chnsNgUI5LIR9g4DjLhg2/1qtXb8aMGZIoUgaDoU+fPosWLXJtJV2IeDlOCLaGDRvIx4ALCwuds0Zu3rypFImhqhARR0rmzJnzwQcfSMJLVLp7kyZNhg4dOmTIkGvX/t60aePSpcvkE6EIAbmlSh7EiTqzLCvvbEaj0d/fH8ec0H5YVwk2XB+JWyOEEEeeEMtACDt1iiCzdVut1tOnT+PCly5dOn36NOlf2rhx486dOx09epQ8yKOPPkrGt7BarampChFHJHUDAJhMpilTJj/++OMtW7ZU9Dd2J541N649wmTtgsqvStGyiB/DcZZa2klI84waZp5GXTLMKBQXguWXsrKoLtvcVSMNWCwKqycZBjKMgmATBFT9r2NIQGxGa9b8iIObS8o3b9788cfL4kxUYzW1gl2KHRVsOPaD0WhUtEYcvVLckO4evkUIZWUdef75CSkpKU4s0oUQtmjRfPLkyTt2bB81aiQgsxqXXYLcaOfw6jsnbr1er7dneTlq97pKsMGyPF1g//79d+7cIX+SxPNACHXu3Il0aCwqKsrMzLRYLBxn4TjL8ePHydAs3t7eXbuWZzkzmzmDwRgaGkpe5p07d9LT0+0F/xRbeNq0qSkpuydPnty6detqN8wUKsYQ4C0IoRYtWrh8DEKCXq9v0qRpbXGldhQqvygYnEuQGmaeRl0yzMxmTvHPVeVrHLmQ0vITxWnUbDMVeV2zolwQBI1DiTX+xIIKEdUgQmjbtu337t2TlKlXr167du2qv27aEQTnBJtde8PRLmQLr+eunkeqRXl5eePHPz9hwoR9+/bdv3/fiaMFBATMnTt32rRpknkzO/WHTpjkDMMgVJ4aWwJCgOft/irBDY8JTElJycnJITc1bNgwKqo7se4LduvWjXTbu3HjRkrKHmDzLz127Bhp3UEIQ0JC8CwZtrL69XtMktM8Jydn586dio2Md2nbtu2GDetfeeUVN0WU0YJOV0GG4RjE+E90voIQVoP9gJcHQGh3AW2thsovigjPU8PMs2AYBiHE84LKX83JL4oUltWJcqpS+UWpOlhI1T5jl+d5i8WqrtHyvOA5T6w4n7Bp0yb5oimDwdCsWbO6OHgNzGZzbVmrIMZmwF5ee/bsHT16TL9+/T755NPTp09LQtVXipeX19ixY5599t9AdZIQBxdxorZYw1NcoYsQ4jiO561aWh4h1ws2PFmIJ8HEjWJCLYzJVGE8AiF05syZ4uIifDUIgdTUtGvXrpGHfeihh+LiYsXr7d69Oxn00mKxZGZmEiHyK9QHABAcHLxkyZLIyEgnpok4jsvLy9u6dWtycnJRUZGjuzsBTnLt1lMIgmA2m9065EFRpNbJLwrFtQiCYK0MLfKLGmaUOoy9WCBWe/7oil4Z1YwgCOreONWQOIIMOqwO9m3Dyn9BQYG8AOnc5UIQAizL1pDPEgQA3Llzx2q1kt5ZDMP4+vo6OlOE7SVvby+3zpvL197k5eUtW7Z02bKlJpNPYuLwAQMGdOjQwc/PT0uT1q9f//nnn9+//wAOm84wsKSkWEneIDFsjKO1BQDJQwgWFRVlZBwEQNPcC8+72HIWVxKmpaU/9dRT5AxVmzZtYmKiDxxIhRA+/vggMi/Z/fv3Dx8+TAZBRQidPHkyMjJSvOM+Pj5dunTZvn07AMBkMnXu3JnsDAUFBXv27JWvY8TPnclkmj37vZCQ9louobS0tKSk5ObNm1evXj1z5syBAwcOHEjFKcVfe+1Vd7sa4joXFhZKugrHccuXf7lw4UIyublzQCjOQiPnVn56PlR+VYpD8sutNaFQ5FQqv2qLYUZjflAcBcsvZQEmCILZzOl0Op1OJ2Zupb4BJA5JLHUdyNvbWyU6f1Vo0eIRSRT76gE3TkHBbYltxrJs06ZNHY9AgCAE9evXd/cCIVm2Kzy5DIuLi1avXrN69WoIYZs2bfv3j+/Ro0dISEijRo1UREiLFi0SE4cvXLgQp9W6ceOmROXCU6aOhwLBdUM+Pj4NGzaUbOd5Hue+dJU3v3OkpOzOyckhbbOGDRt27BiRmpqGEIqI6EiG8bh9+/aRI2VxPsSMdpmZmQkJCWJ+PJZlcewQhFCfPn2aN68QY/DUqVOpqal24vyCMWPGPProo4qtbLVab968eerUqTNnzpw4cXLv3r04bZ3NYEbkg+kSV0PF4P4SsO5ObtHr9U2b4sas6otCPLCY6q3uQeVXpbjE4hIEwRNsXQBAVFRUUtLroaGhkmhbFArFo7h3796pU6eSkxelp6fXdF08FCy/WFAxUyeeacEDEvaEmV6vRwjhwjWVzbPWjfWqLO3Iy8tzh5IEIXD3XJM6t27d4jiOXFYkevE5dPdwUmMyT7FbIRMWE/pr2STD+fPZ589nL1++HADQrJl/QsKwwYMHh4SEyGdUDAZD586RoCwyCrh582ZJSQkZGh4AgC/K0bkLXD46Olqe2rugoABCWP1RLkjEaI2RkZHi0IDRaGzTpjVuxuDgYLJbXrp06dixo6SuiBDYsWPn5MmTyQts2bJlhw6hx44d7dy5E9mMZrP50KFDoNygqoDJZBoyZIh8gpHjuG3bti1evPj8+fNAZqhgc5ocRHDV+waH5lO/3Xl5eUVFRaTTJoRQNEddNI1Rd6wyKr9qEE/wWn/99ddfffWVoqIinuf/+eefmq4OhUJRo0OHDmvWrF6y5L+eHKK82rAnv1iglKnTaDTgIFHkm5dhGJ1OZxuPhwxjEIckqx8V0eam+kAIGcVwWtrASp483ytCyGw2u3zeDFczICCgBtX006dP3blzRzK3065du3r16hUXF2tsSDyLEhgYSHrBuRYyATGGjFphq4M484nEAB75+XlffvnVl19+FR0dNXfu3ODgYEn3CAjwB7YOmZWVVVhYKEkV/cgjj3Ts2FHM3OVQrSMiIuSDxFevXlUMxl1tiA21Z8/e4cOH+/v7i9tDQ0MBgB07dnzkkUfE8lar9dSpUxKXUghhUVHRuXPnyGVpjRs37tSp09GjR7t06UL26lu3bqWlpeF+InFoBAAMGjRIbtWbzeZvvvnms88+s50Sir6CZAo14qIAAKBJkyaKs9CufeFACA8dOnTv3j1Jh2/ZsmVQUCBOP11nNHuXQOWXFupqILWoqKhXX33l7t27LMvq9Xr6aFAongxCSBCEu3fvvvrqK2lpaXT2zJ78YgEAFouFdP/AMAxkGBYAgIN7yr1msS6Ll3VWzzUQdVMTM27yj8dhzZx79eMq9enTp2nTppKfzGbz5cuXgYaBeYZhvL29gDbNDLeBc6EmXAKEMDf34rVr1yR1aNasWXx8/KZNm7RbIwiBXr16ypuu6uA6mEym2NjY7t27tWzZMigoqGnTpkVFRTNmzNi7dx8uYIvmAm1WHLJNqgAIEQAgLS39rbfeWrJkicTXztfXNyYmZv/+Awih4uKia9f+btOmDVmgadOmvXr1OnbsmBOVj46OkkzWcRz3999/e4IShhBKTU29cOGCaJsBAPz9/fv1e6xxY79GjRqJG4uKio4cOQJss6OAcGs8ceJEfHy8OOXl7e0dEhLSo0eMzKHxdFZWlu0IFaoBIWzfvp23t7ekeocOHfr0089sq0DLTme7uRAoG+egffv2kh5rMBgCA4OcbiV7QAivXr3avn2FBXIBAQGPPz5o2bJlDh1KYmpKphbrhiJL5ZcWdDqGzHxdZ0hKSiopKTEYDHgWtG50aQqlroJtM4ZhSkpKkpKS/vWvf9V0jWoYu/ILf+J5nuM4jXFLMYKAOI6rfsEGKlv44QleFooMHDiQ1EoxRUVFZ86cBUCiMwF56AiWZRs3biwqkSrgAvHx/UjNuJrBdTh+/LhkwW79+vX79+8PNOuFuFTfvn3JFUouBCG0YMFHX3yxbPz48f369WvdurWvr2+jRo3CwsLkNbTZaVDUd8Xg+FlZR3DGZ/kVYFUMIXD27BnJ82I0Gh97rC/20NOok+Fiw4YlSHR3AMC9e/dOnjzpMRoYyszMJL3F6tevHxHRKTw8jDSWbNHzJfNUEACFSPrt27eLiYkhY+eUlJTs27dPtOskB0EINW7cWDJ1zHFcVlYW9q4E5Q6l0N7IC27wAQP6t2rVSvEyXagOioc6ffq0xNHOia4CbJE/1q1be+bM6YyMjPXrN3z++ecTJkzo0SPGoeN4OFR+PbCEhnZACLEsq9NV4ipMoVBqHJwkhmVZhFBoaIearo5HoCi/KqhxDr3aauo9CGElcQ7cIdsEQeA4i72kgep/paVms5l7+umn4+Pj5SOmOTk5KSkpEiVJMXQEACAkJKRevcpNFKxlDho0yE0RILVVACCE0tLS7969K/mpd+9eTz/9FJma2R64yMiRT3ft2tV9tc3JyZHowV5eXt27d1evHrSBELLnj1paWpqfnwdsD8v+/QckSZkBAB07dnzhhRc0VhVXyWQyjRo1Ur7Y7NKlS7t3765xhdt290Fqatrt27fF7QaDoXXroLCwMPIpOHfunBg9XwTf99TUNDylLNK8efPIyEhytjA/P3/v3r34VSQL5YIAAIrDEza7GikadfKSJpNp9OjRcodkfLni3cfPO8dZLBar4l2wWvlKXxc4+/aBAwfIpsM41FVslYfjxo0LD4uZsIcAACAASURBVA/38vJq2rRJZGTnESMSZ816d9myZYMHDwZ1yDwDVH7ZwTmxpf7nOd2mfv36NPUthVK7wM8sjdxDIhFJEtvMoQO5pD4Oox54UDHHUU0hmh99+vSZMmWKvCOazebdu3fLd4QQ3Lt3r7S0VLI9KCho5MingapGhU/67LP/7t+/fw1KLFzBlJQUucNegwYNxo9/Pjg4GFR2IQCA4ODg8ePHy+0QF3Ls2HF5TvBu3bo999xzmkNKwsjIznIP0oKCgpycXLEbKLaG0WgcNWrkgAH9QWWKsrikat68eVFRUZJfLRZLRkYGhApePVrMYNeCz4bdGsntoaFhzZo1E7+WlpaeOHECf1bSldHRo0fJEQo/P79HH32UOAs6ceIEXoKleIEQwvz8fMlGvV7fqlUrXFyLYebjY/rgg/djYmLsFXZt0+KTHjiQeurUKclP2rsKsPWWuLjYiRNfIuPxYM6dO7d582bX1dojoPLrwcTptQYUCqVGoM+sHEl7lOnuDMM4EWxdr9e7JK60Q2dUv6Ge4BCCbAAATCbTnDlzlixZrBjKIjc3d8uWrUphDEBOTo480W29evVGjhzVtm1bRZtBPGliYuKrr75a42MSeOps48ZNkqkzAEBISPvFixdFRkbiMorXAiGMjIxcvHhRSEiIW+u5c+fOnJwcyUZfX98pUyb37x8PVG0bvL1evXpTp059+OGHyZ8EQThz5gwsBwAAdu3ajaO0kwQEBMyfP3/48OHkMRVPZDL5LFjw0RNPDJU/d1evXl2/fr18BkkQkNXqstDhEEKWZbVoj7gKErfGli0fIVvpzp072FiVvKbFr0eOHCGfAr1eT0ZcLCkpycjIULFTEELFxVLfYAhhVFRUnz59gP098R2HEHTpErlixcqEhITqfNHhy9+0SeHB0dhVcOUjIyPfeust+ZvH3pBQ7YXKLwqFQqHURhTlFwMAMBgMej3rREIkhoEsqzMaDdVgAUMIDQZDpZV0dwYbpAEfH59BgwZNnz79xx9/TEtLHTduLBkOW6SkpGTt2rW5uTk4qoSE3Nyc7Ozz8r1CQtp/8cWy2NjekuoAACAE/v7+8+bNnT9/Hjk7USPgNTwAgE2bNmVkHJIokRDCDh06fP31V5MmTcJbJG0IABg58ully5Z26NDB/b0LpaSkmM1mydaAgIBPPvnklVdeEU0rsW5kPSMjI1euXNmzZ09JPe/du5eeno7Liq2xevXqzMxMuUrdrFmzBQs+WrJkse3GSTsVhDA2Nvbnn396+umn5fH6zWbzpk2bcnNzJXUQBOTcihoc9//GjRsSb09vb+9OnTqJrWF/97ICu3btunnzprhdjFqOuXz5cmpqmr25AoRASsqeGzdu2DvLtWvXNmzYgBtWcb0ZAODChRz5/HOzZs0+/PD/Ro0aCSreSvKzv7//3Llzv/3226io7vZ6oMFgaNbsIcWzO414qF9/3Yij0cgrr95VcLFJkyZ99dVXiuMaOTk5eEjItTWvKaj8olAoFEptxJ78Ym1aVNl37UKqGjwvxBkHSQwTewgCUlTyqs6oUaNGjRrlwgPyPL9ly5bvvvtOngFWnBM7fPhQ7969JKmZIITBwcFfffVVZmbm1q1bt2zZev369TZt2nTv3q1v375RUdH165fbgQih69ev11REEFHfXblyRWhoB8m0EgCgSZMmM2bMeO6553bv3r1z585du3YBAGNiYmJjY+Pj+7Vp06bi/I/gchdN3NQIgc2btwwdOhRnNyZp0KDBtGlTn39+fEZGxp49e48fP378+HFsfvfu3TssLKxnzx4hISHySIAIocOHD//22+/ieiRRFV6xYmXbtm3lsxlGo/GJJ57o06fP0aNHd+3alZFx6Pjx4wCAvn37du/ePS4uNjg4WDEjAkIoIyPj66+/kRtmkkAsDrUNUnqYGIZJSEgQBPT9999fuHBBbnITtQIAgKysI2fPnpVEVsRYrdajR4+qp44oLpZG0hcRBCEjI6OoqNi+qyECAOzdu3fs2DGtW7eW/BoQEPDBBx+MGzc+JSXl4MGDu3btwgZw3759u3TpYu+2KoLfoNhEdAliq65cuaJTpwgy5QAGd5X4+Phjx46lpKQcOXIkNTUNANCmTZtu3br17NkzOjrKz89PsWUKCwvXrFmDzXg3vS2rEyq/KBQKhVIbUZFfLEJIHBrX6XQsq9XHw15mT+dgbFRlBLNGgm45AUIoNTX1vfdmyxNqkV9Xr149ePDgiIgI+RGMRmNMTExMTMycOXNUTnTx4sWsrKwRI0a4quYOYbsolJqaumzZshkzZsjdLCGEzZs3f/bZZ5999lmVQ5WWlh45ciQ6OtpN9czNzV2zZo29GjZu3HjgwIEDBw7Ufsy8vLwVK1aQmhaEEE9xpKSkLF26VPFcAABfX99evXr16tVL+7nOnj07d+680tJSHKERN3vVDLMyn9KLF3M5jpNM0/n4+Iwe/dzo0c/hrxzHLV26dPHixXKtEt//Q4cO9ezZ02g0Sn4Vo+cDO7NeuPUkkfRFCgsLDx7MgOV55xSAEObm5vz111+PPPKI3GeAZdkOHUI6dAiZNGmivXYguXbtmiAIEkupRYsWQCl8f1UQLycrK+vLL7+011W8vb2joqLkKw9V4Hl+27Zta9b8WGdsACq/KBQKhVIbUZFfFSYiHJJVLhFs2M/SaDTo9axOVyXBxvNCrVA4eJ5PSUl5880ZeN2R4ppIfCHFxSXr1q2Th6nQyL1791asWFEVBb3qiO6Wa9as+f77H+TeZRoPkpGRcenSJVfXrvz4CKE1a37ctGmTxIXPOe7du7ds2bLU1FS8jFC8v2L3XLNmzcqVK+XrCZ3g/Pnzc+fOPX/+PDknXkXDTOTq1WuFhYXqZfR6fbNmzZQMszK3xrS0tFu3bsl3xNHzVR5ZfISDBw8WFBTIf71y5QrOkqdSN/zrjz/+eP68gnuwdhBC586dmz59uiRuJACgefPmQUFBWjJbOHpG/OysWfPjwoULnX4JkGDDbPbs2eJcZR1waCSh8otCoVAotRGJSJI6ifG8prXIGoupwzDQuXUCchCqBYOOCKGbN29++umn48ePz8/PI13dFAsDgFavXrNq1Sr5UqhKuXPnzscff7xmzZqqVtoRGIbBmSv0er1erzcYDEaj0WAw4K+LFy9atGiRPLyBOgihM2fOzJs33011JtXTWbPeW79+fRXNszt37ixcuHDNmh8RkkZdI5ZpwUWLFn/00QJFo0UjCKH09PSXX345NTVNzO0DIXSVYQYAyMjIOHnypLrKCCFs2rSpopZvc2vMOnv2rPxXHD1f5cjYOMnMzJInjhMEITMzU73yordAbu7Fjz/++Nq1a+rl7WG1WlNSUsaOHZeWlnb58mVJazRq1Khjx44udGjEEPY8+u677z/44ANy2Z4TcBz3yy+/vPnmjKKiYi0xKmspVH5RKBQKpTZCCibp8hV7S+q1bKxBanZ2qFKsVmtOTs6GDRtWrVpt00ehylp8cR0UAODTTz8tLCx8+eWXtceRv3z58sKFC3/9daPLVUZ1sIUg98/E1ggA4Jtvvjl79uzbb7+NQ01WekCE0MGDB2fPnl3FeQ91bK2NIIRvv/32pUuXJkyY0KRJE0ePgxA6efLkBx98kJaWpuKtKir3a9asPnXq5NSpU6OjoxUXkqlw69atFStWLF/+JQAAQoAVRNcaZrhB1qxZExYWphhlVCQgIMCe/YYvX+7WWFn0fHF3AAA4depUVFQU2US3b9/eu3ev9mgWu3enTJ8+fe7cucHBwQ69u4h2RgCA06dPl5SUkGnQfX19u3fvvnHjJu3H1Agsz2+O1q1bl52d7VxXAQDcvHlz8eLFa9asEQSksswMr4yqomOePRBysRuhIlR+USgUygNIHZNfFebNFANJGQx6g0EW3pGB8mBxNQXHWVziDeKqO8rzfHFx8e3bt0+fPvPnn3/OmTOnd+/YgQMHLl/+ZXFxMQBQjA+hqpWWR5/78suvxo8fv2XLlvv376ufuqioaMOGDaNGPfPrrxuR3ZzI9tpKcbtCDEl7FUYICALiecFq5S0WK86iK+bs5jiL1crv2bP3qaeeWr58+c2bN9XvWmFh4apVqyZOnJiTk6MaElBT9TTUv2yiZvnyL5944on//e9/d+7c0diveJ4/e/bs7Nmzhw0blpaWRhzTbpgKfOSsrCOjR4+ZMWPm0aNHtczXIYRu3br13XffDxs2bPnyL20mJYNNYscNM7WVWvjD7t0pU6dOPXfunEpT+Pj4tG4dZEctRgCg/fv3S6Z9bNHzFRx6yd3x3KMkkj4AICcnZ8eOnZVq2OTsU1pa+ogRT65cuVKe01mO2M5PPPHE8uXLbaE+4L59+69fv06WZBgmJiYmKCio0mPiAztkFRCFIe4qU6a8kpWVpXFqF0/UL1u2rG/fx1avXiMIFWLSSAozDGMw6KvomKcChAAHRXRf0sUHXH5RKBTKg0ndk18wMLBMq2AYRq9nAQA8L/A8r5iJBSFgsVgYhsFL1qzWyu1Io9GNIhDXx1WCDU8U2EILOBN4DbeYOE1EHKTsg9zDTb0+xGEhAMjf3z8hIaF///5BQUH169fHI+jYFLx06dLevXtXrVqNk+2K12I7Ef5a4cik5kp+Ja6CDCBTXljSPjodAyG0Wq14MtCOexuyFdbpdAzP84KAEhKGDRo0KCIiolGjRjjYA0KouLg4Ly9v165d3377XX5+Pu6THGcRI4vYLFtY8X5VFeJo5Vc8bNiw+Pj+wcFt/f39jUYjGZGitLS0pKTkypUrBw4cWL9+/fnzF8jbjVDleY2J00EIQZs2bYcNG9ajR0xQUFC9evXEc/E8X1JScuPGjdOnz/z++29bt24lpj4gAEivNzCMXcOMbCUI8Q0V+wZUqWrF7gfGjRs3bNiw1q1bm0wm3PEQQvfv37979+7Ro0cXLPj44sWL8ntBbCnvY0TlgfrtI+oAyW6pvZ1ldYAmU73hwxMHDhzQtm3bhg0benl5ibW6f//+rVu3Tp8+vXnz5o0bN5LtTNYEVHxGbF2xwhU50eAaGqFsi79/QELCsH79+rVo0aJBgwbe3t7iATmOu3//fl5e3tGjRzdv3pySskf+8lG0ouUGjPswm12wqlMClV91j2z/ZsH519XL5ObmFBcXq1naJ5JjXgRfpyaFg4I/koZu7/978hA/YqNGCi+m/bHihz8zT2bf5gAwNA4O6zJ4zIQh0YEK6XEAAODihhf+dSmp/AQnkmNevPju78lD/LSekUKpy3AcZzKZgoKkIZQdJdu/WbvrN+qg/CJtM5ZlyWk7PD+ILTlBQIIgiD/JC9vDfbKN5wXX+uhX1F2clpflmqioiklLaNbMJDtX1AvLP4jFSSVMYpuJ9cEfSJ2YMLfEMmqWZEVbDuEIeBxnAbIEViRYC8GxaLBWBCHU6Rgyxh1p1gqCgFBZ/8EPQ8X7IlWXq46dA5abteRmXG3xX6BgD1d+OvEIBFCyseLdVLgvRqNBZcaMvLm2w1boBiq1lRlOZU1BjkGIYTAUVzHZjk+eWrlX26uAYhntjSw5DijvReKABRJtM1gx06D80ZU/JvJnpCoNrlL/igMHFapU8Vku+588naSGcvR6vUvWTWnE5a9uQOVXXcTVtlllG+2Rt33+G+9nB788eUL/yEA/IwAAmAsuZv3x8awVRbHzFsyKk3p8F6QtmPLGr5dGfU1tMwpFGRfaZqEFt+ue/CpfuiAIgsRVRkV0yQtXJzijrvuGG6t2ZGTnszMmBDnPICphovqFkKgLlhUna46IcrL6SC9QVqaCFigxzORKNiyb10BWq1Vlzpc8Di6P1z6SmxESpDVSqKTCJVQdsbVFiwJ7smHTAwCAUAXV3GaSkf86MIlHTigRcyn4tiLbubAthOugMN2h1+u1vCmIKVMg3txK7QTS1CQtT9zxcH2wp5w4N6t4BNFEIRpW2ZazVwHRjhV3cWjKlJgBE69bYuRXuNHi1Ym723aT2DwVzDAS5xpcpf6Sg1c0xsSak/2zwmCB+nmrU7ABANzhFkLlF8Ut5P2R9MyqwIW//9CFnCEz+gVGj1m2vf8fSc+8kbz0+6RwcS1tQeaymW+sygae4jJLodR16qT8cpfrpDtACFitPMdZ3OQHAt1MFSsmqoOgzH4otyIULSXt9bHzq3LN8U/kjgzD2MpAHKdRjk6nk5wL1x2X1+lYnQ1cHkJG+7U43bAqrQ3LFjshWyOLXwH5wba9fEcnTkfcvrKpGOIU5Qa2CHnhCCF1wwzaLBnJzRW3aWkN0f4nLh8RtoracAZxxvLPLKsnuk3lFSA7JHlRiuUVo2WQt5XYEUkeJdsFAkk7g/I7VaE98S8ASIo53+DqTQEAlPQIomsAcVQBbwRA4So8AU+qS/XhbvlFqYyCP5Jikv6QJuSQbj2RHFP+/eKGWR/7zvs6qYsvAAWZPyQNiYuJG5L0Q2bBuR8SYyb/AYYsWBC5Ydbac+U7D30jrdWMn76fEalSkbw/kuLikv7Is31NS04aEhcTE9P/mZk/ZCokDAEAAFB44ueyUi8s+OMiEbq5IPOHmc/0j4mJiRvywqwNJypJekKhuJ+iYyuzlhx3QZIgT6R65JfH2WbIFk8Ch5QQo0qYzRzHcTzPP7BSTa7jShRET1DCEEK8EoIgDVotKv1CGQj7HWEAcNLUcSGSFoZKAKmaXqVzKd5c+dnJvarHLcp+x5P3w8phWVanY+TJoF2CXq/X6RiVYIZke8rr78TlVDOSmsv7C1HKc6+irkLlV13CnLk22WdGUpwvAAXbk0a8kdn/m5TUlJ8nG36Y+fGefEN4qwBgjB6V5Lviz7KYs6DV6PXbfpg1xN4qNADwRNzHRRO+XjAkwPZ15sW4hb+npqaunxed+caIWSkK5lXehjde/DVw/u+pqak/DMl7f2xyJrbOClNmjXhjT9i761NTU1N+eMFn7YsvJp9wOOcOheI6io6tPPvWCX7zt2frrHlWDXiQbSYIiOMsHMdZLBar1WrFa5J4XhBoUs5aA4SQsYNieXuFqU6phdr4XGDDDAAAIXB5rDyDwYA7jrp5RqG4HCq/6hyFaRt+jU2M9QOgMCX5/azBC7A55dsu8ZngkydBbFgrAAAIDO7CXbxUNtvl6xdgVDkiV5C24I2Pb49aunRMO7xuLfOHj9Oj352f2M4XH3n+u9E7kjeck+54bvsPJ2MnTOjiCwAISExOTZnZxQgAAOc2JO9o9fK7Y8J9AQDAL3rmvJfNa5P/zJPuT6FUD9gws73wrPTN5yzutc20617U06POINih6oUptR0cpVP86lrzTDTMbOdiRE9aCsUJqPx6sLmUtSMyup0vAAV7NuxoPCEx2mZ2GX2MAAR3aaUyO6bE7e0LprzxK3j53cni8rTstD+5yNjw8gP5BkcH52dmSxwbC7Iz8w2tAmTnK7iUmQ+6hAeWb2kXHgdOZp6jjo2UGoA0zOCg8e1fjXTwEaGIuGtoGToSlJkmeKkzIIQcWihpb36Mmmd1DxyiU7IRm2dVD8wgMcww+HTuzhdJqXtQ+UUBBXkXQbvYAADM2SfSQfQzrSr+HBaAwzOai8xAW+SP7PT8wYOjdnyxbHv/5P5l8Ro5DmS9PyLm/QoFg7lCAKQBHSNbScNBAgA4AKKCK2w3AAAKi2os0A3lgaLo2MrslG7Br3b0UTDMOvrUcO1qNe6yzRxaTKLT6Wg04bqBq3wRIZSG/6bUasSkUnIgBHq93sGs2RVQTGaFYVkdXtPo9MEpDyBUflEAAAAUFBYCwBXkARDoU+6seDE7E0SOaoW9Ek+m/Bk7ZLKW0PjBr3806xljl4IR7yenRM+Ps00pRM37XTTVVMi6lCc32AwApGdX2M4BAAL8qFZMcTs2Y+zEWTA+KC4jlxpmrsQtPo2KqpK4NhoH3SbByYvdURNKNWNPCbZnaNnbTpXpuoSYV9F+Aeh0aJBKc3Pp9XZz7tUlIIQ6nU6vmZqur+dC5dcDR3q2uEKrMM/20S+gneHS7QIA/Fq1M4CCApufoDnz1x+yDeF4Guvc2o+zRo2O1eS61djXF4CAIZNfDtiRvALH8mgVGQ+yMrPLg3eY0xbExS3IlETz8Avu4s9dypN5Kvq16uIPMk9cLN9y7kQKCGvXSm3RG4XiEpBtdhZt/janqoYZlV8SXK+yQAglqpIgILOZE9dGWywWjrNIdHK6cL9uoNPp5GEGYYU4++WI2+XQlUJ1BgihumGGYRjl2PfqsCyrJbeJXs/Wbe1Zr9cbDHqW1TEM1PhX01X2UKj8etDwC4tuBVL+SCkAAJgvbk9elWZzUAyOHnzpj6w8AMLjJ7Ta8cWKzEIACs9teG/WH7dBWCs/UHhuQ9KUzNELy5ePaaLdqHdHgbUfrzhhBsA3bvTrrf5M/vgPvEKsIC05+dfgpFFdpAdsN+SFqD0rVmQWAgAK05ITY17YkAcAAO0Sk+IvffH+DyfKdl/w3hfGUUmDFbwfKRQX4/vo8+0/Cidfls4aZlR+yXG9bSbRqgUByb2VEJJufBDauupACPV6vdFoMBoNer3eA9VNHJdMjmLwaBxw3175Gqk/xbU4tG7H0eCKYshHLRgMnvi8uASDwUDfn66Cyi/34aHyK/CZhfOisz8eERPTf+wXeUNmiKnJjF0SJxQl/5BmBu3GLPwo8sTMATH939jgk/TzwgnBJ98f0f/FFYVjfk4e4rAhZAyfkBSftyr5z4sAgHbPfP39BN/tbwyNiYmJG/MNGP3T0sRAAIAk8ZrfkPlfD784a2hMTMyI5LzEpQsS8Wl94+avXxh78v0Rtt2//zrJMVORQnEan4hy88xZw4zKL0VgYGBQ+RdXLPKRuBiprJOWqFYWi5V6sqmgGEoBD+bWSH1EjEYDAMBs5oBt3kyxGDbP8FXgaqvMj2GzTXJwSq1DMUSHOhojKzhk9WEQAlUPOuJpKL4WtEA+U/gpq07c8URT+eXJOCG/sv2bBedfVz9sbm5OcXGxy7Nx2DCfSB475cTgpQvHhNtxWyzMXDZlZlr8wq/HUJOI8mBCRgTRDMdxJpOpbdvgKsqvbP9m4f/848QRqkI1yK/yUWqdTucS0SJRzVWEpSAIFQNqU9O5HCz4EQKCIFitVggh7sGiMMOijmV1OH8Oy7IMw0CI10XU2MJ0hwxFhBBdQ1+HccIws1q1JudFCFmtvEOvdVfFhPQoqPcvhsovj6KWyi8ZxvCk77/f8N6LQ8dEvzx6dFx0qwDfMgvMXJh3KW37suRVt6OTvv56SCA1zCgPKj4Rz0dGOLcrlV8YufxixR90Op1LZmBICeXQICaVbSKiUgsh0OkYhjFgFYEcZcQfWFbHsiyE5Y2Hy3uUAipWTqLo2NtOqQM4YZjxvGO+rLapV4dyNtQ184y+NQGVXx5G3ZJfxsDEBdvjL6bt+HXV/FWZJ7NvcwAAYGgcHNYlesgL3/werpptmkKh2Ie+NYEd+cUC2wiWxeKawSqEyptbvd01jlA67bSjHY9ydmJZFsLydQ7Yxwa3leTm8TyPV08CIC3Psmw1jz6SYT9sXxWK4ZusElEdIYBsUB+hWopzhpkTPdZqtQLgwKozUBfNswccKr+o/HI7voHRiUnRiTVdDQqFUrewJ78YUXK4Sg+WiCiVKUvJT/bd+t0+6QmhB02tYkVTXGuuMe+TpLxD2qpLMBj0ej0rRtqxp9bg7SpLPyEEDAN1OoZldY4uKKJ4AirZxuwhCM57t1qtVnlYc3VwRjXnTkfxKKj8AlR+USgUSi1ERX6VTV/wvMsmKKROk6xycAidTifZXLOTJLXCI0UigD1HHquDUNmf4nZKXaLSbGNyFEPhOYTFYnHUPKtKRjWKhyAKNiq/qPyiUCiUWoS6/Cpbb+ZC/wHsqEBuMRj0knBMcgXOhcK1tsPzgk7H6PV60ccD2DxtbDeyfC21+JOkfHW2J/ZCxEu6ASjzSFQsSeYgthfWDCsZknRnbqs7xZVozDZGUnXDDGOxWBw1Cz3RdYqiGdJXkMovz6HWyS8KhUKpZiqVXywAwNEh50qRx0/DEZmwxq6oaXuChiRaFBAqz+dUj5FgtVoZxsAwkAxszXGcGNiKbFusNBiNFcojVK3tqX2pgyAIlcYeFQ28qlaLUr04lG0Mg5BWlyctWCwWR9e56XQMAFU1zxT7Kq6G7Y1HBxcqUPWHm1ywSuWXR1Hr5BeFQqFop3rkFwsAIF+LLknSYi9+mj0VheNcpp85DVawEhMT58+f5+NTIU3D2rVrZ858qzorw3GcJAYxsKV1xlMTeKrKarXiapvNnKgZOxpTQa5ZalQl7QVdpFSdWte2Op3OCcPM5QEMOI5zwjxDSC3En8Z7sWDBR6NGjSK35OfnT5067cCBAwghD7yDZDYVMgBGNVDFkRdy+h1Q+eV5VKf8olAoDyB1Xn5VED8uzJ5ptVo1uiVYLFaHLlVcvIR3Ir869OcQ1alasSxrNBqwoMIxiI1Gg9FoYFkWIWSxWMxmjuM4i8WC08LgX0VNApdnWVb1JGWILT9p0qSJEydqrKHotRgZGTlv3txOnTo5fJEUOyCEAEAQglGjRs6YMaOmq6MJJyLRuS+yHMdxjj7dLKtTXPqivZ+rvB88zygrA8dTxVRz/vqqnE4i2Eio/PIEqlN+USiUB5M6L7/KC1mtvGtXM1utVkFgcERdRXBwNkdtUFGlwxdptTopjxVdsOzpWAih6tGxVEb9dTpGpzMo/6ZUWD1LjDiWHxsbO2PGm2FhYevWrZMkJlfcC38wmUxvvvnmk0+OKC4u3rJlC3lAinOIbRsZGTl16tTo6Oj09HTg8ZNmKukQVHChK6PiwR2N8MmyOjJng0P9HEKVgTQEAATAE1VpMqEKz/MMwzi6VtA5eF6oiqAh/aLJdV9UfnkCrpVfLqsWhUKpW9R5+SXGAuHdYXoKgsBxHMMwOp1OjOmAY7Gp2QAAIABJREFU/Rx4nve0NUUQAhUtqhqmTSWZYTAafbQkExEqWWJws0MIOnfuPG3a1O7duxsMoqO/mn0l7jhx4qQJE55v0qQJhLC4uNiBK6QoIT4IAQEBb7/9dv/+8d7e3uSvHmueqQwCqcBxFrc++wghjnPYPNPrWTxw5Wg/V72USgY7ahAIAcMwojywWCw4A6b7+hpeR+RCC4oUbFR+1Tgul1/uqCSFQqkD1Hn5xdr7wYUIQpUMzQcHSWYYYEfayZFbYhaLBTuKKLru+/j4TJ8+7cknn/T19SW343kzRUsAKyLiJFvFMrDSCTdKpUyaNOmFFyY0adKE3GgvLI0nACH0QMMM47R5hse0HpB+zrIsqRDzPI+XWgEHZ2tVJpfwKKNK7FanEd3eqPzyEFwuv7Sc9N69e6R3E4VCqRUghO7du1eVI9Rt+cW6W7C5HDErEW597MXuxHE8di6CRC7tFFG3xEhwWw0YMOCpp56ShDwBQMU1q4yJE18KDw+3d1iKE+Cm69EjZty4sRLDDADgsR5xEEInMoM7ujinKiCELBaro9ajwaDnOMsD0s/J2OUiTgRKVQnB4j7DBr8bqfzyZFwuv+ScOnU6IqKjJzsXUCgUCQghhmFOnDhZlYNg+SU/MqgT8oupXYINAMAwEP/hpoSwfItDfw/smxxCD1X3H2xqWXd0zjCr5vkHQRAsFofVPScmA2svrsrB7UQIlqqAp0pqnWEGqPxyNcnJyV5eXrWuG1AoDzI8z3t5eSUnJ1fxOK7yfPZA+VX7tBBxIR1e6+K0wueZa6mrgTo29l8HqHXWsrhAUTsuD9WgEUEQ5OmqKuWB0nxxDF/svFGVe+REAgOnYdna5/GBofLLtaSnpy9evOS1117Fs3PUv5FC8WTw685oNC5evCQ9PV2j67I6dVJ+1T7brM6DO2ulOZorPQKwE6XA6c73QCms1QlCqBbNmznx/qpZNRqfWqN59sCOXOh0jKjrq7eBSvTX6hFvEEIcjcO9p6E4hQvll0YWLVqUlpaWlJQUGtqhfv36Tp+XQqG4m3v37p06dTo5ORmHoXYVdU9+UdvMg+B5QWUoVC7zKpWCdAk7xbU48ebi+ZpXo+1lE6YoUhXhVD3ijaYn9kBcLr+0k56e/q9//YuOHlLUcU5+ecLbxol5cvclEa0i7h4ArRvyq/bZZmJ4E/wi1ul0zrkxeKDzg9VqZRiXdQsc8dM1x6JQANDr9bVUsIGytyF1A6sOOI5zawz0Wj23SeWXRrTcZFmmQbUQbdRye8Bx4qXE8wJCSKdzOIGny8HONY7KL4bxcmsqUXvYe0XLt3tg6GMPkV+1zzaT9E6GgbXIH6xSOI5z2gFXcsc9c8iEUktx4m2Fk/O6qT5OYLVaIaxreZOqIe+i5HRasFgsNEWVIlR+2cMh+SUaWtAG+RVUbeycUvdgWWfkF0JqU8HVDEICADqHroJhAMMwVmsNmGcS8NNNBqNHZZQ9y9VjodUi+VX7bDMxP5JOp2NZnZalLC5cNk12INLil1j/LhmiQwjhfOcsy1qtFuygaEuMC8VejhDCsRlqlwejmOHXzqI417cnUB62qVCBujG2aq+XkogXruWS1d9TkuOL3VKMkejQuTTi3DXW4DtXpcI4GIy4waFW4nlppBN5U0heU+TxHb0j9l4yCCGsEouns1gsOEC8+Mpy6ER1lZqVX9UM9nKU52mQgCOFapdf4vyYiO2JLrfTSION8oDj3MCiIFhY1gUxbF2LTsc6ei2VPoDuhlRWEUI48pktbRhiGAZLpWowz7S/ZLCq4NbKqFP7bDPS7AbarG1X3XKsf7RtG/zCCxOioqL8/f29vLzw9tLS0uvXr584cfK3337bunUrqQw5cRb8r8lkSkwcPnDg48HBbevXr+/t7S0OMNy/f//WrVtnzpzZunXr77//DkBZfk97aaPJfi8OVKhXgPxQWcjmcnMRF1NXxHF9IITNmjVLSEiIj+8XFBRkMpm8vLzwLjzPl5SU3Lhx49ixYxs3bty9O0Vje6rcaFErjYzsPGHCCz179mjQoAGE0Gq1/vPPnfT0tNWr16SlpYnVUzlL1VGqp1oXlav1KvnBMQkJwwYPHtyhQwc/Pz8vLy/slYE7anFxcW5ubmpq2k8//ZSXl4f3U7lkllUWBuTphg4dOnDgwIiIiAYNGoj3keO4oqKi3NzczZs3//TTz8XFxaJBTirxErTf4j594hISEiIiIpo2fahePW/RW6y0tBSfd8eOnRs3brx+/TppHlgsFolDueb3g3I/1wh+dYwePTomJjogIMBkMuH6WK3W4uLiy5cv79u3b/36DefPZwNHOiEevmGYCoItPDz8qaeeioyMDAgI8Pb2FuNqchxXXFx85cqV1NTUjRs3XrhwQaPhhIvZSyKM905MTBw7dmy7du28vb0BAKWlpX///ff27du//fa7/Px8aqFhalB+VT/YyxEHArVXBv+k0QNfYpUxDAMhgJCBEOJXHJ6HlEymUR5k7MkvdTjO4kQ44urBCZtBr9fXoA+LbYoMAYAEAYGyFeAIIQGLBVJ+ue915+gyn5o1aGFgYFANnl4Lkte6EzGI8Qilehmrled5a2Ji4rx58yRJmdeuXfvWW28jhPz9/f/zn3cGDBhgNBrtHQch9Pfff69evXr58uWOzhXgTmk0GiIiIsaNGxcbG+vr61vpLrdu3frll1+WLPlvcXExPp1kjTXW81avXtWzZ0+NNcH8/PPa9PS0+fPny7NUq5Cfnz916rQDBw4A2bWLT11sbOxLL73YtWtXrMapgBC6fPny6tVrvvnmm0rVO3ylb7yRNGnSJPLFun///meffQ4AkJT0+oQJExRb1Wq1pqWlffbZ51lZWepnqTr4QhYs+GjUqFEO7bh///7nnhstV9zFlmnbts0rr7zy2GOPVdpzAAAcx508eXL58uVbt26zZ/LZG7PHZzSZTC+99NKTTz7ZpEkT9Ra7e/fuhg0bPvnkU9xLt2/fFhwcTNZk+fLlCxcmq9sk4kmnTJmckJDw8MMPV3qb7t+/n5KS8uWXXx05coTsP6J5hjcOGzZszpw5JpNJ/WgkYj/HdZbfTbEAhKBz58jXXnu1R48eKq8OAIDZbD5w4MDixUskta0UnU6Hb9P48eOfeuqpoKCgStdIcBx35MiRL7/8ct++fXiLessLAvruu2/Jdwi+a59/vtDHx7Ro0aK4uDjRPCYpLCz85ZdfPv30s6KiogdQXa4e+SVf2ImNk+p3prAX8wOjfbvZzGX7NwvOv04enDDJcJI3Bi/Yw7YZHqTAphq1zSiAeDFqB6EaVsq14Nza75oKyoXKEQQB4SiF+AvP8wgJDKNjGCjYptIcOviJRo3C//mn0mL2BhY9lto3b6bT6fDNw4uhGQ1pOKu+bBohFBMTPXfu3ODgYPXTQQibN28+Y8aMIUOGfPLJJ3v27NE4BC7qnW+9NXP48OFadGt8uqZNm06cOHHQoEHLli1bu3Yd7tyuE0tOHkfurIgvMCAg4O233x44UM2+rXgc2KpVq3feeTshYZjYnkB1Uk6xzhDCqVPfePHFF/FUpxyWZXv06HHp0iVsm7kbl3v3mUymN99888knR2jsOQAAg8EQGRm5dOnStLS0OXPmnj9/XtJzFAWb+Ors2bPnO++806ZNGy3X0qBBg7Fjx8bFxX344Yfbt+9QKqLm0iD+NGrUyMmTJ7ds2VJjA3p7ez/++P9n78vjoyjS/p/qYybJ5DIHJIAYICAYCAQQCQQJcsQDBP2prPqC8HqBuuABiquC6Lq7uqDCriK6vLIC7gIqguLBmUAg4QyHKBBCwhESTiGTY6av+v1RM52e7p7OzGRy0t8P6066q+vqqq7nW89Tz3Pn4MGDv/76m7///e9Ed4cQUrpj8l2DoVNpL0a5csURQo8//r/PPPNMTExMnblZrdZhw4b17dt30aJFn3yyGHxQoJFqi6IwePDtM2fOTElJ8bFnLBbLgAEDevfuvWHDxnfffbe8vBy8DEuMsfdFHdlsto8//njIkCHeyo2IiLjvvvsKCgrWrl3XCErpZo7GWb8I8YOmDl8RXKiMGCmK1oJyAyEymK/rwXadI2Bi1rTGbD6i5dAzF+GS3BAVQAiJoihJoiDUmqWAYVBpUVTvN2mvqIonrC8YbWk8tDxuptpBbARDfIRQZmbmX//6l8TERN8f6dmz54IFCxYsWPD550t9FLCSk5PfeefPAwYM8Fd8IQRm7ty5KSkp77zzDgQqaGqyDfhRQpBq60B6YODA23zht3o1QT179ly4cOHHHy9avLhOmVWn7aNGjXz44Ye9ETOCioqKnTvz/KpYYEAomHa2UI+RAwAMw2RkZCxb9sW777737bff+iI9Y4yfeOKJp59+OioqyveCEEKdOnV677335s2bp5urQXGEAr355pw//OEPxi9RFxEREY89NrFHj+6vvfa6loLWA+pxrgF65ZWXJ0+e7ONOBEFUVNQLL7wQERExb95843Ei333qqaefeWaqX6+DwGq1jh59z803d5szZ05+/i4Dc1kvPYZfeOH59PR04/48c+bM2rXrUPNzydX4aIT1SyZmcnGNL5D56xGkzvSyNSNhXhRFsyxD0wzD0AzDMgzDMAxN08SAjaQylWfXOSgqEG7WHDxn+AKGCYSbSVKjfgowhlp9GZaIezBRFAUXeEGgKArxPACIkoRFUZQkiaIoitK3FJDP6yrRrFyOBQstj5s1EAxsPxiGmTXrFd+JmYzo6OgXXniB4/gVK1YYiINkqHXt2nXhwoU9enT3txQZISEhjzzySHh4+KxZswxOJTUKPIQwIlsPHXr7X//61wC6UUZUVNQLLzwfHm57//0PDIU8dasRQs8++2xcXJxx/sePH1+/fn3A1fMdwRJQSSekpw98++23k5OT65NVYmLim2/OsdlsyrGqDQtGvrMTJ06cMmVKYGFeo6OjX375ZT0nbAanEwFjmD9/3rhx4wJ2Z4wQGjBgwD/+sXDatOmFhYXKTcd6cIY6HszKGvWHP/zBL2JGYLVaJ0yYcO5cmcGnQz68N2PGjCeeeCKAUggQQt26dZs3b95rr72Wk+Ornp8gPj7+rrvuMt5m5nk+NzfXlJEbFPL6pSRmBE1Fz4IOpcaMYRiaZliWtVhYlrWwLMswDMuybnpWqz1TPt50dTfRNAggRkWLoGcBEDNf4h0HC57iX63GjBAznucFQeB5nucphHhw9TkAiMQXgbdsdYlZa4XJzQAAOI6XJMltBaFGZmbmDTfcEFjOkZGRzz33bGlpaU5Ojq7QoyBmC+pDzAgYhrnnnnvKysq8qCaaAKSBxJitPsSMICQk5LHHHjt//vzy5UZ0V4VOnTrVScx4nt+/f389q9eYcI+c5NmzZ9eTmBFER0fPnDkDAJR8QBkWjJQ4cuTIqVOnBkbMCPx6lhCnehIzOavu3bvPmTP7uef+WFNT3dCbF5GRkQ899FDAlCkyMnL8+IfWrv22srLKWxqE0IwZL9WHmMlo3779K6/MKi0tLSz0Q684bNiw6Oho4zTXrl3Lz8+v0+WMiYAhiyxaYkZA03SjiWXeYkl704z5EntaqTQjZ8wIE7NYWKs1xGJhrVYrYWiEpMnGjWS4maPuegY5y+TvU81ZFaN7rNcYkoQbWWMGtYcFQDZldFMynuc5p5NS0may7UtRHq7IlbldV8QMWjc3I+pUcO23eU0mv3JyhlibQHVQhOM44iAxN3fHoUMHw8PDs7KysrKyBg4cqHvUJzEx8amnntyzZ4981kV5l/w5ffq07t31iZndbj948ODWrVv3799/+PBhURR79+7dv3//4cOH9+nTR+tLg+y4l5WV+cVegg2XZ0j5KNRzzz2nS8wwxr///vuePXtycnL27t1bWHgCAKenD0pL65OVldW9e3etr6TIyMhnn3327NnS7OxsHxuoLFoQhCNHjnz11Vdr1nwbERGRlTXqvvvuS0lJuXDhwoYNXl1iBBd1HVKqG0SbFBZmmzNnjreRw3FcUVHRtm3bcnJy8vLyAKB37979+vUbNmxYnz59dP27REdHP/HE47t27VIa/pGwYKRLbDbblClTYmNjdat0/vz5/Pz8rVu3ZmdnV1ZW9uzZKyNjsLf36GMzAWDSpEl33XWXLjGT27hr166tW7cCoMTEhPT09IyMjCFDhsTGxmqnW3p6+pw5s1955RX5Vj3euJHn37CwMFVbLl++vH379q1bt27durWysrJr165DhgwZMWJE3759dclVly5d7rvvvmXLlmtrSAbAqFEjx48fr/usKIqnT5/euXPnzp07c3Nz7Xa7zWYbMmTI4MGDMzMzdd2odO9+85w5c55+ekp1tc6XSguLxZKQkCD/WVlZuX379lWrVuXk5PTq1WvMmDF33313YmLioUOHcnK21WX8aUINf9cvb8QMmtrhWFAgGyiSc2UMQxNKZrVaQ0JC+vTp8+CDD3Ts2FE16UyYMNGsUF1dffr06dWrvzpw4ABCDrIoYCy5HYFIuh+7642YQUv00+gjVH6rdN3NkXOf8vrHssyYMWPefPNNb24JMca//fbbu+++u23bdnLBbYiFAVBCQts//elPWVlZWjHU4XAsXLhw0aJPVBIPKXry5EkzZ87ULiqVlZXffPPNokWLysvPg9s0xd0oBIDbt28/a9askSNHaoWz33777Zlnni0uLiZ/elIOfP/998+dO1fPHeUsOXMiGbg3LF2ZLFumdvZYXl4+Y8YM4n2eeEfFWJJzIHj99dcee+wxreHTlStXli5d+vnnn7u9qyPFAR6EEPTp0+fFF18cOHCgaqMIY7x9e+7EiRNlb+zK/nzxxRenTHlalwzY7faPPvpo8eLFCkkRAeCHHnqoS5fkv/71r8aORoIF7I5qgJCrsYMGpc+fP18p6QLAjh07JkyYAEDCHoD8RuRKPv/89ClTpmjfPsZ4z549H3zwQX7+LkUzQe5e4pFF1+Moxnj9+h/++Mc/qq6TgxyvvPLKhAkTtK/Sbrd/8cUXH374oWLMIEmSyCHdgQNvmzVrVmpqqreO5Tjuk08Wv//++6DofPko3Weffdqpk/ozJYrirl27/vGPf3i20eMA2JQpUx5//HGtyvTatWt/+9vfvvnmG2VB8lYCAHzxxReDBg1SPlJeXv7SSy+5jyPKbwERp8BIz0+jqsTPP/98yZIllZWVihHrGudDhgx5/fXXk5OTtf3z/fffP/fcH8FzTJJ6hoeHL136ef/+/VWPkM/UP/7xj40bN8q2qe7aujB+/ENTp07VulRxOp2ffPLJhx8u0H6pkKGv1xMnTrzxxhuq8RYebnvmmWdKS0tXrPjyutWbNc76ZUDMmolY481/o4HeTPbT6D5mRtE0TZRjhJKFhFhDQ8MeeeSRcePGOhyO5tBMEyZMGAMhFBIS8u23a7/88suammqHw+lwOJxOJ1GoEQ0/TVPydDb+gmm9ubYOtE69mdahsNI0iwBjkA+9UBTlg5NiMScnZ/r06ZWVleA+MiQ7dUAIl5efnzZt+tNPP/Xss8+qFGghISH33HPPv//9BXEg7q6AS6f0wAMPaIlZaWnp3Llz3R7t5N1TZLFYZFHy/PnzL7zwwv/8z/9Mnz5dZVmUnJw8fvxDf/vbu/IVhMAtuSLDJUztwwMAEKKI7Or1GYQAgKaJ4EWJoihJLnkuLS1NeyIFY3z06NHXXnutoKDAHeoKiMhL8iNlFRQcmDhx4ssvvzxp0iSlBwiEUL9+fSdMmLBs2TLFUwAALOs1mAnHccuWLSPETNEWjBBauXJVI0uNcgUwBoPjTvINSQKEQPYrSPxqjBkzRkuunE7nypUr58x5070jpWQ7rrLKysqnT5/+6KOPTp8+XUVdEEJDhmTce++YtWvXgfvNYox5nu/Ro/sdd9yhJWbnzp176623Nm3apHQ6R8QpABBFMT8//9FHH509e/a4ceP8VaBNnjzppptuUl10OBxLly597733yLBRsA6PcPCffLJ4165d77zzTvfu3ZXvNyoq6v7775e5mcyTlcpeLdxleZTiizTo5i357qkn22yQ14G2bdv27LPP/vOf/+zWrZvqWULYtFVCCE2cOKFXr16q64IgfPfdd3PmzKmpqSH9z/OCmxfVZrJy5cqcnJy///3vgwcPVvaM1WodM2bM2rXrTp486bs68fz58++8805+fr5cTVJWZWXle++9R7rL9MrgOwJYv5o5MZMRGFMFTyeNsk2j1WpNS+szbtzY6upqcszMHGQmTDRnYIwlSaqurh43buxvv/26b98+8rkjQJp1orl9wRoNrZCbKRc2om8hf3qenKld2IiBhPHrxxjn5eVNmzZdEaKn1u+2W3jCCKHFiz+NiIjQngBJSkq6//77ly1bppR4EEKPPfaY9rBQWVnZ66+/np2dLUuByrNwsl6CyJFLly7lef7ll19WHuNhWXbIkCH//OdHhElCrRDpys1LM8GL3ZFS96KGvGTKTaMoSn4LDzzw/7TWjMeOHZs+fXphYaEyE5VYLBOJd999VxRFVZfabLZhwzKXL18uXyGKHaP9lcJC2S+5Z6ux0nFiY67uskG2d3MvNQ1w6zDhzjuz2rdvr0rtdDr/9a9/zZ8/HxS0QdsnpKeJ1atq5ABAVFTU2LFjiWM95fWxY8dqSywrK3vjjTe2bdtGBCPV8CaGiIIgVlVVv/LKLIZhxo4d68uxMVLntLS0zMxM1WFup9O5ZMmSefPmKQeLbg4IQUHBgenTpy9cuFBl+dmtW7d77rlHdv2ibKn3AeDS/ODa2NN1a1nLysr+/Oc/5+fvUr1lxWvFCEFhYeG33347bdo0lRfK6Ojo9PR0OYqafD0sLOyee+5RfWREUVy3bt1LL72EEMUwNEJIubCpRkF5efnUqVMXLVqkomft27e/886sRYsW+bggSpK0adOm7Owc9/hEynksE8tGMBVuHQhs/dLNqpWJNbJBI+FmDMOwrOWBBx4k8TBMbmbCRPMH4WYURXEc98ADDx46dJhheHJGlKZpcjBN/mi1si+YX6D8dWLTzKFc2FiWpWmKpil5p18QBFGUfFzYlCgpKZk7dy7RehEKodzGI2nc9mkwb9787du3q4aUzWa77bYBniIgYIwzM4eqBCyHw7Fs2TIi6ygyQRzHK/85nRzPC4IgAsCKFV9u3LhR5WoyKSnpvvvGKasnGygaD3e5XbK3K2NVm5yzwm0xomnKarV06dI5PT1dNcauXr368ccfFxYWkjxlSoY8Aa4TFwAA8+bN27t3r6rc1NTUoUOHEkpssViMveUSZ3HV1dVKqVFZUGNCO3i88V7d9AghjCEzM1M1cjDGu3fvnjdvHrHc1j6LECIFyVmtWLFi+fLlWq+JqampmZlDVcrSW2+9VaU0czqdq1ev3r59u7JuKpBvLqng7Nmzjxw54ntHZWWNatOmjaqNubm58+bN99Y/nr0KGOPjxwv//e8vKioqlI9ERkbecccd2oFnWB2XCtHdjXU/wnHc6tWrc3JyvNXW/d4RxvDTTz+dO3dOlYPNZouPj1MWQup8//33JyUlqRIfOXJk9uzZcjkcxxt2DqqsrPz440Xnz3sYhFit1szMTN9nxJUrVzZu3KQcJ8pSAt7yoCjKYrFYrUb/LBaLuX61FGLmdHK6/+p8UDGcEEKIcsc1s1hYlmU7drwRXDaftL9jzIQJE40M5NZ7A0DHjjcSjz5ycELlmsjzQrP6gvmF+q9fVAAuX5otMAblwibbtlEUUi5v/hIzIoAS7wjkinYNQO7dYpJm9eqvLl++rErTs2fPTp2SwM1GMIbMzKGdO3dWJTt06NCiRYuUOesuOchtbEasEL/77rsrV64oE9hstttuu63O1jUohgwZ0rZtW+UVjPG2bdt++OEHhiEHBywhIdaQEKt24MoXSfiaDRs2KC1CASA6Onrw4EE0zbAsU+eiXFFRsX//fqRgqvItb2J98wQZYCNGDNeOnMuXL8uKRJkpaXOQRw4ZhB9/vOjo0aOqNFFRUQMHDpTJMwAMHz5ca1t44sSJ//u//1MWpzs1GIY4MkZVVVWrV69WvUcD9O3bV8UGL1++vGzZcqUu0FsbEXJtKNA0/dVXq48dO6ZK0KtXL0JvGm4BOHfu3LffrgWFhs3bpwMAiouLf/31V+1diqK1Fbz11v4qQ2hF3yJig+qtVopPB+Tl5e3evVvVA507dx4xYjj41jOnTp2SyWcQpxXD1D2pEQrEZVmzRbDWL4ybHTGrP+SBRFGIoijZh35YWJh7A9GECRMtA2TOhoWFsSxLtOCUIiQhQO1J2haK+q9fVLOXRf2ArDgi5m3KW8rljcBHYgYApaWlP/30k7EsCLXiKQDAhg0/q2RBAIiNje3bt5/y8b59+6nMyTiOI+ZPvphLQa2YBTk5206dOqW6261bN5vNZpxDwwFjnJKSopUgd+zY4Y4fioyd2yKXOg4hhHbu3Hnp0iXlXYZhUlJSfHSPe/Xq1d27d8tOTfxtS3NDSkqK1hP9oUOHNmzY4Kne8Qr5blVV1U8//eR0OpV3WZa95ZYUUJi/9u7dW1WirIo04IFyWcTEDgCtWbOmpKTEuHXEzG/QoPSOHTuqbh07diwnJ1surc42kqOkCKFDhw6pzvDExsampaV5qYBxBX1FYWFhcXGxbOxnXFUAVFZWpqqkxWIhmgElwsPDVSfoAKC0tHTNmm8JMatzVZO/GwCwb9++mpoa5d3IyMjU1N7GOcgoKSnxbpEbOEjjiIGA7j+3VjDoJTcZgrJ+YdzixRotlAzfbc+BGMa1+94i9tRMmDAhQ56zJGg82XBBiIJWIZ5BMNYvCgBa356T7ttVLm++EzMA+PXXX5UOD43Lxa446FBQUKAyFQsNDb355m5K0tW5cyeVa4SKiopDhw76NTjlZfjIkSMqs8aYmJiBA2+DhtQMGKNLly6qHrt8+bKsv/KO0XP4AAAgAElEQVRlEsopS0pKlOfTCNq3b5+UlORL686fP19VVdVqpn3Hjh1VI8fhcOzevRt8OwTlCZyfn6/ivQDQvn07m80muxLRHau+R4RDCLEsgxCqrKzat2+fQah3V50wdO3aVcUGBUH49ddf3fSj7jZSFGWxuKb8wYMH5bOXBCEhId26ddMOHkEQgkI2OI4jGzS+7LAQQlVT49D2jNJYi9R24MDbVIE9AOD48eNVVZW+v3336ogPHDigUrlbLJbOnTv5kg/HcefOnZMNZess1F8YTG35lrl+yWiVxEwJ924dRVE0QpSxHbsJEyaaOWiaInbK5DPeOiQ0GfVZvxgA8ObiyTMjEAShTomqaSE3kud5pU2IIgFiWVaSJG8LG/ECr4TD4fjll198X+yQ21VAYWGh0+lUirMMwxCvGO40SOsko7Kykmy0I7fPdN8KBQC4fPmyIAjKEsPCwtq37+Br1YONpKQkbSCsy5cvl5SUkDfl73C6dOmSSh0UHh7eqVOnkpKSOtVEpaWl5EcrmPwYQ7t27VQXKyoqjhz5lYwc49NrMtyUAAoKDpw+fVrl5yMiIqJv37Tt23PJyV3t6aYrV65s3bpVzsqX4liW4Xnhl1+O1NTU1KnR7dChg4oNchx39uxZ7A4kUOexSZqm5DF28eLFmpoapTtThmFUQQvA5dUwOOB5/vTp0wCgciXqrbaGzfG41b59B5U6WhCEsrIycDtZ9fm7gQDQoUOHVawVABITE5GnZxddcBxXXFz37AsYvrj1M9cvguuBmCFX+GmXSpyi6hWM3oQJE00LwsrIPqFs1NjUlQoa6rN++WqsTywjtT4DmhWIHycSHsFgedP9oGMMPM9p98sdDseZM2fBT5keYygrK6usrFQ507/hhhtkicdmC1M5vgeApKSkzZs3+16QMRiGiY9XB3dqBBC5uV27dtrQ2H379tWqvwJGSEiIVoGghSAI165dI7/rEoKbO8g41I3ZlZu7HSm8CPoOjPHp06fT09OVF8PCwuLj25ASk5KStEH/Lly4IIqivwd+WJYpLy+rqqoy4GakFTExMarMw8LC5s6dO3fuXL9KNIBq74AcPg7W2oAxJq563IS5jsTeb6o98cTHx6l6hmGYJ5988sknnwywrhpER0fbbGFVVdXGyRwOB3Gy0szdMF4P61czb119IAtsSAHzmJkJEy0dlPKcWa3dcmvYQ68n/Pi0tYi+cnsdAADgeV6rB9OFwcLmcDh+//13VJdvQy327Nmr3Y0mTucIdUlNTW3ow2AWiyU+Pr5Bi/AGhFB8fLw2bltwwbKs1qu7FpIkORwO8rtFEzMAwBinpvbSkt4LFy74rmiVIZuMXrx4UTUFKIoiOwsY48TEBJVvdwAoLy+XJInEJPGr/mVlZdXVRkI/aYVWqRV0KCkuzwdZr1JZWVleXh7EDGXEx8f7GybOX9hsttTU1DqVk4IgVFf76tmlaXF9rl+tCYrvDDK95Zsw0TqAEFCU7J7RZGUutMJtJ3Kshfz2ZXkzXtjsdnteXl5g8jzZAdVFY44/hFqGXBIwrp/J7Na4hnvTVgWw4USSa2kJwzCxsbEG+hDitUIUJaId8rk4VFJSYuBFsEkgCGLDGLzV7ZbDLzTyXPZtLF0vs69xENz1q3XjuvnwmzDROmFOYW9ohdwMACwW1sflzceFzS95V06sdaNPygQAjHF8fHwjOFFMTEzU2kQ1AjDG2vNCQQfLsnFxcS1dFeYnsK6nirNnz0JADgbd2jbdEY7dJqD6458UJ4qij/TMR4NSYtqgPawYdNhstv79+wuCaLCNUj8EeeUhnj6051SDDpvNFh8ff53NrOaCoK9frRKt7GiKCRPXIcxZ7A2tk5sBgNLjsLflzceFjRj2+EnP6rYuo6jGiJVJ03RDeLiuEwghd8ThZlRKKxA1iXSue6sBRhPycfCIoiiKPumdfBnzhA02zvihKEqSpBZFQnBj9YzpaKHJEMT1y4QJEyZMtCy0AG7mo829CgiBUmmjXd4aYWEjp8u8oaKiQj4E1XCorq5uKqMj4jeyQYuQJEkVmKvO9A1XmaZFhw7Bd8gpikavLyYmRkm0BEHwhZ5hjJOSknxRqBInEw0KQRDsdnuLImYAAL///ntDFyEIgl8zy4Q3tNz1y4QJEyZMNAn887HWJOB5PmB3TEobKqXnK98XtoiIiEGDBuXl5fmlOvMWfOnSpUuyLqKmplpLXVauXPnqq69CMDQ8xAs/AG6SA1kYY7vdruJCHMctXrx4wYIFwSpF6dvHF7QCboYQVFZW6pLewMYMmSOhoSGqWcZx3JkzZ8jg0S0xPDxcxWoEQUBIx7mcooau0BFWq9WwSoAx1u5cFBYWZmVlgV5LiWdtv4AxEI1Zi3PdWVWldr9RXl7+0ksv7dy5s/4bMe7vRov3mtNM0LTrlwkTJkyYaHFoAdwMgidS8zzPMAxFUb4vbAzDhIaG+mUWSKS99PR0lQN9cEVPcrk4FwRRK/0kJia6CVV9IUm1oa588eIddGhNxViWjY+PDyJTvC4tldHhw4drampUV4mSNqD+wAiB1mE9xlgUXUP08GGdEFht2rSx2WwqN33efH8rs23fvr12angCIaQz68PDw/v3v3XPnt2q6zTNBETMBMLum7n/dxUwBvJelHUmx8N8t0E1zL+FMdXmjyZcv0yYMGHCRItDC7BpDC4EQfBrYQsNDY2NjfFXViGeMFQCKMb47NmzGLu0anv27JaDbslwO9kPwj93PkH2FOc7SIQ35RWEUPv27d3xQ+uLAALJ+xKmtjmDEAmGYS5dUruZiYqKyswcyjAsTXucY2QYxtiAkIwObWjpqqqqixcvyVldvHhRW2J6ejqAWpTned54xCUnJ2v1Zko6hzEGwGfOnFXlHB4enpiYAICIexvyj6Zpf0cTABIEgTCZlsVDiB/O8+fPqxxdWq3Wm266ibSl3p8Oj/h4LYi1Xg/wd/0yYcKECRMtDtcdN/MXVqu1a9eu/gooCKGePVNUQaicTufp06eIdEWkKK28GxcXN3z4cOSOOhVE1K8b/AZCaO/evdojQx07diQ0ALmDhwYM5MnxfKxYQ7uObGiQtpaVnVNdj4yMvOWWWygK0TRlsbBECWaxWGjayNiPjMP09EHaMHF2u33nzp1ysqNHj6rMGqOiovr376fLbTiOM6A8qampujEAlBcxhvPny1UMJDQ0tGfPnrJvHoQQy7JEk+DPsKEUMdmaZnYEDEK+SkpKVIfBLBZL165dye9gfCua7LthwoQJEyZaNuwHP9394SF7U1ejJcPkZnWAYZjevXv7u7lus9n69eunOmZQWVl54kSRfCAEYyguLlaZu8TExAwblulvcVgP8nW/sjKGX7IaQog4dlciISEhKyurPg0kppKqlvpTK2gEN3cNB2JqeObMGdX2eUhIyK233ir3Bk1TVqtFtp41yBAhdPvtQ7QO68vKysnjREY/cOCgSgvKsuyQIUNIHAjtW9DSM/Ky7rnnHplFqEBRtb4ZEYITJ06oQlQzDDNo0CA58gRN0zTt0xdMOXicTifRyzWhSrl+QCUlp7Qq97S0tL5908DPc2Kqb0V9ZpYJE80RzmNfPp3Zv3/m018eI/sZ57LffGRQ/0GPvJl9ztcU6gsB5GnCxHUC+8FPj8w4LK7/7IhJzwKHyc3qRufOnd0eCOoWVohF0H33jdMaiZWXl2/evJlkQrRnhw8fVh3rpyhq0KBBRHj1SzZCCC1cuODYsWP79+9bv/77f/7zH1OnThk2bBg0AEPzpTLkx2+//aaiEFarNTMzMzw8HPwXIpcvX37w4MGdO3euXLny3XffnTRp0sCBA/3NBwAYpgVzMwCQJOmXX36x29WfvV69eg0fPhw8O8QgeBdJFhYWNmTIEKXPbgAQBOHYsaOKbHBOTnZpaakqhy5dujz22ERv9VTSM/ewR6NHj46KivL2CMPIBpkoJyfnwoULqgSdOnV68MEHSRIf3yMp+pFHHtm7d+++ffu2bNm8ZMm/Zs+efe+9YxISEsD/8dPkOHTo0KlTp1QX27Rpc/fdd/vlC4Q0PDNz6K5d+b/+emTbtpzly5e9/fZbDzzwQHJyMrTAnjFhQoWS7+e+v68SoHLf+zP+cwzAuXPpjO+Pc8Ad/37GP7PtvqTQXPA/TxMmrg8QYuZeN/gW73ytyWBys7oRGxv74IMPEAMfY2GF3LXZwh988EFVXGlJkvbv369ICRjjH3/8qaysTJVJx44dn3zyCd8VVKTQUaNGDho0yGq1xMTEpKSkjB49+uWXX1606OMpU572NaO6EIC3sV27dl25ckV1sWfPnpMnT/Y9E9LAiRMnpqSkhISExMXF9enTZ9y4ca+++uqCBQt8p81K6NrUtRRgDJs2bT558qTqemxs7COPPOJO4+qQOv0QPPvsM1pF1tWrV3ft2g1u5yIYQ1VV9fbt21VGhiEhIRMmTMjMzPQ2NUh6+dbzzz+fkZFhoH0VRUlW41RVVR04cECVbVhY2PjxD3Xq1Blj7EvAa/eUtI0ePToiIiIiIqJz587Dhw+fPHnywoUL3377rRZKP/bt26fa9WBZ9u67705PH4h8czuJ3efKHnjggfj4+LCwsI4dO2ZkZEyYMGHevL9/+OEHpj2jCRMmTJjwFUpihu55MuX5fl63YU3UAZOb1Q2E0JAhQ2bMeMnYtTSRdRBCc+e+mZKSorp75cqVLVu2EC9qsmxaVVW5Z88elfRM0/Sdd945adIkImP5wgaTk5Off/6FuLg41d1z585t2LDR95YaIwBulp+f/9tvv6kuWq3WBx988I477gAfOBVJMGTIkCeeeCIsLEx1t7Cw8KeffvK3VgDgoy1cswVNUzk5OapDRwihAQMGzJgxQ6Y3AF4NOMndRx999H/+53+0Z/BOnjy5efNmhBBWRIPYsGFDeXm5KmViYuLrr78mKzBVLxRj7HS6KMSzzz47YcIEA+/5koTJkTZSIsawY8dO7ZHFbt26TZv2R5vNJgiCMT2TK/PGG2/06dNHdbeqqmrbtu0GjzdDIOTyX5Kdna09rZqYmPjcc88lJLQFX5X8MGPGjJEjR6rYMs/zubm52EsgEBMmWhCSRs95sV84QHi/F+c9fDOAddCkeaO7WcDSbfS85zIjfEmhueB/niZMtEYoz5VpiFmqsTNmE4ZowdqDxoTVap04caLdbl+8eDFxTKeSWmSN2dtvvzVmzBiVQIwxzs/Pz8nZJju5dvMu+PrrrzMzM1WeGCIjI1988UWLxbp48WKikdAVkkihiYmJb701t3t39QIgSVJeXl5xcbHmOaRr+MQwjMGOu7f4URRF0TStW0Ny5bvvvuvbt6/KjC0hIeHNN9+02Wzr1q1TJta2DgB69+49c+ZMYn6mhNPpzMnJ0a2tL6Bp2puxXyPDmwBMURSAumORy+c79fPPP99///2dO3dW3iUDNTQ09K233iIpaZpSRSbDbkcajz766PPPT4+MjFSVW11d/eOPP4KnfI8xLig48PPPPz/22GMqA8jk5OSPPvros88+W7ToE9VTJFhWXFzc7Nmzhw8fbqyu1IZQW7du7dix9xIaL4Om6TFjxlit1hkzZlZVVSGEdJm2TFBnzpx59913azlqSUnJN99846OWiYzzOpM1AkhlCwoOZGdnP/zww8odE4RQenr6ggULXnvttRMnimQ7Uk0OZADAY49NmjhRhy1fuHBhw4YNJjEz0RpgvfmRxdmPKC60y3zzy51v+pVCfSGAPE2YaGVwk7HDR+DJ5GH5J0xiFky0bO1BYyIiIuLFF19cuHBh27ZtyRXFiXkMAGlpaUuWLBk3bpxWAD1//vyXX34JgLXRhwoKCn788UeVqRgpbubMGcuXL0tLS1OWpTqpP378Q//973/S09O1glR5efn69eu1cifGuLy8XBuuqnv37jZbGHjZcSeCqfbEUVRUVM+ePd2KDqVQ7qrPd999l5ubq82zbdu277zzzvvvv+8OG6CPJ554YtGiRTffrLP1ePLkyZ9//llVnO8wUAN6qwx5g3UqM/0HysvbqT0/1rFjx7S0NNnPO/GGb7FYSACxU6dOrV+/XqU6AwCr1froo4+uWbNm8ODBpC0Mw7Asy7IsTdNkBLZt23bBggVvvPG6VteKMd63b9/SpUtJ3DNlx2KMP/xwgVYRCgAxMTEvv/xybm7uu+/+bcyYMTabDSGUnJz8v//7v19++eWmTZuysrKMiZkk6XYpWrly1aVLl1RXiW75hx/Wjx//EM/zxBJSi9TU1M8//3zy5Mla+uF0Ojdt2qTyNSI3U+vDJioqqlevXoTTBvvtBwKM8dKlS7Wnzoju9D//+Y9szKw3hqFt27YLFy589dVZWmYuiuKOHTsKCgoaYJzXEmbtp0yubHBLNGHChAkTwYfkNqrH6z8rNIlZkGHqzeqAJEmyL2mLxTJmzJjMzMz8/PxNmzbl5Gw7f/58ly5dhg69fcSIEX379tW113I6nV9//XVeXj64YkCrFG7w4YcLBgwYkJqaqnqQYZiMjIwBAwYcPXp027bt+/fv37p1KwC0bds2PT194MDbMjIy2rVrp0tLOI779ttv8/LyyJ+aNDoCUPfu3T/99NNPP/0sOztblpDcWhpEUfoGllardfLkySzLrl69+vz586q7pNylS5empqbeeOON2mdHjx49fPjww4cPb9++/eDBg7t27QKAzp079+/fPz09/bbbbouJidFtoN1u/89//nPq1KmAd/cN4iMTvPvu38aPH6+6WF5e/uKLL+3cuRMHL2Cxt6zatWv35z//efHiT9euXasUrGX3iUuWLOnbt++gQYO0urWUlJRPPvmkqKgoNzd3z549RMHYq1fPvn37Dhs2rE+fPsQdixbl5eVLlvwfuPUzclnk1VdVVX700cfvvPNnLalDCHXo0H78+PHaTvMRRMkm50Z6ZsOGnwcPHvToo4+q1FYIoZtuuulvf/vbtGnTcnNz9+zZu2tXPvEdMnTo0LS0tIyMjJtvvtlbyIR9+/Z99tm/sJ5mSfddWK3WJ554nGXZVatWlpWVN6GbDPldnDhRtHr16mnTpoWEhKjSxMXFvfzyy48//nh+/q4dO3bs2bOnqKgIANLTB/bp02fo0KGpqamqCB8yioqKPvvsswZt3YoVy8nGgRKFhYUjR44ylXUmTJgw0QIQdetTKfOUnj9MYhZEmNysDly8ePHatWvdunWTr0RERIwcOXLkyJG+PC6K4vfffz9v3jwAUIk7Cnm36oMPPvjLX/6SmJiozcFisaSmpmqZmwEwxrt37/744491BSyEUF5ent1uV1kJ0jQ9aNCgQYMGyVe2bdv22GOTQCGtXrhwgeM4lbwbExMzbdq0adOmkT/tdvucOXPWr18vF3fw4MFPP/105syZ2k16AAgNDR0wYMCAAQN8b6Aoihs3bvzPf/5TT0mOoihvrjKMc1ayiHpCHgYXLlxQ+eRACN1yyy0LFny4YMGH5MrRo8dGjx4ta/yqq6v//Oc/f/DBB927d9fmbLFYevTo0aNHjyeffNLHylRUVHz00Uc5OTkYE1am0wkbNvzco0f3J554whu7M4YoioWFhZ07d1aOIkEQLl++JFv8EmCXswr03nt/79y58+DBg3XtZtu395sQlpWVffrpZ5WVlVolGKGE3sb5Cy88/8ILz5M/7Xb766+/vnbtuiCydH+xaNEnycnJY8eO1dpbIoTi4uJGj75n9Oh7fM+woqLiiy++KCw8IWcStLr6AHknqDELNWHChAkTgSCidy09M4lZUGHaNNYBjPGSJUu03hR9fHbnzp1z5rwpH/HyJnZkZ+fMmTMnsFK0he7Zs+ett96qqqqSlR6qBABI69RBizZt2hDJlZABhNDJkye1RnQqWK3Wm266SXXxv//974cffqj16xAACDEj56kQMurVOuHNrLEuh5zYL0/lvgBjfOrUqTp1MVFRkWlpaaIoyimLior+/ve/l5SU1L8Odrv9448/XrFihbtKHnflTsYYFixY+K9//UtrFlsnyIzYtGmT6rokSXZ7pYYmIeLOtLKycubMl/Py8oKiqzp//vx7772XnZ0NesovcuHEiRO+jPOkpKQm4RGyUhFjPHv27O+++y4oJyfdA+DL+mcVKEyDRhMmTJhoOYjo/VTKvF60ScyCDMrp5Hz/19S1bRqcPXv2o48+8pdXiKK4devWqVOfqaqq8iZTKuRdvGHDxj/96U8nT56sjwAqimJOTs706dOPHy8EjXitKBHn5eU5HA7j3MLDw3v3rtXXYYy3bNlSJw1gGEYOZCxzJ4TQ8uXL//KXv2idy/kFjuO++eabWbNmySeF6rPL7u3Zut5A8E8cIYTy8/O1AYVVCA0NjY+Pl3ULpGO3b98+c+bMgwcP1qdWZWVlc+bMWbz4U0KHQK9zCFkiWLBgwezZs0+fPu17EU6nc+XKVc8884yXenqtPEJQXl721FNPb9myResvxC+UlJS88cYba9Z8q8hc6yoDNm/erOdExwPucd5kSh5S88rKqhdeeHHlylV1kkljXLp06d1331u8+FOlPXMQahko/FqYzPXLhAkTJpoGEb2fGmASMw/Uf7Uy9WZ1A2P48ssvP/jgg6tXr/r4iN1uX7Ro0eOPP15VVUWETm+2Okqrquzs7EcfffT7778PTMwihU6e/L9EJ+Y+L6TrPhF98cWyvXv3Gkvz4eHhHTp0kB1CIISqq6tXr15tTFMpikpMTMQYSxIWBFEQRI7jyb+VK1c+/fTTubm5gUnYFy9efPvtt195ZdbVq9d4XiB58rwgCKIoBhLjsFlZT3333fdbtmwxVoCEhIR07HijMhIDeYMHDhyYMGHiF198oXUoUiecTud33313//3/b82ab/2Ry9GaNd+OH/+HL774ok5KiTE+fvz4nDlzXn11VmVllbdBpy1TdqaPMVRVVT7xxBPz58/XugbxBYIgZGdnP/zwIxs3bpRb562ZVVXVq1at8mGct2sqVY/b/I/8hV977U9z5szxRfWqBcb4wIEDTz311IoVy5X5B62uJkyYMGHChAmfYXKzWhBtge4tScJLly6dOnXqoUOHjKXnmpqarVu3PvbYY/Pnv6/I1kjWURrmlZefnzZt+qRJk7Kzs2tqanys+bVr11avXj1qVNb8+e8Tk0VlzioQU6jKysqpU6f++OOPBjTJYrHExcUT/yVyJf/73//OnTvX2PwyOjqa5wWe50VR9DzQhQoKDkyYMPHZZ58rKChQBc/1BozxxYsXP/7442HD7li+fAXJUJZBJUkSRVEQBKeT8yUYsRLe3kmdcmkDCK4YY/zSSy8tX77cQJ/JMExcXJzs8FD5Xqqqqt58881Jkyb98MMPPjK0mpqa7OzsSZMmTZs2rby8zBexXmlNhzEuLy+fM2dORkbG66+/sX379rKyspqaGjkfjuMuXbr0888/T5kyNSvrzpUrV5KWevHCoh/aQTGGEQD65JNPxowZs3Tpvy9duuQjD+E4bteuXY8//vjkyZPLy8uIp0DwMjvkiytWfFmnmXFMzA3kJXhP4u/pKT80isgVfc71hVm5cuXo0aPff//90tJSH3tGFMUjR47MmDHjvvvuKyg4AAF6ODFPiJkwYcKECRNBA0pK6tTUdWgWUGgMyH9dp9KVvgkRQgB41Kishx/+Q8+ePaOjo4mULAhCVVXV6dOnt2/fvnz58vLycmIYRrLyMYSrbEgma9hstrBx48ZlZWXddNNNsbGxISEh8ol/QRBqamouXLhw9OjRTZs2ff/99+DJ8cA7G1SyGoxh8ODBjzzycL9+/cLDw2WHbw6Ho7q6+tSpU0uWLPn++/UWi4X4aQS3XB4WFvbkk08OHz68Q4cOYWFhpGKiKDocjsuXL+fl5c2aNUvVcFUPA0BCQuLYsfeSTKKiokJDQ+X0HMfV1NSUlZUdPHjwxx9/zMnZJp/yMtDtkFssy6qccSM3tE/pWjrJr548lJ6ePn/+fOI6pbCwcNSoUaAX464+UHZOWlrahAkTBgwYEBMTExISQkqRO2TVqlUrVqzA2OVnEmMQBEGSJGV9IiLCx40bd/vtt6ekpCg7FmPscDiuXr1aVFSUnZ393//+t6qqWtlebf/4UGHZgQciYrqyJu6dAqw0BNU6wLxw4cJLL80gsRa8bSi4fZPUTpOhQ4eOHTv2lltuSUhICA0NlV13YIxramquXbtG3FSuW7eurKzMTfxwnXslin7ANpvtqaeeHjlyhME4lyRMUZS75ljZD+S3L18AVefLnw7du9oHZZAR26tX6kMPPdinT5/ExMSwsDB5XpMBUFVVVVxcnJ+/a926dSdOnAC9j49e/9fOCPIl8LeNXvKpvRn0aWWiOYOiKIZhDN72Lzfc0PP33xFCNE1TFEUCgYSEhISFhYWHh0dGRkZERHzwwQdatz0mTJho5iDT9o9//GNFRUVFRYXdXlldXe1wODiOEwReFCXluXoDFCa07Vqu9hDeCmByMxdUorx8mVwgoqHCq7hLCFOJUEoZ1F9hF/TELMVv8BR5AQDTNKP09qEUrYwLlVkWAEgSFkVB+4RSLrRaLUoLOkLP3MRV6VgPMJYUB5ZApQlRSGbqKmlketf/k5sGPaPNn/SMTCaNKas3bqZIjNPT099//30FN8vy983WCc8BRiqsbBFgDBRFURQCQEQbGRJiFQSRaHE9ZWtwV56iKETUjMTriSRhBWv1ILqK9vpRZ+1Fzxyw7O9Rmfif//zH6NGjlU+VlZVNnz599+49BnXwUtXatsjPKammcgQqiYHvTVNNQ0U+cjIMtZ5+amkq+eHjUFFQO4/HPT9BdfBJUHSC/I3yvKisv0ePkuFX58wC12ZTIG30kg8oh6JJzK4fWCwW47dtzM0iIiIiIiI+/PBDk5uZMNHiQKbtc889V1FRYbfbTW6mgulD3wXk4U1b3lyv/UNhPiTLSRhjpQ56VpkAACAASURBVIDoSiyTFn/lDJn/KImQfBMAuc2xamOOgac0w3G8X3oPq9VCUSCKclnI875ODd173jqlkLkk74grZC+PBirq4OH9T9lApcztKWr7RDsFQZAX/npLeyghIVH2Fy+KooFFXOBleDB5meHLLx0AsCR5mHPKrJKiKJqm3QMSJDcwliTJVU9RlBSKR1eGoBly3qB6BaAR9xV3a1Mpdi48diu0sSIqKyv37NmjKkLbRaAzLmsnIMYyGyHESdlMOaVPL05TE+xuCHkWSZLOOFd+QJRXjEukKIokcHtDdT1IZgfRiKo2QQwq7LlPBAgpewYUOkxXvRTZ1t0xiv0a/9pomA/JCrkHsKk3u16gfc/anTKnkyPcjKYpScIYA0XRDMMTNFJFTZgw0TAIxIj++oDJzWqh3SDX/pbVDoot89rH5Vv1ES88q1ErIyolP92U4I+EpNQjqUynVMncJEGnSjJJwxjzvKCV4A2KVonyngZOtSyFXPSxS5VpBEGwWNg6HzHOhxTfuXMneV/2woULWs4ZFKi6BQA0fYmVb438YFlWcXwLIQQURWNMYQzu43weqk2FVq12B6HOviWJN2z4uV27dhcuXCwuPnn06NF9+/Zv3bpFqzbxNndIsszModoQCyRmtC9vWfVqlNVzzwuZjCmbCQj5MTtAPZ0BXJZ7WHUXFLNALxOv+RNVgLcA6HKGFFUbuEySMDldafyIUofmqX8GVRcp9bTGMPi8+DUX6vpMmbzMhFcoV0DC00yYMNHSgbHLosf9pzmxARqTmxnLIo0PY0HHG4xlh6DrUsBD5FVn7q04q9UCXqz16irCaxrjK5JUK53rpmcYBiEkiqLc4dpC9QU/vSrRNE3TNMZYEARvMxljLIoSTRt5u/HlI4AQ3HLLLYSbSZJEQgg0ED0DTYON+4Smad0JRcgCy7LE0YtGx6VflgFk9hUeHh4eHt65c6fhw4cDwMaNG5966ikfMyEYOXJkTEyMKvNTp04plKU+QdNR2lHn9VZQiggsWzIXAvsMUhSiKJphaGN7D297THopA6jFdYrWsX61CGjXL1ltjBWQ3IYEJkyYaKFw2/jUAgAU5wWuXzSSn0aLxcIw+nJkU4GiEMPQpp16UGDg7BEhZLGwxG6LYWjZnUnAoGmaYWiEgKKQsWasnrGwyNdhzJgxffv2JVfsdvu+fft90DO1ThDtlhLdunVLTk4GH/a6SIKsrKysrCxVyO+amprjx4/7RcxaKFiWJXOhnvnQNGWxsCwboFrYhL8w16/mAJmSEdGttVJTEyauH0iS6OZmIJO0pq5Us0BjcLM6j/w2IRCC1re8BT3QqvFsMY4tJjt8d/9ZX26mysFYQjWum0G7iH1d167JU6dOjY6OJhePHTu2bt1aaDZG0sbvJeibylrn7B06dJgyZYpxZeSvbWbm0FmzXomLi1MlKC8v37ZtWzPp0gYCTdNWqyW4wj1FIavVUv/NDhPGMNevRobB+kW+JJIkSZJINGeNWzUTJkwEExgD2WZRxUYy0eDcjKbpZruwESAEpnxjjLq4mdHmpVYeValN/IL2TRnLu8Z1M6ATAPDQQw8uWbKkR48e5KLdbl+3bp3BU40PsoVscDeIZSEEv/zyS3V1tfIiTdNjx45dvPiTrl1d2jOFWYLHBtjUqVPef//9Tp06qbIVRTE3N7e4uLgV6yKJ1qWBMmcY2mB7ohX3auPAXL+aAzw/LC4zKEEQ62kZYcKEiaYFxhLxrUW8l4HnZL+e168GP2/WIpYNmqZbk3WE7+fNfIQxGzG4q0vDKIoKmDbozlWDDAOuOQCMHDnqxhtvJL9FUdywYeOKFV8SNxAAzeWTIYqirtxvrDAMABhDbu6ORx450717d+V1hmGysrJuv/32o0eP7tixc//+/Vu3biVax169evXq1Ss9PX3gwNtiY2N1393p06eXLVsOzYnxBhHEoNeXlEqTe/lZgjq1bbpdR1EUyzIAwPOCqV4IGOb61fjQXb8Ux8ywJEmCIIiiwPN8TU1NfTb7TJgw0STAGNfU1PA8LwgCidGqXAQpimIYGmN83a5fDc7NWgTvbRGVbEIY2v4ZPejFsVtwnFj6CAO/HQbtQgitXr26T5/ecXFxHMd98803r776J6VXyeYA8v0iv1XNpGlKkgLnwLooLi5et25dUlKSHMtYRmhoaFpaWlpaml8ZVlRULFmypLCwkPzZyjbJZHbkDRgDCVVXJy9FCLkjJahvyTHulGAYxtgLjgkf0SKGZIuoZMBQumeUj5mJoshxPM/zZ86cSUpKwmboBRMmWg7IhD1z5ozD4aypqSEz2r0UYoZhlF6Rr0+Y63crRNDPmxmI+M1h/hivysaHygxubdiwITs7++TJk7Nnz3711T+Bm4g2HyHA7XYfeF7gOI68d54XGqieGONFixb98MMPQdmkdzgc//73FytWfFn/rJohjImZ/Mq07hZJNCfVu8MYi6LIcbUvl2TCcbz2XbAsKxMzcsC6/s0xYaLR4G39InsZBGSvnef5r7/+mmGY1qQ2NGGi1UMURYZhVq1a7XQ6yFyWpzZNM+b6BWZ8MxM+IjCv8brkJ+h0LuAMDfVmAIBnzpwp+3bHtcHHmwuUMQlkSJLkjmwWNChDG8+ZMyc6Onro0KH1Mfe6du3aokWLFi9eDP6EhG4pQAgZEDNdTZf8oNsGkuY4Xjs+ycsl/tx1Y+8qHVcoYtyZMNGyofSyTbgZz/NOp/PQoUNr1nx7333jRFEk6uWmrqkJEya8gijHKIpas+bbgoICp9NJzBrJNiXLsgq/INf1+kVHR9/QoAUE6xC808mJeghW/i1x403bdtIKq9XCMD6dQCA5+JLS27mXOjc2tBK8L0ZchtVQr77GJ8IZhtEV+8m5BW+leKtga6IQ/oK0neO4deu+Y1m2R48eVqvV30wwxkeOHHnjjTe++WYNyRVaXa+SAzNaSBKWGRdFUdpA7Z6hz5BqfMojn1h2qTJHCFmtHh4FdcmbCb9grl8NhzrXr2nh4f+orAJF5EyEACHK/QORxeWXX44UFhYmJCSEh4ebgSVMmGjOcDgcJ0+e/OSTxRs3bnQ4HBzn5DiO5znyMSQMjSyLHOfT+iV/JVoZTL2ZCZ8gSfpxnOu0J9Qq3OojRkiSBOCxogesyPJFVy7HxzbPM6iIxPz581es+PLll2eOGDEiIiLClxxEUTxx4sSKFSuWLVuu0Fk2J0VkMOBNOhRFSd5EkM+DSRJWMijlLFONT5Z1BUZT5iODBP1TXuF5r2HZTZhocZAd5RD9mCBQCPEcx5HP8v79+w4fPsyyLMuyDMO4A4VT5JtNXOp4O4FZ59aeX+nrAtIyUn8rQGCG3jbREKBpg71sl+RGUa5gjxiDKNaOXuUsE0WJpCfb9xSFiAsfp5NzOBw8zzmdTo7jyX8xBopCMjEjLkCu8/XL5GatEME9bEbgXcVUx4OCICjtu+rpPxBjLIoeLLFO5YC3GhpTRBUTu86JGQGhZ64zbhjKy8tffPElhODee+8dMWJkjx7d27RpExoaKgsTxBFTdXV1cXFxfv6udevWnjhRBEC8XNZyvdbUtzStH6FYRajkAaxKLEkSzwvE76hGaYbkZ1WynNbzhyCIptxmooVCu36RrTGiLkbIRc/A/fHHGERRYhieZVmaphmGodxQflq8BYIzXkEQopRsqv4BrwlvVJQuGO9PedvrMbXiJoIOiqJ1tzBUw145JlXjECGKopAouhzig5ubEZ0YsUaurq4hNsk8zxFDEndgDJejRgOz/+sHJjcz4SskCQcQPFeSJEFwme5IEjbYI6Qoioj15ESBN+FSEASEXDoEQVC7UvC5Vtf1lkzA0JrhYYzXrl2riPyGFOedsJvOkadcO20IQWuNXuItnoFq2MvKZO3g9bYd7u0RWZ+myAGbC5uJ1gfZhz6AKAiAEHAc5451JjAMw3EcsQpGiBAzAtfjDMPofnDqJDmywIqx0fqFEOU24MdK2VQLuSaybsEAutzMuCYmTAQG3cEmSVipHAMAhmHlxUgQjKYPxq5pS9M0IWCCIDocLv8fgsAjRGHs8rzqPk1a3+2P1gGTm7VCBD2+GYEoihSlM2DqjFem67JCC/lgGEIIgDbI0/ctQ29Hw83JHzDcziGxm18B1BIGmYO5lGPkT5IQ3IaMrdVA1NvCppWiOI4jiX0XsHieJzsXysGv9PxBgLG5oW6iZcNbfDNZdQZAAYg8DwzDk112QRBompZNGYnGDCGkDESpjDiiRLCUzCzLKreleD4I3Kmh62zChAyWZZxOp+qit5FMjKF82xyXRQUKY0l58pamaUHgiVLOrTvDPK/jBOs6hMnNTPgKSZJ0vTXStBGP8h0cx8kOEoK18Oj6EryeHbMGCzK5cn9Ga/VgnldkFVmzi0AQXHhzluONKfnLoDD2OJmGEFLKgu4017VjKxOtG7VHVDGWJCCbfgBAote6iRlyOwtB2k+NdspAXdYcfoFwwiCuL57OgVww919MBB0IIUHQoQM+OuQwhsLHqkR8sEmSRNO0KApyWDOiEnc6nSYxIzC5WStEQ5w3I1AdHiMIwNDRG4JOmXTrZlqDBBF1HsyTL7RSUuaC7pH9oOyda+EteJpWYmMYxhztJloWjNcv96kzhDEigh3PCwi5nJpSFHL5/tDjZhzH6aqhgiKANgTcETU8YCrNTAQdLMuqDBcheCNNZmYAWJIw2UMRRUFmZQTajcXref0yuZkJP+BNddY8p5CuuGwqzUw0BHS3t8lII746gqXU0rpkJNA6tiJH0ZrfvDRhIkAoVWeEjyGERFGkKCRJoszKwP1Lm4PWDBhch6Kb3TxhGEa722Lqxk00BLSTQh5p9V+/5BMQGGOiWxZFj4iFxHJS1zVx85uXjYRmx8381fl4S+8txFDrRiO0mud57WYeTVOiqPYS4SNIvF3d92i1WnQj8PqYra7HIdMapJnAfSzEQ4iSjw63LA/RuqazRNqjKJdbYYSAZdl6Dj+tS0Z3WeoNTtkaiqZ9CnVoIigw16/6QNtqb/3g9qUhEm4mSbUh7N3czCOlDEEQvCij6vCXKC9DnpbbAIAsFlb25q+ExWLhON7HMCGq/AGQm3B6wPcMtTnLaCmG5T7WXNl1mm5sKOj6m1GuXwbOYBoBfr10iqK1CxPPCxhLxO+iPA4FQUce86WryUM0TSME7tDSsjINtI4ZzfWr2XEzE80c5Oy1dueeZdnAtlXI5NTOQCLvBmx8rOuYIWC/jiaCBYSQ7iEK913XCX45/JcgtIA4J1qXMw2hntW6ZCTQOmaUCSH5fX2ubSZaMYhUhxCSpLbpD9wGO1bvKJVDVEfcPCor5pev884BKARH+QfH6fhTpWna2/rl/v5YrazTybuyIgZaEH7zqKyYo9/tKwUkCKJSSCXHsH2Zerr5WywW7QckMN/iyqoe/jq/DFxF+JtP46POmiu7zsGRg80hym4MepU065fML5RpSJQUqgnXL79eOkWpXQZgLO8t1i5kkoQFgQy/8G6jRsUe/jqvDOlmq9tklmWJTaPqrtaPsbl+gcnNWgHqc7ossN1Zslup2r9HiGwTBlIZmezJk5AYbrk/BH5D13DF9M3atCAxEvxaLikKWSwsWSeasxpNS5nkkUZ8T1EUkle7wKA7pMGLYwDlabQgHgc1YSLoMF6/DO5ijC0W1qVEwrUXXaKfW++uFRxFUZQkHf2zLj1zy5ExfcYMt+1fvaPUlafLxRGWMGDeyYFm/UIIiEs6g9Z5y99qtWo1ZrpB532BsqryEthyuJnXmnt03b5VuaUAEJN27wjlawpiZeT1C2PJdzmCWAM2/vrl10tnGFrVInkXgPyXrF88z7tbIWEMWHL1gy/9bLFY5Dem5Gbm+uUNJjczEQiUQcZkEHoWgAtUQvYYhmYYWj7PFhiV0vVfB0F1xmUiAHjT+fgChIBlGeJdN7i1Cgp04zQoV+J6VpsY/ere0j0DoI2xW2eUCxMmWjpkTZrrZAtg90WXiSOxNyNyJAliofwikevkiBeujQ6C3JZpVlsoMcxCSkUJuSmJogCYpmmaZuT1i+N4QRAUBpbI7UxcWagr0iZFufJHCDEMi7HkDkDigsq3OEVRysaCIjCJKgRlbYdIrnSSO7YkuYVr/yT3a+sm/0nSkEIVdUCkS1V9qKyMcduVb6QeNbfaQsnrRgAhYaGuorBeYrnaSugp4morQK6wLEvTlCSJ2kqCBqo0GGOaphBCsuGr3LcIuQYY+a19VlkrZQKDt0Dc4biylbAyB91siWJKZalLvOyQsohjfc83JedGZpk2b4/eIHso2mTm+mUAk5u1Kmj1YA3ns5EEXNLTnrEBqPIFQRBFRNM0QojYaPlL8AyM5QLecTRRf3hjy8TqT/bUJCdGxJCfolSPUBQKjPk3NIyPQNQT3lwyEuiyPm11WsQeuQkT/tpxIFQrZytkfZcWTZKYhP4jhiRH0iDWlB3ZsePYJQFjjOkbumVkpCbaaBDtxbtyD15wiZ7g3gYKbd/3tj4dbrDQAGJVWUHOtovt78poDwAZDw3OXZ1bqijdXRNRlHBElyEZqQk2GkT7idyt+8/zCKGwG2/N6N9RkdXJCqys1S87dhy7LIbffKc7//w1u8s92xjZ+bbbUhJsNIgVxbty9px14PBud96dePGQ2C4lMZQWK4p2bNxTxgOgqK5DhpB2VRTtyN5XrmxXbVURQsqUxbu37T4tdRkxMmL/ugNXEFBJtz84AHZ/vb1ExDimz7197Bu2nLR2k9OfyN26r9wJEd3vzIi54IhNbhNamvf1QXbQsLTEULrmwt7srUV2IkyH3zRgcD+Dtuu+ET9qXrQje28Z28P1asYPzv3xcmpGB9drWpV7FqjoOqqde1p/85eK7irXp3jXtoJyHkV0HT6y7aVfpMQebUNo0V68a+v+cg5jiOySMbhXgrs++89z8hKGEGBb8gjlUyfzN+4p5cJvvuue2EMrd5YCYBze/a67Yg+u3GHvftfdcaV76aS0hFBwlBVsOwS9bk9LDIWasoLsbUV2Va20zTm786sC6KccbNu2F1cAyOFtVEuSzO1tN/Yf1PfGaPJU+aGdeSWV4V2zRrapHWAndmzcW8YDsAn9RmR0iaTFiqJDF93vhMw4bzDXr4ChH5nXRAtCwAO3/iNeEARdL+HEFM1isej6SPAGjLEgCDzP+8vraJpmWdZi0dfMkMikvudmIoigKMpiURMzUZQ4juc4jlh6qLYYic80juM4jpckj2FAmL+3eOJNBe08UlU7YDAMY7CweXOToy29ufWYCRMyGm79Qon9M9tf3PbV6lWr1h+G1AFdbQghRHfMyEqBIz+tXrnqq82lNwy6vWek53yxdkkfEH0x9/tvvlnz9YZCMbF/z8TKYz/llgKU5q7OLdXOOAwIEH1jRlYKdmcbO3R470gJQrpmDIouz/521arVX5GsEoBqV1urQ9B7QNdwmq4u3LDzHMC5vG92lbk4iWtqU+1vu6O7O9tz0YOybo0jCqI28WFHN3y16qsNhWKXgX3bIkR3HHKn3K5zMbcP7x2lOQjlrqoyZXT6qAHxjtLi6sQ2kQgBimsTCxAbHwuAcMyNHatKSrkbh9yZAr/8SNLHDh3RJwoDAER2iC3LXrnyqx3nO6f3DyncsGrVj6dC+g/obMWSJKHQboPTbzBou5c34mvNV28qjbl9eJ9o+28/5p4FOJu7akep/eiPuaWu36DqEI9ql+esWvX1Tg0xIzSDvEry4Nebz90waFS/ePJRjY8LO7Z57TdrNp0QOvXvFSOIuN3gUbdgRc1TIyVRFBXrF8hPrd1SJHa+tV8iQ9Na8kH+17599G8bv169dtfl2P6jBtgOr/969brdV2L7pySAR61030LexS4Zg6LLt66ROzwlAZSKSi0wxhDSddDA6Au5369Zs2btliIpIa1HG9JYxQBLHti3DaDQLrcPjb+4bd2qVWvyuU5dIqFOnzTm+lUfXI9tbjUgA9tiYa1WC/mnTSPf0v4jhlL13N+XJInjeN1MEAKGoa1Wi8ViYVmWxAatPyEkm1JuPmaxWi0MQ+uyMoyB43jzjFlTQbtnRt6Ij9wbY8zzvHZ0sSzTrD7Weo5AApxUZGAzDEOGt65LRgIDrzba69fnvqOJZo4grV/e55oocqEJXZLjo1m+ZPvqH49WAgDVMSmx6uTBU9UYIenqob3HqQ4dIj3EQWfRljVbjlyTADDYT5VVAcPQrjmudMnnAYRuTEqsKpKz3XeM6tgpFtcc37hq4+GrEgBIV4tLq4CiAUSJC01ITm4TEyKd3fnNpiIHTeuvX5KExYQbEyqOHigh2R7ed0zs1KUtAAD8XnL0ohMh6WrJ6QqLhUVUR88KHKc6dooFrRYCA9WxU6Iqz+QER+lpsVO7CEAx7RPsx4/bE9rFAES0SXScOcd1TEqsKjpwqkbZNFKH06crEJKsHTrecKmoxA5gP/zTqs1FDgAA3bZjoe434rXmXjpZlUh+keoOUVT7zOkKAFHXSA4r+gcoClX+WnBCuikpHiEEcLXk2KVqUeKvFPvS5xhjUZIwXC05dolDSLxacsZuYVmgKQoAgdtA0dU05HqnDsDOa5cdcLmo8JoE2HH1sgNoGhm0/ffTpysARLHm+IaVGw8pOpymoE76BI7CrWu2HrkmYYzFqyXnqoBCZDJ4DjALZevUJa7st4KLTgDp6uEDxXr2WOb6FUSYNo0tGIIg+OtcQYV6+idwZ4I5jjPw9ECc71GUjg7NRyHW3zY2f+8RrR4IIRUxC8yylIwulfUsyzIBB1doBChNNIm7tjqHorHthwqqo5jEBFQ2A2623QKehsctxQmniQZCUNYvUaypqgEbADnURC5aaJBEgIt7f97Zd1DvIaP60GLN5RO7tx0o520hNrAl3vlg99pcSkN4/rJy/aLCE7t0aR8VFhEfHRESAucQuCysKYplPRzTSQyFgKIoKjIsHGyJdz7YozbbczaGucZEtu+S3D5azoqi6SsFW3b3vjUlY0QfWnRcKd634/AF9VdRXr8irGFgr7ADkKZxDh7CaYQAoLqiGsmSNwbsbpeiAqUhoLfChlnDoKI2T97Jg43CNadLxIz4kFMQK17YfRK1vzU6JILtJBZvqbF1soEt8a6HVDljgGp7NcKAWZYFh6MGk2NItbWiItp163ZjdFhEmxsiQ0LgLABc3Lshr296at1vRKfmGIeH6raRpMMKA1cMAF46BKu6ToswaxjYKyoRMAyNMeZqeAijAQBD1TW7iH3uc/cYqbpmF0WKktVlGGMEnmEeXB/t6opqcGu6HA6HR9sNmmN3N4eKaNetW8cbbK4OLwWfoBntpBtJLwFNIwSAAVOYBol3L2M1dgcoabG5fgUdzY6bebM4N+PAaCFJkuokZWOeN9OtjL+++IK+IWKysmYCVQwDbWRJvyAIAsYeMZcDjtkQdOgdpXOZ+JOtfZqmjJvvLWqZLlRebeRFkaYpwlf19h19zLthoYqaTSyfA3ML3mxhrl++o57rl3uWVVZUQ4SFwtg1ihAdG237/UIFRghqzu7ffHY/UKHxqRnD0vuUrtlj53m4vHfd5pMOACIHY7dbR7J+0W1vvev2uAuHjpw6deSgnek6fESEXKQiqrXHLEMgCDxcKVifXewEQAiRyY7i+909NN4jK4QQwtVnD2wrPYhRaFzPgbffmlq2fv9FRf5EpUCOA1U7qyAiMgLOVRAdYwir0PdgxX+B99IuNUiekbV5slYWJIminGdKqFtv7IgiLh6ttOMLEd27JoXA6TynOmdXthEylUI8z0NoaAiAA0Pt6ab4W++9o015weGS4ksH7Jauo0ZFACCEq07v23zGpzeiBc/p1QTagftBcFFDBIB5nofL+9a51Hjqarvpk1Y35+rzKPpiFfmGh7LEM0bgfQ5YkkQA5fefCrHQwIkYY5ZW1kRVH+QuDgt1vQVoc+tY0uElrg6P1O1Ez8biuP533dFGM9pdrWBZBoBCCBAgEUSgLBRgCRAZNXJtzfWrIYprRqZBJoIFQRAD9j5fT5AVjuN4UZQac/sDYxAEkZxiMolZk0PFz7WRkQOAKHqMaoSAYZrd1pISSltHAyNMmqZ9X9i0Hod9LKXxwTAMsWcmr4k4YgUAQRCdTs7p5MjbZBhadpHnNlFu1q/VREPDr/ULY0dp8eXEPoM6RVIAgOjIpMF9Ei8VnaqhQjpnPnRnz2gKg+SwX63ieI4HcJwuKotNvTXJRgGCkPg+I+8f3iVEETsYW6IjLRVnfjtxpvyqGHlL/5ttQLEUxhzPAVBevd45zpwsj0np1zGMAsCW2NTh4zI7WcNioi32s8dOnj1/rTYra6ch949MiUQYizX2q9Ucz3EYY8xzHGAs8Lwgi6cYY/FUSVlk9z5JNhoBfUOvfjfTp0suyKUTcuqqgGG7lP3lJU+oKTsTmnJLzMWyCxiuXLwS26UzXXzODsh5xjPnUf9veJcQBUvBjtLTv8d27hQJyHJjxn3jbksAALDFRlsqzhwtOl1+VYpIGdDDBrSFtnbOHH9XL7/eiGcn69ZEfjUIgOfcv51nispiexlUu7ZHFHyA9Hl5ZPfeN4VRACjylrRk6nTxeUkKoM9rHdVgDLUHqyvtdohp185KUUxox9Rkm0dKT4Ue+Y0AkJe2yzpDnQ6nLFRt8XqNBQBbXLTFXqoaoq6jju7VBAEAhapLii4l9km/MQQAhXVO6RTqysFcvxpo/TJXwdYGJY/XRthsHBCvHuQ35UZDqMgkN4KctYl6QBX7Lohh5VSB9WiaEkUdj8PNBJIkAdCK3/rwfZLqehyWJEnukOYzEeRobCQMK0VZyGtSfp3ID4ahGYZRHuQh6ZuJUtREI8P3fWhZeeU8mb0BBt46/L4BFhpArCgt+GlLUQ1G+EReTvTtmff1sNAgVpUX5By8hhDwxbk/sxkZdz4wgAbRcblox7aTQcN+pgAAIABJREFUToUMjatOHC5KGjzy/u4g1pQf2VNQdnuPyEiAK2fLHIMH3D+04IecEqfscNw9yBHwp/I3swMHjhzXnwbRcflk3s4SjmePnEwaOHzczSA6yn/bd7B88M1RUY5Du3ZEZQwZc7OrVtsOXOIxwPlTpTVD0x+8g3Vrekgb8dm8Tbb0dFLbiuKdG3adE1GkrGNx204DAr54xwZ28GCv7artOOlM3qaw2jzzNu4ukwAA7GdPO1Lbl10EwGL5Wbsl4lJ5BQDCXImyxy6dyN1W5IAId8kA4CjcsbvN8FEPpdJixYkdm84jAFxddKioU8aoB2q7sXtUlONAfk70EH/fiPy+MVesUxNwni6tGTpo/B171m4+eYn8Hr533eYivcSk2hgAEMbh3e+6O+7Qqh3nPBYRCkr3bI34/+y9fXxT130//j56sGjTaGlT0SRWOmRBEtQ1iZoOK9/6IfsG3AxQWsBJME4KqL81eL/x0A3jtmB34yEdtpu1sNWEbjZO6+C0NmQzOJ2x29rQVYZ0jp1NYCfyVRKJplX6a6auaSRZOr8/zr1X5149WPgJQ/R+EcW6OvdzzudzPud8zuc8fM6fLlv+ufu0iP3O5+51X56Ynsyl3baizrw18tLbD9y3qnxZLOR95Y1Q/gKFr8iPk+Rdj2l4l2ohHk8tcLzNFBTx+A1LV6qZZdo+bvnMg5+/g1dRBNmv8cTiDaUkPH6211jyZw8/en8s5H3lzdCtC0Apzdmv2bJfZNEiyzRJZMZM7dmY7T0hc7b3b1ah1Wp5w6b6etVBOMhfuV8ViXlrwk8lypibMudwpeAvDkrZHU8T/C3M8+HSs+RboeUefNLzZqptEpmR7oidar9+Ms3ZqIUMYFtc5Krh9SG5m5U7cFX6eXLvRc5+zSVUBuvVWz625K1fZUgve0fy9VDSYwDy2SfR1rD7muR3uRcVtoa7j0t8i10hxZks3n4xkySeqabSHVCStZKJs22TCRMm5ZWiVPytAOz/MqcSfXZ7VeL8En9nV0q+pLvaEnxKpU1Ij5WEL4y0a1R8l/0Sj8vZJehpNBr5sB97lYmHF6NE+cpqJLnkckquJAohpBRIymJrP15UGP+Z+7JYcYxHnU4vB/MASDQamSmZs7fYRUFEvKaMP/AvHpljROTPeJwmSymZHanu1HorJ9B8/DOO+H/wzELcfqKXd6KyGonF4vF4jJFk1yFIt/wRvhIppczWZBmrY5bs16S9xJVintiv3LrZdQWVJzavHDMozVIO1w1kYwPJ/Mg/zcbwemJiQj52rNEQNmsFSbvmg87LtopfQE6J7HdxsHvg0vyk8P2uelQrNg8q+8zRaDQbD0SVXqvVzAPXLIc5xRQaL79MIblV8vPEdczg1tn4USxPgaNJ2eBZfpdfalD5cvyvzEWh3MXHlFLJb5FuUlaUQZEjwA/KE6Nn+VMqbVzyFdlPJB4XSyUXQMWX7B/KufM0IS6SgE/ATYaKnqdMmQ9rKQ/WVetFsieZLEaJWlY1oio5L2T2K+9hcj5GCoEkB2e/dWFEGAILH8264ng8zrvZbN/aNGXOyyoep4RQnU4jcS3mLosiFovxpHhNUPGezI5K4Ew4smrdujAqDCElZFWU7jSX9TBx0yyvrXJ15OyXjBm3XznfTG7z/KyPiKQZtflxJlG5RYGbrqPK6cO0r8gvzlKR2IOkg62ZcuSnErneYU4FnjTFpUmarpsvCnCl4EXKi3o6NNPEfUl8j8fppLsUkidEJ633eFxhJrn9k2zbt5bObTwYfleGWA7ON0tOr5wEzbYKrqiyVKPAmbpvbfpIXti/ioW5uuDrCGnqV+kSTEVtrm8Qol5R4R+zgaNKzgyyxYTCgEI5eShaIrZwIS2VUOWQQCaoMMQyNammFKRUxZCTyWspqqIqf6KEEDYklrrKxNAlJV+qsTWfklMw8PYuWaoqyjJBSTiJlGylha+OdLxPWiPJJU8WMvvUaMQ1H1U1ZSi2VqsNvjJM9Hk6sSrZr9IhK0KY/ZopmctpYrGYfGsCpZRbIyKEENl+yd5ySt6T2VEJXB4NyiPDy7+4oLL+TErS9AE/a6AhJC7bYkLkdsHzeGUjtOmkTOfUzT3m0n7No7N3VwVSrX/h+LAgCILPp/gnCMLoSG974wabIvF8gbnyUN/IJUEY9/kE4fS+DKWTSt7Q5xN8I8ddyrnAmQIhBK7jIz7B19fA2q2rfdjnE/oas26Wjb2CMC6/PrPFywxRGrYNh9sPVUoPr7T88xbMfDb2CYIw3tc4AwT1er1eP0lAzuzPjajUZtJXMlMmBHq9ThUocvaQ3I5kuwuAEFf7iODzDbe7yHSsTvYpxXXLLzz70tjY2Evf+4Lozc5d3xWLxcEF6mR/sPx1Oq1sz+S9K+wnVfpY6vuHrhOI1WFe/bVn/+lr/JOkNPS2x57uvvDK2Njo6Ojo6At/m8rTeD+DcOAmhkgikoE0gmdrI/IyhfwQ3HCQIyW/S/h1FaIEQACRsIose5qSlCplyneTWJOyEWkSboOZ/IsmJV9ZFjWZu5QS476qOZKT8a9MynuGGsmm5KpMGSPcKffUxc7Ly9PptKp1LRVZ5uxNX+bJb0kLXESjhPSQ5OXp9fo87vVsa4Hjgn9F/kk915xcFxqNRtqmmIlZ+Vc508y4YvvFYY7Poc0T+/V+980mhcFodZQfaG93mQlh8wdXu0RyGbYcrnNajQb2MBQaBzdPkxKJX6VtADNesIRtVMxo0mwaMJ+GpJ4QnS1Iee3v6z7gtJkMhMxxAWYbynl3kmV/mg55eXkpL0tVIcsuNXkReNJXsvH6NBqSlzcXAcozLI6pxJxu/D3lXNLlC6URnmNNnpiYoBQaDWF3BDNViUQSga3YcznsFTtLwKenM3Hv4jwHIRtaTx7eWFhwY8ba+dI/7F7F9/K5FbMccpgemP1SOTPJyWbPJbha9ov1NCpmJ93ckZHgbNmvqeUyI5gn9uua2dM4q/fASCvC3g7Lil28A7a0pGrHge1lZqNjy4F1zRs7Zq8IVwxCmMX2d21dv+3U5eQZoIwvs/9mVeP5PY2Jk8RpS0QUrt0sly0dDFLmYu7N6+9pvpLl+PmNhKvM7wm8UiSHvpD2flDmAWo0GnaU9gqINlfc3QxciagZC7FYYqu6NLnHe/jIy5v1iH8pTbi0sUcxQ5Hy3SwDEGc5UJB3p8jZ0rldNGOQrwunFPG4eCo6FovF43F2dyfbSyPf3RkOJ64XnydRQGYWvP2Sdtl9cIEBmTs6SqnlRgMA/6ntj3+5+zKZ7qxKDjm8zyHZr0Q7isfFU1VTt19Xjrm0X5k7jXT2KxsHcpbs19TenUHMB/t1zfhmcwXF2g8uDhzZUvHRU70um8nmdKKjK+UcP1N9VdAhZL0IoNpuPmliKSUAIOQfOnWZRRBiA7KUzVDaA62mkyqZxHvGBQ0V75MVm0LcmJ6JL6X0xG/yBmt5t5sqL5J0MjvrLBTPFT8RgCaey7urZQr8GYAMOUosJHE1WTlV6TNWRPIhSYJEVRKOa06xpfGh6sXkrFWl0uv17E9pfJk42SXrcCwWi0bl7eyKeFbJGXF73BOcqhgEt7NfzigSiaSsBUKIXq/ny67T6dg53QzCz1yPKTVHFi+AWCzOJmJlOhqNhhDViylmQ+LxOHs3ZV6yTNjoQc5XpVF84VPaNsr7aqn0Npk7OYHc+vgX5TIQ7giEfCJCr1dEZ2FbdJiUotGoPAZipPh7S9kTrVaj0egzW7h03RFfpOSOAlA3lkl5lBWSr5SU65+TNu10jYvVDSfJ5FYQCrx8OgDx2AfXwEky8WT2+crKXMIccri+oTIN7B5kvmFSSuPx+MTErDcW1hOqHrJLYtjonz0hBHq9frZjEbOoj/yTLEN8x+Px5HdT0s/Sv0o+wTX3h6V5k0QItFqNVpsHyelS1UXyvdss/fQ9tNyeRhWYSUvEHqXUv8/jB2AwfFTem2erPNR9YZgd9PL5hs+f/nbFXSxi6ZaTo4LPd/qAGeDMp6t9uK8xX5FP+bELPsHXvd+cTHB0uK+11mlOGGBX+7DP19tYur97RHj9dd/ro31nfy74fOVWAEZHnTDuG2l3gX7zx77XXx9pd4EbRohnXZ7/4uRdjdhTlNQe6x2+JIwLwrhv5Gx7XSkbN8ueZzLvG5amGAmlJm5eXXP09IWRS/KJvtGR892HN5ildTM5/dItLWeHxwVh3Oe7NNz77Q1LxQTisMnsrGvtHRlNnAlsrVttlsaChDT0+YSRdper9eyoT/D5hJGTuwDA7EyXO0BpwxlBkEUq+PoaWMXJB7TEEc/SikOnB0fE44jjIxdOH65cyvEonuirEo8CCoIg+EbOttc5zdntk5QTmCU5C8L46Ejv4cp8ZYJ8Z90xlkWyzoiOWUnVM70vj/oEQRj3jfQe2pCfnJFSksnsKKDVasmm710YHe3+RtHf/etLY2Njr776yplvL0+hGKPDvcf2MJ7j8cLD5wSf79LJKqKkXNvtE15/vfup2wlcx4eFcaG3nvt1aeXh0xdGmAhZFTtvJ4QQFB466/MJ54+tlb13AMTc0Ddy3EUIpTQSicRicUpv+9sXRkdHz/3LOpL5zG42yglAOhR3yFl3/JxYMFY1S+VlQwC3Pfa3z/ddGBsbFQRh9Nzx2tJJqjsajVKa/9jTL5y7MDo6Ojo29sqF7qcfu43KVQlg4mMPpVR4JOYU8ysPnDg3IoyNjY6Ojvz4e18rlrOIJwb0GfqZFLpBXO0jgiCcaUBpXfvZEUmRmCraqp7pGxESLTRfLIxerydLK/7+ey++9Moro6OjY6xAF7q/+9UirVZjMOTp9bq/eH5YEMb7/ulzf/v82f987dXRUZbk6cfupGxsBEBz+6qvfrc7XXWI0wGS9grCuM833He40tzYKwjjI+2bMyuSWXTG6KQ8didVCsuaUnrnY0+fZHU2Ojr2ykvd3/3qyvyE9L7x4ujo6IVn/+Kxb3ZfGGFpxl768fe+xtLEn3j2pbHdhUYA1nWvvjr20ve+kDQrgb9/cWxsbJ0VgLFwz2uvvvqL728EIQT5K7/2zy++9Ao7gcZk++dmru4a+wRh+DmX69g5pjDDJ2qymkHLYYqQ2qn4b/bkTCXMEv3rG3IEDgZ5qihl4tkWcoZ8o9Eof1qJhd2f1cIkO06EZBuDMRqNTiqqLH1LTapbcOd40SwvLy/dSiCzX6p/GRJPc0vqrPtm11o3krhFRFqDMtfazABCoYvMcytt7D15wGkzGaVXjCab86kX+uqLKSFH2txBwObYYYY0HQtscdqNVkeNg9O7qkqHCeGhrj1+Sh/4Zp+CoMFoLXU1ttazQZ3Uhg32ukobS0JC77ybXHLFBkKkOOuSkW32SmlD71FXqXy8wWh2uA4d35wvz+Om5P3Ayd6GEkY9XR7seWlja2NVmc0kkQdgMJpszgOtjYWK5Kay9ppSs1FKYmVZSF6HefPxk4e4UjKBHT7Z7jJzk8QwbdhRamZJQv5+oOSbz6bL3ZGy0HzfJK7blNT3peK/r7FE0dUa7TsOJI4Cwmh2uBoO78rPvrs3u453c/kYjFZnXWtjqeza5bvaTx5OIYLnXGZpoFDS0Ht0V1miKq3OAydKjRI3oj+z+Xi3QpJGk815oL3dpZxHkCBbCMM9X6tYKtIKeXpoeh0uoRRwtw35AYOtrJqfITAfcNgAeNy7/clZlTSmoNfQ2lgCkMH6fg9gspdvlk5uAyiscViNducWcW12YmIi/qd/U7wU8J8/eoJmsG2SSEsyKyeV19PNZY0uh5krmPPA0aaiGIB4PH7bF579170V98q6a3a4ntlilbJKzpoQAPmPP/vC3lVLudpetfuf/76IMkeFRkyV6RQ+X1yWzHe1dx+otCeyLdzU9GSBmIvkS6gbb+p+RgQ3V2IwHz+U4NhoddYd3b/leHtNmZVXz6O1+ZTqdDrN7Ru/9/29awutRgMvSWvJpn949guKLMzLD24q5AW5au93/tERjoTDkffec3zjnw8+uWJpyuqQq6yhtYHvrazO2lZ7QsVZmtSK1FBMFTFLs+Fx1e7vfO02SUrFf//iD/euUtAt2fT33/1GkdRVUgrAeO/Wvav5jqBw08Gn/zo/5cHgLA943PaF7/3gW5tKFMpQsulbrPfjHANTJd/9XWtm+FoE/dBdDz36mdu4Ff6ZJC6q1IIF+lmh/34AbwXYitlVLExmTExM8OtFs+2bpVwi0+my3VUXiUTS6SOlV3D1Ysoc5/JSHBZ3Oh6n4XBE/pf1tizwb7FtYtnLMBmz7pvNh+uGJgXXDAhvs5eWVO4/fqLSZgD8Q81ugMLRWFduNQAhT8e+imKLpahiX4cnBBisjzx12EHQ0eT2A1bHLofYgRLUOe0GwGx3Fcqb+naV2QwIutuaKC1sqCu3GhDydtVvXFlgsRSv39nmDoYN1vIDh3mPxWy1htwHVy5aZCl6cOvDyy0WS4cXQMi9r6Dgjz+5vlnJESFk0rMuyaitcVoNCAf7m9YXW4rWN7lDgNHh2lXIBhxiUVPwXn7g0P1kkmzIX+5wWg0IDbXtXF9ksVgsBas21ff4wwCs9nJFAzAaDUF3286VFkvx+r1d3hBgsDpram8nhBCyuXGHwwSE/f1N1SstloJV1U39/jBgcuw6XAXZRzVarQZv19aigkWLitYfdKMqbe6LP1VOKbBzuSzSvZaCRQ9W84WnlGo0XN3vrSiyWIo5/v/xfj72g8EQ8nbtqyiyWFZVtw2FABjspZsJmWQAJtXX6roqhxEIeTp2riywrNzZ5Q3DYHXu2CJWpYsTwaoCi2XlTkkENYe3ANBozPtryq0GIDjUVr2qoKBg5c62oaDJZJLqQpakEeGgu21nRXFBgWXlpvoubwhGR83hqqSJdv5mFVEXLZZFRQ9ubYLUKFLo8FP/6ADgPtjvAQz20v0Jpy9/h8MGhIe69gL8ZQsUPL2Dm1ZaCixFFXKbOFRI4d/TNRSG0e7cIs8ir65ymAGDrWyXNKWCT2+81wx4zjacz2YWML16qJXTYIConEXr97IkZrtrdTxOgbV/96VCIxD2n9lf+cCSJQ9U7Ovxw5Rw5VPUOIhTqu3O6tXWxc5dp7xhGKyr/uovKJvZzazwlII8cqDKIWVbunjJA5X7z3DZstKnryNlPyND9qPNDkd4qK16pUXqEgy2yhoHvF37KooLClbt7vGHAYOtdAeg0ZBP//XGQiPC/p6DG1daLBartaRy13NDIQDGpQ8+EQ5HotGJGOUFWWApqtgnCfKLDxMA5C93rLYaEHr5uV2V6apDZCgcdLdVr7RYiiv2dXnDVitTcbHoGRTpsGJCJj2PG0qXLHm49ow/DBiWFv8VpQDin37qa2utBoS8pxo2OxcvWfJA5a7nBoNhg3Xt3/3DMn5lw2AIeU/tryxdvNgpSsFgL9lIKVqfuG/J/sEQAG/n4sVL7nv82eQa+MqfL1mypNMLIDS4f/GSJfc93oqNB7cVmoCwf+DILufixUserjkyoOj9xGoTu79ii8VStL7enVYBc5gZTNq3TweSOn3k3ocf/vTC3MbUqUC1JjPbuwSnD76E2a9iTRnJWwevKFMWKoMnEo9TOU5GNkizaDancxCqm82QxltL/pfsiTEiWR7GS4m58M3m+RQPpYixwQKs5SwevbhhT+hu3V/pMBmAYH/LX/2cAuT+LzqsAPxdW1ftanYHgMvu5l2rn+zwAjA7qlZLs/pme6WDKdptBxw2+L1+mO1Vq9nA0Xyg1G6A393UATCCwZ5tK7YfOXsJgP/8idoNazs8gNlR5eTKGR5qqzhyiRDy5pt+XqSUqgyDuIRF1WddMkiAvbLLbjUAwf6dm+oH/Qicr69oGwoDZvvjt0OjmYT3Lasz5UIIQdPauywWyz1ra0+cDwAA9fQf2eL2A4DBcDt/4is81Lx2w57Oi0BgsGX7im09fsBgc7gIAXY57UYg5K6v2FTfcRGgns76TcUH3SHA8ClnHZenv3/3tlMBSqk/ECBoWnvnosy5K0QChWfCXFOXyP+21dUtgwEQv7ulepXIf+GW1dyJvmD/vhXbmt2XCfF01K5tGwoDMBgpnXwZmRBCHE6bCQh7Or5U3XkRuHhi2+5+P2CwlnxRQwBSI4lg/ab6Dg+Ai531m0rq3SHAYHfWQXJ84O3YunZPx0VKcbFzz9qtHV5FVrucdiPCnrY1G2pPDPopyKWBpm3L9/YHYbA7a9UFVXTT4aG2Dc9cBOAPBEgWOuzf4/YAsNmrROeMOGocViA01NUkyTchAYeL0du6YtuRgYugCLg792xY0+EBzPf/pRNAU5s7CIOtjLmQIOXlNlPY6w0a7KV14or3uiq7GeGh03WBFOVXyxzkSNbKCU/Hmg21Jy4Rcvn8sS07+9mGZ1MsNoGNa+81AaHBhgeqWs8HgMBLz/6/rF4yoFCq7SerOz00/t8dUm0XPxGLxSZR+IfrALjK7VK2x85fJgicP1b1QMMgy1ZcQs+mn+FdcXFeCQAQ7Nm5VmyNDYxfhIealm9vdvsp9Tz3ZAtzOv7ofgC48Nf/12IpuKt4y5GBiwA0ml+eP/n1U55EYRIrkJ6ONRWMrrv5yeoBUZDQaMS+Ysl9j3z9ZOrq0GgclQ4rAE/H2g21Yk+xbfnWHnENlmajSNK6ZUYef/4GpZ7jVcdeDgEwGJdRAMs2FVqB4Jkdn93xzLlLhFL/+ZNfryzv9ADmZV9axVVucGD/Q19uPX+ZkEsn6x55jnUEN6rWPbLY7Sz5eztX3WsEQoMNj7saT1wiBBdPNLoeOCg2/VqeCOv+AAQCATmfDFlci5A3dMi7CtmeWH7vH3siXyOR+ae4BBVxcFVGUyERcIcQIl1ezBdGUv44y0QuKpejbLjjPAsyCFnwoQ9AbkRpip3IlGMtwfL7Fnz/f63cz6Hc2Ti7Y/WUq4h6/RUs+8RisWg0Krsr0Wj0ihZmUuZ11dc2k721lJi+J5aMuYgFEolEkmO7zRNQikgkkt5ohUNBr7vjyN76LrZBsdRkAuAfqh9InMog1L1ryFtutZpMdtCuN3d3DZXb7PbKQrjdbJTs79rXHzpWaSsvJ6c6xYGzp/+gGyBlZjMAU9mx8fGkzE3mBwhOSd+C/rZkO8GYwEzsHSUOq8kAhLzuATloQf2aO+tllyMz7ws/BZyapBCUgpgdy+33lpbZTCar1Ww2s21ERtMKSuWlv9DQqYYAx1p/i8dfZjabbZvj8LBCes60BOSxI6Vo6fHscDiMC61O4BR7HPK7B4lSOBT596fMvQxozhhJkhAi83+wn2XK0g9WD3nLrdaFC+2Q6yrk7e/gMg2Gw4DBaHISdE1WTZRSImbk2ReQCjS4pdhCqRiZQKwnT09LQJQAoZSiucez3eEwmhY/DGoyMwrfPp8QERFLyjIBedhmNgCwuc6Nu5KKYbZVAm28QNi6mfgl6G+TuQOy0GG6t2uo0ma3ObabUe0HCivtZiA41NksEeEg0WsdF1LQK6W0i3Q0uXeUOm0rtuBIE+jmcrsp7Gk5EtrcUOrYfxt2B7C53G5CsP+570puVcbDzVIoi/TK2UKkUvq9TQG5xHQwFAZgNJopReyujxqB0MUzz3LHGsixXs92hyP90plU2/v9EtHBJ4stIJTGKQW5P6PCm6xOwGZi2bYSQuQLZI+dubitsFDONnMdlWbSzJDXPSBtKEAgHGZCOCKVhBD2ptFoI/iF9NLSktX2wlKHeeHttvx8k9lkBGA02cRha0KQrIUSQBaktH+YgpgLH7znnqIH70pRHSg1mwB4PXsCVDwYTAkZ2DvkZ5wqmE6jSEBXNjxOTMSk+VCjcSnig/EV+WYAphXNr72WTDe/GDglNv7Q+MAJNlqnlBLydoR1BCspuhV9jSr6S8q/CSFYVmAysKoOSGM1Eo1GeGU4Lb4U8rvPM9ler4NyyRTqbrnvwaLFRi1if/jlf//sZ6NvT1BKqfbDdxQV3X3rDVrEQq+d+8kv3grfuuzzS375bwNvsilLw5IVD37w/Omh30Jz0x3FxYmU//mrCP3QnQ+tvCU4ErvtE7d+QBsLeX/W+9JbUc7qAfhQQdGf2W/9gPYPv37ppz/x/k7W6psLiu+z3/IBbSz02s96f/FWBPjg7X9a9OmPfzhPC8R+/8uh/oHx3xnvfKjo5l+/d/PihR/w/0fHEO7jEwycFUKgN1qLRfoXfvJT4X8pvfHOh4ryARQ9+plzPzjnVxf7F2+FceNdDxV9RCL7r68t/LNiTiy/iTEHb16Ow2YfvG8z93H/pgY+CuJs+2ZsfiE5qsccRCIBdzkYDzZBMdtZz1vMUZzGSCSi1WpVEUKvLljoM+VwzdthWa7YyiYNHah0ezo7/xAOiytXck/nCYZgNRqMAAg50uZ22Uvtmx3EjRqHFf6utv6mcm9luc25jnT6axxWBPub9wQ0AOXOU6QApZDuqUc4fFkOy6ESI51GSPQEEZtRHskxqwflIYjJeCcATVcKSikh5srDrTVOa8phKiHgFv8U03yEuENh8U9IhZQMs1SSFn+wDkaDwaSMYscRMW84dCxd7kCKOJZKM0aJxH8AlOUpDkxl/omaoMLrMBhM4luTGUiTQimoMnqbRiPXkzhPKyU4lhABQzjsVxx+IKykolabDBlVzyAxKH5XfJWVAIQQkoUOE9rUNVRld1gdNQ6ybXBVlcMMBD0dncmqOxk9ln7wYI+nzGUr24Uj9VVOuzHs6WnqiJTUljrsVWbscTrtRnjadnfKXVwGkUvKmVY9CL9fNRwOSG9B9pYMRqhX/8Qq02haA8E9MAKp4jQSQpS1LVcWZZurJ1d4KC4VTPzR6g/uKWQdEigmkSlVh39MIwSqfkYUk0SEEEqLao/vrXSY02SYcBXC4csyW3LtGIysceVvOJSxr2BiCwU9imkpIrpVYrJsFCkrHmMxbtc7ITdOIkz1XYJSv82eiB1QW9FNAAAgAElEQVRBsrRVHlryuIQuVXTRLKYzrwwLU/R+CXfiugS59b7S/OBPOv49GDcsKn542RL/i5f+F5rbiz77CZz/0Q+F35MP3/1g2fJ7f3Tq5THffcusH/C/9gdKyYfvugNjve9Ao/t48UOKlPf86NTLcQALTR/8SU/H2eiH736wzGF/44XzvxZzpJRiwZL7P73g1Rd/eAmffOjPlxX4e8fDTHny8z/80zOdZyM3ffLBMof9jZPnf3dH0f+56a2eF868E9fc9Mmysk//yS3j7ncJjOabhRef/8nvNQusyz9301v/fvLM/1CW4BMfG//5Owr6lkDfePh3l14899HHiui5H/wsAKJVF/teVmyZ7C3LHskP/viHP3qbLlhU/PCyJYEXL/3uKlbTVQffAq4h30z+ew5acDQaTb6qSqMhOp1uVtev+LiUqvLMXqbzH3MXQz/JEZou5Gu5MyDLY4hKKygPoYj8yWYtKaXBUBgwGAz5hASkdQxAnLpGOMTmgDt397jOVdqrVjvCdjP8XW2DJOAf8paX28s3lYcdZvi7mk7wMfc9zZbV+4k0TEkEQY4D3OCHQhESPTNH2fCtAPGEQoBs+4kYQhrSxDay4z0NcULMdUfrnFYDEPJ7g0G/xx8Kec6csW0/5mSxEgjvSSkHsqvFozNhSryJQsrjVEopcZlNAMLhYOohF8mvfWay3DPJhlKa4B8kkCgrSfCvcDO4GNYJOpPUiri1iWWkepjARa6e5IVBSjgREHboxmDIBwJy3pTKoQsIIYQNYoP9W5dtOsXpPDdGV428J0EGHUacEtLSMVTlKDXbKwthLreZAL/7mW4ibtEWBUe0Wq205c3TXLB6v1RySYpshQSEILCvxe1sKC3dA9hthrCn5xmA9ni2OxyOHbb9NrshPNS1J0DZfFzmJpOdeqj2+yUTSV27hFSYTal+EJsY5Ws7sRwtZ+GZROHf1qr7cFHsj+WzbGk8jsn6GWkMnxbJykw5LZFzppSu/ZeDLocJCAe9/mDQO/727/yDZ+iq+ipx6VDVSyT7q4QQ/PHXJ+0r2DKbyaYsZj434SAVcBJFuiIeaTw2MSGWOK3Cx6nccmg8FonIRCj3cEKjmbxxRaNR6ZWJSATkv/4nBBhB4xMT0dS9n1rTr2OvTEQsHvnALdbFpqjwG9/ZHwpsAuvji279/fiPXn+XEkLfGfnF6B9/puCjLw9dGsODd/7Rqy+/g48tWRS6+K9hQsjti279vVeR0nLzy14Av/VdCoYJwTu+N0N33axPNEpCsCD/4x/+zfjZ3wF45Uc/EFsYpQB+67sYfA/AO743QnfdnEfw3ljP86+yWoi/IwR+f9eNWjHlG2+EAMT+MNbz/KsACCEsgVGLBfkf//DbXkb/xefjyRNYmo+nLTYjG4/FIh+4ZfHihRO+3/jO/tA3V7XxvoJGo0l3H9e14v6pMDERSx5Ua7UaYLbcs+QY9HJJZiO7bMAc1OxDmKSjgOltZ7uGY+jHYrGZqr+kITWh3M02DMziDgSDAMz2mhLJNBJCiKPBbgUQDA6Jl4wF9pwaCptsldttZviH2gYBBL495IXRVr7ZZoKn/+AgZWcf+/1BADbH/tskL4grgLqcWazwsklZ9o9gXYlVscaSEYP+EACj1VEiSYWYD3QLPp9wupYSgv7JeE+fCwHgctgMgL+r+N6SFcvXbtq+ffueI0MFpsS4lVJxVGS0rdjMc72u3Ma2fT1HqNsbDANGW9nmfFZrbEi0ucxmBBD0nlK0B3nOmEq5l2TIHYr3eFBCQBT8yzP9yxL8J51YSxoXpZgsV7zDfvaEQgDMttp89oQC61ovCK+/fqHVCcqLAPKwj2DzClEEXaA9flbUuhIqM0PM+23WREa0zeMHYLKVr0sUT5KDrPV82RRSEg96EQLQSXWYjWs6m4b8gNm+2eW0mQCv++AgiFar0WiIPGum0Wi02rMivX35kkwUrqMk3s4mtx82x/FSmyHs6TkCgLT0eEKwOhodNgTdbUdSrqCqq4SAU4+0yglOKdINd4knGAKM967+m3zudMqa5QVieNXkzpYQQqTa3pOIk7Ku5YJPeP1CqxPAZArfTXDxbZbtznyRU0op1qywStlqgCvrZ5LLmcx1SiHE4ytXLTUBocH9f7Js+fJVFU9++ctfaTweFrcjgijjVlG9Xpc8U0spNi2zGQD/qQc+9cBn07TWHr8fgNXGhZehtKTObuYo9WdQpGSfMDseCaVXJMyU/QAoRTyeSJvN1h1CyKTK0KWgRLOkfE2D/vqlnp+/dcOS4rI169Y5/++9t+gB3LDgBtxw10OPPPLoo488+uijy+/8wAduMADvvXYxZLbcRMgtH88Pet+Mx+PxGxbcgBuWKlJ+aAEhAN4NvauakYEkc+jz9HjvD++JQfMTvjzwbuhdqN7SGm+7675CR/Hyhx8uW3oDS02Bd3/3rvii5sbb7rrPISegbItX+D1GnxDVrjYK0JTFVpANvvTv//HWB+9IiOX699IzYjbaAbulOvnfbOw/nJt2HIvFUobf0Go10wk5mA7pHDP+Ps+5ROaDiCxofuYnKkzHRb+GfTPMqHsmIRFDnxB5xUwEpdTd7PYCMDsP9x1yOfIpva1wc/3po+VWAH53k3w4DE1t7qDJ4TDDP9TG9v37Ozx+GG02U3ioqzYAcYb1VJPbD8BWefLEvnWF+ZTS/MJ1+48PXhLGfReOlV9J0UNhAAZ75Yn965ZSml+4+du9daVppuxTYp/bEwZMpY0tNY58YOm6hmecNgCel1swOe9dGSbfKYBwOAzAZN2+bikAclfxlkO9p+uUB3HE142OmrNHXA4zIWaH61BfXamJRfSjFKjvGgoBRkfNyeP7y20ExFa+69hAjcMoJ1HZIDZsioi5b8uQuwij2W5LNmSE47/30GZHPojZsbmB53/SYa7S41F7PzJOdQwFAYOt/Gh9uQ3IL6xprXGYgKCnqwuU0oOcCNYtJYTY1u1qOSuLABT+b/V7woC57HDvoc2FZgJb+f7jJ8ulRQaW6b5TQ2HAVHrg7DNbSpYCwNKSLd/uHR4XhEvddeow+klryzILyKzDj0jtiLqbh/yA2bHdbgI87m9dTpYypRQ4fXSQ0TvRuW9tYT6A/MJ1+4+fvygI4+fFNkEopYMH+z2wOWyGsOfMEcZXS783DLPNCr+7qZPINpIqocwRAMlGOTODUkqbWcXdu+kH3/u7NXdRetuyjf/wo90lYuhAQlTHnVlhErXdsM4GmB27jrHavtjVBUyi8KefIoQc63xZzvbzd1LkL3vi6RcTTZ/lMnP9TAbEYr8KhwEYC1b8TWE+AfKXrd3b9tMjTvOkryrwHquOgq1r7oynqY5B1hpt5SfaD6yzEcC27sDJxjJFRqeOuNMq0oXWqTE9M8LkNN9k3ii6jpn9KDp577cvufe77kFI/N03/7Pv9IkfdJwaeFN75/33mthuqN+89G8/YPjh88//oP1sAKDxN8d+nb/kttuX5Ae8fgpCSDQaxW9+wad8/txluYfmPoHEwjWikSgWfMBAwe8fkZdk5U8CgoXLHv5z+02hy77//lnPi30Xf88oJJaasXDZ51baP/y7RAICTESjWLCAp6/RaLTaxEaelMXmumUA9A/+//yxJJY7HPeIq+jXu6+eDjzjs312a6ZwVcqZbiehVqtJeSpsytDr9emCZ1yt3YwTExMz2D4onVYsk2tDRzNgFtyztCAEGKze2+ENsytw2s/5fOfa68ptRiDs7di9zc3F3+9k9ts/1DbI5i8x2DbkB8QJfUrFPTDubbs7vGHAZK9sbD/n8wnn2hsrHSYDgu6m3Z3kCma79nW4QwCM9srGbp/vXHud0wq32zvpeyIoxb6DXd4wDKbSqvZzgnC6sdxmRNjbcXC3H4QQMli9vzM17511f/0LvV6v1+vEFRCi0+n4b3q97vnzF8OAwVbecHpcEMa7W3cljpMYDCbOBIY8npC5rK79rCCcba9zWo1AyH1waxOzPc07v+UOAgaTo7KhWxCE7oaqUrMBCLnr/+o7IiMqaDSa9slyp5Syo3OA2dk97rtw1MmJnlKqrPvj54Rxru73/NXPsxIyIYR8sX1YGBeEM40JyooEwOm97PoCW3ljtyCca68qNRkQcjft6WRTBs07vy2JoLF7XBBON0oiOLi1iVIQEtj3peahkFRVgtDdWOkw+r1BMROWc9NWFuDNXFZzrFsQBOE0O+IT9nYd3BdQFjyTUZ9Uh8WFRzJ40O0FjEYj4HHvkXLgVZz9PbijlqMnCMJZVZsQ17RZMH2EPT1N0gT2kR5PGICnv36Qs230G91jY6O+keOuNCd52tyeLJUzQ80CnZvru/xhGEyFFQf/bWzsJ9/fvcoKrz+USGMw5Kkvqzm1T6rthm4fV9u7O9nvLekUfrDhy0cJpZSc/GLjKUW2dU4+W1ZHWyftZ2ZiZn3w+2w5tnBL+7lxQTjXdrCiUD56ZjCmjNafDKm1rstQHe6dezu8YbERCIKvu7HSrpqJou5tezIo0pSZzEaYk1CgFOgJhgAYC/f8dOyVF3an0UwZjGhaZXDXb2UhT99PY29CyIKCBx596E9u0lDE3/vdO7+PRCNR4L03vL+8+e4/XXSDBgQLTPaydcutCwCi0/3m8tsLl91nfEP4TV6eXq/XTVwW3rr5k8sKjHk6ne6Gj33qs+uWL/mgTksIiE6vl20a0eny8vR5eXlarZZSvHf5zd/eXGAxguTdXrTm84W3sOLIk26Q3aQbbr4pL/TGJe8bb70Tv/ETy5beAE2eVqplSghL8KYigV7zh8Abv73ZKtN33KbVajUTE+FIBNBQgITf9P7y5k/KDN5btu5B6wLZLdRoyAKrSixR7p6mFFNU1z2udd9sLjdJRiKpXSONJpX9unJotVqDIS9d7Il0uc8Nsg/6nwxVk5oOKVwHvhmm7Z6pDGmGLostjAxUr1i7p4uN4gEgHAp6unavWV49wG/0ItR9sN8T9g+1ucWDDQSDz3n88LuPdHBZEEIGqlc8Wd+TIIhwyNvfvHVNRctl5UJUYteNqpCilrds2Nrc75XiZoS8XbtXbvAnSp7sAyT9PbBr+Zd4EsGhtp0bq88yY6PT6c595aFHak8peT9V+8hDXzkrEiFKmtJXAiDQ+EjVsUE/x2XQ6+7Y1+YJAwar3cWlD3VsPNjvlwrhH2rbs2pDs19knwRaNqzdxpVSlNfKipbkS4wJIexc4uVvPvqlZnf63NnTlqYuMdo3DEazckKUEGCgevma3eq637N2efVA0qkwUQ34J1R1VjBV18SsZqBlw0oun3DI23OwoqIlIC38+Jsr1m5NEsE2SUqUUgQa1q7n1DTk7dq7aSgkF40AoP6WDav2tLl5MqIu9ye1ArbHgNcantNJdZi1ncC33B4ACA917ed1O2mp82z18pT0NrQEEjIk7K73sKfniKzh5IjbEw4Pde3xQ4ppq9qamXLfWqB+XWb1SO4WkpdnKaW0Y/v6nYmKCfsHW7YfDyhf0Om0eXl5nN31t1SsUtf2+oqWgNQwUyn8QMv2hx9vDUj2+8SXH685NpDI1t287TkpnLyoddn3M6JsObmJNZiM5GT9X1pfeypRVIRD/qEzR44MBAGYC9aaVYfNRGiVp+Ym6ytYnfZXb6zmxBIO+d3NYhB9cXcupf3pFKnZTzUaTdIOwKx4vBJhEomGggghhFL/wWaplzMYbrw781hZ0paMvZ/Sll3/K2iU0j943QPBWx5Y8+ijj5av+oR2pH/4fwhBVDj37/+NTzxU/ugjj65y3Bz82VkhkpenJwS/eu2X0Xe9Y/8j7YiZeMPddxFLV3x+7dq1Dy37SPDn/+FLHbeZTYvpdFqdTof3xn52/t0lZY8+umbZjW+4h37F737kZvRA3/WOeHFHWfmjj65ZsfS9kaFf4qY/+iNZK+JxlmCJIsGHbyLhV88NSvTfHPyv32gJIZQG3wz8wfx/HnvQuoBGlAz++tyA9z25APE4/cNrP1eIZWD4HQC48a4/f/Qzt81ehcxf8HvktFrN/N/hSQjhl5Xmco8fpTQaTbvgk2S/rgAajSYvLy9DnIhodGJezRqwXY6TLhiyBDPrP5NFiywzSO4qImVokEnP81FK5eAH7PAM93eKxIB46ldKkDi9kM6u8z8lj+CTCEIeJRACdsiNy4uLMEHAfaWU8lHOU5RN3qiZiguZNSIdkBDPuMtZ6PV6jYaotuRB2vOZQcJ8SiodZorFYqJ7IAWIkyOjSD6dwtSxamI7oZOmWxJnSCgVDwDIeWm1WtbBxeM0Fkt0N8m5s+fyBYjxeFy2skQMi0K5ja7y8ZXksikkjIQuUTk74jx2/rC5f9HyneATJGSFFBqYqES+ppSnHVjJ+TSJ55JMxDJTSjUaolS8RGJeY+Xs8/Ly+ATRaDSdOvE6zOu7KoFWq0vhPgHxeDzVzm++lhMEqRSDQXoiptHrdbL9iMfpxFdfEMpDe++uaE7iSynPxK8q9ZBUnXJVrKg4TqSMiIY3roTXHqlULNQeI6BqdCqlIoQwzZdZ5llgD5n9ZkSU1R2nFEnVra4jJUFILSuxnpM0jaVIJncOeXl6iFfTEELAz7MSQqLRqFQMplFI1NHEhEyBUipvCElTHSCJI3ys1WNdy2BDqcnfVVy09U2WS6reSeGGyZNI2fAIyQBnEKbUaavIqonw6gRQjUa0X3wtRCLR5HyVvCj6ARY9KjNH1xBeveVjS976VbpfVd0sAEIIH2EL0nwIpWB9l3p2jCMl6Zj6Dx7yk3A4IvcYUttRO/ac5iS6RxZjWTKDIk15kCCXn/UkADQa0X7FYvFYLMa0S6KQYJB7mGIAQ6TL1mQLm2GQcx2Dv8kpHqfT3ziX7rhULBaffuQMNuJif1M63UWYKUCj0WS+34xKoWIn9aYIIRqNRqvVZta4aHRiCu5N5l5iClDFAlFdAMb7FPxhM76Oph9NBNfHuhnDlFfPZBObzTq/NH5SjCbZi9KATOxsZUdISVMx6y99Eo4glX9UzemqRqXyUphcJIDfTUGlv8UOWzIA6lf4wkiDOdUULxsGKVIy7jQaDT/cTNfX86NS9hab24vHKUDls6eS5waJWfCilkdaHI9ydjLLlH9FdtcJIbFYDGL4R0IpVLkrB9miHLiHiSpjv6ocVE6F1JXCOUhE4m7pFpfdFPT3Z+ynqAS5VBJZzgIrnHBRaLKopdcJT4FPLymtrHhUYkEip6xQ5tyyhxoNkSeTstNh8AlomrN5Uo48m1TJYKK+iHQ0VNnGCKBwzADEb33oUJkNfk8zUkDONJ16QCF5xQCOqyjRueKkEZ+YiKlaCg+Nhuh02rw8fV6eXqvVsahfLK1Go9FotHq9Pk+EXqfTMiIyNblZsa+xWIyVnJVXvpkWCf3Mqo6kmkoIUxZRSn6Tk3EeEWUuFl9a3rPmsqPRaFSqbrlS0lYHgMY+nyCMD5/Yt64wHyDEXLh2X+euUhMQ9Pb4eQ8HaRRJqscr5jGzMPlun1MVNRG5dbP/p7RfPB2mz5l7P66TSe1dXH9QdVa8YHnJy9YZCRud2nKpXlfZawY2DcpbqJR3MUmzCVR+m7MgfDJFAtnMsVATLE0sFpOGGYS1BZVqJe64TtBUFzv56/sKvL/E2695CN4xw1W6gjkej2feXkgIW0PTGwx5er1ep9NJF2VpmCem0+n0er3BINqvzKoXiUTnZ3DLLL3iGXee5y6G/hyATRtPGlifB9+V8w8zJOaf8IaBt4XM5kqdrKrL5sYmqQgSbgqfo5D2LeVIUR6tynkpFhakeUS1Q8KRTQz6+aKxO21V9izZhqmGROm+IiF5hUxowoeEKgueTX5IxAtDZT6ZJmg0mlgsMbXD2Uh17uBMmmR6aboyyKR4jpLpKAlSAOT2cqc11P+t3VzkegURvnL57GS+pIoGIK/68gIhUGoFX7NJk6Zq7UrJDkMsFtdotEQ6mKTRkLy8vImJCdV2C2lUoZXH5UmiUDOuUgx5QgEJJVQzCM4lVpHS6fR8LcfjNL5snd3oadu9L9kVSRJ44iGfNTfEl8dbiTJQmpjMptJSPHseiUT51aHk0jJSKedflcpG5AE6D41GE49T2TDw7Mi6kaxFyf1Mcql41VW9KPGYkIn0K+94JEgl60DKLlceuXIvAknVwUreMeR1Wq1Ge2Vje2UjRyrkPrL7VIpMVYqUJJMseVSznCxMSKtqqneTuwKuVADAdhPw9otIK/ZI6ueTe7+Ur+D6RXKHnFQv6ksmUzoqKY1UOs9Nbhp8VnIPINFhhlv02eRUVHT7E1NLyph48mo5WyAVI+OxvCi3zUHOnWdQpglxGS2xH+H6VoPsEY/H+euVZfuV7BIQQnQ6HeWW7ucMrN55PY3H6dVyWiil4XBEtXCUEmxzx1RzuQqrgvMf18+eRhn85sZprirmICNzqNArRSQSnVWDkWE5fmrr5jMClX+Y0qWc/0juqSmFvLGBzSbI9i9zRU9/TwghiWCMRFxQUiTg9q7I8xSYshWZMrK5jHFqmJiY4Xsjp4/MfUW6PSGZU6pAKQXynXUHdpQ7zEbxUrNwyOvu+Nbufafk6wevrZbFkLNfMmZwt1LOfuXAcG3Zr3nit8xn+zVLexrTYUbsVza4rtbNGKawejbfoNfrs9wMnX3K+YnMg6ep2b95btj4NcyUKz/zHJFIRLXjgpDUyz4A8vL0szqO0ev1GeQnLyhJK8ni+snci5zty9fpdOmCU00B/AGt9xWk5YLLXXs3ndoHtgwrNSt5L7F6gfRaQc5+XUN4H9qvax3Xlv2aJ60jZ7/mHtehb4Zr3LyxeZ1sjBbrYvLy8ubDzMrUwMIGZMAUjtXG43F5xoLvhScmYlfXsKl2gV67vVI0Gk03ZZiMvDz9bAwpCCGZDZtKc1RbPecelFIWPWX6Fm6eW7V084XpZhmnNL9I2Ry39FU+hkqlTX3X3qyHjJz9ulbwvrJf1w2uRft11ZGzXzNqvybH9embYW5Djs4g5AV3jYbodLoMjVNuIYTgmjZvmaHVaoBMcsgM3rDNB5VIOlh1rWJiYmJiQn1kOR30et3MdseZLSs/3ZjyhMlVBLNwAKRj01dQHnbwYD6o8dWF6giutP6sWCi76hU9TVyjtZyzXypcZ/brusG1Yr/mG3L2a85w3fpmuAbNm2ondIZuXdW2r2/zNuWbItlZauQM26yBddNy2EBIkVrY/gdeRTUakpenpxRSOL5swXbhy+uNKe2BFKNMzHoGGJt9xGKiTvLRF8EFmJGP+7OzENcKX3ODJJc78Xnd4JrrsnL2KyVy9mveIme/poyc/ZptXM++2bWFlAvcWq0mFktxqXHypEuW20iuRUx5yMWklDNss42U3e7ExASl6gPELMbjldq2zJu75tvejyvF+81ozWxUhhzmCXL2Kx1y9mueI2e/poOc/ZolXD/3m13TSLe2PjERS+4IKKUpb3Kb51d2zDHYLE7OsF1FxGKxSCSqjBM9k6AU0ejENW3YcsjhOkDOfs04cvbrqiNnv3K4isitm119pDtbmaFfTndYfNJd/u8f6HS6nGG76mDb09l1ZzMb4olFjpopgjnMAd7nEeGvV+Ts12wgZ7/mA3L2KwcZc2y/cr7ZVUaGKzIy98vsotLkd6d5+Dgd+Esbpw8+XOFsgBCSO3U6fxCPx+ULVa/UIFFKY7G4vJNEJpVDDjlcdeTs12wgZ7/mFXL2K4e5R843u5rQarXTubtwYmICSGEatVoNpdqZ7dknJiYyh3zNHtGoyJpWO4tBonOTr/MQUzBLlNJcVeaQwzxEzn7NALk0yHV68xA5+5XDnCHnm101pLtqnUVrzZLIxMQEISn2+jPKM2jeKKWRSESj0bB98CkvsJ+056KUykVKOWk6U5i3V2fkkEMOOVwHmAP7NYPI2a8ccsjhGkLON7s60Gg06QzblcaqikajKY9i63TaGQ9dKq/I6/V6fkfHlRabXbw4gwXLIYcccshhbjA39mvq5UuDnP3KIYccrgnkfLOrAEKIXp9C8uz2jCkQjEajqrtlGPR6XSRyZddxTAFXFASWzVzO+IyjzCPb2C1dRzsDW1iSpTd9sslBpadJcAbBS4+X6rRpXtkd0CkTyOVhBOVTH6rjH/yv2ec4BaRsWTmtuypI4g7x+BVrXTaUp0wnC5oUmLGOa/YwZ/YLyDZk+a13f+RPN97xUavR8KGcy5RDDvMX4f+Nvu0NXWgd++XI/3e1yzKvkYuhP9cghOTlpbAflGI6l29GIpGUJiwvTz+rln5iIpbsmBFCDIa8lP/0+tRnx2cEpLFXEMZ9fQ0z7Zg19PkE38hxl3Q95QzQtG043H6ocvpFnGkQQihFY58gCON9jTNAkPGr1y/6/N8eP/p1XV6eXv6XThO0Wg2fjP1Lnqh2tQ/7fIIw/JzLnMhI9Wtf4+wOcwkhxHV8ZObUA7OqdebVde3P1AGEXIf7pgghYHXR1xCPU7ZvzVZ5qP3whinTnMW6wNLKw6cvjFzy+QSfTxCEi8O9x2pX50O6AHc6Wcwe5qH9+vQTSz73TUf+PTfn3aCDJN7cZ+4z9zkPPw0f0t9290c+//T99z2xGDmkR27dbE4xS4aNIRKJpJx9zMvTz9LqWTQ6MX+CDvEmXFo9m5lxeYLMtGUo1cL+vu5Ka8g9xMbI0ytqlpchZqkDMyg3GYTgke8+f6DU5D0xRQqZGojRsaNxc8/6Fn/qwqdYQ5tBUEr5/NiS44xgBrVOIrjh2MkDpSZvx4yQm3/ga5lFuiNPye1MXJWaGmahByhp7DtabjVwvxiM1lLX4W6baeX65sA0c5klzEP7devdH7nvicWUgtI4QHKfuc/c5zXx+ekn7rg8/Jtfjvx2mv3G9YrcutmcIt0m9ekbtsx0ZmNzfCQSTeeYUTqTg+FYLHUuPJLWAWZ2LL5ruaXAcs+G5hkjKI3JZkJM0ehE5gMyvMwAACAASURBVH/sptcrWkGtXl5gsRQsr55+6UQYDAZgivxOOvIzOnY0srWzFCCU0jnaI0YpMIM5zZjWSRJYwCphJss439Bccfciy6IHqwEQQojYzthi13ToznAPYD5QU241IBx0t+1cX1RgsRRXVLe5g2HA6Kg6UA4AmL0JhSljHtqv+x5fDOaY5T5zn7nPa+rzvseXzEi/cV0it24GJE24sq8k1fYVeV6c8FOpNF1iwj/R6/UAlU9ByHP8ExMxOVny6DmzhVZlQQiJRie0Wk0yHZ1OF41GVfP60usJFpJzl05pKxiMRCI8y4SADYJlFsLhsMFgSCaZ5YBDFk4sFo/FJoCUxea/IvP4m5dwyr8zFIOJiL3BvQtKU1DghZCSvkLO0mx+PB6Xn2dzVkqWD1sf4IukSsBIxWIxvV6n1+ui0QkWakx6HckCkOuUSZXSSRQ76WuijfB8AQCNUUrkMqdb3uSfTOqYBf1+k9nsqDlU07O2PpCsYGwrBXh3nZFXaRQma7/JX2VS8qNkZUh5eG+OtY5SSohG+QSYqtZR5XE+WUOSF675t/jEHHHKf03X2fI0Vd2OSuFT0mG/Q5wzoixSnyyx7OuC0afKmaeUcstQToYdDhsAT8eaij2XAQB+d0ftoDt8qtdlM5kdwDxc20wXg55N/cwUJiZiyVFACIFer095mO0jBR+K0zgAyqo495n7zH1eI58fKfgQckiD3LpZYuhgqzzUfWFYEMZ9PsHnGz5/+tsblnIhBxp7fT5h+LjL7Dp2bkQQhHFBuDjce2RLCZE2plEAxOysa+0dGWVHCMZHLpw+XLmU5RKJRCj9xotjY6MXnv2Lx55+8aVXRkdHR0dHvUM/ba9zmiXDryqbiqbPJ4yOnO8+vIEtE8ijK7nwXu9rY2MvnXvh6cfupDKF+BPP/uLVMdVBLP50lkajcbUP+3y9jaX7u0cEn0/wjfYeWkEB0JLaY73Dl4RxQRj3jZxtrytlY5R4PM6Im51iAl5uAMLhcCQS5Rdw5K+LH3mqtfvCyMiohJEL3d/9ahGVwKTU6ipv/Pf//C9BEARB8I2claUkeSMlVUd7R0YFQRj3+YZ7D23IT1/FAAhxtY8IgnCmkZQc6B4e9QmMo5MHNpgh1iAhDX0+YaTd5Wo9O+oTXn/dN3JyF9DQ5/P5RtpdAKpOjr3u8507VEh5ysTZet7nEy60riOEEGJ21jzTfUGWieAbHb7QfWhDPqWU0oYzglBuBWB01AmCr69BHi8qNHB0uK+11mlOMdZkX/Pyvtg+PD4+3vNN/Z891f3yJWF8fHxcGB44+dTjFvGAlk7//xwf8Ql9jSX7T788NjY2Ojpy5lCZRqMBzM66Y30jlwRBSJlXY58gCAI7b5ZZsSHd+kJIKUsgCILPN3yuvbZELPbm48NCncMIwFo+Pjb20rNPUEopveuxp18499LYWEIDvlbMMwhM7pgBCLl39/gBg911eFc+ROckpQJIJ3yYQgmjI72tokZN3n6RuNwmv/LACdYD+HyXzh6vLUlfNu7w3svtrnxX69kRpnWjw31Hq0rnSusIIXTzc8NCrVgJguAbOb5Z8jqy1DqJHdrYJwjDz7lcx84xKQ2fqGE/m1enEx0AdhJM6G1A6f7ukUuCMC4I48NnTxyoFE9YiVqkkD+ro9VyXweALq04dHpwxMcnKJW9Jmx+blgY9/U1gOmw2M5qBUHoa5S8SgUFRTkz14UwfHxzOnvByW3ScgK0enmBxWJZtecyRB2AwuOblwub0Wg0pRs7swEVU1Kj6aOM5N2gk6WX+8x95j6voc+8G3KRe9Ii55sBAKW0tLH35AGnzWSUnhlNNueBk70NJUpzZFzdXldqFlMZjNaymqNnGkrEyVRi3ny8+5Cr1Go08FTa212i1xCNxgHAeO/Wvau4RGaHq+HwrnxKUwzBgcKG1gaepoEVrXVdpsIvXbX3hy9+o0h0z2ISZdWqoOohYLDXVdoYGRq6eAaaBxr7jnKZG80O16HjmxNFNbuOdx9O5vg422IWT4XbNrUd37/OYTUaEqctDEZryaZ/+N4XKAUQi1EAMNp3HHAmS0l2zBr7jtaUJUpmdR44WSpLQA1u06PBeuJopS3Bkb3yQHe7y8xPb5s27Cg1swQhf780xQ9KqeaZHk8YMNtdDp78unKbCQh6OjoBlDa2NlaV2UxGnj+TzfnUs42Klzj5x+NxdSUajNZSV2NrfSnLXKkb4mIFABgsz3+nYmmCnXsr9r7Q+rgpHIlEImw3KFepCF3s1ek+/sXnTx5WqpS11HX45HNJGwMJyzaDYksFK2nofUalKIfbN9+eaqY9HotQuvH739+3amlCZQ1Ga8nGf3rhq7fJyWi2h1jObtnDeWdpXFmgpLEvWcANrQ3FzE5MyiYhBMh3tXcfqLTLPYDZ4TpaZU1XMsotGRmdqp5j19G+BqlyAVwFraOUPvDNFEJJp3XcV1MlV9afUkpud7Wn6ghY10flU3kG68kUjS8/If+Th1IoZrsrX9yWubm9XdHTGYzWUtczp2vTTcsoig+AljT0pero+xpLFMymrAsA4kJoUpcryU2ej0hXTkopWwiVxihSz2yufKa90mZAyN32rfkaqjGtg5SX1ZHXSZGOTobwj5RSGo/nPnOfuc9r8XNG+o3rEu9334wy0+hoqCu3GoCQp2NfRbHFUlSxr8MTAgzW8gOH7tcklrOMNrs55O3aW1FkKVi5U0zjrNlzu0ZDCNncuMNhZIcIKooLCiwrN9V3eUMwOmoO/6XC1hoMIe+p/ZWlixc7dz03FAJgsJd+kZBUG/McLofVAPi7dq4vslgsllXVbZ4QYLKXu9hoo1AufOf+ygcWLy6t3N/JCrb2755exg6GJUYdzDFTjbrkv81Wa8h9cKXFUlC0fGsTUFvjtBoQDvY3rS+2FK1vcocAo8O1q5Ayr4/jeH1xQUHByo0yx1sANTuEEEIcNS6HEWF/T/3GlZaCgoKC4oqdbUMhAMalKzZSmjgdZDCEvF37KoosllXVbZKUNjMpiQc2EBxqq15pKShYVd02FDSZTOmrWh7tmO12BN1tO1cWFBRXNPWzQx5bDpRDFonRajV4u7YWFSxaVLT+oFsiAKIhwDNt7iBgtleVyxTp5nV2E+B3N3WBkKodTqsBoaG26vVFloKCAsvKTQd7/GEAVns5gJ3LLZYOL4CQe6+lgJ2NgaOxrtxqQMjbVb9xZYHFUrx+Z5s7GDZYyw8cLkzJjlxlGdhhPrnZag2561daLIuKHtz6nRg2HtzhMAFhf39T9aoCi2XlzqZ+fxgwJdcaBaDRZKHYdbKiVBRZimVFqXFQSpsr7rHsdYcAeDsKFi26p6KFTPzNqnuNQGjoyGbn4sWLF5dW7j/jBwxLi7eyUXbWjhkA0P4npbWzQzVmcWlClSYh4IObVloKLEUVCQE7ROXIzCalFOUHqhxGIOzv2be+yFJQXLG3xw+TKe2UgCTDRM+xvthiSfQcX/l6whueXa1rrrjHsk+sBEvBorsrmjEFrZNakVjWYovFUrS+fpAQ12QaIs3lMG2tXmkpKFovaWvVgUcIEftPSTFXWiwFq6olxdx1uAqEENQ47UYgNNS0caXFYrEUVezt8QMGW+l2M1SbY+nOB+V2tm/RIsuDO0GI45tflzr6vRVFFksx19H/4/2JY2mp60KsTZJBbk/9oyOLciZJtbT2RPf+MrMh7O3YWnEsMC8dM4i7P1K4SYTMgHuWLox+5iBGNE5p7jP3mfu8Nj9zSIf3u28GgBA4XA4rAH/X1lW7mt0B4LK7edfqJzu8AMyOLasoIURSI3/PthXbWtwB0Iudu1ZvYybX4QIFdjntRoQ9bWs21J4Y9FOQSwNN25bv7Q/CYHfWsR1EjEhwYP9ndxwbvEzIpZNff+S5oTAAw406nT5ZW4lJXF4ymBYYQQBPx57V91gslnsqmkEIIfd/kRX+1I7PfaX1fICQy+dbv/K5qk4vAHPhX3w2hSnN0CbCQ20VRy5RSt98009pjd1qAIL9OzfVD/oROF9f0TYUBsz2x28HISBfETleu6G2czBAKS4ONG1fsU/kGKBUPfUODG4rtlgsS4ufbBq4CADUP3ii9pQnJLLLpQz271uxrdl9mRBPR+3aNiYlI6UAzOzAhrdj29o9nRdBqadjz9ptHd60fFFKZeLhoeY1FXs6L1LqH2zYvLZ5KAyYPvGwkxvb+ft3bzsVoJT6AwGS4IBSSmlnhycImGyr11FKCAghVU67EfC6D7pBKf3OmjstFss9a/d0DAZAKXCx/8iTbj8AGBbcri4X+2SVGOzZtmL7kbOXAPjPn6jdsLbDA5gdVc4ECzw7cpUl2PnmF8tbEuwkGD7+xHdHNVoSCASAnavvNQIhd/36TfUdHgAXO+s3ldS7QxBrLUl0kyg2AElRqjfVD14mgcH6DaKiVJo5tWf8UgBEjA1iMJqMZkIQGDxW9cAdd9yx5KGaAK7MMWMYeFJeO6tWrqFQAISwJh7s2bpi25GBi6AIuDv3bFgjCng1gMnaLwghrnK7CQi564ufbD5/mVC/u+XJ4np3KKsi+nu2Lt/eMhgg5FJn9aqtUs8xB1pnMCdEAcjt4Iq1jicilzUQ8GfR9cmvh4ea11bs6bwIGhhs2LSGNT6b00kI2cUcGnd9xab6josA9XTWbyo+6A4Bhk856+JxClltFv6RmRAE3C1PFlssBYserPYrS6ny08T/yx39ttXVLYMBEL+7pXqV2NEXblk9eV1kIbfVNFM5A4SIk1TyeUVHQ+9Rl92IkKftS8t3DaRmYb5gltyzqTlmrDxXfe4/95n7zH1O7XPKPcZ1j1wsEFCKUpMJgH+ofkAaixBCqHvXkLfcajUt/BRol7Qnxz+0bwAQg79R2t/i8ZeZzWbbZoqgzWwAYHOdG3cl5WK2VQLPieYn5O3voESr0Wg08Xgcb0fCgMFoWkVwWq9XXRdGu7o8daWlJnNZzbGyGoRD3qH+no625zrcfkopIVLhX248xxlzev4rL3vXWa0mk52i6wqkEfS3UUpFIdxvNRmAkNc9IC9E1K+5s56Iwwusljg+m47jtmRpi9PbS0tW2x2lDrPJbDObTWaTEYDxo3dNUCrpZMjb3yG7kRTBMJPSwwRdKDObAPg93xqU6gvAYPWQt9yadoOZhNBQV30AciiCQL3b47LbTeZSQk5JSfzuQZFlxcCALTh2NblrSp1me7kLnS2E0ifLbAbA4/5WQBr2UuD2whX32kvLbCaT1Wo2m9lmNqOpjKA5xVCjzGwGYCo7Nj6e9JvJXErQlXZ8omCHkMvfPH9xs/1ek7kUOCVNBfjb4lSr1cRiE4Q4Cj5qAEKenhbpLUIpRXOPZ7vDYTQtfhiUUxhKKXk4s2I/TshrkqL0AyQep4Sgfu1d9SDxeFyj4Ye2hI2m0Oz2VNpsRtuG+rYN9eFQ0Pty7+ljx4+eu0ToFd9gSykFIQNP7u4521pmtruO1j63ap9qrC4JuHVcSHrfZC6ltGsyNjcAz9lMRiDkOdPCOKIUhEiSm6yU/qG9UvdCADLQLPYcLoIWlmIWtY7Sf0kRCH46Wud3nweoWN2TiK4SaBMzDw2daghIoqMINEiNL06DTIk8Z1oCCfeRoqXHs8PhMC60OoHTktpUNhyvbAiHgt6hnlPNbU0DF0nGAbwUnEPq6A/2M+KU7zcWLrQDp6QuOk1dZCG3BwhOpS+noliEUEqr2JKzp7li9f7/5pvKvPTNAFBKo9GJ5OunM0TsyIx0UUaQYmogVQI+bFHuM/eZ+7yGPnNIg9y6GQgh7IxGOOyXHTP2kycYAmAwEiTWXMJvxilns92hsEgGJu78VAooghZSGo/HxbzkHXwmQKMhOp3C5hHSuWlns9svZmMwWh3Oqsb2sxdO1j5AAJCFYuEDcuEZUhQ+sxxE/i4TeVbXZpRHnFQ6wUnEGHeU0iw4VrY9NhiiJXuOn73Y3Xr4QFW501lqt1q5MzI0Fpug3DKLen+awWBKRJwLhwNyPDQAUoVlwSsVAUpFr09mE8q/Cb/RlLKB9eBBtxcw2p1VAEid024APO7dfpFHc+Xh3uGz7UcP11Q6nWUOm9XMnQGCch1JfGbMKEhM0okl2AEIxw7llDYOcUAsV6qsxkyGx/xBMPmqyU9SzXkczcSQmrlhGo0mHue5FcdaJLDvS3u7vGJtGYwmW0lFdfO//deP/+mxhZGIzEyWEIUzsGV3lx8w2Cqfqc1XDYInETAhk7JpSOihojoIWvzBLAoZDl8W36YUoBiUeg46B1pHVFpHCKatdWKfAG5tPw0M4NowpeD6TyppK5F7GyYfBkIk8RoMCwmoX602pZW7WrsvnX2mIp+9lciFVyGxG5E7+kBiazcAmujoyWR1QcikcqM0hXrz5aR8c/3/2fv2+Kiqa/+1zpkzk0ySCSEPEjIEQpRHBDGoEDWIKFB5tVag9XHrq/ZBe6X91fdV6aeA1/por9X+LtZfC9JWUfHVImjRyitAQAQReaiEQMgD8s5MMsnMeezfH/ucM/uceWQSEpIJ5/vhs5mcs8/ea6+9zll77b322nj39AIHQH3ZqpVHSFD1DFjDjEJRlLDhGTkOu3teiyAIWihgA2IM/0ioKrVSK7XSOEy79a24oHChr5vRgX29xw/gcDhyEasJ44ZH93L7Pebw0AAA6raB+epeE782LK3fdt+Uu97Xg6MDjQKnmiVszTSUOc8HzWNCCCBS84xZPUOybcWt01bA+EUP3TO/uKiwwJ3pckBm0T0PP7m6dNmZBq9OfI1mqBBJksdrxIc1zcLEsgv+r04z4xGPB8AVfIQ2RKcU/GyLtWJJhFG1dn3R2ufuKc4E8NeXV9XXl5fXe6rKNsOC55YUu4AGn1BjgdC2a6Wxhm3QnM1FYI9pLYy+84ctAYMUuV2xPaW2AhGrny87sqigsHDWT+Gf7uJCAP+BDSvV4tzLXl62oMAB4Kkqr6+vOlLl8Rz96KPxv3hlQQEAZW9ogfT3kdX581fSMbQhWLk2mo1IlD6+IYQQd4oLAAAFQSDMoEftUzzKdKq+MkAQ73FnAoDfX2+WdjR0s0GwFXV+oVgvkxiGxxD0BTazEapeXTrztaXu4nt+evesokJqSjjcs5Y+uejVO9/qriO62vbtSx/fUPTKAnfh7S8//jRjpmtEHVk9ev5Knbjg2ikARGum9v7qryp9Vuuj292Zxmoig8mgfzmw66mT3pC60AI5jSk9kzoAbSYIumKdcecp+4VA7eUj7NdGM4qQEBIUTEAAqHr1vjBiM/uX/734tShig4iKQlD/0ANWB7sLgx/6Lmdyg2ITnm8KfSUUEonOJxet0+kkhGjfLE/9+0G+DHDDjILqr9CwiiH6KxpsNlskw4yW3yVYObVSK7XS+Ep7jChDzcGBC33djA7LttfXA4C76GEalFFdNyp+tqgAAOrrDzBCUFC4MpcEn712QQF1rnsVyKtHqgAgs3DRQr14fUmHEEKIYYKcAICiyAqzqqCrZJ7n6OoZIjN2P/rWMw/edfPMKZPGTXusrB4A3AXf4nlOJf6yB2gIegBQFEKmPK0TH3wLHC5mg//wlYXh3f+Cjd1T5QEAV0HxtTqB7ic3VZw8WbFpGSDCa8EWI/XUYoa8YGyvhvnzCzMBPGXLx02ZOXPerT9ZuvTBZ1/zu93hzSMCEDpaQkI2V9EeWzaNecdzI7XICFfBdHq4Ky039yHKqaptxrrCvfaa6QvVT2w74AdH4ewnlhQVAngObHhJ7Sbuh8WFDoCqDSWTps2cufCupUuXPr5q/+hglBIDT7SZ8m1V9QBQWLxyOKFVq5wMz8MwzQky4YHLCgCgvnq7KZ9mt+850eAHcBXOvjtXewoR4e5ZhS4AqC/fYFhgIYTEINhluqBou2gwd+XGkycrKjY+EXagqV3EqrI1j//k1nnTLissmP9qOQBkuovDnHgWHYQQUMfH25Zqa2da9ERalMbgFXogx6AJQVvBSnNoMwGAEOVIvQfAVbTgoVyt8Yi4cHaBZupGI7ugcIW+EY4Q5ssR8lkwow+kjud5AHIOUqfzpGvWEXZFy1UwfSFje+Q+qL18SMrK6zXB1BfnEfHu2ZpgBpkTFJtx+XN1sYniH6B+RbexH3p9imdK8ENvnDYJU1Bsb2uoeLN0MotjgPjQzPz8UaOCx7zHhWFGIcuyLIeZ+db1V3TYbDZ2apIpVonRMAMAQohCiJUyqdRR72uq9jZXe5vq/SJ7vdrbVO3t6Ox3CiOknX5vtbep2ttc7Qv0UpkBj08r09tU7zO2XfKY6uqUfB5J++1rqvY210sm3nqrvU3VLFcjpTSnL4acF3Qa42tuAs/35rkdAxMXlm2GiDzPC4LgcNjpP0EQOI4rW11WDgDuBS/++4V7inMJGT717mc2vryoAGgYNG10BgBQuOjddSsXjkPMLb7nhY9fnO0G8JS9tRwAYMWGA36AzOlP7vjTT68dDwAw/tqf/uHjgycqKo5tWmYOT04hSVJY8eR5jud5QgAffudYxYmKg++sXFhMrcLxC3+6qDATAOqrP1YUZe8re8oBwD3/+Q//584puZKUfcUdTxmJR9VzyD39uT/dXexGLFy4ct27iwq7ZNiKsiN+gMzpz615uDgXYPzCZ/+0oBAAjny+BhWFMC1+6afXjlNb/MJHBysqKo5tDNtilRJXweyHinMBIHfqwpWv7Xh5QXjuhAcBqH5+2xE/gHv2ix+/cE+xG7Bw4cp178TQIgCAzOlPfPzCXVNzAQsXPvn6u/cUOQDKt63aENuQVKXhmc1H/OAoXLSgEKD+wFtrdJvW7/cDQGbBLxcWAlCGfLxpmb4fiRl4udxFhaph8P6qsioAKLz93XdWLJyaSwjJnbpw5bo9xypOnPz0lUVdNefD399xRbYij7npN397867LaHPel2WF/fbpY77n3v/cA+AqfvjddSsXjkfEwoUPrdnxcLELwH/g/eVhhqQr3o8g2CdPfvXBr90AsFwVlGdfeWiqG2H8wmdepoJyYDUwAfQy3XePQETEKS9tP3my4pgqNgiQe+WdS6e7AcBTf0RzaGN820hXHRNc7t7+C2qdadET6YPvv6Qy+J23V9w8VZO8dXuPVlSc+HTtIgAgJGIzKyqObXwiFwBXv3WgHsBRdM+7r69cOB7BPfXuFz5aNj1KdFAGhYveXbdyUSGAe+o9L+pfjhXQhU1naGWPpY4Z8We6fzgCkVOUc5I6I6Kxzvjpy5y+7OMX7p7iRihctHId8/IBPLPhgC6YiwoRsHDRQ69sVwVzw3JCoPjlHSdPnmTFZurdv9TFxgS9xS53USG1JIMf+o9fuLs4F9BdfPez7Leyyy8A6eJtPbVv7SKAqX+KkU7VqNOW3brgclj9xfN8P5pzkiRFMs+ij594no9kmMW45kZBSDfPVBrsaaLjx/dP/+uLc9e/MHf9i9P/5+7Uy5LVu/c+MHf9i3PXPzB6QNAZkqZfNuKZlXPXvzh3/Qtz/3qf+5zL7PTblIU/KPrL02qZ61+c8Zf78xeO9kpqnoxH/3vu+hfm/uVHGfSp0ZOGP/7IFQ8UEwKEFI//y4tz178w/dGr2DIzHn1y7voX5z67sMva1Zx/uTdjIPB24Kaxv+nGTwdPevRsHOEC8mkM69fOcchxvPLZoyvfLnppYYGrYMGy15lQdf7ytx5bupswQxuPx59ZfPtzm25/TsvjKXv+gdX056r7np6+aVmxS43bwRSz4ZkVVZGmdWUlvJBRdxHlmec3L1i7wF10+3PrgpUCgGfPuoerERH2PvLk25etWljgKpj/2N/nPxZCPMch2bBq2y+nLypwuGcve332MvV22YHM4qIo7nyEwIqnN0x/eVFB5vQlr5cuCZb79GNVdJmCafHakBZXY+jcM+559UjVbLc7s3jJOr1EHQ7XVMQ9Xbx0BAghVct/vLpo05IiV8GCJ15f8IRaaXl9QUGXA2W/x+Mw9rO//K0VD5RFeyZIP2prgy+9f2BJUbHLRQ+YItruVni17Mg9RUWOwkXPbVz0nOlphyMTCCEcd7TeAwUu94JNJxbUb77vyp9sKLvvsbcKX15UkFl0+3Ovs/1cX7bqsbcRESItC9DmPPGqygQA8Je//eQDu2XKKyPxAACw9uE/zFz/RHGmSZDBU/b0fasIAc48ZCKr7nv62giC/fTyKkIAl+uCss4gKI9XU85srvcsA5ereFnpyYePrB43d8WGA1ctKTKLDfjLNz+/GgghiPe8/sWyYheUv5V/wwNROsQMQsj2pY9tKFqrmftUCEnZ0sffKvxTJAZ32cxnVlYTQvCtu56evuPJBW6WdZ7yKk9BhHVfBhG+HOp6S3T0itQhap3wxPbjDx1ZPXbe8p5LnQGEQDTWsXFZwr58yx/cgwgEVj/w/Ox3lxVnZhbf/uym258Nsq7smf/8X0DEsuUbDhRHEhvD10Z1YjyivWcnF9Rvvu/KH7//wPK3il5eVOAqWLBsnfFD//h/7o7VSCZR+fYOx0EU8V5jcsV59uOKRQVQ/taomQ9CmA+mjij6C4BXFNKDIBy9AkmSEMPQRvVX2BUwnufDnjGtKKRbhhmoxnL/RzQYKGnCPfeMKRmms1bIujh/yfcqH/pLQ7Nu+yNHFKW/6QyTfrtkeK5TpVvs7FCH7j0tTc7LfebuEW7D3kc+aVjW/LvTRv3j0LN7CQTd7amZ4L5nYVYuiEcJIQpjNRCFEKZkeg0IUbqiQS98QHJ7oKTdBf10iGL3vhLxiAti3YzjOIfDHtavnQIRSx+5cfET7wdjSfg99Uc2PPbdmQ9upzKkSVH95qV6YA6/p3zb6vvm3rqmmtpuCFVrbpv3+Ktl5do2/2AxWwmYDH31EQahMwE2Gw+wY+kt963eFiwT/J7yPeue+PZ/rFVDdsCOqMQrigKw58E7H9+g5/BXla3+yayP/BAGCABBXm1/aOaPmco9afd2gwAAIABJREFU9QdefeDOB3cQzZmnes2tcx8L0+IbHtgWgdk7fnLL4xsMrak6sHnVqm3US3PRcKVrLnEcAlQ/c/MtjwWb5CnfsOLOA7GEAvEf+cMKfZ++zikSvoPMnw99Rx/AmrcP1AMAVJWtel+13RERqp9d+JPV1MlPY0h52VsrXj3iB3AUFN0NAACrV204okcKyCUEALc9MPMnz2xmoplQ8frurWtqovpmm5vz/hOL5jxaSsLNSRHV4apm9a03G0TK7ynftnrpvNtWm6IbgipgJKpgAwDA9gfDCcp2dZSsVD+9Zpv62jgcrsug6pnv0t7T5cBTf2Tz0z+e+VBsNrKBSFDdw/QgNjuWPvZWuVG6Cdn2YHgG37amWhX4aM3UxPLtpbc8EGynv6ps9dLXqvQ6oqxghHw5ls699ZXTIX3UR1KHiABVzzKdkHIZQeyx1IHGdpWGGCSEXj3y/HLTyzfrwe1qaVC15rabl4YI5n1zb11TRZtZpb304cSGZZr6Lq95iXnP3IiI2x+c+V3ms0HJfPzmmQ9uD93AELkvcPuDs8Ly7ZbV1QAk+HEKoXMPUxRh18owzPefokv9BQAchw6HnQuZVjk/EEVRCTfDaLOFWdNDxEiGWQ/MS0UhAMRKaTph+KXZPADUf3HiV/91+I0TEgDY8zO/P1IhAC899c+bf77h5qeO6fklX523pcbbVOeXQPJVeVtqvL4OAkACrd6WGm9TqwR+v6dKzxOu3g5fS423qU4KlhmuHMnra6ryttR4Pa1SGMr9/qYq6kAUqDrxk599+F9vt9DrGoVV3javxOT3NVV5Wxr8gVafSqepzJT7bxnhFgBE8eieiscf++yOZ776+xed7QAAwoTr86cAEOXsykc23Pyzf971pzqidPha/FSAZV+Vt80fNM1MJdPrJKSlDFWSIacodTZ4m6q8LQ2+wACQkIGWdutl1+d0LoQgIjhqVH5/09C34DguNNovC6oRCVHtL1lWCKEdr4aLoNe53/2bzm+OnvWQbpnoskU1Ew0XbtRGhgx07EgL1KcNtPxEEOzBwRYAIYQ6eISqN47jeJ5jBxOKQrQZShJKvDaE0gZShM0WzKM9zkTgQLWNqMZ5C94l2khUS9m5EKIToBPPlAlanACix1SgVLH1RuKSXj4tRytQfxZ1Ik1VI96z7uATxS5P2fLLbl0DLAFsD+oNRARFITrr2Iscx5n4TC0QhiF6yWyqCxtwHKeTrcsG00zQ8odyQC3Ebr/3r/seMzWHBnhARDr9rI3VCCInCDa/P8BxnDbtFBQARmxok+G5f59cVOApWz7pltXB3o8i2ExdbAbUXyvKWEYKQOt3s+FtklijKAazGRkVjGCh59HvU7nSzDYTVCbQb33091dzPKPl6McV6vUG5ZPtKUR9ZSR/5oOslYUAoCiK1u19KHW0Ro7jbTaeyhvd6cq8QV1LHcN2wn43dG5HZR0AXQf1lC2fdOuaYB61HEZIWOj0Uz4Q5n2PIjbBT58mdQZiQ74/ajfF+AWgRYWIiso3VgDC0mlsIJuHhDIcYtBfJoii1F8Dl9AzyiI5KIbuNCPhjjT8JnvYxWfORq/01jevCSv0F2Z6zdiX5ruSQK74pPTBD/nEiy75/Y/TMkE5vu2z33wI9/7yyunDAM6e/cHzlYAgJyT84sfjpmYLAHLd4a+/zhhfot9dWPi3K5IAfHs+8eUXZ2Q5AUCs2vf1M+/4ms01jnlpfmoSiEfe//ypXQDEWItWzv598tgrUpIAwOfbv/nL5/Yibygn77dPDWOOpaSl+YdNGPXzecPyUwUAAJ/vy7KvX/pAbBUArlYrrTotZo1w2qHjs3VfPn+IoWraxX+ZO8QO0tH3D/z3ruD1+T8qmp/cXrb99CufdQAOe/TxvEIntJdX/vRo6kvzU5P0+n2tf/8EvmtsFyAAGfboE3mFTqje9+kjb5v5qVN15P3Pn9qp5mw/XVvhzJqQzgPI7acrX17TsL9zAMjJwElf/97OLj8sFLphZvqqxPKViEfEt08jInIcpw93aFxOU4ZQxaYoak7t8WBmQojNxosiAdCVvTqS1oYNVNmrfhT0ij5S1C6aRkWG2vUxRKhFJIoie9KLEsbBQx2pKIqMiDyvjjL0nCHWCOiDA8ZkUn/QEQkd1mjDPnZcog6sTaNJ0PbQs4NsANDGA8ERjG7XsexlKKHsImCOIELYcWEol7RRlMpkRFAUdTKbDuD0MTREBK00yCimvSpt7EDfdBGDm0MMvDLWiMYuCDYzpFjDc8zw10RFFOjcC5rN1FLSqA3Sz1ALrDAA26Hue7TIg0HhiSTYUbnN8lanQbdz6C1Cgk4OwUJMwhO14WjqRNBeW3NuQ98By7Qu31/6IGM80GPckP6gDYEuvBPV74bexZoE6tMEfSd1QA0z+pQsSwxJQc50KXVG9hqDOnb16cNwP02fKU0G2ELoD/VzwXF6XWHEhvlSBSVfp0pnss5YlgZaTixfAL3fqY4I4Zuh+VHEm1FA56S/TAatINhCz2vusqJeQSAQYM2zKDvHJEkCCJpnYQ2zGKFQu5qAlSJCqa9hvisJ+PzrS/7fxXWfbPn8p/9ps6ck8MxwBVR9nfiLn0+Ymk4v8FmXjB0iMndV4XBOvV7zMgTBfcW4/zz72fJSY43sMEAJqUUrZ/IV2lWnc/JNlz7Y+cXvDrLl8Eb1gQgwZPK43yzKCNpLTueE6yc+knjowX8EtEVXwT2C+iwq9V9oQzKFAOLsMUl2AGhqeWen4fqGl/dv0F5GUNhvgLl+bX4elI4ab7P+Cico2gMETPxk3ifm5UoakTNB/cknjcj/+Y8Tfvv86a/7XU4GThojWC/o7ro9xyni1TZDxHAHVvKEgCQFJw5NZ60oIV4TWiBgNZIv1V6CIFBVQWdhHQ4bO8ygfhqEgCiKplEvM/g2az7T4JXR+npOAgCBQMDhcIBmmOkGkrEwQilHRJ7nTI1ipofZQac+hNKHLMF1Bgy605g1OtMW4/BdWyfRh2WhA7rQIXs4q8Bctf7pjMIl41y+oWpE3bqLYp7p1rXZemSJp21kG2W0WoFahqEyQAnQuac3Qh+isX1Ko8ybqDXRFtXOBADkeZ7jMHSJI3TQw1jvZvoBgJDc331SukiNcFh1ZI3h0bCCrXPJ2AV6XYTe1To0yAHdHGJS06sEkULws00w88JgKpgXf5jRuf5sTO8vGITBPHYPFYPINBPjg2E+C70udYicbpjp65yhpl2XUqe9WUH7hy0qCusMphlTDvt10ltBs4Bmt+vQBEnng0FsTOA4pCuNpi5TFEX/cAGYBwexfAFY+QzLty7ppGrFbrezH0BEDoAHwB7oL9NWNF1/UWJsNltYRSmKZhPu3KGbZ+EmFg3Qd6mdi2EGAEDohiC0UoUQPPX6vtT/c0WiHfi0ETkL78hZ8J3WPe/v/+Mhpy0YF4oQRSHXjihKBwCoP1zx+7+1DJ9/0T0lKXb9rsbc9sra1esqay4d//gcVxLwmQVpZHuToUa9HxRFAfaKsZzymt+/ddp38cW/WjA0U0i4ZGo2OVDLlFP+wCPlP/k/U6cPg/bjp3705zNIhjzwXxlJAOD1/PO18tdbkn9wa/6cPJv7qjE/P3RolVZwoK7+f35X5bwi+biiKAxVeSkCAIAoHVEUgoBKp9/TJBIgCEiAYLLTlRJ8YQhRdh79cenIZ57OzgXx8Ib9/10KpGTszQAAwoTF33lvcQSpY1uKgBpVhL0rdux+9/iLFQmUfnt22oJLK5872O9yMmDSWF5x6uyjiVnvTyoNTMSlbRYp9i4AIIIg2OiMHbsmBlHd2SVJYtUbIvA8rygKrSiMcaT595umBvV1iZ63DSAQCAiCoJMapTSq3kRRDFlwMP82ERbyI2IVocZVlAyxND9c/uh1xgRjscGUzcAaeKwFG3vJsVQXvYFaZhNXI/E5LH/CNAe0AV8ohXqnsFdC6dcGiAvUFTN//YFXn1lhHKZH4VVoi8I+GJZL0RGp+VEKCW1dzHV1t5ndqihoMZ5PqTM5xfE88rx6drLJ/y0WqevqVgzsZhbcTMSH+7zEWkvoRXa6jbnIdVlplyVHyBBkTnRuMPorTLYe6C/qcMHqL47jdP0VgWaw24XuBkWMBSb9FQWU7HMMYaIQggAKWClND64/+OvKgh+UpBVm2QDAnpo67fZr0t7e/997gzwjQMbnCXYAED27/3r2FIFTG45fenHR9GHqXe273/H5a6d2NwFsbTo53XWJE+w2gQAx1EiCZapXmFq0u23bX648SgCavv7g0svvuEiwD3NdDzX/NtGvP6cQclnmqFQAEA9vOfL6CQDi/9trrvGPDBsFzvzLCDlDc8qnDpcfBIBP/WDkA4KJqjF/WJXN+Ey2b3340MuMcaVKkfpX2Dk/I4wjQrUWw131r+byqhc/awfS/rfX0i5/JCMLErIuIuRg/8vJQEm7hEl/0YE3/d2P/tvnAfFnm0XRNzp4nkM0zDjSacIoj4iiyPpj0DCdjLZDeHTOmEe130xFALGesxk7YldX/RWbq7/A83zsR98YQRBfuXXSGtC8UnuZsvMNwnF/u+2yNXS9AlGJuk4YO166ddKfmJXSQcCofgc+OHP0gwD0y6EvIZ4fRNmtdL4V25rbJq0BAGqeXrhC1S/6K0pF8a6/iLZKbqWEEKnJ1+7/ckvnit12Mjzr1lnDZ05wJoF9wlQ3KasMzuUpSl4iXVlSWhRFAUTSccITmD7MTu9qORWxkd5lV4QUQ41socQ4Y6iX4wucVWshm5r8d4AAAIJ2RS8t+BwhmIR2AIDOuh2ar0Wjr80H4AQSXI9WAh66QmXmwzdt0vRhNkjgpihKGSCSkBdOURhjiiiEsA7MJOjyKx7+x6crSrVVfsh+/Df5lziNK2NqS9FUAv3Z7mlQKWxsrvNlZFH6w9F8oaZRMYD013lHnMVpRMRQxaYoJHShk+OQ1UyxDOjZPKbH2YpM8kRjcsRCvIVzhM1mCxvgKxZonYaxOJ4NfDAyqLpFyRFgelBRlEAg4njI6PFocDK00ANojm30o2H+dJwHKIri9wfoP/YjKUny+VRsmggRCHGNvqAwEPSX6WK86y91lcNKCQGY85/f+ufLCzesLLxCAqiuW7d2zzsnZAAAmz24FkQIAWiRFAAAgSRL6oJ+XrI9yE89a/CKxm9TvbqqUNRyVA3NluMURqTQK/7ZQ+wAAIiBsK3Qy/dCAADAkTG1U72Sgk4nAIBxJ3F4Pnx8rCMAAKnpN84UZUIIHL//gV23PLhl8VsNbcGnQlqk/sm2i2kLMdfLqRTL9K4kyexdiiFD0iSVfmcmS/8AkJYBkUbHANFf/YI4s81M/veyrPj9AVEURVH0+wPMy2FGd3WbCZIkBwKiLMuSJImiaDpt00SVhb5ALPPNkcDuZiHqsYddfxcGLPSxFMchIkd9FLmoYM+BDdt2ZheNrnPjmEUDBERbJcPg3HO/QR+sS1IYo71PEfrqxbU90GP0o/5iKxpM+otooU2sVFE2VvsBAFLTv3erLaOlJnN8wXUjeAAAWSLMUJYoys7yQAAAhLRr7nBktLQUzR47NSd4NzgKVkvWPl6h9Yr0q2LPvZiWM6YoI7SclKm3ZxTxNZnjC2bl2wEgUNf8UQj9uj2oEEIOtNaLAGCfOGvCwqxmL8/devvw0QAAnSc/DWomEokbn1QebAIAftz1U5+YL+Rz1d6W9jHF+U9c50oGAECkNQJTo0IHF4IztcWZrKQHbTW2ZAMfVJe89KQ7Lmr2piT8anpacpAqNWdy/ohfXdrm5cWF388cptPf33IygNLY3/R+1F/9gnjyaTRukwkTBkoL7NHDpZVIkGVFMQSqDsbh0AgDjGF91kKPcS6GGcUgGwtSe8xm6833N3RXmIVzBLtBq38lUBeV86/YBtmr12P0l/4K7XFTmMS41l9EIYhWqqbvVX9+2djLXPyIKVP+OGWKxiPp8KflrNMgAYB/n/r8qglThsKwosv/+GcAUAIigKDdNXMYDM+yNe5qqv5O6hgB0ibQcow5NSQXjHn46THqH6Jv14enCZjpN9ZY9dqBrP+a4rSnZi5+cJ4WjEOp/vT4H44rMFzPqoSWQxCBND37Vu0zP8gZlZhw6XVXXnrdlSxlgSbfYTBOPhKFoPoyjr5u7urr2re+p4anMbbXUO/Wms7rhiWAMGTuT+bNNbCMWeERkq76weyNetXVja8dHwByMnDSGNGP+qu/EE/rZqYDlMJ6ycuy3LsqhpDw85Gm2vvr0M94ASLyPG+z2Ww2W3d5de6G2aCEvtYf+7/+JtlCv4G+QReOYhuAsPRXX2AgzP0PoPTsk89/U1odaNfY0+5p27n+4K+3EaIo2pkhHFEUhdSueOHgvgYqGlLFzsOlDcxdpOLA6etm2vwShNR4+vn36qo7aG1S88mavU1sLfS6b8/ONpWkDt/O9w798VgY+kGtgq5iKV+u2/fY+roKjyanHZ2Ht3315GtNCiFBb4Qo3Dj6zQPPHt141NfcofFClJrPtmx59+AvVhzdqih6CHetxvL39/o0IuW2YBWGdbNgxYry5V+/2Xi8k2rVQIdv735Pe5AqNWd7dcPhJtoEpb265v/+pfzsgJCTAZPG+JpfgPoLR43K728aYgU7RlciB60KO5SPZWCKiHa72bsjSiQrNjRWXwS8Ghygu9JDJ0gUhUiS1OVkbWhvWjaGBQvdAt1RfUEptgEIS391F7GcKvudVyafH2IGGaZPWvvdIUkAbeUHH37yWNvYSx+5b/x4J7Qf//rOP9b2Wi23XP5WcTJA2ye//Ox/e61QC4MI/7hrf5d5ousv6+zp+EYs8f3id+5wwMJ08A4LjkO7XYg+XrRWzCxYOHfYbJZhFt+w9FckEEIgeFi5lcaabm2qnj9kjADJBZP+7+pJGjelii9q6M6v3qpL7yZlILTaSgde2jUuTP0VT7YZu8YSZQ9DWBVls3Wt28I6+ketKHgrTp31+xRRDDMdlOdhu8YyzCxYOHcgoqIoF5piG4Cw9FdfQKPcSruZnvrdq8J9C7LHpAv0tKiAr/3w3uMrtqqC0Du1qNKnxSbs/1Zb6YBLu8AFq7/iyTZTFAVAVT+I4acSTfutWUQ/5jJSrCqOw7D7pNnAdxptFoKw2WyhhhnloqmDbDaeOh+bHo98aqrh+fgdVViwcH4wAN3VLkBY+qsvQAjdf4RW2s20bt/Xj3/2Td/W8vc93/1b/7fUSgduGss7fmHqr3halyDE0JU2G2+aYsQQh3s2P8eh3W7HENWHiHa73TiJaMhgtwumpziOYycpaWzo7jVmsMNkWdEgzhSmoyogZGARfcXMbhfYfw6H3eGwC4JgGm1YsGABrMmLAQNLf/UFCFGs1EqtNE7TLhG/n6ZzRDytmwGAJEnsMeGCYCNEDSXEcZxpoYbub3Y47PoVRLDbBf0RROQ4LnSeMhAImMwDu11QFEIj6Yc+cmGa9VFgMpNCT3AXRZH1eGSDOPfMlZHjkON4m42PMcRInIIKLQABAG0RsguvUQsWLAwQWPqr10EIEKIgopVaqZXGXdrf34+Bi3haNwMARVFMSy6IwPOczcabFBshqsoJBMx+IPojPM8hAjGCRsSSJEk/gZeCPsVxaFJsVOf1flNjBgmHHhRCS2IL7DEZHMfpJUTij8k/h04hn/seMxpiJMrBX+fOq0hF9UohkcrRhBABpqTMfWXo8OBp0YqigOa6HVYYQso3/OgZ2RYsnAvocjf770JY9+4L/WUCza/rLx0ch2Ef6Xf9dY4gimKlVmqlcZrGKc6D/oqzdTMIWXIJC0IgENDODiQkEBAFQQi7wKCNTa9InPXjtJTKM6//ml5BxEAgoD2l3q1/e4WIqA2RAaKGQj4/0KidmjJ3SbrL17jx515vT1aBEZEQkjDtlRw3eHfc1VDVE2IQkST/Kmf+xISaj2vK3qQXoyh+QoJ7zxCxF4N/8DzHcXZdBpgatXWnpDuThx7yVnYdvzUSNCaPcxTOIEdWiQisYMReSJf06L2JyYtTikpSc1JtPMC1ryQ11zbv+3Nb4wlEVBQl8dpXctyR6vE1bvyZ14t04pyQccmzHskMlJ7a/mfrnGkL/QtFCU4J9Tct5wO9q79MT4miqLMxEAjY7fboT/W7/jp3qOtmgFZqpVYad2l/fz/OFX2nv+Js3YxCFEVJihi2RZYV06CcEBIIBGQ5mpGgMdbAX/qUGqRXK0q/K0nyQFBsJu3bMxGhRgJjKPVkyE4IQYTYn2RJRcTejQGNGH5/PCGEZC8fuWBGcpKAPWyoXsXk5BsfGT4p51zojpWelPtzFsxLd6fq+0T4tJyMWY+k546mFlfUdvjkAMNtrsSZAb7qUiWe95lYGByQNMT16k230Ov6S3/K9DpHf2qA6K9zhEIUIFZqpVYal2m8o+/0V/ytm1HIsqwoCq96GQIAUC98WZYjDTclSZIk4KhfPyJdKVIUhRBFUeSEyBXJssyW2GVF5x3IEHIuJOnPEnZFq0cl6Q54sQZxpiztcqK3W+A4tNlspt0UiAA8oGbT9qyl1AoFEJDXyuwpotOjr84lF090AMi1pWd2lyfMvNP+5aOt/NKcqTkpU2/znF4uInbsuOskIvXRBXUhdHRCySPZbvDuWOXzB29BTp4TGhqqj9FXoOekW7BgoUfoLf1FVViUYYEkSbKM3aoozkBAAQUBrdRKrTTu0v7+fAxcxJltRnVMWIcQ6oVvcoqjeogdnZs0mTaQDT5is9n0Koi6Y0qrTx04E45DjlNZJ8sKIYSNhmwa8rJ/6r/D+r/po2pq1Oh/6jf1LUYazeqAmylJDxQRzMOWo9erPYUMJcgWwhoJxuaYolBEVPH0Bsep5wyamoPIsaygu9sDAb8gdGGeseVE4qEORlSIopCQpTnavwpEZXuEKtBoRAGE61YSEitWZ6CWmc3P9h17fXJCBkCgvG7bX0SYkgAAyhmp8oXGvKeycvKcmdjSQLSKgvXyBUuGuQW5anNzzQmGAGfi6Dz0HOrsAAKKVjvR+1SXHPYKdbykEhi2LcwVy0nSQjdwQU0Q9Lr+CgXVX1HeQlNFdL9Z/B4f5G8P2J1Cvw8xrdRKrbS7qeSL18+Ojr7TX3Fjm3EcZ7PZujvw0/SQPcZjxXmbTYnsWafZK1c6Z/14SEpl/dt/J0U/HzYyledBaa9t2fdWa81nAKD6mOE4+5g7h07ISbADkVu9e9Y2yTeNmpbX+fmq2qN7EFEo/F/3pIYzbx9KmDUv1QUkUFP3j0d9IkDSbSmTp7qyUumZkEQW/bWHGsteECW1ZACApMWuK2cMyXFyAGLtofrdpQYiqaWROC/5itlpOak8D0T2dZzY07h/rUQYs02YkTT5pqF5qTwPiqeyfttvo4hYcC9Z1eaKMnHoDbNT0gQOQKw91vDpC53tPoOJyKybkcTvpU69MjnT0JymvX8khCeEAHx/yMKZSd4vq7fWp5SUpKQJCKC017bu+3tH4zcaqU5Ivyt10gTnEAEBSMDnr/q0+cDfFY0wU9sJIeD8D9eUK5PSnZxe454XAyIQQhKnvZLtBgBwTFoyatISz3Z1cx0m35ZSFIbtAZEQAhx3e/ots+0H/1wfmJc1OcfOQ+B4DblouAMAIC/7llfAc+j0xt9JRvNMpQenJI6/aciYDEeiQG9IzbXNn/65vekEIcRRsiaHoce74+6GKnM/ILaSAIDdyXNEnWkiBOCMb9vdJ9Va0Gh7ExDuHXplBgZqG/asUwhrdM1wZoFY8YUEBKA4Zd6SDFflmdfXyuPvzZqYI/Ageyobtv22o92HafdmXF3idAEnix2nSuv3rJVBl0AnP+zeoUUTk9Joj7S2f7m56etNMtPvFizEAj1uYYyf6DjFedBfPM+HPX66K8KQ43ie5+PUrdR7OpB2MY+IClGs1EqtNI7S1srO/v5+nCv6Tn/Fx34znucFoduKjYXNxjsc9kiw2bqx1UmLbSfYL/1l1uhUGp2FS8oZOv2+4ZdMoyYKIaMTSu4fPjknwQ4AgHyq6+ol6fnOkMKcSVNnD3EBAnCBVkkCdN2f8+3Z6W7VQgAA5IUE9+Tc2ffbtNoh5f7h3543NMdJaRZyJg6fv9ipKmVtWJ9yf85NizPcKnnIO50Xz3DPvl/Q4lKCcFv6gjsz8zX6XXnDFixPTTIWYmy1tpcsb8icealpglb7uJxvP5WSYm6aujSUtDRjzsy0XHNzhs/6FcduoHSMzV4ww5Wmmi5cUk7a9J8npSWotk3W/cOmFyUNUe+i3Zkwenr2dT8isiLLSpgNFck/y5wzPSVd5Y9a44LHBYVofWcGuu7PXhCd7QAAkD4788ocOw8AIHrbzIWEOxQbscQ1e0n2pJwEzTADAFtaTubs+5OSzSduhwUiErLFW+EDyMmctzwpI49jBmCsYaZfIcTpmDw1CaDj4GsdItHBcRykT3TaRV/VR/oKIYBgH790+GU5Ag8AwLvyhn3rfseQ+3NuLEl2AQcAvJA4ekZu8TxCCMchgFMofGrE9ZOT0/QeSU2evHjEt+4TMNhwCxZigSwrkiRLkhyPhkGM6Gv9ZbfbHQ57DwwzHYggCLZ4DJVZvqke6K4zK7VSK42rtOKDRohz9J3+ioN1M9NBmeeCSNqxu4NJQgAgJ/VisePQ283ffKAo2fxFv8y6LMNx6XdSTpR6fQrnvjPLLUCgobF0rbfuEPIlCVNuyxqZEUJDRoq7tenDZZ4WD0Ai4PCkyy9NALF9z9qGU6VAECCby7wz6/pxDleBI5mIXiRkQso1Ex0AUlXpmd2vyQpA8m3p15ckJ1HCaEumuq6d6ADRd/C9xq+2KKSD2K5JvOK2rJEThxXNOP3ZJxyX5Jg8I8UOpPnYme2rAp0e4pjrmr54aFqXrQZwj0sLNDR+stZb9yVw1yVfd1tGVmp68Z3tm/9XYTgpyzLHuRMmTXCA6Pv0b42TujLPAAAgAElEQVSVO5EgQDZm/EfGdeMcKaMdycTXBkANQbvAtVee3baqw1OLifNc1y5OS3Om5E9va/qQkGEJF+XxILbv/VPTqQMAIAs3pl2/ODV9QoJT9nppXZwex4wQwo+eYAfwH3u97vBHoABwVydcfUdmTkGK2xmo7ujccddJ9/JR0/L8B1fVHt0LgIg5zskR2Z6QApJX7TOHO0+u2nJqx1qCTgAffj01ec6SdFflmdd/HWn+B/PmDU0Dubb0zK71otgK4MSkGa6SxWlpzhR3sfdImb/0rpO5LD1hGI/oEw/8uS5pSaY7L3NmHgCQSU9JSaXtx7dIio8YQ3ogIiTcm5YvQPuxpvIvdTdXRCSECFl5tkBlex1B5DRhzBk6obXpk9956g4BN8M1686haQXZN4J4akvV3vWyIvCjHsmZmsPnT03Y/X6nQsD108xJqQhi+/71TeUfybKLT79t6PSpSWmTs4pmVO/fYi2bWYgdg2fjUwScB/3VW7DZeLqBrW+r6VW0Hu88vrF+9Nx0QgjQLbVWaqVWOuDTEx80thzv6O/vx7mi7/SXapvZ7fZIOUz+7ucfprOqCFE3Uofm7EUtaALlvSzJAZAR1RNqxK/W1x35mOM4xDPy8d/UOZ/OGZORPKKw7esm58UjORA9u5e11XcAACg7O3bX1tufyMoxlyx9tdHT4gEAQnwAvvatd1VoOhgRCDmj1G9p84xzuIADBAB0fSslDcBz6EzpnyUAAATvXxq3pApzJzq0MjHj+lQXSMfX1x/7SBUbsbSzrLXRdX9G/jWOzz4JkJuS8wUIVJ796Ld+BQEAOjd6PkoVbpqdYqfVh5E2bWTga96+zNvQAUBA2dr2icAvuC0toyAxEdsNBgoRxSrY+aNquuYG9OEzSv3Wdtoc1QeP1tTa+PGvOzoIIpKOTa37JqbMGmezJSsKQUxFAQAA+UTgAAlC56bmTRubwbC3ShRFu12NysjR/wUbB4kEO4Hs9m3feZJEGXDU+rbddRJ1GyYM2zWGNDTuWqsAAeIzbLVCgAgxD0nlf52qBKaEDvBtaq+cl5bm5OwCIhICUUZcGOyLA77SH51Kui3l0qmpI1Ntrpy0yYvTJt/UtmdV/Yn9LDGEJCZMmpgA0PnVRpHZ8IYIhExNzHeSunI/IFGC3ru+fS946k4AAChbPUdnD706B9uP1e/+qwQEAKSKja0T7h2a5LTZEGUQLh7vAPAfWVv/dSkAArTKjasaPnba5k505Jc49m8JRNhOacFCH8HSX9ERaVqX4zie503brUOPHhngOPVhc8s3Hflz0pOGC/YkG1EIIlqplVrpAEylDtlbFTj5YVNredw7NPYWwuovVW1E3Trcn2Ms07bm6Oex9IpiCzus1INiMNd83uObCUFZlm02HqBDrjotjRmbmH0ZflMvDAGAWl9tBx2xE0IQy30VtZBjNs46G0v1MT2tGhFBGGtzTRaSUu25eQlpGQkuAHAKLiAegq5UB0Cgao8UHNIT4ilt80x0uNSAFnxahg0ALrpt5EW3hbQvw5EMAS7bDgB15X7CRDlRXmuvm53i7moZsb28vbFDfQQJwEe+qsVpYzMS0kl7tSGjoiiiKNlsNhDG8imXCUmpwvAR9lS1ObYUkFs0p772ys4OvVoCAVEGsCUMIbKEtq/8pxpIeobz8h86L/+h0tnq+2q/p3Kzv60WtQAVlHWyrNAAZoFTlfKoAkfBotyCRSTg85/+sqV8Y2fTKUUx9yx9ONjjwriwbAev9ha01wYUVN0GCQQdYQnRZST8+8KN4BLH2dNzbOkFCekZiWlOALC78mj0ERM9JuhsQQRof62trBzSliSUv+ZLmTf0otTkqfcGmn/maUHd2RZxXlKuAFDrOX6IFq41EzBxstMFvqNbjBX5OhrKabRPRABZBABorhS12hFFIgOAk3MC8WQLKQKAr71ip0Y5EkJAlcBUIRH8/ToXpr5BxmgxeqeEebWNnxdJknTmmA7cC+0c9s0NTftoOm2QgeM4ajacC7ss/RUdNhvv94fZC0GjELPnrSEGeySO0Fre+fkfq7vO131ECR0sy12b/aGP+/3hTd8ox3sO7q2YFlhY+iu+0Hf6a6D7NLIe8IRAFMUWepgVjaAYvXwtA11VSeUTiOxTAJDj1EhWhBDEDFswxD4zktZ27IiiJAgCiKIMYAPguAxbIoCnVTK8D6iOek0EyB30fVMUheOQ2GanXLt4aJYQ2lmIwHHq+hMRRYZ4QNwjepaAS62Os4dubNNhBw4RkQAAiLphQ4uRGn3gdupecOEhq9EEQTPPSKcIINCn2NCOiEhss5zXLk4L1xwgJHjyoAwA1EBi6rU7kYAkSXz5n+qEe4YW5gg8cAmpyZNmJE+aQZqP1fz7twGGo4qicBxPCIH658+WPZh+ZZ6DB7Q7EwqmZBdMIR219R+vaG9rZ9epELFLtlPCVBap+hE1ag3ZIOTTSXceOgqXZE3KCPumEQKEKFwwPxs203BRz682tu2j9q82dzQ+N2JqxpCx8zx7NgaXznInpthBqdjvU/QeUZf+MKcgERrqamrD0UI/EMR8DdkrhONG8sm0tarMaATvFT1LwOXkBISOPv+mYxj0QrEch3a7QAdPDod5Kiu0CqbWaNXT2RkTeoHcQQGbjQfgYZAOQPtaf0UCIpoG+oIgRKpdFEXWhOB5Pu5ss76DoiiRTKZYxDWWE8C7rKh/5xcs9Dos/TVo0Hf6a6DbZqzMRmk5IrKBiQmBGB0ztJHlHtHzU3A50aHIXkKH7JKk6kuC2bwdoN0jqyuzwaf1pRtFUbiERAGAyIDoIQEAV6oNgFGGBPgwRyEDEADUwt9NTLrutvQMIB0NbXWt/jOVUket2Cg6Z9051KW2iw6J0azIJwtJwT8UIgJAx6e/PVt+TOePYY0ohV42FEIIsQ2JYtSZ8uq/kXcJtNaQbBOTrrttaAaQzob2ulb/mdNyZ63YJCZef0eaSy8oWE7Q1DRWJEnf4FdPnDmWwg2dmzBigjM7I8ElYNq4nMsXnypbbwr0j4gAnUrV8vqqRJI8PXF4kTMvL2GIwCXmZJXcW/nhH1iDWasxGtsRqfNkT76dhIDtoiU5kzJQ9nXUNgQaKzvbfXLjHnLR/bnjKatjnDvQzbbgHQBQGmoDkOEQUllOOtw5CNBWtRG0owsQab877bkZ0LCnozPa2QMYeiWYFwEq5TYAF82GmolOEKcKLgDwKSJjyvYNQrVO78LkhHbuQKQMN/A80vT5hQZJktn52kGGvtZfUSBJhkUb6lMQicma94eZZgvnjhjNs0Ep/xZCYemvwYS+018D3zYL/o7SeFOAqW4pNmquiI2t4E5NHX+Ht/SvslZRIBCw2wVu9AQnAGmpVTgOia5fnUk5E71eNdYCIQ7b8BwOoKP+AEBrZ+MiV06OMzuxo9an1VKQlB+y28zUroSSlAyA9kPVG36nuUogCHfYE7TfQNDb6gdwjCwRvtgZbGRCSRITxkNpalAgNfGi2Xz5V3KwCnUkrSgEPbUBmJjgnugUiE8zHxEXO8MTaIQrLyEBpE5dzc9KyBIAGjqbQ1bbtObUbnpe1lQ+sf2HPfw53/peL/YirYVIksTzXtL8RkfzG979MibdN2zB5IT0PAFRJMS0iqUNQTqw7cPOrz/s/BoUuDnt23NT0jIEAJMPCiJGZ3uI0IV3Owwf/hHHJeRnIPia/vVzj4doFY5OSAlrpWv0hFwhQx/OnT1OqCut/OQv2oQ2AhAuI8cOoIitTPYSR5YA0NBR69MXtbT0pmQ3+A/uJwhEUbkNTGkm5of0BW1pregVAZxJ+SWeL0qDNKeUJLsAAq2MYMQrQg7Bs9CHoAcb9jcVfYXzoL+iIBAIsANBGig/bE7DZJtlmvU2Yl89s2DhHGHpr/OJvtNfg6QXWXEME1Q9MvShsFxxrAOAc8/IvuqHjmTNRhFKbBOfyrosFUBsO/5PRI6Q4IA1YfKS9LxrEAD5ifZxyzMvdkKg0nvyK8SzHccrFRBcVy93DZuICMBNTJi8NLMry4f4RQUAhJzENJo1h8/6VdbcGcn0xC0Kz2ZPA0DSuOzrf5WQmIro5Fx3ps+anKA2BwghUFfa0g6QNjmn5IeC4AIA4PKEvN8Mv+WV/IXLEhAA3muvEAEyMm9cnpiSgwiQMC/l+tkuVY9HF7XU9FnLE5KztacWpyWBUrXf16l6OQYRCKjNGZKDiADZmPGL9BuvS+rOtBHit4Z8d+2oW/6QnH6peombYB9T4AAgnloxzFuR7bj6ZfeiVUNHXQMc7d9sPq/IaadepkHvAXv6OJWp/kAUtkcmTP+Z4XA59SiR9JK2xtVKRAAQEnOvQ0AAJybNTZ7xSJZbCC0nSI/RZ4AQgk2HfAGArJLsq+6w0VAnfLYtb3n21AwEsa1iC9GPrePHOZIAPHRfHBgKGVaQBKKvbq+6r6xHIISI3xzzAzgK78waP4/nEDGVG/rTzFkTHQBiRWknUVj6+8v/gRB6qC7RQ9yKoiSKUiAg0n9+f4D9FwiI+ncDMcgfSZLDZqb/aJm0fFlWaI2D19Cw0Ffosf7qEmxp1qCtHxEIBKwvg4UYYekvCwN93awH6K5wqQsLnS/V78jJnZZnH1kyfGSJKY//0N88DZ1afvq/6G8WUq6+N+Xqe7VcYtunf/MrgAhK1dq6qkey3Rnp19+fHjslZEt7bUlSTkb6t54KfYqz53DcGUIO+XZuaZ8zIylrYs5Nf1Cb3FzZBnnJSfo+zk88WycnzZvocJfkutm2iJ6y1/yAAD7/nvXNWbelJeUNm/eUejNQ6a3LS8mKGKdRRUdrQMjLnv9U8Eqgsm7PujAPKFvba6cl5WSkzVoZGpyfE7IBYtm9vdm7f0baNTlp1y81FtLaePA1MG7HAgCAM51Hvwpkj3VecbfziruZ66J3/2syIlEU9LQGAOzuGfm3zmj/9Km64yqdkdiOWBtuBQkADkkeAJdz6Lz/HRoor3lnpZ8Q44axM52VDSQnI3HSnSMn3WkugndyyMmKAq0qPaNumeH79Ldnjx9jcyEiwMbWPVOTpuXZR85wj5wBAHD1U9QvVTq1paWOCb6RluEAAE+tZJ4LRyE3jwtUdjaqxPfAc0n1bfCuqj/4VO6kVOekxc5Ji4MMaT509sAWQoDjkCTfnz1/YgJU1q5b1hn0HO4TsN7wPZ7EIoRIkqQonH6UJACIYvjTeFnLM0qZiMhRT7Le21Ew+MBxnO4TYo0LoLd9YyyWDhwEAoHQXYUWLnBY+iuu0Xf6a5BMpMXoOhIWen6lelnVhs2NVa2S5lFCZDHQUN6w+Zn6r3YBALslAEBs273qbEUrlX2xobx+40OtZ05qIny8s/R3NQdqO2lRshioPVSzL2wMBmToP+Hb9sLZilZ9Y4LUXNu8Z231gQYC4HTPoK8u6fhr/ab1DVVqNrH2UO0nG/3BMBUAgOD9Xe2GjY1aHpDFQEP52Q0PNFaXgypGm1s3rjp7vEGUAQAUT+XZf/22nVJLzCw1QKys/9cWjwcIAJF9Hce3VL33606Rbm0KMhUAAMp9216oY5vTUtuy96+1nzcQgMTc60wdFeLTrNo5SuWK05/sb2sW1c+MLHZWHTqz4VGPB7SdVEZam56r/2Cbp9Gn1ys2ltd/+NvGM7VqX3vfazyudpxNyEDsku1GP0vUu8zXcXBPO7WMeIHD4H4wbZcaKBXLqnZVdmoSpXS0tn9VWv2v/R0AkJNnp9FQWHrsGaEfQkJAqf511YYtzbWtkkak0t7QumtV1e7XFM2QRkRIcNoAAp5K0/eXkCkJOYJSvd+v+X/qFOr9Ffa9YbNpGqRdOvoo7RGiNapt//rTm38vEv2pMEX1Bfz+QIBOAErSuZ80YtJk5xgRgRAiy7IkSaIoBgIBy0E/LGw2XhBsgmC7kFd1zkV/RYflrDigECUYjIULEJb+inf0nf7CUaPyIer2xOhhf/saLGGRpgFizxYWzJ4cegFVz0D1N/K8OnlACPH7AxxXnDJ3SbrL17jx516vbh5wNBstIhAQmeE1oWVyY54fUZTatutn9afaIehcx8YCAT1iqr5DTN2mRVRSCSEcp4U7B9Dz0BE4ACjqViLUC6SZtQxIiKIZhDoBalO1SoNs0X8DALruz5k30eE5VLXpd8yuBQRmzoAKKK2CksrzPLPlyWBHSZJEF3DU8rUNTjphOs3MRWCZw+ZHREGwhZ0TUhSiKDJtO13Y0cjWWRGR7Xo5UejUidG4jSwBWqREoj+hd5beQGNRBmiSidqWvKnJc5bYv7i7qRrYmRqiHsCg/2mmme1Z2jU6VcEuNtuEbNXBcDIcx2liwwq5ymr9ZWGL6sVpN/Zl73WFEb+Fxxd0VuhHb53LuORC1l/RwXGGqfRIUhdjtvOMb7KHXXzmbP/SECW0fSAg9qIhjYj6EZ0mxBKs30K8IH5VzMDUX/3ylTgP+msQ+jR2F6zlAACIRFEMlgBrEBuHmOxikcGSSZj2So4b/F+trzu4RVY6ELO5zDszL00FaOio87GPAxgsFnbUjqgPiA02EuOQRowrHroxRrS7oGl5faxMEDlFUfSlWNQ8GI1bnLrgmSkrtUn0MpkoFKplSAk2TS1oQ/1gLzAcJqzlwPJWs0vDE2kqR+Ot/hT7myCqBCta+M1IbGftMZP5xzA8/NKTVqaZZqb5+vkBYQxjnZ9a7TojzA2n/5sI1igE3XyigQdkWTYajUhtNuOD+pyFPgVA9PI1anWyTT3YD7DZbN2qnbqCDITCL1gM7lggFixY6F3o+qu/Cel9WPor7tB3+qt7ttmAnZ48R5im+dnxPcv2EMnWB/qoL33QUXXgeKXsznOMXTxi7GL2Af/B99o7kRkBmys1DnkNVhYA0BUzYAbfGqk6taxZohpFJtGh6x766J+xSw2LQtHBEmAsBHRSFYVQd2XdJAtdi9MXAMOtdxFTyTSnbmuF9kjo0py+pKaXbFzVCa6JsauIIXfNdBotNANnGKs+TB72or7aydi0YWwbkzWIuMezcQ+aYyoGrSb9GisVen46DUyrYNQba5ezj5jKNGQDMIlxWCE8f9ZalBnuyEAAWywaqE8Lt3B+MFj11yDGN9nD+psECxYsWDjfiKd1M5vN4LHWu4Oe0AGx/oM1J1hrDTmO55EB6NmU2t9Wf3Lv0KKJiS6BhkeWmmtbDqxtqzsGRoMhEg1anlA6zb9DnwpbbJQGxlIICxLioBj2Ebo9j2WNqRbGJomIELK7oDESByI1P+zjUXumixJiISaUsOjksXYOhcl/MmxdIV0MPM/rpxgJgg0RI80+RhK/cLSFLSB85j6FJEmy3O3qYpz06tPCL2TwPK+tXQ/yBbQ+1V89oyf6B7zf0e8OjWD5NA4ksPoL4va0+iiegT14DU0S2F+FX7DoO/010G0zwsT71l3jIOiq1w8UIe71btrjBbTZePrVDl1PQ+yQz77Q8C8wOoOhttoT09rUgIP397WvAwDtknhsQHxDlyLqIXnuIkT1XDyqt0jo08H94LYc+gv6wFeSBpUoUgw8/RUEGg+81mGJuYW4gKW/Bk7hFyz6Tn8NdNtMUZTuuxIZwJ6SHmXyKcZs7LYlCAnbQEG3BjIGGzXJUPcBIz2KYN6/YFz+VIdJC+cfWi9EXNSKBNZHn516HGTqjef5boVL6lN/fUVRBg1j+w69G/pioGGg6a9YMIi7w0KcwtJfYWHpr35H3+mvQW6bISL7eBQxZrPJsnmPll4adDX9gIjs4iYawiQayokvhG46isdWXJhgXUEGsXozebzEhj7cb8Zxg4SxfYrBPZs7oPRXjLBsMwsDCpb+igxLf/Uz+k5/xYFtxrqF9DvCbhZiQYg5yJ62K+y80Nc3sMyw+AX7xWfVWPfVwECHoiii2O0PZYzfVlmWezBmHdyGh4UuMdD0V5cgxLLNLAwgWPorOiz9NVgx0G0zABBFMdIe2QGI8xnsK0rYsSiI0x20FnqA0Km4UPU2aOSBngEQj4X3KTiO4ziOjVdE548IIYqi9PtAXI+QEZYY1lXPBEJIXMitpb8i4dz1l8k/BRjf+x5sHAg5EwXpb9NkqzGkMCHGIzq1W92rXY+IawplzLjqED1EM2hxtnpQUY/BshqMkYdjfxZCYmIT9aRNQ5lEO8SV53meNwQMo3/SlSKqv0RR0s6DUQtBc9jtMKGzBiB6oGLYmM+9XvgAwQWrv+LANiOEBALxod56N3BTH2HQ+ABYiI5IPhImARhMkkAPOo89f7fG931aeF8gkh+LFpRC9Zfr3yhwzEHwYb6cUfxwFCU+bDNLf/Uu9M+XRurwa75f4tZvy4Hmyv2leyt9xiNbYgdJHjdn7tCDr++sThk7Z176l2/vrQspihACyRffeFPaF2/srGatteRxc+amf/HGzhrsSe1JF90wa2TlR2WkeFb64XfLaggBIe3iK68cPyyJpy37bCdtmZI0du68jB5X1GPYcy6/4ZoCF9+47x//Lu+M6ZGgRDlHXH7VJXlpLjsPcsBTd/SzPUfrOgFoWw6+XlqDQEhCgtDZKYKiDJ92Swm35709tXpJyRfdMHPo4Xf3ngmjv3TOs92RMu7GufknN5VCCXNrIJtnsasYzZi3C5yvU4ypXZb+6gv0nf6KA9sMAAghfn/AbrdHEi1jOKzefPeMX+QoFEIg0D9BRbsVzJTy0DLPBj2iO68PSgHokb8+QGx86NH5ZrEW3utgWaEo6vyiafaaU4E8z/G8vb+WT+PCHjhHWPorCnqsv+iAjDawqvTNXTUIAJAw7Mobri0ZU7f569hMByNQHWghAID32KbXQRCE0G+KGio3FN5jH7wB2vPdqxcRJEkEX2d7gBOBLqAljLr6upGtOz54t94nypg69voZs4v9/yg7SyvSCT1vSBhRWABff/jGFx7sbqzmlHGz547rPLD9gy1NnQrwrrwp186Y6/rknT312HZs0+sAAAjpRd+ZmfTZm6VVhOc5VMe7wVVE/YfNxsty8AAYrdeCoAHbJFGE9s52kYuLcO+x6y8t6PeQiXOuS9z/dulpS38NQv0VH7YZRZR91ey0Ac/zvdhJNECQXksU2nqrxj5FIBCwzLNBjx5bKXGNnvnrx154vPjrC4JA3YSiTCjSOVHNtdXG85zNxvM8318D9AsBlv46d7D6S5vXJ7o7GwBC59lvKtuvG5IC0Kl5QFFvQwz7mwV1+6IHlKDmJRnqDKZ6HtI/NAuFEP2kHPon6EeAskYFe5qlye8OAPytzU3JXsXPeVucXgBC0oYN9Z7aV98pE0IItH61t7xgzkU5ZWdr9BJMvoV6P+oV6U1miQnxAFT03+xTelGEEEQAsNvt4G30sFyhd/X81BeR5RUiIiaMnnopf/SDHd+0UZbJnsqy7c4b54zP21dfKeucSUhKBADC87zNxpmYFqQY1Bq1W6rLZ7DZ6lPQ0dLY6PIonby3OckDYRBJNthQ22wDWbc63Tpl+WDsUNQZxfY7+66xrKNueqznqn7KqCmSnPaIPTEBWCkN9RfVm6Z/7bVQ4WZnSBrEjq2FJe98LjZa+osinmyzKFAUhUaVAQBE4DiuV5QNx3GsTA5kBRb7sYCWeTa4EYthNmj2mLEIHUX1Igbyu68DEQVBoNo3di0lSZIkqRrRbreL4uBfyBposPRXj/WXbozQDwAmZo5Kb9xbWk8Ijrj2OznfvLeXOsWljL2xWNmy+Wu/Nuikw83k0SUzinIS+Y66fVu3lHsRkeiBiF3j58wd+uXbe88CJI266tpLsxP4zvoDO0pPtiHqFggCJOZfO/sy+bNNpZWdKePmzkv/4o1d1Snj5szNrv9CHn5JTiIve47v/GhfrQggZF8+s6TAxcsdVeX1aWO4A2/urAbQxvek6YttTQBAPvukARGBdHYGUvInuM/sq27skAGI99CmN+go3DWeOl7WIIYp0zN2ztycYO3lOz/ed0YM53tZDUBI8rg5c9IPvrHTO27O3PTqffZRV2Qlyh21X+wo/bpFUYWTA0gZd+ONl7oASr73/arSN3bWcEMunjbt0pwkHmRPxZ5te093QMrYG0vS6zrTL8pKrN79dmklNQYQEobnp585tqVNZRm1W7zf/Gv9MUVBkjx23vz0L974wjWnxA0AJd+/Zvc7ZbVE40vQcFKtkKQxM2enGYj/4s1dXgSA9NHTL6fEf7lz19FGqfHzjxsBAD79qCHyqbLciGnfzjbKySf/+sqPyA25uKQkpIFz0794Y5eh6hrQI8ARQpLyrrzm8rw0Ow8gt9ce2Lb9hAcI20cNaWP4g2/vaR87s3jo2Y60i7ISq3a9tctToDOzfOfWfbWdAACui9iLn53xA4AsyxyHhKSMn3N1LgBcs+ia0jdLq4AbMkbL7D312a4DNR3I+LsqihK9OQApQTEI6cTzA0t/sRgktpksy+x4VBBs5z76DB3jDuThbLc8QyzzbLDigjXMKOim4djzE0JiH7D2aeG9AqrYeuZ/L4oinYAUBOF8zj7qu6V7FklscMDSXz3QXwBgs/GSxAFAbsni7+m3O+o8CYAiqa5ovGJENp45CwApuaPkk1v92vIR0OF+wsVXXZHwzQfrj8HEG+dMGV318Qm/VghqQS8URXFcPKUo4fhH734Dl8ycdfmomq0nA/p3wJFXohpmAY6uquhrF1mZzi2b39ohpl16w+ziyZXv7vUWXDs9s37LPz+sDwyZOHO2G6q1cCNqndrqiubB1fz51gPTrp0y89sgBzwtZ04e/eLrqjZFW72hPpyjTWVWqeUYai+qfG9vndayEA9AAN2T012Q+9nmt7Z2Joy+ZvZ1V7dv2FlDKSEAnmMffgA3zhn6xZu7agC4EdNuvAT2fri+oh3TLr1h9remfPLe3k4Elzv95Idvbm1HogsbgSFZ6e3NexUAwwKjTF15tQO92o5+UJr+/RLc9XbZGZWHw6+6+btGMmsAZIWY3ClRNVJmBOUAACAASURBVG5zC3LKPnxzW8CZf83sa6d6/7GrxryeaW40AiFKVUXj5QY52RLgEHBEybeMDdzy3t4OM+O0qkGXqGuuSjuz+b2PWhRuyMTZs6+YkH1id4u532uobZ8yPP3EB29ubUfMnbb4EtjzwduVHTjk0utn3VC0+YODXve0Gy+BTze/fbIdh0y8ftYNRR99eLBVDw/u+3rzrvRFV5PSN3dWA/J5tDveq/LjkAnTr58xuXTT7mqd4QDciGnfYkv71tSt//y0kwNA5DgeEYBDAOR4juPA5c449a/129pBOa9fDEt/GUruxbL6F5JkUG82G2+z8T2zn6mIhJZ/DtT1OUJjXsU++ziQdbaF2HGBG2Y98+SMkSF9Wniv4FwUG4UkSQA2nufsdvt5U2+sU835qXFgwtJfpitd6i/aTOr+VL1z/c5qAgDApYy+5oYrpoyu+rjcX32y8YoR2Z+ePQMpw0fJJ7d2skYJIiTk5qU1ntjhBYBDH75JFIU57YAEfdUcw91Dmip2tQHA4Y/f1YP+EQAh/5obcxMO//PfpztBdYZU/SEBAJpPHqv3I0LLyUrPuAw7l5ibn1F7bGu9HwBaDh2oKJghACEhx58C+y60nyz9oJJLHpIzLL+g4JKS+Zc07//X5m+81F5CjksILVP1HgjWftozLl0IWihEN20QIegxSP9vL/+83KcA+E4cPnnJzLxMqDkbynxCgBs5Ksdz7IOTPoJIWg599tXImQXD9h4GgObTlR4AUIKFIuGCgo2Iw69ZXJKr/llV+kZpq3qDQ84ktjW73ymrVZ8iJGnMrNlpRFEUoprOjLsjIgDUfr77dCcQ8J04XHHJzLxhpPoMGN1NTR8ZlSE1JxuvyAvKyZZOQjBMA0cP23vYUDVqpOlFQec3H715nBautFRUt49z8Wjqo5MFM+xq7pbKSg8AQt6onPbyf53uRJ4H7+ED34y8anT64ZZR2e0Vm093IM+B9/CB4yOvyk//8lCz3gpFUU15QhQ+T6NWsCktX35+PO+6UZm7q6v1Zgoj87O9X39U1cnZeOI9fOD4yBkFOZ8dAQTkbdTvmeMQEJHnEKGlqrrdZkNZ5sHSX1HRd/pr8NhmsizTrYHsxZ6xK/SpgR8TrFvzjhSBQKBnUYwtDEBc4IYZABBCejAAjdH/oU8LP3fwPM9xqCjkHCNWSZKEKHAc9u6upygYNC4o5whLf3X3kXD6C0FpO3H45CUzszP+f3vvHhzHced5/n5ZVY3GGxQAkuCbhPhaihQlkRQpUrJlyRQlzWj8kGnPRmzYE7e7t+O7tffWE3F7Ebe7sXMbcRNxM7OxM3Gj2Z2JGO9e7NimNH5ox7ZMSZbEh0RRpCiR0poUCQIEiQcJgAQbBNDo6srf/ZFd2dnVD3QD/QR+n2A0G9VVmVmZVfWtX+Yvf4lXb3j9Pbf2dK84MzyxYr137a1poKThBETghByITkd9SyVlNMaw0kKhEESj0cTUKfNVbGmnc2u8vXtj0+WPzflMiTG3qchUMk0Csh0HZEwmrIXoRBTajZlgZuJ+CdWxMh4Z7btzq+8iNW8/9OwDWzsvfzDi7+E4DnjJNCNR6Egkk5I7gDYpzUAmlIxAk7Auxscm1F/gRl1oFL5hA0k3TiIAbAw3QqRnQp0ZQCzqQpMFQOn5AhDcGbvT2NkuaEIiAAyefPkIEEDL5kOH2iFp4ljWLJe71PPKUgvv15WMycQJujMuNAmjpbK+OiMiedd7RvZ0r/hAXSe/ngZAagw3wkT6CWbMOiVB0bxi06bVbQ3NS5e0hMNwA8gJtPsMtCcKPDUxhQTUFG6Exq5nXtyaTGWgLjzVAI3LD35ls7ExFI97xokkHD0RQTeHigYbi7rQkPIy0FDXAJHIXU+ZzBSdikE9SiICkp4aHZOSgIjiniSYjNyTHmQdbyw6rF/pLBzbDIxhzeImW9kYnQwzK2yYQYmn01S5u52/1I8Lhtd+QRAlZMZ13bq6EA+nlx/WrzngB2cA0O5bABBzY0SIMNA3tG/9iuaxhEMjpgTkADfmQri+jiCqk8iUg+u6EA7XAcSCvS0DZ98+eXfHoUP7tlz91W/uZTiW9CcCeOCBcASQRARwwg7MEmdx5aNf3jH19i8vjPp5TvQNTm5tsA2LSqIEK5BmhtwTf6econAQgJCIVCRKRABoa2+GgQghohMOgSd16Itk3arxtegktLQ0w2CEAABCYQc8adq9kIyiATjd13dnx5ZtLb3nI5i6zpg+E6Ev+1RTSpmsRCSlWfz0wiMACL9xzcLnRjXoQO9wynWCOBmdhObgCWbKOmVQjjp2vfCFpcPnLvT1jn40Edp48GALgMSUdq93gt0nruvC2NlXE6sSqNQo3L0Zxs68+ubVqF9PabFGlGlGidK2tDTDYBQAEUNhB/w131Rt34tOQnNTo/TU6Th1DnhxKQlAWORJQiJpWwCUkDkpyaNkQJRSw/qVTpFloOLE43HPK+ZbVK0IW11dSP0zv6f/qTcyCwY2zDSIaBVCQcIjhChd4vMhsMClFjYpScqU17EcWxDBcVLe7HKsm8mUCNYvmId+IQKIxg3b1lkD10bUtKqBq/2d2/auk33Xo5D6dksE0cHrd9o3rG8BDK0+8OUvPbo8Y6o0M3h9/L71a5sAnJV7f+u3Hl6ajDnkAUxc+OCz0I5H7w9jciJXMlYhJewyIICpvp7Rrq0PdYYBsG37I5vqc1UIEeFw3w1x/+7dK5sFEBGIlnU7Nzi9V4YhkSYQTPZeMdPcXJ8592DK9yIT0L5yZRgA69fsuL9R/9jYvWN1PaJo2LBtnejtuUkUHBdSacj+3qGWLTvXNVoI1pLtj2y2+vtu+dWSMqyEiADRy6fOe1u/8OTWzgaBiCgalqzb/dgDLZORKRBCYKKQrhsDEBlGLz0vESaXAGAiEslc+JVbH+oMA4m27Y9sEr09w2bhjaan9PCDONiTep3IDCfYexMmJsysuxuD1dvY0RaKXL/Y0z88Lpu37dnaCMIRk70p7X5/OKUmASDa3zPUvn33ukYLUdQvfeiZrz59f33sRs9w+44965tsIUT90ocOfuXpjfVaXISwEOOquohA9vep0goAbPkHO+8X1/tH9OkTkXetb7hly0Prmx3Lcu7b8chmq79vREzem4D2VavrhbAa1u64vxEAE9GDCp1cPR9YvzJS26VnNKZPSMA/ZA7uIkytwIaZRgjhOIU+0KxSzjezXDdehgG3wEiLFjbVDalDEs+6JaDFliXK8FavBVXHRGYWIXPTL/3CnYwF4sXu9J89+sEtSEynGr4+sHd9y/nj0WQUEAUiQvSzk6c7nzp4eIflRa6cfOOm4YxnzMqi6JVTZzo//9RXHrC8id5T79wyffaQaOzjM/2/87k9a68d6/PH7yDNTxIBcebqsXfann7ihcOWF+m50BNZEgbKMXRG3s0P3ji+8ZGdT/7OnkTYv0/f/eVv1ChaYmQKoilpXoksCYN+4KT4FupRFAAAGDp3euSpR184/JgX6bnQH1lZn/jp1vXJTc8f3md5kd7Tr38wYh6eEhwf6cZ7bzTt23foxT0WeJHed4++P+hhizZNTRuYEBEmLr3+6tjGRx46+OU2dS5jfZ++8bPeuzPCatV7jt0Yiu5/9Kuf+/Dv3+lL5hWPe9IYNUMc/Ci18OHElTAwHN3x/OF2y4sOnH5dxz7xy5CIrNhx/sjJweAiAQDmdSIREWkgeIJDUoihc++PPO1nfd3PGv3A9JNXLvSs23/wxS3gTQ9/+sG5oSe2LGnDa71mG12dWBJO5o4AAG7vyaOhA/sPfXWPBV507Op7716LW3Dj1Jt1e/c+85XdFnjR272n3r0WNzWIaHxgKLr/sa8/9cHP3rx6/b03GvbtO/Q7eyzwJq6dfuvsTWkGQbFw8IO3mnfvOfiV3WqHX58ZAcu6eeHM6Od3//aLe72J3k9vTKwMJ2wyFJZwLBGPe5TJNC8urF8ZwXXr1kOmmbgaff7571YiTH+PHNnlcAvJ8ZTPdmo5+h31JZJ7t9KhyqxOKlD+mZkMc8nMjeZRJTXecjRHcZftQ8RQyMn4U610HhfK4jTMsoXbVktRFpoaUcpUnGyJz20cLLAqWv6BwvPHtEj1TR1IXOmH+cBM32IeqMtZOttSZ6H7QTPGuSquMLF+mdS6fhFRKOQgokohxbWMiIjU2dVt/OIB77hyDdPedKmhEZOxHAJhOYhIzYTJOGfJdeOpcSaSsdTV0druUoWRkow5ZZ27v7TPPfbquTHtxJfUL3O5KjXG43lx/RMkojsm/kxNc6977L+fG0vJPXBe/gw38zQBAKB5y7PPqZjwicPTnOj8GU6QrA3fMqFE2A+SOl+zqn1XxpQcEVE9u9JtOT0Nzx8xIwCQMr0azTonf+iS/AlyyetB7SxW739Unjw1mBKuUx2rrxNdw9qT0D9Boc9F10rgBcY/KlEAtfyAlNKYR9q550v73JM/v3AHASAWc/WlhQhKv9QJptd8JgEiz5O6/hDRti2doH6/QgQhrEB7Gc0UHF3UKQRWfGb9MvNSX0qnXzU8bpbtPay4Q7GIOIcXvvKTfqtkvHl4DG3BsDgNsxzMbXnoPKnaaszxdNICpjUgx5ZsiZd63C8ejy/OWCCsXyZz0y9Mib+X8n4PiVf5lk3d0P/2TPolpi0o88U0sBsRpQdoMY8xTDsdBTFozyikJOza9/V91nuvvXs9ig0btq6E4VO31SHB8C2B8T2VZjLKopnJ8n1ffywlzffG9Ju6WWAjEIhvjZinkxaGBBCNlZ1TCpm0PcxcVJWnn0t6AZQRJYSwLOGfGqmrNGAyeZ7UD15EZS1Q+vLW6n8ATB8qDDRo19JY77ngsUSE2GxcJ2iYZ+B/oh4fS8s6cKbKdDTMwuX7DhtttAKGT99OWEam3QiAnucFriIhRMZ8AgaVtiRT2zFZBs/TQUQorUUSe5vuguZ8v/RzLCKsX9moVdtMCBSiHIUvW0bzRPdBBr4o0kfMmJqGDbOMoNmhmgd64kHFE58zGYtk3vuO4wRcQdK3ZOveK9uUg8UG61eAOehX6lhWcugA9ChNy9ZDz23zzr9+dDpoe6S+E6dsFEL/hP735I2vTUFEBAh6fBlPCEwd7iAAoKEz7/Q/ue/5r+2zwJscPv/22aHsjwfDiALz7TxQSBo+c+z6F/bqNN86O0SplZA6MAipyRkmBwVudX+IzBz+SpgcUiYT8Qf3wLe4zLMG83BtBhCBZQnbtvQQmU5NW2jguzIGqgSSJgQahdeWRnIYMzAEpP4cOPtBhqZv3pLxOgkMu/mnoKNWpphqRj0kNhBRIo3hlHb/5PhHt/yzNtooMbhqXmn+d20lBob7wCyY2Vi6BdMve0z6pqoKTxZDGDP9Mt4gpYD1Kxu16tM4N+bgE5InFfcJqVQKs5Kj1Yo74pxjutEC82lc5IZZDp/GwuebBS/CiiQ+H9QqhWaa5haFepsxu//TtwAAEahlYXQ59Zaio7PI7di8UH0a5wbrV54pmINpAfe2QrMoin5pH8KA56RZsEL1K5808ymbkVT6LKySUBH9MszRjBU13+skW6bpbaQccZWVFYslnzmsX6xfJjXQo8bkQ7ZexowbyzZ0Zk5pyPSrXaxHcO7HvWUJRKfU715lQ51pxnkaigVsmOVA+cDM4aiKJz4f0nNwXTcQgzj9HszkppXBM6QM3Y56js3ivGgZRSn0K2BpzGEcoIj6ZQ6wgB94XVsCc9Ov3GnmU6rUpMrkWlxZ/TLHV/0tJRwvSm8j/Wf6oBbrF7B++bBttkDIJ7ZVmb0ZcwubQj2m53lN59MPJwTqofCFzaJ9xy3pWddQlRJRiToLS4GUvkfOopx1xihKql9zM1eKqF96nETZTgEDYG76lTvNOWDOHKugM1iJ9CufMyruoBlkaaNs6bN+KVi/FLVkm8XjBbtdYPbYfTkobvzA8mD2Kc7aBwmlt9Ns287YtwFpnRm2bQXCARUEIqYLW8aMhEDbtheScyOk9T4uWsOMqVEWTywQ1q8cFFe/5v96XXT9Sp0dl/JlzvqVLc1CSRvAmVsyc6Gy+lWWcaFgG9X0JCgmAMcCYWah2tY3C/joB565gS5Jx3Hm3FMSWHAwMG8k0CVZniUvKgUbZgzD1CLz0S8zskWxypO/fhGRbduxWMycWZR/YWbVL7MkKgRIeV7uyQjnmO4HmO0QmMf4Wyn0SxdJx3dJjdEyxzQDo5QZBy3NGCcF5ZVeZt/dtAiFz5Fpoc3NlJQaiK7L5ENdXcj8l75FbyxDYSwrpSPQdeOBZ67ruqkBW+f4IAh0QqVP6Pc8z3VTrLFA2WqXQMuyYVYQmEoRd2YKguuTgbnqlz+9aotwEn8WpTBz0C9rxb9e8bXvr/vGHzeGC8ioAP1q+k7HV/51CMCyrDIMivpZNG0+dPixFYWNpFHT95Z/4w/ryLQuMlBO/aKm73X97h/WEVDzv1z+jX83a9lmT5BozYHDLzzUrg2wzj1f+vrXH18n9EBZ+87f/sKGQi6GtDJvefbr+1cQQPNm9YVUaxjGf7H0az7NvcgpnX7xuNkCoarWNzPXrJCSMgazcl3XFFohxBwezYHFMTJOJ5NSqkVR5pNRlcOGmUm6FOVjUklJAZ8zRMzo2hSAjBVpKJV5nERxQMTAvGoTNX+6suXU0cP4Gl7MzEG//DvumdYvfdU583ujN4p2GReqX0Qb67d106W/7v34hB58KDQjyK1f9/5s9MeJQ8pzm+iHBqbG35+diT8Z+kHiwDwp6b2PqIqCAACRPxn8WyhKB9utobH6da1hGJsGQGzpaHcnJ7tWdeG1QQAACLe1uwNXpoNLouVXYEREnLp89BVAx7EtC0HYISfk+F8y+UbOR798tbIFAgoLkcoWGCY3i1m/kulm28M88zx3Y8pP/uvDQOkttNRop1mjA5Gx7uGcx83M1LIhpRTCSi9bjcIr1GmEWhGmGGNaara9uSWHKpjoxWfUX4Ff1Vzh8phq6dMpc58CYgZ3Ytsua4ed5yXm6mR8UBRXmFi/qpZ56FerUw+QXAA6sWSWeccJgXqYCxPrg4n0FjfcBUnKxHfzfSvgxiYl+fm2WCGIjZ1QgyhmaoHQ7aZHovpiXPaovuuhGL2nlBL8lYXTB3wCaQYKmVZsAEAiCaCWtBKBclJyBS1ATK6QbKaDqSEudCWbiUDqYmX6KCKano7qTjM99pkq5cHDzRNJrVWknGuaJRInSsRITPagmVU4e46QxszIQGRX133QO4gA4c6VzsC5T9sfWXofDI4BAHQubxj6zQSomob0GjZzDOiXrlVSIfiTPqIZrlhzu23b+hZQf6qrJVt16Y0AiVj/CIBCOI75/kbqdjBLFWgL/T3V5bJg90jWLxPbzyAvg4/7NasWLVfpXzL+WQ1QUV3n+e1qETKHNVtyELgYi3JtCmGoa4mxLGFZGZyWMwaHQMRQyEEsk59zNjwvuIBv4Nc8Eynibkz5KVS/KLH27q6Gg083A8Dj36dj3xq9AdD2naWfe6ShEcC7e/f4X9wZugTN31v+REt0uqtlWWjyw4vOw62TH0Dzw10hmJr88OU7cHDpw10hmLp39r+N9JwE6K7b9Z3lG1sFgDt87s6pl+LpOtX2naVPPKyyuPfB/xcZCDUe/KdLWgAe/37zjaN9J36g3q4RkWhD3a7vLNvYagG4Qx/eOv7nM3EiIlzy3WQK7/3nu8OXsPlfdOxrmZ5e3rIsFL3lysv/5ta1QUQEeKDxmX9mnf7nU/C/dT7TEnnlD2PY4Gz8d8seXhGy3MkP/stIz8lEbRhpRo6/dGf4EqS+QDeu2b3/kTVLQhaANzl07tjx3kjzpkPPdY2c91Zs66q3vMiVk6+fGXIBnOWPPH2gu8XyIj3nRxLnbLzNN39v+W91TH3gNO/ucLypex8duXXpLWz53vInWo1Krr/9t/837v3z5sF/M9I/lDyR9//X8dv19tr/Y+nuNeEQAEBs8NStY//JhXr7/v9Tn9StKycAuuqf+MP6z747NjQFAND8L7sec2++9mfSbIhgSV6+denXAECt/3yZfw1ETn3/zvWP9PMFW/6g67da7vzg385gg9VdeI4qEbVhYmwstrHzPhoYA+xc3j7SMzgS3bGpsxnGJhA6l7cN994GQGvJxgMHdnQ1WuBFek6+fXZ4BpLvKnX3f+HJ5guvnb9NINY89juPwIevvtcvidp2PPfgxKnB+z9/3yc/PjWUzDfFqvcTcZbufGLv+mYLvOjN37z//pXbHhCRaO3e9+i2ZY0WeBO9p45/dGsGmjY+9cVlo5/Irq3LwpY30Xvq7XM3XQBn6c7P7V3fbHkTVz8ZgQBi9f5nl/X8/MNbAADQtPGp3fL4r6/MAIi25Hn1vv/O6evT0Lz50HPt53/07gAAUdOWZ59tP3/k3cEChg1Zv0wW13wzy7JEJhbAHKQ8nfXNP0uHea3msL7mP4Rl3hU5UstzeI1hGKZqYf0y/yQCxDOTv3p9AiBy7FtjA4DWt5Y+twM+eanvB9+69np/+PPfbW4lAICWteGh/3rtB98dHXQBuhrbjg+//O1rp+7W7/5mZ+PRoZe/3f/+3fo9B+uIsOuby1eNjvz4nwz83f8zAQ+1de8yIlsQIqD1zaXPbodPXur7wbcHfn09tPd/bu345N6v/nIsAhPHf6/vxN+mDN10fbNr1ejNI7/X98M/GoeH2zftRkS0vuWn8K3rb/aHDvwvTa1AANCyRhXy5tme0D940VaDG23Pt8LFyfFk7450vtWxu3HitW/3/fyivftL9SEJAGaa117vD3/+O82tydESIoLwxv37lgy//dMjR15+5ehlr2vXtmXK4Fza2XDx6CtHXjl62bt/78NLAeu7n/hc58ixV48c+cmp2PruFgi4tyECQlfbqp6bR77V94sLsP0fdqxagYiqkvt/qCoZAKaiF4MnMnFbYv0/7tzfOvXr7/b98NvXXrsoV+xtWU4Q/sfmSTWGgWhwunekYc3zajjJXtVNvW/J4IBPoCS/27l6hbD1NfDt/tf76/b//n1L65P7+wNTMvQ/zSFHvz7Vv5GBkfqOtjAAdC7vHBq+BRO3x8IrO8MI0Hxf2/jACIBYfeCZbfDpay//6Mgrbw7e98RTD7aSkU508NrU0o4mAID7OpYALGlfQkSwZPWqqWuDsURRc7z6ExF1Pri/a/Tdn/3kJz/51afwwMMbGogIxMq9X9gCF9/46Y9//LN3hpbs/9z2FpVMZ0fDpTd/9uOf/brHW797RwdA3frH9neMvvuLH//4v592125oThlVJPIGr91evrJT/dm4fI3X1z8DAGKleV5tjz2zZymkd0EW7A3LGAQ8gopDpU8qK7ZtOY6d/m/W1UWqn5mZmP4X+DPjxpIWxhzeDQS80gRc7XO4PuYg8NgKpJmxDHPLiGGqk3zELxRy0l925xCcvRSkeaVWnkpXSVZYv3LrF659oOnexTt9pxERxv9k9JLd2v0MACDcvdd/HGAcAADu3vvNLyRM0fioC6ORz94mmJJ3Rl01C0m6UN/VuOEZyx6aPvlPRj77wLR7iQDXbm+MXLzTe1qIKI3/hzuXoXHDb5tFSCmQdKm+q3njc44zNPnO7w395rQqZONkopB0509vf+Y0rX1KFWzy+knEuzD+83HY0tBKAA2hTd2xT19GSyTv8hVr6kcvTk5Mw8SfDv3wDyajEEgTxv9k9JLTuuEgmCP/0cuvH3n9wrgEADneOzAJwlKPjjt9F0dmEOV4X38kFAqJxvXdHUO/OTcyAyDHL3zUm7mmp8Y/fCkuASZfGu+FprVP6komGle2HKJIPxGJSNN/NvyD70bGIwDTNH5i8h6gBWJVykndmyYAoBuXZlZtqQMA2BNe797rvzBrSRrXPIlrtzdFLt7pPY04TeN/OnoJm7q/pJtPPS2FQGv12rnm6Lc0wu2hsfalbYjtK5dPDAwTwK2BkfaVyxFE+9LowDCiWLOua7Ln42tThCjHz5/9TKxZ3256GM4M3fDWLG8CWNK17N6VK/eWdbURNXYsi14fjOZp1kgvFl66bl17ix3rf/cnr392DxFx5Zplk70fX5uUAN74J+cuW6vWLAEAgPFrn43GEL3xvusTIceBhrXr7xu+9PFIFEDe/fT8tbTmlkPX7nSt6iQiauxa6127MUNEYtXarsjFj/rUeV04e8lbv2EZAAEkzF//MYraHs4G61c27FKcYRW6zzHlREppmkOhUCjgEyyECHijzc1kChzlOLbrxgMbQ6FQjkOYxUm6JOSYcJzPbpWiuI7BAcxgdCXCti2A6jItWL+qH/QHNPyLnwDACjdC0/ZVX/+b5H43OgCI4K47iYhAQAB33Ul9G0950ZRk6eZ/HDj53Y6dLy7b+SJERyNn/vPkrb5QKKSjdIi6BogMeYi2bRGRnHaxIZE9Eani6CcG3fyzwXe/0/7g11Y89DWYHr3z/kt3h3qscCM0phZyoIOIAO56UQEgAS5M/Y+7Xd1fuHeuo2nV0NTZUXPGEToNEL0r/aDqapjDTk/zRgekPrtE84pNm1a3NTQvXdISDsNAog6mIlPJ4CUEJMgC6foaOT0RhfaUalf/j8YmVO5A065oBCKzkvXOn0z9j7srNjw5ca6jadXQxPtDRADQgM1fbt6yJdTYWt/WKurhHoFIOylEJO/IxK2XmlbWz0QONHs9N6eBwJxZl7EkJOrqITIU9y8Jmo6JxuQ141cjWKGCczQqIXHtTd8aiGxbfl94oh3G+qMAAMMDwwdWdonYyvCtcx7J5nAjNHYd+tpWo63DABHdmjBzo9/b2xG6Bvd5I2euQteutrome5137Z0oOOpyzex55AegAhj56Nent+/etv+pBy0verv37MnzN92GukZoXH7wK5uTBwyGiQBg6t60sQwDkQALpOtHLIlOzMB9gTOVA72jj6zv+vDWRNdar//YDABAFzycHwAAIABJREFUfV0DTEQm/EqORV1o0s9wMsvrzzdLPwO9A+tXlpRLkShTTirrbpsRKWVqnA+oqwt5npRSIqIQIuB/mGPG5KzE457Zbew4toqsRURCiMCoHRHbZgsTHWwqfb5ynhMRs91H+ay8h35noflpfMnzJOZCPB4vXQ/iAluonalC5qxfqfc1ApB0p2D0Qv8bL6n4C4kdmr/n7w+JoH3BG1Jbd4QYiff/Xzevo+U8UrfjH3Xu+Ubs7/8oBhQKOUq/KDYFLSvqbMsDQERR75AHUgKmmov+l7vx/n9/sx9APFT34DeXPfa70b/7925qIRFBCAHN/wISgfUsIqCBczM7D9TfbmgcPBdBPxYHAADK2BSEW5FAJsoMiBA48UDlICJ17HrhC0uHz13o6x39aCK08eDBFqMijU/wwAMREkASEMCpc3T9mHSEmmE6QoiI9SHykpEPzTYhIuj/cPrBA+GxhoYbH44SCCFkx/dWP71i6sP3J3sv3Im0Nj7zzRACucGTIiKAqemr/cs2fOnuWLe8+pJExAyv8oGSoJyZhpYuG8hVVkF9SKa9XCBCejXmnWMiBQDEe7fHrIe37V7ZPHx6jAgR5K1bd3aufshrvnVpElTgzbEzr755NWq0i35cIyLRzI1+8fCqVdA0emniHow0be5eU0f9709LzyIAIinduCSQXtxTX+JuPJYSYQUifWff7Dtrh5o7Htj7xO4dg39/NuLG4Pa5n7/dOwMQj/sTopq3EFA8sSZDXBJI6c14cUDLc+OEAGCHHCAizyM0dGvw2s3da7sab6/1rh2bAUDEqegkNLc0w2CEAABCYQc89VolHAQgJCLHgoTFm1N/Wb+ysbjmmzFlIz0csGUJ5X4TMMyI5jVH3/O8wL0vBCrnn3R3yoxBipnaggg8T8bjnuvGYzFX+TjFYjHXdeMqkK16jfJjS+WZrOvG/YkEyX+BxfGyF4mISGWqChCPx13XdV03Fov5JdQFlEX0wieimZlYsdMEz5MzMzGOr8NUOUR3KQYo6gGQ+i/e63i4ff2jAAjh51oPfX/Z/du17WEGUUydQ5UYPEEUovuP1z7/rxxR77mX4+NT5LrSfzW3LGHblrjxyVTL5pa1uwHqqeW7SzbCZN/bMtPNh4ii+4/XPve/O6IeZE98fIpirgSQ11IK2Xzwbzo2PJA8BhERLOtX0ZGujkdaJ678xExTenE50D/dsaWppQFD3+z86l+1dzUQgbx2cdI88Wf+Ztn9202DorGjLRS5frGnf3hcNm/bs7URRCi5TpoyJNX3qb6e0a6d+1aHAbBhw7b19RlrvaH1wW9aiND4z9rW00TPT/3nrB4z0Xn/Ymqkq3NXa+SzVwCAiOyOTivSH7nyX6J3XOeBLy1pAnS6vBupJ7WiEdT0sMELE0sf7VzvTl6/AJl72VJKErnyU9l3/l7LliXrH0VsEEu+17GZJnvfChxDBMFqzJKj0ZNLppqorkCAW4MjLV1djWMjY4mwk1O3Rrw13cvHBm4jEcxc7xlq37F7XaMAhHDnzi9+5anuMEBCv+LxeDwevzfQH9669b6RwZueN3rr9n0bNli9AxHSHYsZ6z8BIoY3fP7woQfaBHnuZGR8KubGYkQzN3qH79v2yJoG8iSEO3ce/OpT3eHk6GiG5q4jwvr1W9eFE4s2qLIpCYtfv9LfsWXPGq/v2rTnSc/zvOv9Qy1bdq5rtBCsJdsf2Wz1996EiYkItK9cGQbA+jU7uhshk1UfhPUrG/bC9t9QDV/pUpSKaj41InLd+Kxh9IjyGpfITSwWC4VCs45OuG68pu9VRjH/CyYjUsoSpawoyFAslJrrIKzmZ1f1wPqVA/9uOjM18MLSAy9ZH/zRzSt/NfLLhqVP/P7aR38fvampK38/cuUCNH8RAABQSjIkwlQL7epG8ct/dbPt28u/+heWBXJyaPzE/+ul6grSf7vz644lj/7TFbsAvLv3Tv2n0YEBgFWJX1O8uci78tc3l/y+Tm30rT+PI4IbLOStzz4WS76oj0JEgOnY5euybWr6rh/3XOc//dcjp/5V16G/aLcgevnnY8PTQiC5fzXyWkPn44k0p6/8fKTnk6RrJdHklQs96/YffHELeNPDn35wbuiJLa2tMIr+6fuDMIA4c/X4Gy1PPPnC4X1epOfC9UhXGIgSizXrkxu9N/nwqm88id7dyKm/vH1zEpohvZKJCGBy5lK/bJuaHE8MoXhXTtzd8PyKw99Hb2ryk7fGBp9fsmQ79qWc1O3haT/C/s8nBw62NH94M2p44qWQWpJbkwD/dexoR8f+31/7KIB3N3LyL8cGB7FFjyX6A5vT+eaI2LLl0KH280dODKRfgzg2NAYrYWCYfEehOwPDsU2hgRGVS6z35NHQ/v2HXtxjgRcd6zl57OpMLOmLS0QAkYH+6I6VQyMA5A3fmAg1jw5HpITE+gV+mZNfDBuViKZ7Th1b8vjnv7w1ZIE3OXzunXO3PaR4z/FfWQcOfPGruyzwoqNXThzrieo2yrO5/UsaAYavD+xd33K+P0qelIiI8tp7b4T37VPnFel99+j7Q1KIoXPvjzz96AuHH1NJrQz7EXRmhfUrHVy3bn2p82AWLZhz6UDPk0W8J207w0CZgqpgjUKGYRimWPivfQhAUpIQqB/wSnGMjep1MzlVSRsb+lNNTcHEukxJ5+TA6r3mazERxeNx9AOaI6I/u0b7NIJRJFQu/TqpQCEty8qhX54XV34AYLhJ68k86uz0e3CaKQW6otSeUkpdM6ZpagRp136eKStiIQI0f6/r+dY7P/y30ZT6SKlkNJa9UouIaPdyf02RZEkwseJccjIYolqBDRFBbPyPnfKlmz0X9U/JomYtSbI2fIsuWflmKA6jujLnKCX5AcZIN655JQQsdyP95FWUsV387YFpkykpm9Z1Ns/4gq6xgppbfwJQ3cYvHvCOv3k1Sv6kSn2yfiWLtApJWYYuY+GZHPB8M6aEEFEsFtOxnvVzRHmdFddYisfjnoc6orTKS/oUMSOGYRimGtCvtlImIhoIIfQbshkMwJgMpv4Mfhr7JG0A13WVpqhkAQAAlX7585TMF+7AhKvEF9NigeRk1JRCxuNxKbVQJkxE5SOtDRgzmoXGXFZbp5kurf4oULIS0q0Lc8DEmIWVdcqu8bqv8w3uqdM0zVqzJH5Vm2ek9JoQH2/aCJO/vjTrm4LRCtooMgspzdx1PGed7BxyBEheJJBoenOMCE1TJ1u7mKWCVJs29UJK/hGwcwq6xqCQ5tafiM2buqH/7RmVsGGegf+pLeHMZWbmANtmTMkpm3VERGq2TxnyYhiGYSqF+Ubov9QCJAcZksMR6r2ZaJY1MP2XTjTfTSER2ipoovg2XuIolbL5oqxNqYzmTcZCAiT1Sx/rWzLJc0wdGEnJyEzT3G4WnIhSx7gSFahrKTWFoLUZqEG1PyIKEaxkP9nk6AykmByJ9PW7gbknEWHLH3T91nb6+K+HpjOMGmUsSaqZpC+JRPFU2kJkr8acOaaTOmiY/ASjswCyt0tg6AzSLjBIzoRMqaHU8cNCr7ECmhsAoHnLoee2eedfP5paJ6YxCf41pm6KrEkxhcA+jQzDMAzDMExW/HEhTDMhip+Rn7J+409x/Ct6SWbNcRHCdVJZeNyMYRiGYRiGyYUeZilLXoFRysCgUPFLkjvHxQnXSaVg24xhGIZhGIaZBXMeV3mGULIN15SuJDxAlA7XSZlh24xhGIZhGIbJSuC9vHRv6bMaAEUvCZsc6XCdVBa2zRiGYRiGYQpGe3nl+S4biI6Ybcwnz2TNeA9+rMiivVKboTXMspRtxCwHeVZj/ulU4Tkyi5nM62kwDMMwDMMwGfHDnYfDTuLPAo5t2nLo8P4VmeLO55+s/1PT5kOHH1tRqoEsatry7Nf3ryCA5s2HDj+WscyVQlejYVzNMR11jtRUdefILE7YNmMYhmEYhskX/8X9vp0vvLBraWFWEWJWO6rQZHU6mGlNs+IwcfEXPzw5mIiGX2VDSRMXf/mjkwPzS8NvDsTqPEdmUcI+jQzDMAzD1BipQeTAXwQ5uHoVGCtBZdtoLvurF+XyQ4dLMJzc9J6ICBBuqge1gpY+XJdHr7ilEEIQ+cVLW9JKlx8AdLKQssRZysJrerkwRNArAGeqlpSCqTJkDLhnJmsWRq8aB0Q6NKJZ7IAvZcbIfhkjSeTRKKDb1DSZ9ChZ+gJus56vsbyYThyMU0ueY1pVczAMpnywbcYwDMMwTC2h37kb1+ze/8iaJSELwJscOnfseG8EqLn78Scf6qq3pm+defutngn1jm5ufPvqPZWItWTTgQM7uhot8CK9779z+vo0NG8+9Fz7+R+9OwBA1LTl2Wfbzx85Gdn87HNdI+e9Fdu66i0v0nPyjTP3up89sBIADhzef+LlE+bwTfOWQwfab0Xvu39p/Y13X3k30v3444ksrpx468ObMVKWDyICNKzefWBXsvzvHBtZmUz2yIkbINo2mYefHZ4BAGf5I08f6G6xvEjP+ZFErugv/AUAINo26vNKHNW85dBz7QNnrHUPLa+H6NC5Y+dh+xMPddXD9NCHbx3vnUyvzHeOXY00b37ueVUb2ixxlu966vH7Wyzwpoc+PXny0phHAUPLzL33/Xc+uBEFoKYNszSK2iilbFq7J1gMspfvejqZ6YmLox5R0+bnnu/4+IcnBhGxdaOuJZUjNW06ZDbZlZNvnB2OpVX4seO9kUT96UEzseaJF5Z/9tPTw6o1Nx/aK986+tkMG2ZMuWCfRoZhGIZhagwigvDG/fuWDL/90yNHXn7l6GWva9e2ZQThjft2hS8fffnIL6+Fd+3ZUEdSSqpL2bg+JAEArTUHntkGn7728o+OvPLmYNtjz+xZCpm82tS4zdLOhotHXzny8q8+87r3PrT03sVfnhgAGDjx8omBlGEoRICWle1Dbx858sp7AysfP7QNPvmlyqL9c08/2OoPzhBBeOOBx9pU+V/+1Wde164Huu5deu3EAMCNE0dODgBaax4/lCxh++ee3tlKEN7wxOc6R469euTIT07F1ne3gDmihQhorTbPK3EUAMDKlW2/ef3vXv7Z+2Ptuw7uabzw8797+dXTt9t3P7BUSghv3L+vzazMB7pACDQqAQAAux75/MqRY6+8fOTIzy/Ajj0bm8wWSc+97bFndneQDM3eKGoj1m8KtOkDy0Gs2JWS6aYm3wUREBHEarOWVI5mk71y9LJ3/96HOgnrN+kKT1wwy9NbXN7oHVu5ZpnKonnlOq+vf4ZX92LKCNtmDMMwDMPUINHLrx95/cK4BAA53jswCZYF4ZVrloz29E0ATFx47cibPVFAxPpVa5aMXTU3EpFYs64rcvGjvilClOMXzl7y1m9YlrDE9Hs/6P/v9F0cmUGU4339kVDIQcQc6x+P9/dHACSsWdc12fPRtWlClOPnz14Sa9a3m+U/+qPU8gsgSiYr1qzrmuz5+NpU8vANHQ3rujuGfnNuZAZAjl/4qDcWyBpx9bquyaspRyUyvdN3cSQKNHN3LApjPZfvSqDo+FgULBsxvTBC+D6K5pCRJ2P1y7vv72xz3L7jL7926Z6ZNxGINeuDtXr/8vpVeTUKAND0Z4E2FRZQ3DMz/eXFe5RwRKRELQVy7F6mz1c3mRNCiH6WXuHpy1jTYN/YyjXLAQCaV6zz+q5Hs7Yzw5QA9mlkGIZhGKYmEc0rNm1a3dbQvHRJSzgMNwAcx4GZaDTxwp2YsOQ4DkSnzY2I0BhuhImeCQD1dh6LutBk+Qkn/QP9/6ciU+pAPbdK/UR62hUkp2BNTkwhATWFG6Gx69nDW5MlHggHyr958xpd/gFdPiAAaAw3QmPXoa8Zh9+os6Yt8FyZ+Ht6IgqGtQdE1FyvjtqSmikBTEWm9AlFo6kWBxFZLStTC2MOKPlnfevMr9596LEHHz+40/Kmx3o+OP7RsGuOKTXUNcBEJKVWG4XjOBCdvVF0nQTaFEbOHH3v4X07EpleOX3s45txnWVjuBEiwXZETDaZcY5gt67YtClY4Skgkne959ae7hVnhidWrPeuvTUNBBlmxzFMiWDbjGEYhmGYGgMRqWPXC19YOnzuQl/v6EcToY0HD7YAxF0XwuE6AjUMo/Z0XRfC9eZGAJyMTkJzSzMMRggAIBR2wFMmj3AQgJCIHMvMkwKfaohN5xJYdwsAXNeFsbOvJsaEfL+45s3qBKBj1+8Ey0/+cBwCUKbDqWHLNrBCAkgCAjh1DgS88txYxkyVqRYwMDBxLgjYuSetMBmrXU5dP/vmjQ9B1HfuOPDk3gcHfnrmlhEtY2omrValjLsu1M/eKIhInbsDbdoMgEiT/WffvO5num/n4E/P3PILNDUzCS0Z2zGlsRAQlgYTz3CORAAw0De0b/2K5rF1Xt/bM2oVuUzBSximFLBPI8MwDMMwtUdjR1socv1iT//wuGzetmdrIwhHTA/032nvXt8CGFp94MtfenQ5EFF0oP9O+wZzIwDJ/t6hli071zVaCNaS7Y9stvp7b8LERATaV64MA2D9mh33NwIkAyuq9/aEoyNAzI0BCVLBHfX6xTooIABE+3uG2rfvXtcoACHcufPgV5/qDqeWvz+l/CGLKObGAAQB4Mz1tMM3hKev9Yx27dy3OgyADRu2ra8PVks0/ajusDF8ZLrw6TErzFSYtFdExPCGz3/92e1tgkBGJ8YnY67rmskRedf60ms170aBxvZgm1ohqy6Yacw1ssyQY98tIzajbjKV+GznqBi42t+5be86qRwapUwae4GYnAxTdHjcjGEYhmGYGoOIJq9c6Fm3/+CLW8CbHv70g3NDT2xZ0obXLp94f+nTBw/vUNH5bqIQQNHLJ08vfcrYCEAgb7z3RtO+fYde3GOBF+l99+j7Q1KIoXPvjzz96AuHH/MiPRf6IyvDydDqSQc5AgIYuz4w/cRjh79wxh+jSgkijwAAbu/Jo6H9+1UW0dErJ471RKE5sevklfNX1h04+OLWZPlbWwFu9w9Mf+6xrz915tU3e3pP/Mo5cCB5+PHeGNHV42+0PPHkC4f3eZGeC9cjXWFQKwf4cf9jfVkz1QULfM9WmFF/PQE/fsnUlffeaXvi81/eGrLAmxw+d+zj8dR2Qbrx3huNZq2eHibEfBtlqud8z/oDKW3a2hr96NQ7bY8nM33n4zumcSSvv/dGQ0o7DnrYok3oZJP5iec8xwTD1wf2rm85fzyK/jIGLVsOHWo/f+TEPJdUY5jZwHXr1le6DAzDMAzDMPlieA8mVqlCRCmlGr/S0QXNhcSEEOaaXdqSAT/AIBEhioBfojFAklxlS2WRNscMdJGMNdASvo4qQSkTBwbWE9PlV78iJvc0kgUp9Sw4fxU2ID96fsCjMkOm/lJsOkfQeeUojD5xo8yJLelLpenczVrV9aYXjsvWKCpl34Uw2aZm/Zsb0xep89sRAdTadMkm86+WXOdophne9MUD3vE3r0b9OhS62Lq6GKYUsE8jwzAMwzA1iXr1R38BZn+ZZkislpzcIfG6r00JKZOeafpwc4kwnb5eMzp1O+g4gcrC0du1DaOP1EtF63zN1ZDN8uscEVFKUn+Zh5un4Oee/DTOPWOmyUQCnxkLo9LRBdYZZTROzJo3a9X/KaXwGRtFp5ylTlIy1bVkVmZqK8j0JtO2YrZzVL6LRATQvKkb+gdnUiucYcoB+zQyDMMwDFNL+C/lyQ3KrNLzgvRLvFrOWL2FBw43xprQNDz8wSU9DhMcU9Kv+P4AGqUmnviSOi6XDBkCAP5RethHl5/00J9pq6jDdWp6oy5hOumZZhvp0RaOWRg9cuUfiKpI5uS6oMFqZG3UKqpGSVmcOlOjqI1mucw6CSQOqSafWSF6hFANdJlNpkYIc5xjIsGmLc8+/4B3/vWj0xz/g6kA7NPIMAzDMAzDLHa0VanNNmMLw5QJHjcrDEQMhZz5pOC68dSeIYZhGIYpOaxfDJMPKQOyaXPqGKbUsG1WbhzHjsc9z/MqXZBZED7aZ0D6VLpoc4cfstmozppBRNu21bR+KSkej1dhIRlm8cD6VUGq8yldDZSuZuYzaMb6xcwZ9mksGD9WT8FYlqWDR1WzvAkhbNvO9iwigni8JrtOLcuSUvLDMR3btuPxeKVLEcSyLNu2Ahur+cZhmOqH9Yv1a4HB+sUsPMoxbiaEsCzLn4sJACCl9DyvRp8yc36sSykdx1Hypm7aKrxLbdu2LAGZNExrnuPYnier8GmYA8uyLMuqwgqvOLZtV4MnvbrwVPd2PB5HRHWPaDFTUmfbiRcU27ZVp3jNXYpMbcH6pQ9k/aoUrF/ZYP1iFiSlHTfL3YNVK4O8c+5oVAS0UIsHVF8nii5bjkkFujeohp4pqsw8UyId9bIVi7mVvQ1DoZD5lFBBjYXAwA2i2lHF7ArsH4vFylheZlHA+gWsX1UA61c2WL+YhUoJx83Mh3hGhMBQyKn+J47jzKuWiMB1k8+OeDwOkKiZqup9FEKoUuV+0nmeJ6UMhRzLElKKKm87MMS4+otaZpSw6dV4KoV6/ZWSXNfVpVLaFbg1PM+zbUu775v7V6dbC1O7sH4pWL8qC+tXNli/mAVMqdaenlXYNI5TFUPS+aCXs8zznwIRHMcxzzEej3te4jlr25ZlBZ2SK4Jt2wDgurP3BBNRPO7pQ6oZs5e00mWpLrR7UsUlwe/qdtWf+ktuAvvn+bRhmHxg/WL9qgZYv7LB+sUsbErybLIsK+Ol5i/rHtweCjkzM9U+pDuH/lFEdBwHMSFvgd5HosRj17Yr5keuplLoGd7KWzqfAz3PsywLEerqQgAgJan+yBKWtXDMybgVf4JXFVrYoLq7YwNTLKrkLZBZ2LB+KVi/KgvrVzZYv5gFT0mM9YzRaWZmYoqZmZixNLs+pNp7sOYAEcViMa3ooVBK76Pnear3rlI4juM4tn7GQYHeKebOQqDj2I4zr5VziosQQl+H6dfbYsYUtmrojlVl0BeP+qLuGrNXXr+pqJ8C+1fDiTALA9YvBetXBWH9ygbrF7MYKH4sECFEwME9o/93utNI1XY9qq61+cwrMKeKmrWh66r85659tXUwKyEKdr7Xh+hJ81UyqzX9ItRU//yQkmIKG1TNTReYSw0AMzOxHDGI1S2pqZKrjlkAsH6lw/pVZli/ssH6xSwSrLa2JcVNMRDSNB7P7CogpVROBRoiqs6YV3ombo7iqYioCkhdVB4MDwrwVylR2xFRCXyZfUJUn5x6IuiizqHyzWP1OVa8HVnYshEQNimpSmrD8zxEVC9bUkrlgk9EUkpEgZiY8K2bT+8PAJ4n83TxZ5hZYf0C1i/Wr6qE9YtZPBTfEyMwMTrHU1tFrcl2YA2hJUqR8ckei8X0k6Xi8xPUOHvRXdjj8bjj2KZ4VwQppa5e82me7TVrkRAQNqiaOQzmEAQiWJawrBD4Qa4DupU+XqH2r6GI2Ew1w/rF+sX6VYWwfjGLilLYZsnvubufAhowZ23TB1Znt6XGdV39fEHECpbWj+Ja5Ae97x9SRe8oprBVSaznipAubBUPPaxI9wbRaJHLB8sSQoQq6xmSezksDctwNcP6lQ3Wr/LD+qVg/SoDrF9VRfFtM6KkvBWkVoXeaZZlBbxKoOrXA3VdN+BqXOWYpa0S3+780RP0WdjSXziq4fEaWBlGkUPtTAI++tWwSkw+wgYAtbKw0uKE9SsHrF/lhPVLwfpVHli/qopS2GZk9iDm6GBTru3mgXlmkXGSpZ8mhkJO4G5hAkhJQuAcJk/nRjVo9QSVUs4DLGzpwpZ/sOmSElgZBrKoXTrpSqbeGi1LVFCy1WMv9yug8mmpXf+3BQ/rV/XD+rV4YP0qG6xfVUVJbDOAZMvZtp3xMg34uEPeLgr5rAoqBIZCpR0gztF9aNsp0psxzFdl8TxPCNu27eJWkernqxIhUULLwpbRRacahC0j6WqXkWpQsvkghFjMl2U1w/rF+lXENOcM6xewflUrrF9loPi2med5pvYIgWrZSnMftailuSXPzqpsq4KmgwillrfaRUqpXHdCoZAZg1gIMbchdTMGcZU8N23bZmHLNneiGhxCFiq5V0lSPY5CYF1dKJ8pE9Xs4bYgYf2qfli/FgOsXxWB9atKKMm4mXI50FtUQ3peIoavEGJu3sOImO4Koh+mOiapsT9U1n+3mtFxtwLheoms/PUg4JxTPct0IKKUkoUt40/V47SzIMk/lgDi7AEkHMepkntqkcD6VROwfi1sWL8qBetXlVB82wwAXNdNnxCZo79Qy15u9NRYI6Pgch+BfGt31LgMuK4rhLAsyw97RUKgbVtqwDp39yEi2ratb2MpadZDysxifqfJIWxQfTWj3KvmM1NfO2gtvB46duwvP6xfNQHr10KF9WvBwPo1Z0pim0FC3nKNjWpUZKp89gzcrhnXYYzFYmnyVkBHWv54XjLrQJdnwC+imod0pZRmUZWvjhAohJ3tWROYqFCdq2FWc52XmtzCViWhhxWeJ3O88qZr3qwqWIWXIlOLsH4Zf1bL4yId1q+FB+sXw0DpbDMimpkJykw6+S+VEAiKlWNJeLWCpHlgKbTNLDYimkLuebXqJk5EsVjMsqxAbWfas4ZPcwGTW9igyjod4/G4EHlFHM4Houo6u4x4XvJtUgiR5+wjpsywfhU9xzLA+lXrsH4VJ62SwfpVNkplmylisViOeFD59zhC2sqeOZ6qAc3jcJ+Fklu0am6VmMXDrMJWPTPdNbkfEbkJ9J/WhF97oKefta2aYf2qRVi/ahTWryIUqMSwfpWNmqnZgiTKvOhZ2pjFwKzCBlUTHjoHytUqd6govUO16TTDZIP1i2FywPrFMCalHTcrIgEn49xSZ/5YNc7JNUO2pVF1/9Aij+1bheQjbAAgxOyrRgY6xsqM8hJRkfGy7aN+qgkPEIZRsH6VDdavmoP1i2H3rPRQAAAMdElEQVQCZLbNlJ99wJnetm3lxl2RsdeAtuXwwg/4mpdh5igRxWKu+WepcywpqmIzyhuwsFUfeQobJKIR5NozxzSYspGnl0hNeIAozDh+5sOBiOLxxK2UvpYxM2dYvwqC9YupIKxfVQ7rV5lR+pXZNiMiVdeWFbzIKvXcDtxyQqAQIuN9GAhVXJ57tdb1LEA2eWNhqzbyF7ZZkZICa+wyRcHzvIzPByLSdxNrWxFh/SoU1i+mIrB+VT+sX2VG6Vdm28x13WymfwXN/UDEUsexA49aIYRt24FB7xI9i2eNBKWpeEfO3EiXNxa2amMhCVuhM6rnPAObWfCwfs0K6xdTcVi/GCYdpV+ZbTPLyuwPACVbbiUf4vF4oB/Uti3bttQ68YgZXJH1kGvRMcMc5yYWc2u0V9KUNxa2amMhCRvDFBHWr1lh/WIqC+sXw2RE6Vct2WYA4LrxdFHJdodLSfw4nie6Arkmq4qFJGx5rhI76/5VixBCv92m+bYlhi84VHoRYf1iFKxf1QnrVw3B+lVmctlmOeq5sk0gpYzHvWzTfFP35K6U4sCqVm2oZ6Xn5erMRsR8xI9vkzJgPq9cN26u3Zn/8AWTP6xfjIb1q9pg/aotWL/KjBKp2qtZNTEx3S8/dR/J8UmZhUo+YYItyxJilldAFjaGKTOsX8wih/WLYWYlWyyQDK4X+qdSlicvpJQqkkm2HcogbGbQ4dzUqLM+U9PkcOtS1Iqw8ZxpplBYv2aF9YupZli/mEWL0q/MAialnJmJWZZlWZZSECLwPJ5Nm6QoiiWlrIZ3BWaBIYTI7btVK8K28DDfyNlHv0Swfs0K6xdTtbB+VS2sX2VA6ZcNqSt12raNiOq6zyZmjuMQkdq5Uqt5LpjLokYjFDPVjJ2lz0VRK8JWc3Om80GF5qt0KRYUrF8VhPWLKTqsX1UL61fRyaZfNmRaqbOuLqSCRJlPXiGEZVn+BE0UIqS7JMtPDmkrUXnyXxCGYSpIxmDcmloRNobJE9avfGD9YmoC1i9mUZFNv2wAcF3XdP9QCIFC2OBb/+les4hApAJPldurIbfMlMg/3rIEL3zOVD85Oh1Z2JiFB+tXPrB+MTUB6xezqMimX4nbQLl/FLToRAXvk9zzRNnLglnM5FguiYWNWZCwfjHMwoD1i1lsZNSvlC6KgpzgK+UxP+vCF0XXtgXpN8wsSLJ1OrKwlQF+UFQW1q+M8GXJ1AqsXxWEHxSVJSBJIvW3ghIqSnkKxnGcHL8SccxfZvGS0V2KhY1ZDLB+MUxNw/rFLFoCkpTopVDzpAtNy3EcKWU5AxM7jjNbcFV2CGEWKRlDD7OwMQse1i+GqXVYv5jFSUb9SsbQn1OKKIRl21Ys5pa6tw8RZxU2AOAVbJhFS7pDCAsbs+Bh/WKYBQDrF7MIyaZftvJx1MKUv8iVwfMCfQIxTLIhJbFDCLM4SQ89zMLGLHhYvxhmAcD6xSxCcuiXTUR65U3LKmBduWwre84N4TOfaQDlj4bMMFVCoNORhY1ZDLB+McwCgPWLWYTk0K+U+8HzvIK0bf4lS10PdF54nuROR2bRYt5ELGzMIoT1i2FqFNYvZpET0K+gg6/nyXxWqPS8IkxZ1suDzh8i7nSsJNp7R3+HtJCg6i/12LVtW11mgbcR9XZCRPoLT47PB7PTkYWNWbSwfjFzgPWrsrB+MQyk6ldQWtJXfcm4DkylFofJBt/MFaSuLpT/zkKgucRe4Dryr6vg1cUrb+RG388sbMycUTOj5umYlw2iIrsRZoT1iykU1q+Kw/rFzJ8Fpl8ptlnGgCGhUIb1WITAUCikHSUrSxmibDH5oBbnMfG3J76oYGVCIBG4rmtu119SKf9J1B56TRgWNmbOCCEcpzijQBlBBNu2bNty3XiJBhNYv5j5wPpVEVi/mPmz8PQreTLa3PQ86XlexoC/6pEkhLBtCxEsy6pszN/AI5KpIPl0DRKR8qn1PM9stXQV1BTUqbk4UQ4hLGzMnEHEkgqbiePYpRhGYP1i5gPrV6Vg/WLmyYLUr5TzMYftYrGYGh9Uw/dSkl6mUz2Y0hejKDOeJ9lHv9pQ10zGnzI+eR0nQ682AJR5TdjaRfXOsrAx86HMD3Pbtkvx6Gb9YuYJ61eZYf1i5s+C1C9zCqYM+HjkcK9M37mcSEnxeJy7G6sQz/MKGvDNdolz4+aJbdv8ksfMk6JEGiwku9nDdRQK6xczf1i/ygzrFzN/FqR+VbjvsCCUWSklxxquXlRQ6fTtRJTx+WtZVkav/EI1ctGSrWKrHNu2A35BxUJNCK7FOlk8LM55OKxf1Q/rV5lh/QrA+lX9lEe/hA72WiWfUpKUFI97niddNx6Pe7GYG4u50ehMLBZT3Y3VUE7+zPipHrWe5wU+9RtJ4FNKmXF/buV8PhFRuYJUvCQFfVqWZVlC+SEUPX01Wd+27Wo4U/5cbJ+sXzX9SaxfZfxk/Ur/ZP3iT/VptbW1QSnJfzFQ5XOsHFGklOppqD5VcZnqRHU0xuMeACCiECItXBUioupHVDNA1PQP8Psd09GNrq4f9t3PSC3eF3ppIEQQosjBGHSkI/OSY2Yl/6d0saiVO5r1a8HD+lUpavG+YP2qQhakfpXWpzEUyjdIEccRXjAU9EDhp8+iQvU46j8RoYihzAMhaC1LEFU4EB9T07B+LUJYv5hssH4xZaNUthkiZlxYJiMsbAsGIipoomS2JWBY8xYelmWl928VS94yrm3FndbM3GD9WpywfjHZYP1iyknx440ossWWzUjG2bdMLVKs5TZ52c4FhlpUKuNPiIU9LtLJuJiVwrazBsVmmGywfi1OWL+YjLB+MWWmJONmjuMAEAASkfK9RkTP81TfolpkTW8nIssSnofc9VijqHZU36WU2eJcZfueUcbMfke+MGodIYTj2ObTIPCpZj/PLTiVFrZs6du2FY8v/J5sNVVGCJGjns3PQG3neVSxPitVS/nA+rWoYP1icsP6VQZYvwJYra2tiEAExfvEQAeDlBSLxYjU9GippkrrZbB1w3ieV+yS8Gc5PvXIO1HWmML+BU3qDlRXAgBm6xNSE2ERkxO1q+FM+XMOnwAYWOM+W4sDIJEs8Nqz81nbRAjheZKIKl4bJfp0HMe2LSEQERDz+jTvqfKP/FTxHc36tbg+Wb/4M8cn61cZPlm/0j+t1tYix2kMXG3ZVnwPdFApbStuSRYeiOg4jm3btm0hiioJAKa0TcW50gFAA+gYxKprREWazr2/mThfGzUKFjJvRwgEKCA4lQ6ZlQ+WZUkpq+F+KTqhUGgOi2+a99SCjHM1N1i/SgfrF1NbsH6VAdavjKT0BxRltC7Q7ZRtnJeIPE+al6bqjppn7guYwFRUITAUcuJxr6qe+9n6HSHRMZlydSFitg4PftdZGBTqiJ+/exgi5i9sujDFiqlVPViWleWGW3SwflUzrF9MzcH6VWpYvzQB/UraZsouL0oG5p85LlMpZWpAUm6iJKpPhQjU6pba00aLmZI621a9KWTbtnKz8TxZwUXlCxKkdKdhZiGRMfZUbuLx4AtQNogoHvcK6jDDooY8rhI4EIWC9auqYP1iah3WrzLA+qVI1y+hf7AsqygeBojmQP8sO+s91YGMwhjkJcsSyg9E3cxaPDzPU24YlmWp/VXNq/3LXODcLY0+eW7PP2WmagmFQgBZ17zP+KnW7c0/C7XMb/7pK3/98t8dJcV83hb0aTK3FObzWVxYv6oK1q88U2aqFtav8sD6BVn0ywYAIYRliXg8g1f9HJCSdHWrizs3swphYL2/UkAEGScVVATbtgBISlItYs5/CNz5nudZlhAC0/e3rPKtWui/miRUSk2PzqZZROoRk9WNW+2g0lQdCSxvNYcf6a6Ah93cvJvi8biOMlyQvFXP/T5PiiUwtStvrF+sX/OB9YsJwPpVNli/sumXrddtKJavPKVGlRVCSJn5kg2MZkopM2phqYUNABBzlbPMqBtVN1U87oZCIf/HrNdEYH/LEp5XVneLfGIZgd+7nGPqpwrCA4CQ0vQsbzWDbWddrSUbUtKcL9d4PG7bTkGTiRHBtu1ivc3XLJW9p4qTuxAW6xfr1/xh/WIUrF81wgLXL9uPI1S0CDBSSiGSomXbViwm0w3N9CmAlZ1IjYhV1b2VsTBCpPQmmi8H6ftXz+nokgRaXG3P5zlYPefC5MZxCpMZyB4KL39c1y00XyHQthdO7+McqOw9VZTcdXgJ1i/Wr9LB+rV4YP2qFRa8fv3/k+mCmHO59u0AAAAASUVORK5CYII="/>
          <p:cNvSpPr>
            <a:spLocks noChangeAspect="1" noChangeArrowheads="1"/>
          </p:cNvSpPr>
          <p:nvPr/>
        </p:nvSpPr>
        <p:spPr bwMode="auto">
          <a:xfrm>
            <a:off x="304800" y="304800"/>
            <a:ext cx="5657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61" y="2840236"/>
            <a:ext cx="5254830" cy="337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7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6154" y="1995426"/>
            <a:ext cx="10181172" cy="718186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场景一、</a:t>
            </a:r>
            <a:r>
              <a:rPr lang="zh-CN" altLang="en-US" sz="1600" b="1" dirty="0"/>
              <a:t>白手起家</a:t>
            </a:r>
            <a:endParaRPr lang="en-US" altLang="zh-CN" sz="1600" b="1" dirty="0"/>
          </a:p>
          <a:p>
            <a:pPr marL="0" indent="0">
              <a:buNone/>
            </a:pPr>
            <a:r>
              <a:rPr lang="en-US" altLang="zh-CN" sz="1600" b="1" dirty="0" smtClean="0"/>
              <a:t>1.3</a:t>
            </a:r>
            <a:r>
              <a:rPr lang="zh-CN" altLang="en-US" sz="1600" b="1" dirty="0"/>
              <a:t>、安装</a:t>
            </a:r>
            <a:r>
              <a:rPr lang="en-US" altLang="zh-CN" sz="1600" b="1" dirty="0" err="1"/>
              <a:t>git</a:t>
            </a:r>
            <a:r>
              <a:rPr lang="zh-CN" altLang="en-US" sz="1600" b="1" dirty="0"/>
              <a:t>客户端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bject 46"/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矩形 3"/>
          <p:cNvSpPr/>
          <p:nvPr/>
        </p:nvSpPr>
        <p:spPr>
          <a:xfrm>
            <a:off x="506154" y="1170577"/>
            <a:ext cx="96465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问题三、</a:t>
            </a:r>
            <a:r>
              <a:rPr lang="en-US" altLang="zh-CN" sz="2000" dirty="0" err="1">
                <a:latin typeface="+mn-ea"/>
              </a:rPr>
              <a:t>Git</a:t>
            </a:r>
            <a:r>
              <a:rPr lang="zh-CN" altLang="en-US" sz="2000" dirty="0">
                <a:latin typeface="+mn-ea"/>
              </a:rPr>
              <a:t>怎么使用</a:t>
            </a:r>
            <a:r>
              <a:rPr lang="zh-CN" altLang="en-US" sz="2000" dirty="0" smtClean="0">
                <a:latin typeface="+mn-ea"/>
              </a:rPr>
              <a:t>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素材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52"/>
            <a:ext cx="1012309" cy="444971"/>
          </a:xfrm>
          <a:prstGeom prst="rect">
            <a:avLst/>
          </a:prstGeom>
        </p:spPr>
      </p:pic>
      <p:sp>
        <p:nvSpPr>
          <p:cNvPr id="2" name="AutoShape 1" descr="data:image/png;base64,iVBORw0KGgoAAAANSUhEUgAABIkAAAIjCAIAAAAIh9y9AAAABmJLR0QA/wD/AP+gvaeTAAAACXBIWXMAAA7EAAAOxAGVKw4bAAAgAElEQVR4nOzde3wU1d0/8O+Z2Z0gJAiJwkYrCZcgTRSD1BAqtwJSwArSBwTqvbZFrAh9UDG11lvbYJFHlCrye1RaqQJC5WIBq0K5KSFWSJXkQRIwiWLCJSmaBMjuzpzfH7M7mZ2d3Ww2e9/P+5XXQmZnzpwzO5nvnplzYefOnSNGRMQ4EWPEORERI84ZY5xzYoxx4owTJyLmfk/7lxEjIk6cERFnnBFx7lpKREScM0acGOOcM1LXY4yIEydi6ou6nrpjxkndNTFXukxdR/ufuiUjLXfqNqTuwZUhTqSljaKhaCgaioaioWgoGoqGoqFoKBqKFuNFY+fPnycAAAAAAACIKsvbb7/tqliqtTvXv+4aKXEiUmt4pK2ne8P1nvoWc1dYtY1IqxWqK5FaxWXMXSd1pcHbEtG2V9dy1WxdVVxXRrT9MFIrzcQYa6ulavnjKBqKhqKhaCgaioaioWgoGoqGoqFocVE0VldXRwAAAAAAABBVlv9X9v+inQcIVJ+efYZeMfTqy66OdkYAAAAAACDEmENxRDsPEKgT/znxz8p/3jXsrmhnBAAAAAAAQsxyXsZYIHGjV49etf+pjXYuAAAAAAAg9CwOxc7bXw2ij0U7AwAAAAAAED4WmSuGRbXHa/9d+u+G0w3nz52/qOtFGZdmDL5ucFb/rKjkD/RErw/rwCY2+uvi3fc9MiwqGQqZ+rWzMmfTmrq1s2xmb5csZsOLivfzRwo7nnTJYja8zGfKAAAAAAAhUVpaWlZWJsuyYbkoivn5+QUFBe2mYFHI4+v+F0e/KP1n6dixY3v37i1Jkt1uP3ny5M4PdjplZ9+BfYPO6MGttmnNL3888+ZeQScRpcRjiuJVN2tPyZKXhn+aV7d6tM33kpA5svaJtUcGzXpi1qD2FrYH9SkAAAAAiDMHDx7knBPR3LlztYUrVqyQZfnQoUP+62abNm2qq6uzGL7uHyo5NHbs2NTU1BUrVqhL7rjjjh/84Af7SvZl5bT76OyTFa/d9EftN9s7X0weSkREp75sJiKFc8W0bnH6w7kFn+e9/dP7h3ilVnFl2fLr26lzcfKXuKlD2y77cT0REaW+VHrLzZcGvGH7Kv/Ud+8fiFzFP7Ttsh+TdhxUp955K/+BVN1CbRNdfk5/OLfg881E9CPdEeCsg3WzM9WftrskZI6UHaFLxo8f1P5Cb7ZZa/ks7bf66rIw5A8AAAAAIHzUipkppb2aijqxmYWTRxKNpxu7dOny+uuvz547u1taNyJ65Y+v/OQnP2k83WhY0+D0h3OHfb7loZEnjue4F1X+qe82fnzyUKJLf3TLiR+pGSYi+mTFa1No5Im57jU5cSLOyVAa9Vfuf7/knuvNa3N/8ief+Nu2y/+r+aUDt0y9pCMbBoBT6ksHbpl6aVuWDEXwWHj6w7nDPs/7209PuOqllX964MOTL1zf65LrXzp+/RPvvDXkfd3mSmhzGlJn9n1whC4ZP+iSdhcCAAAAACQw7SlXRwmyInv8OGWn00lEKV1T1CVE5HQ6ZadsXFP/c3T5sM/5c1Nqf9Fft7D/3MqJ+WbrK5yIc90S4kRcMV2N/O5XkWVFVoiIlHZXC8lW7f9wrk/WdC+6hR+v/3zLjVf+12DdQXtueIZ+Tf0R4D7bNJYseYl1UX82laiLDmxiXd6avZ5ofXlml5fY7bvrvZe4Vlu9tv7M2tu9UjCkrK5PdGbfn5544k/7znhk4MyRsjM0aPyIS/wuLFnM3GatLVk7i7FZa+uJiOq1/5csZixz9jqidbMzmfa+9/aLtUzW69LRLVmsL4Vrmde23nTreaSp27VnAiWLGWOLS3TbLS7xTMff7gAAAAAAXASFK/ofImKMEREnblhiWFP3c/KdQ4snD/zt5J6+VlAObu+Ts37zSa6c/OiXOX+++VmiZ/f1yflzn/kfnVS4onAi9+50P5wTca4u/+TltpU9EnRtzrnSsHn+n/vkqD/bP/GdW+2HyJX4yXfW98nZ/snJj37p2vzPLx70WPOTl7WU23bq64e7kzXsRVeutoWcE209+6WvpDjXjoCicEUm07pZ0eiXdo26j1+4j18YW0xfD1crUcNu5hduWTODaEZe3YX7+OrRNu8lrgSaZme/VX2/msIta2Z8PdxdPStZ8tLwxy7bf+E+fuE+voR2HfB1Hh354IMzNCh/kL+FJYvZ8KKZa+o455zzBdXDZ68zSanwEc7r1swkUtfUdTkrGs52jVE33l9MRcM9q21+rZudmVm9QN22bs3MouHm9aX6tbNY5uz8/eqKfBntKnHnnA0vc+ec7y8uGm6oNBYNX0DLXKlT0XDGmHt/dWtmdiirAAAAABCfJEkK4i09QSZZ/XFw+yu7/vhFdsniA7/6Irvkib/NVX+0Ja/s+qOD27X1234aP3q/ha68NN3kLfeP60kRyenDl1XcueFXRL+6/ljFnceeHa5upRApitlW3Oz/+gRd/2+ZN2KnsujOYxV3Hqu46flJJ6ct2F/vJz8mKZyc9nt6tOLOYxV3bvgVPTPz3X+51qx68cq/TKsYWFKhJj5WKanyl6xaFs+9mO5a/f/g7/UmOjntSm13vo+ATLKPNqwzX7/FPU7joLteT6P1tbs6WBXQpXDJrCV5M+nrXQfI1Tnt6UGuwRFto2cNIyK6ZMT9Tzxxv8cTsgC6mtWvXVZExfu1ulbhI/uLO5jJNXXucRoL71ozk9ZtCryYum1ts5atmUlFu7wqZ/VrF8xep1uRbLNmFZrkXM36utl/1qUwc80y9W3brAXFRETF+13J2Mbc3LGsAgAAAEBc+t73vicIgvdyQRC+973vBZKCReuX1uq88OXpLxbd9mArb/FeL4V1e+avz7Y6LqRYLjK+1/DldrpxbA8tpbJXVs9Y5nrvwTdun3MNqY97FO5ahavPybQecZwT0ZLZf1nivd+JXFEURV2Fu/5P5Jmgou7ox5Mz1Ld7TF6U896YoxtuGzbnGt8l16WgcCLq9tyiYWoC10zNufG5ypJDyjXX0OntZUuo9/olrreIekye2MNvXz7OdSVV98I9N1C4buHVEyp3lSwYUzk99y9EvdcfnpBvWNOj1ILpjvOz2upJtqw0oibf2TOVdvMoXU3L1jufystqztCwS7IHEz22c/GoQX7H6A+kq1n9rk3raObN2bo1srNndiiX+dltozbasvOJAh8wZObNY3QjPqobV9dToccwkNXV62jmmjHGoSFNck6FY4o9U9DlLTt7JlH+GG20/w5mFQAAAADi0zXXXHPNNdeQZ38z/ZiN7Wpr0+iUHYqinHJU19mPev+cclQriuKUHSZN73pcNtGjReLgn972+ae3fb4zZ7LaJlHh7tqIex1XlUP7IU608K+3ff6px8+6+UREbZto/zckyImo22WZugTTLxlEVPFVg7/Ghx5ZIqLUy9I98sM5V5SGkh0tNL/f4ABaSOraNHqWVJ/ttt3pFqYP+59Pb/v8r72JTs64avX8rQ0+11Q6PIZ+0NbVnCGiwoduWTODika/xLq8NOutM+arBtbVjMizdhVt66qrPRfUV5f5zqHZcq8UAAAAAACIqINVMiLKzMwkIovMXZOjOblTkRWHw2FXWr3XtgoORVac3Kmt36ZnZg5t23l00YRhHmPRu0bF4LJMJHPS/k+kKETEZZmbrKmjPi+TZS57/l/dhHwkTkREXCHiim4X3nRbyQoRcUWXuDs/XOFE/tMx4oo+MzInavnyJL9aV0cx7k6VN77iEJ1+d9PoRduutN3688HuNfWljmDdbKbrWdwls1bfN2v1mbW3vzX7jreIbll7i3HMRbVXmbE9o9nCmDIzO9tkqffTNN/LzVMAAAAAAOiom2++mYgEhcttP2rdzIzD4VBkxWPltp+rfjRg4j+qNv7bsNz19ElWuOx+fOR6Sx2A0XRN/Q8n4q6tbJnd6B/ffql/S0uQE1HLVyd0G/77+HPU7QfX9jTNrXcK6tMts/z0tOUQfX7mpJ90jD/E9SW1dZ9oyJvCvzzRQvf3u8ps8/QJVy/QHQpFdwTUxMNTN2vatEf3TOzAkSJDK0e6ZNbqW9bMoHXvlHt1mwpwVjNbdj55dvKq37XJbCyQjrNl53s+xPJO2bO/V8muIkMrRyLfHcPU5Z7PyEp2FcXWU0AAAAAAiGdqM0hB5orrhxRFUex2e6sZu92uKIpMStv6up+e1z30u27L7nrzwe2NbQu/+vZdIu5OnNSWfjJX1BEtPj9zSltTrQt5JcvVmonMFZmn9+5GdOrjMvWtY6/cdUqXIBHRsrs+KJN17/7yqh/25IrMlbIPrh6qvaX/0WVJ7RVmlp+rbxzww/eqfvDaMUVL/LVjiszLXnvTR7LuNo3uI3PrL2nZXZu3nXItObV9821/6vbMjX3VX8te8zhop7Z/tox6Dc1ty4l2BBSZu2uRgbskezDR+v9U+1tCRLTuju3ukQSPLB79NT193SwbEZ1Zu2S3u6pypno9zbwpz+Y5hr7aqyzfrKuZYWHhXWtmUtFw9/iI9WsXmA7TSEQmtS3/CscUExUtc5XANOV1sxe4C1iyeHgRFS9Qh+7Qj79vm7WgmNbNztSGcKxfu7bEvVw/1qKawn5tzBAAAAAAgOCpFbMVK1ZYlLb2crIiKw67w+6we2/gUNqem5kl2HP8TQfHf7Gq8N1rftO2cN4rs+7M4+pgg+R6mkRElHf7sHmFB8a9X0Xj+7/3u+suUdTxM1zvamR1GjR1j3lj33v6nQn3rHmeiKjXn1/pRT9rcSXIiahb8StpqwvWvKdued+wg7f3lRVORGe+bqHxtt6GbB/eee3PThHRoklblK03DdWem7kPRVt+en6vuCRjYOGBa15Ux4/v9eeSsbLCe9u6eWyio+hKSkR5t896z/bOhElrFrkW9PpzydjBpB2KWbNfX3tNgXvj8f3fK7nuEneyHkeAiGQyPfh+FD40tvixncO7vEQz8upWj7aZLSFKW1N9XXX2S0zd5umx/CH1idcls0b9h3V5SV0883XvBo1qr7JZZl3NDAuJbLPW1hFlDmdFRERUvL9uDWXO9pHtR/YXFw0fzopo5po63TD6vkr5SN2asszZmetm+0h55pq6BdWZzFXA4v3cvF5V+Aivy56lZXHmmrq1+uWZbLaWHG83UwAAAAAAgZg7d+6KFSvmzp3LPjnzibronKNp2drHfj79rmZHo/cGqdb0/93w5wWznu5qTYtsVjvps9Xr3rRNKL6hZ6R2+MWq7x++7J2bfpgRgrTOvP/OD/dm/uOp77mqOanW1LUfrf3txN+GIG23A5vY6KY11bcHU9c4svaJtUcGzXpi1qD2FpqpXzsrc3a+r3oSAAAAAEBc0sZp/M53vnPTTTcFvolFG16Cc35pj94r33rN1wa90m3qPMidzm0EffHxiq6jN/dQOtoYMHjaOI0hSKttQEt32hErRiAC7GrmQ/2uTeuoeAEqZgAAAACQUPr3719TU+N0OgsLA/2uq47raNGGl2BMmPKD2y44zpnWvgQmdLF2ZUwI13AUYdL3jj19yTUyZIRwOvfo1LcepUtf3fODq4JOpeFfv5l2/H0iGktcO+YxdvAHzXriicAWEhGVLGbLsrUGiiWLM2evm7lmGapmAAAAAJBYJkyYENyGbc/NBEHsJl18kTWVk8nDGUZMYKIgiHH23Czysm/flX27+t/OHKueQ5/aNfQpQzqmH028KHyEL1jM3H2+/PT6AgAAAABIRmz/qf0x1lIOzDHGHK2OYyeO3TXsrmjnBQAAAAAAQszy3ifvRTsPEKg+PfsMvWJotHMBAAAAAAChx5xOZ7TzAAAAAAAAkOwsnxz8hIgYJ85c05CR9h8VY8Q5I+bR2YmRayvX+oyIq2vqtmfEOOPqiuSRetsmhn2R5/qMMU5EnOvWY4y5WmEyZtYFS80qY+7coWgoGoqGoqFoKBqKhqKhaCgaioaixXzR2DfffEMAAAAAAAAQVZbmpiZ3NdFVWVTriaq2xURqZZPIs1qpX09dh2ljizAiaqtHaqmQV4W3jcebxi28K8Fe/9Fvz9qyiqKhaCgaioaioWgoGoqGoqFoKBqKFtNFExQi4pw455yIE3GuuP/PSZ1ImXPirnWI1PU5J3VmZDWfrtK5N3cVldwpqku0PbiXa1u6lpF7X0TqzhRXMor6hnZ4tT241qa2J5MK5+TKPUfRUDQUDUVD0VA0FA1FQ9FQNBQNRYuXorGvvvrS/S5pLTWJ3PVMxoiTZ62xrcrIuKsayblXtc+1YluDTo96pqGa6WrDqd/enYK+wuteql/oWc8lfboeq6FoKBqKhqKhaCgaioaioWgoGoqGosVw0SwffVRCAAAAAAAAEFWspaUl2nkAAAAAAABIdkK0MwAAAAAAAAComwEAAAAAAMQA1M0AAAAAAACiD3UzAAAAAACA6EPdDAAAAAAAIPpQNwMAAAAAAIg+1M0AAAAAAACiD3UzAAAAAACA6EPdDAAAAAAAIPpQNwMAAAAAAIg+1M0AAAAAAACizxLtDAAAAAAA+NNib/p75Zr9X35w3nku2nkJpYssXYdfMX5m3i/8rCPL8tmzZ5ubmznnEctYmDDGUlNTMzIyop2R2IW6GQAAAADEtL8ffbPkzI6+V2WJosAY45wnxqssKyVVH9BhPvOqOb7KfvbsWYfD0b9/f1EUI3nMw0GW5a+++qqhoQHVM19YS0tLtPMAAAAAAODTgndvycq9wmKJ+8qJN6dTrqn4ctnEt3ytUFNT069fvwSomKlkWT5+/HhWVla0MxKj8NzMRFPNgZ3rN28uK6uqbXYtktIH9ElP7ZM/buSkghE5mSkh2EtrU5Nd+0VKS/NOs/01QrSjYDmdzjNnznzzzTeKooQsUQBIRIIgXHzxxTabLdoZAYC4dN55ThQEzjlxIkaJ9CoKgv+GmpzzhKmYEZEoignQODN8UDfz0FqzfemTS9+tshvfsDdWVTVSVVXZzg1EBY9vfHac+0lsU82BndsP1WUOmTR2WFZawHtq2P7otOJS7dfpK/Y8kGdYpXzljXM3aL/lLlz38tTMDpXGbEcFRRufnRSqp8hnzpw5f/583759LRacSADgj9PpPHHiRH19PapnABAczjnnnBFLvNcAix8LjTBD8hruUyWu4St1m7q9f3jo0Xdr211PGmBzV25ay1+YO3dDLRHRm2+un77i1QfyQvdUylOqJIUp5eB98803/fr1S0lJEQQM+AkA/lgslu985zvHjx9H3QwAgqNwhYhxSsjXdqgPmhLpFXxB3cyltfyFgCpmRDRxyADX/xr2rdrQtknthlX7bm17oObRlDC0bQljhaIoKSkpkiShbgYA/qktn9H+GQCCxhXOiTOixHsNqPgx8LwLz80iAHUzVeWG4g3eFTMpfUBufn6ujeorymqbyV5fVdtMBXkDtFqWse2j7veGnU+212gxEQiCgIoZALQL1woA6CSFc0akECXea7tioUIVwtewnyvxDHUzIqLWQ5tXedbMpAETFxbNm5Rj7EDW2lDXnKp118rIH5lLpRXuX3NH5mM8UAAAAIDQ41zhnIhR4r0GQlEUxlhivIb5TIlvqJsRUWvZji0eT8D6TH9+hXnPsZQMjzEaM6cueVVauXx9RXNqn6lzFgYzVgcAAAAAtIcrnIhIfeiSeK9+Rf1JF56bRQzqZkRUdehd/a+26UVzAh7SIy1n0oMvTApDpsKstampubG21p4+oE9mAvaEAwAAgMTCOQ+4AiCfP32+1UGck7X7Rd1SRcYY587WuvPnrRf1vNQS9cqJ4TWQ4sfC8y48N4sA1M2IGmo9xsyXRowLuGZWs/mBJze750Cj1KmPvzA1i1rrKsvKynZsLtOv+W7xT8vUgRYH3L3k1yODbvtYvv6nS7drv3mm1bD3Dw+tqjLkxqCxct8bO1atKm3UTXmWXnD340W3DkF7TACIXeUvjNLNKqIKZlKQ8hdGzd0Q0tlEOrBfz0Xx3A85VB9HiHIS9l0byyul505c+PiDIzOjd0Ylo8C/+nft8qsHRg/JsBIRnT9XXnr82Q8cCmM/XzhpZC/H/207/ExJtCsnhtd2y96Byt7Xu5994tlt5Y12KT130r2/mX9jH4kzVr7s+jnrhz26eemkSzpVjQxNOmE/V+IZ6mZE9ZWl+l9HDOkT8KbNNWVVVW2/1jQTNWx/dGZxqfeate4V05u93iSqWP/yy3uN+aowWZHqqnR7NKTV3Kh/s8ZsR1UbllYZFtkbS1fOn3moaPWzk0LXJlNuOLK3pPz0OYVIsF58ef71hdndQpY4nSrZUkKFUwp7+dv/hx8fOd3kUIhI6HppznXfH9xL0m14omRLZY8pYwbRkR3rT1w+Y9wgbVOvBR3cNQCETbx/A+5c/lvrDm1Y3zjxgXGxcgQ6WJyYy39HtZW36dAL98x/9KGs1X+d4XULFMKHc64onDFq73XWbQOGZPD/23p48fHexfMuzRvdb9b7R95UFGKkdvHickDpRO41wOIH8Fr91sJfb8r89fp9kzPLV0yf84f/zszZcFuOuzbU+eHvQ5MO+IG6GbU2e462mJ7eNgBIa+WOVTsqTTbKGXf3uJwQNgWs2PmmaU0sYuylxU9uzg9qdmsz1R/uKpdzxk0d3EOSv60u2fXxrk963Di0R2gSb9+p0q27v+6Sc93EsZd3k+QL9eUfluzeqUyemN+rcMoUdZWmllY5YvkBAOi08pUz528oKJoY7XwEK0z5z3tgz54HQpxmu9KGjBtBGzaU1zahbhZJ7soMtfPau0+6SHSu4eNvnI7WR35dQ4wR58TYy8VbnmtNuejiDJExUhS5pe68g5O1uyResLc6pG6ZkpXJ574635oidZPklmaZczHt8otE417UdVzp2E81t3humyLJrT63NX9tV6BPpRrLS2qJhmXaOKe8uev33ut+N++BvXvnq8+sOvXcLDTphP9kiWOom1FzY73+14Ic3byozVXb33zT+yEYUUHWjJDWzSJKSh/QJ51cUwK0qdhcWjPVuxVkME6dOqukDczrIRGR2D27MK96U/nRU0MLelHLsT07yk62KiR0vWzomOuzuxGR/UTpro+//MahEAkpvfPHjerfjU6VbCn5tht909iafvXUMT3K3v2w5pxiTetXeMNQm0hERBeO79qy+3QrCV2zrp9Y4FpIRETysYov6YqRE/LVZ1tiF9vgMdc6PjzbQtSiPvXqd3zLZ41Ejeu3nB090HcpdI/IPB6X2Y/v2rT7tIOsF/crHDdUv2sAiLzKN267Z2XtiMe3/mFc8/YHZxaXFRStfnZS4wuj5m7Inz6nT8UbWyrs6WPnPV80Ncvrqt1Uvnnp8lX7KhrtqblT5i2co47OW65uO13asqF07O+3/rqgcfvy4uVbKppT+4y4u6hoRp5xCN/OaK0xSbzh0BvFT64qbbSTlF4wZ8nvZ6TvfHDuBiIqLZ42akfRxrsrp2nt6Bq2PzituFRtIBlQzuv2Pvvk0ncrGu26hnkhpObhJ0XDqlauKm1OLZiz5Pczcpq3e+T/2bHN3hkzZH7qoRtNP0Gz1dxPtEyLZnqEO6fp0I59JI0dl++VlPkZRa2V6x99aGVpo5Q75dbc2pUbyuK5QWv0qP3NiFg7r3aHk4i6jnj4KvuGgy8esnbtkqK++4tFU0b3dlT8vaz4Q+7MvuQPt3+vb1cix4Xqb8XsDOuJjz9+5G3XOl8dc/bsf1E3opYva1946WSF51706UyYM+72/h7bnjqh9Lg8RSL6zxfHXnqp8YglgDwHWPz2X62paUS0vmie7dk/3JKX1vbu4RdG3ru+oGjT0skZnLdWvvXrB1eWNkq5U2/Nq1m5vmzGy3sfyFPXyb+1aFil64/32T/ckpPiuRd9OoGsj+dmHYbZZkItY+zjW7du3br11YX5+sVTlmx1eXxsNJtzjHh83fsfbHrttddee+2v29YtLNC/V7W3qiE0e+mVbUv55rOtO0rKjp349oIs9h/zX1MKehGd/WTXwbO9rrvpxzOmFmY0fPzhpxeI6MTHH38pDrrhxzNmTP2+jU6Wl59SE2k9Zx089cdTR+acLin50po3+cc/vIKOf1p+wfVuw7fpo6bOmPp9m1zzSdlZ/d6rv2yw2vp5NDoU+wwdNbhtSa/CKVenU/rVM4Jqm9h6+mza96fOmDr6CqW6pORExxMAgCCVFk8b1ebB7Q1ERDnTi37Sh/atXLV989KlpVLBwoVa++yyCpr6/LY96+YN2Ln0nuWHWg3JVb4xd+7S+pG/37hnz9YlI6uK75n7RltDibLanIUf7Nnz65G0t/ie4tLc32/ds+fVGfblcx/aXBe6EjWZJd60Y+n8lTRn9Z49e1bPSS9d/uiGyoxJz66YTkQFRRv3tNeO0H/OG3YsfXRL860r9uzZ8/zExi2PPhl8cUw/Dlcequxjn9208fdjG0uXr9zXQJ75l3wfUi3zaq3H1ydoWE1lWjTTI9zZ8t44f0N97vSpucaqmY8zqvXQ8rnLSwfMW7dn25JxDaVlZolDALiicB7Aa8Pfj563E1HXi8fe8YPXF2UP737B9W5bOin3T+/bt6uzavtn89e3SN2tRESkrWPtaT39u2eq/vUtdbsic8pQr73o8+PStm0Pdva5Rw6vrXX27Nv/57OlgPIcsmOUVjDj1j5EzWXL7508ad5fD5l9r2s9tPze5aUD5r21d/uz4xoPGE7Iskr7uKWbN/1hXGPp8pf3tv+9sKPrQ3tQNzMqq6lvfyV/UtLS0tLS0tIlSb9USk1zi+rjNptNNwlA5sQZU/RvlpZ3suyaXgUTR1/TSzxbW/bRP955+29bdh1pkIlOHT1xLn3gdX26iCRdXph3adPXRy4QXX79zf81blB3kUi6PKNb2xyMQo/LsyVRkprqzzp6ZA/qJnYfOnHGhMFdXO9m9B/cQyLp8pxeKbLDo1mqQ1a6dXfXuY7sWJLChjoAACAASURBVO+ypeSUj9w2frZe57PGdgqXcnn+0F4SSb2G5tqo4YSvVAEg5AqKNu5p466jpOTdvXC6rX5D8dJS0tfMiPKnjs1JIcocMamA7Fv2eva2bT2weWUtTbl7el4aUVre9LunUO3KzQfcX/8HjMzNJCJqKtux004jxg1JI8ocMa6AKjaX1gSZf31l5sHtDb4STxv3h/fXzZFKX37214+uqiKqb7C3n3abdnJuJ6LalQ89+MJ2mrp6z55OtGU3/zjUt8aNyCRKyx1SYBJa/B1Sd+ZdfH2ChtVcTIoWyo+vrbzvry4qqHpz/syXy/Xv+zyjqvZusVPBpBGZRGlDps4YEOT+gXOuKEoAr+Vv/ft/9n572kFE1M32nfvmDxrXg3NF4e5kuNIrK4PoXPPuXS2nyyr/9bXsese1jqO67OuahjMVpxxE1h5ZxvR16Wi1s7ZtK//1xb+V5i3/am4h6nVZ74DyHEjZAyPlznl1ddHEARJRc9nKB25ZuO1r7n7g6Eqncs9mOxVMGmHjPDV/yowBuuSJqGDcCBvnqd/NLyAqLa/z3oM+P4GsbyZEZ0RiQptGyujTh6it3aLdrouBUrptwAD1KtpYW9XYoejYIWatG8yGwQqxlAF5BbRF12gzdCWUeg0s7DWQiOQL9cdKS/+9tyTt5hyFqPGzt9d/pu2/y7dEXeRvT3z2WeXZlpazTecclOIeM8TaRb0jaXfIKd28uoa53zUhEF1oOUvUg4ho0LgZg8jVJtGX9KuNY4G0Uzj3LY0uokChu9kFAMFKGTJpRp8Ny2upYFKB/iu7ROpNsgxbH6LS2toG0l1o1QbtUqrrflVKqkRE9Y3upt7pUioREdmbm4low9xRbddj05GWAuE1eEaDaeINOx6c+WTZgOkL582blGO/falZy3o//Od86tg587ZXLC8r3VBcuqE4NX/e80tmRLiJvr9D6s68i69P0LCaKsOkaOkh/PjapGRNunVKcemGqtoGahs+zNcZ1dBYS0R9bOonnyqld3r/yUrhnBEpRAG8/vud8gf2dp80ud9/5V/UreulN4ytek87BzjnI7r0JKJvL3ygcGJ01qEQiR51Bt3/Xcv16ftaR798/4X//Ji6de8ykfj2dvMcUilZk3792ti7D6168qE3K0qXbi6fdK/+K2ZDLU7ImIa6GVFq1gCittupZbU1NMTV6ypt2IOvDSMicjXoj0b2Iqm2voGo800uL5S9+0697aaJ+V2ISOxiGzhq4JfrTzQRCWS9bNjN13sMhCkf2/t+2QVb/8v65+TbGj7ZVm1MTbKKrWfPEgXc+rDPpRf/+8ujZ6kgFGN9uK6YF2SFRONCarrgoK4h2AkAdE7d9pXLayVJsu8rXr634AmtoZvddcOpob6WiPr0ySBqe4STmm4jIntzK1EKucaFkmw2r+/8ElH4xrs3S7xh+6pSO02f98CkPKqrbfeWWbPd18N+HznPmfHCthlNNeWlpW+sWr5v+aMb8t+6NSfYAgTFPGPlJmv6/QS9pHgXbYXNdF8hkpqqbyHj64zKkPoQldbWN1Behr/PC9rDFc6JE7F2Xltbv2l0WtK7Ksq2vx6UuxXcnWNlTOGKNsqgwve0np1C3bpbxnDln7y1myC4luvXUbRor3DFYy/u7ChcoTTjtlxxnOdKCi+w9CCiptZtitJ+ntsve0efNUm2/Dm/+++qHy8utXOuHjc1GZ5xRR+i0tq6Mzw3g6iptdH9hm4dTrrnY54Z0a8TwPrQYWjTSGSz5ep/rdpbkbStZT3DTNC6DOqX3nJsV8mxs3Yisp899uHRxq49bNQr2yZ8XVZSe0Em+dvqPVv+tuuYTA0N31LaZVdfPTg77WxZdSN53UDqYethPVt9pIVajrz3N98NE3W7H5yfRV/ueu+TWnX/LSc+3VXyZavUxVA4x4UWv+lIVrH11LETdrKf/bSy3qEtbz1RfuRbmewnSspPW23ZGE0fIMrqti8tLpUKil59/id97DufXLq3yf1O2RvrDzUR1e3bXkq26eM825Kl5E/6SR/asmpDeRNRU/mGVVuoz91ThxgfIWUUTB0r0b4dh5qI6rY/OGrULS+UGzuuBc00cSk1lYjq6xuotXz9G1pfkPScfKLG5mYi1z3F2sraVqKa0u3GmVH85rzyjdtGjXpwc3NW3rgZd08dQNQnPTK3zdvy34FD6vcTNDIrWpg+voYdm7d4DQbi84waMHKKRKXb99URNR3avN7H5wXtUrjCefuv11yz6n+nv7P0mkmpXzeJYv+eViL76Squ6yfGFX6qupGoa/fRhS0XDRpUeIXoXq5fp63yYdjL2fMKkfXSy+WmHlfkG7eVrhyZO1RsmTT04lSiEzWnAspzqA5R097iG0aPdvWqbKqtqiVpbL5xaqgBI6ZIVPquekJu2YATMsbguZl3w77SN96tnBThm4gxQj9/QGd0GThmjLK3pOz9zQdJneDsujFDexDR0DHXfLjr43fePkBkvTircEx/kSgv79IdZf94+3OyXnzFoCu6fvbtWZls+tQuLyy84t0Pt63/TOiadf11gVSFehVMvKH6k48/27H5gDq/WfoV1/1waHZ3aqvY2S69+Mjn27Zc8DNOY4/8of1Ol3y0eT2l9M66NEWryKVkdKnd+fZnDiGl9zVjhqJqBhA5pcXTRhXrfp++Ys8D6duXLi2lgqKF47IyRyycvnP+hieXjtv4RDoRUf7UvKpHJ88vsw+YWLRkTp6h2pWSd++KFZlLlz86bWUjpedOLFo9b5LJULVpI4teLVpe/OiNo5ql9Nwpjz//gDGhTjBPfM7vJ9Y++eS08em5E2dMyV25payihvKy8qeOTS9efvuo7fNWvzalaN6O+cvn37izYM68cQVUYdqswzzxW5csaVi+/J5RS5sptc+IOc8vDHrGNbOPw/fTqUx9/gM9pP4/QYMc06KF7uPTlze1z4h5K4pGesZMX2dUypB5K+bVP7R85vhVBXfPGZFPb2I4kKC4uiox8v96sPzFPoN/XpBx1xMz7iKi8xfKd1f+vpQT8bb5zZT/LFtfd9kdmYOmT1h1/lx5o+Py3lZinCv6dbg68xhjasWrbS9v/OPkNXdk9i0YtfXq5kOnnHS5xb0OEdlPNKXe98yEbqScqvrqz2vOcgogzwEWv93h6VNH/Pcrj0iL/98do//HTlJ67sRHXrl/RFrbvGRERFzKv/+l++sf/tOsG/5ccNcvtBPSYx3ua7++1ulYPgP7wJMUa2nx/+wgKdRtvnfmUv38YqkjFq543GO4ZUObRlenAUOXMH1cMmxgDFntvE1k7G9mukfbnFd1TVFM0/S/o0MvjJrfltyAhatf68gg+v/3f/939dVXS1JIHrYBQIKz2+2fffbZd7/73YjsrfyFUW1Dq0McStRPsGH7g9OK7UXrXpgU2rkLEt6cv/8oo3cIn/HKLfUXZMnaPV0imnTf8HsGssMbP3pid6fSvO+R0WNt9sMb93c4nYaTjSt/9Hdf71ZXV/fpY3z6FSKN7z7848X2R9Yum2hrf+WQqa2tzc7OjuAO4wnaNBIRZY6dMcJjQfO+pbff+NMnXt5+4NChQ4cOHdqxedWO2k7toqIi2IGh/Knf25Zsa11Feft5rK+q0Vr7UN32N7bo38y1RfIPEwAAIAk07Hhw1KhRt7xcTkRNFYdKSRrQBxWzIHCuKIoSmlfb08/P3P7atBennm+yWL7bWyKyn/q0sylrXa46vG1gxQ9gfrNAXht2PDxmzJiZKyuIeFN5WSlZ+19hC2H6mN+sc9CmkYiI0sbNWbh+n8ejM7JX7XyzeOebwSap9gnWVCy/ffwbA/qkEw24e8mvRwZ9F9AwcEnF0tsnrx9gkwIeRnLf0ttvXJraZ4BN8pp7mkYMyY3X6bQBAABiVMa4hb8/9OTSDXNHvUmUmjul6NU5mHc6GIrCGSNFoRC8fv3C9kt+Nynjih9M/McPiBznD++qWn6msym7m0AqnDq4bbtCWTVKH/urp8ue+p8N941ZQ9TtuzcteuUXuZGsmKF65h/qZi5ZU3+/pHL+Q1s693RMJyV32FjaslO3xN5YVdVIlN6p0XuzcsfZqEo/TFVzbVVHu3GabiJNmToiNL3NAACiLu+BPXseiHYmoBMS6hPMHPngyyMfjHYu4h7naocwForXk/8s+8U/OSfGSPfauTSff3rHC67UOrhtgMVvtx9XgK+2Ef/94vW/0i8hCk3KAb6G+1SJa2jTqMkY9qB7tr72pOYPG2AytYqntJFzigpC3xMrZ/rj0323OZb8jrTop7Vy6oiiu4fhqRkAAADEJnV254R8bb/sEaw4ReA1AmdL/MJzM72UrEm/fm3SnPLt69dvfndfhbGRoJQ+oGDsjFtnjM3LdNVi0nNGDBigPcSy5Xh2Us2c9Ow62/rlK1ftrGh7VpaaqtbqUtPds1oTUWqWWVUvU7cGpbvXSMl7YMWrOSuXLt+iS5Wk9NwRt86ZMyW3ftXc5aW6NHXTZ+fe/fyDubWbVy1f9a6+bKm5U+YtnDMpBw/NAAAAIFZxzjnnTK2oJNZrIBRFYYwlxmt4T5Q4h3Ea/WhtamqrwUhpacE/VnKn1KlEfKYaVLqhyBLGaQSAwEV2nEYASChz/v6jbt27EiPXXM2J9dry7Tn/4zRefvnlsfC8K1SvJ06cwDiNvuC5mR8pIatJhS6lkKUaiiwJguB0OlE3A4BAOJ1OQUBDegAIkvu5GUu81wCLnzCv4AfCJATv4osvrqmpsdsDGSASAJKa3W6vqanp2bNntDMCAPFK4QrxBH1tTyxUqFA9iww8N4Pg2Wy2+vr68vJyJZDxXwEgiQmC0LNnz169ekU7IwAQr7jCOXEiSrzXgIofAxUqVMwiAHUz6BSbzWbDjNUAAAAQTl0sXWW5lSViu2iuKF0sXf2swBiTZVkURR7tfmIheZVlGcOB+JGApzgAAAAAJJLvf2ecwy7LTplzrihKwrzKTtlhl8f1neKn7KmpqY2NjbIsU7Sfd3X+VZblxsbG7t27h+rESDwYpxEAAAAAYt26wys/+mrHBee5aGcklLpYuo7rO2XKlbf5X62hoaG5uTkBGgQyxrp3746+x36gbgYAAAAAABB9aNMIAAAAAAAQfaibAQAAAAAARB/qZgAAAAAAANGHuhkAAAAAAED0oW4GAAAAAAAQfaibAQAAAAAARB/qZgAAAAAAANGHuhkAAAAAAED0oW4GAAAAAAAQfaibAQAAAAAARB/qZgAAAAAAANFnOXv2bLTzAAAAAAAAkOxYdnbfaOchWVitVkFg3sudTlmW5VDtRRRFi0X0Xq4o3OFwhGovgZAkiZkUt2NkWXE6naHITqJhgR1czrm6siRZicjhcCqKEt6c+dXRs4JzstvtYcsOAAQE8SsIiF++IH4B+IG6WUT5+sNubQ3ZX29KiuS9MFoXCMZYu5dgQRBE0aNtLeekxrPoXoVjnOkH7U37csAYs1qtjMVTeENgA4gdiF/eEL+Cg/gF4Icl2hlILg6HQ739YyBJUkj+hiXJ/HoX4TuOGs65et/LD0VROPe4V8o5R1QLRLt3rK1WqygKRBan08k5t9vtkiRZrZYQfpcKgpqNdsMbAhtATEH88ob4FTTELwBfMBZIRHHO7XaTMMOYz7AUOF/XC7vd0W6AiS5Zlh0ONPzosHY/VofDoShcFAWLxXUXJkYa2Njtdv95R2ADiDWIX6YQv4KD+AXgC+pmkRam8Ba/gU2lKIrd7oiHnMY0q5u2RAtv+oWxwE94Q2ADiE2IX6YQv0IC8QtAhbpZFHDOTW+zMUbBXYDUdtjeHA5nXAQ2ldpoIX7yG4sYY4LADF32HQ6HLCum/fijy/TjRmADiGWIX6YQvzoP8QtAhbpZdCiK4nSatLQWBNbR8OZn+Kx4bPVut9vjMdsxLoQDqYWWIbwhsAHEPsQvXxC/wgHxC5INxgKJGvVy4z1esCAwi8USYLtqi8USgXGNIyx+cx4t3t9v1FGw4iJUaF2r4yK3CYMxFkcPJSDWIH75Er85jxbEL+iohI9feG4WTbIsy7LJPTZ951c/LBaLYfRed7IKwgPEEbvdrigcgS1iRNFkCimADkH8AiDEr4hLhviVXM/NGGOCi+smjaJwRVEURYlWFdzpdBKZhChRFDgX/YQoURR9BbYYGcsIIkZRFM4ZEWmnhOl3plgWrWGyk5AoiqLo79oCsQnxCxIS4hcELkniVxLVzUzbtQsCEwSRSFQUHq2/LqfTyZhJ3tTmIqanoCiK3o1JiEhROAJbEtJOEkFwDXeG0wBMqZcODPkddxC/IFEhfkGAkid+JUWbRkEQUlIk/+P8CAJLSZEEIToHRB0o1nu5xSIyrxGsGGO+Ahtu3gCAL9p3YgxXEEcQvwAAkip+JX7dTBAEqzXQx4NWqyWK4c27WYosmzRW4Zx7P/HnHE/VgZxOp9Mpmw6hBklOC2xx114omSF+QfJA/AJfki1+xXebRrX9vXpnjnPu3eyeMeYd2NQ2+pxzd/N9jxt7VqvFe77LdncUEtqAPyo/Le8NrfwxQBBoJ6d6Zmq/RjlbEBv0rcjQXihGIH6pvyJ+AeIX+JGE8Ste62aMMbMJK0XOyel0ak88DXOteLeaUBs6G5ryW61WLVQIgmCxWEx35HAYQ2DnaeGt3Zb3Wit/BDbwNUcQzg0g10XMFdhM255BhCF+IX6BBvEL/EjO+BWXbRotFoskeQc2IiLGyGq1qAP4CoKgX8dPc3ZDc3nGSG0ZYrFYrFbvwOZaR5KsgYwU3FHqeKyBNPBQs42LFwD4YmgUp3ZMUn+i1f4tySF+qRC/AMC/pI1f8ffczNekKHqiKDDmccex3ebsDodD3x5DHabTf/drcg35Gug8m4ELvOV9srXRT4axU4Mgy7KitHOuQhLy01vJ4XAmQ4/qWIP4FdyaiQHxyxTiF5hK5vgVZ3Uzxph3YFNvGRrikOHXQC6IsixrT05No5rpjkRRkOUEn6E8RqhfaxDbvAV+kVIUxW5Pru9DyUxRlNZW13MJfcMhp1NO7MAWmxC/khnily+IX2AqmeNXnNXNDO3vDb2Nfc2aQh2PbQZOp6xPwXDvU9++H8IkkPvNySbwZ/r6NfE9LDnpAxu+IEYF4lfSQvzyhvgFgUu2+BVPdTPGPOZK8R4GSv3AfMWnoHmfCoZhphgjxnDrMYwQ2EyJooDDAoHQehYlSWCLQYhfSQvxyxTiFwQoCeNXPNXNDHdZTFvJy7IsiqJp7+fgcG5+z9LpdIqipM9bkpwxwdEP4qwoSoeeRyOwmdKe9QO0S/0LSp7AFoMQv+IX4lfIIX5B4JIwfsVT3Ux/19HPSJqKogR3KWRmIdHPVVhRuPaY1XRbIHevdP3hUT8ddZDldm/WIrABdJJaK0iqwBaDEL/iEeIXQHQlZ/xKlquGKLbfUCSxR+SMCqvVarGY3wYWBCZJVv+fCwIbQOdZLJZkC2wJBvErKhC/AKIuOeNXPF049Peo/NznMw1RgTTiN13H747a3kJjfW++JpTUs1hEX+ENgQ2g8xhjiqIkW2CLQYhf8QXxCyDqkjZ+xdO1Q988gzHzW4mG/tZ6hjGyAnxXEMxTNOw94Qf07CiLxeId2Dgn7+8AFovofYT9BDbmKUT5BUhYIZ/ACoKA+BVHEL8AYkRyxq946m/GOeectKuZxSJyzj0DHpMk45Sd2vqCwCRJcjgchnuEjDGr1aq/SOq3IiJJstrtHlsJgqC/Sck57jsaGSKT4ZG04ZakYRBn/3ccDR+xSlF4ct5cAfAPl6YYgfgVRxC/AGJB0l6aWHZ232jnoQO8pwnnnBRF4ZwLguA1X6fidDpTUiTPNNo2cQ++ZNxLa6vd+/KqXj1NN0n4Gco7yjBRj+nxMYQ37dtDJ5uCBNhFGwAgwhC/4gLiFwBEVzw9NyPX8LVcf01kzHiLS8W560mo3e4w3KnytYlKnXXe6XQKgqSPYYLABMGkFYoa8zpckoSmbzDj6/g4HA791w51EOfOt9FXu2h7zx0EALHDu8qRDL29Eb/iAuIXAPgRgfgVT/3NVA6Hw88AxCrOSWtjwDm32x2B3IfinPRtP+x2e7tbKQp3OBztJ51k9N8J/AR+/eFljIWw87QoCpJk/OMBgFijKFyWFVlWkuRZAeJX7EP8AoBAhC9+iT169AxtihGgXi59DRksy4p3vJFlmTHmZ9ilILZyOmXc3DKlbxCiKNzXWavN5qn7NWR5YIwEQcAtYYAYpF0i1AZjaiO96GYpYhC/YhziFwD4EYH4FWdtGjWyLCuKIoqidkFUW+HLsuzrGDmdTqeTBLVdP2OMMc652hvbzxXQ6XTKMuvQjkDfGT3AQZzVQypJUgjDmyAwi8WC7x8AEFMQv2IZ4hcARFec1c3UGGN6I1BthW9oVKDGIf3VzX8kI9fguf5ugBl2hBGWvCmKoh0fURRMg4vhtrH6RcFut4c2vPnaOwDEArWOEe1cRAjiV1xA/AKAQIQvfsVNm0ZBEKxWqygKHZoShDH15pNIAYzFKYqiJFmFju2B1JGvRFFU72J2YMuEpv+SIYqiIfZ7j1emff+QZVkUxZA2DmFoGQIQU7Q2IaIoWCxigJfo+IX4FV8QvwDAlwjEr/h4bmYY0zYI6uHzc+g6eTFljKxWSzIMNRYIRVE8m4VQSooky4o2iLPhzrHT6XHQ/N99lGWPQOW/Gwb57tcBAFGn9aJO4C+giF/xBfELAAIRvvgVB3Uzw0SZnRHCu1mmvKcTTVoOh3HoZ+8WOypF4d5fCPyEN+/2996zr3q+m1ztpgDiSMJ3fEL8ikeIXwDQrvDFL1fdzM+ArYb27pFnsRgn61Q7UnuvGcIoaOB0+tyjoQGDxWLRhj9OZurQz4bwZrYa+RrEOfC2+5xz71Cqh9gGkMAQv/xD/OooxC8AiAzT+OUKG367Dof5Zp1fhm7N/udjCVNgU1NubTVp7CHLsizLVqtVa5aAoW81nPPW1nZad/j/2tSh8CbLiq/pZaJ7DkMkqUPYkftD17+S2ZlguLw4nU7ta5BhwiLvb0famup/DK/4OhUI7WrZmcOF+OUf4lcQEL8g8hC/4kv44lest2kUxbZw5eceFRFZrcbbTp2ZD44xZrhQWq1WX3t3OBz6S7AoiohtGv2YVwaB9G0IPLz52RFiW4JhJkKQrCAwSbK2ttqJKCXFeCvLexe6vfrbPeeuUKcXguwmBItFJBKJKCE7OyF+xTvELwg5xK+EEb74Fet1M/0566fkhg61nFPnG2Y4naS/qqqTyvg6KWVZ1u564koaWgGGN1wvkoR31AktQyO0zlN7jBjinxpBwemU9fdrEwziFyB+gR7iVyIJX/yK9SGA9Fc0P4XX354kCkFgM03HsBc9fd4Q2kLObrcjckFkqNP7RjsXyUJxS8jvpohfQIhfEEGIX5EUvvgV68/NAqQ/Fw1j1HaSvhU4zvgoCvm0npDA1GYYpGs3b7i5ZbiSMsZEUVT/0vXnmDqIgvfK+v9or7r/hKlYkJgQvxIe4hcEDvELEqRuphfa+mtC3s2NU3a73btXBiQ5fWv4oG9fcc6dTqeieEwp63A4TTve+AqQBupUSKHtUZB4BEFA73M9xK9EhfgF3hC/4lr44leC1M0CbDoSBDT2iCl+OtNDEgptq3dDJOvkiAicGyc+CndPg3ikdXNKyLFAAoT4lSQQv0AP8SvehS9+JUjdDAAA4o429Rae8AAAQBwJX/xC3QwguahDAiTkMwqLxdKhthdqU5BYSDxpJeooIAAQDohfGsSvqAtf/OpY3czPM03/s2oCQCwQRVF7Cp9g4c0w1WZgGJElkAgU1sQhMhC/AOIa4pcnxK+EFU/PzSwWi74XY9RPGv19CPSUhNinD2zqfxIpvDmdTlnu8J9hgDe9wpp4MhNFUT1KCf8ADfELoDMQv7whfkVX+OJXrNfNOG/rweyeAo+IqHO9HEPDMGGoBuczxIXEC29hjSUIVOGg3c11OhPqVFQhfgGECeJX7CSetMIXv2K9bqYoSscfxXrQz5Lu51ZlgKsFopPD4wCEnL6NvnbrkRIuvImi2KFJnMLaXl9RlIQ5sOHja6DnxID4BdB5iF+mEL+iLnzxK8HrZowx/eZ+TmP9arLMOnOPAbENYop3G/2EDG/6YgYsjO31BSFBDmxYJfbdXMQvgE5C/PIN8SvKwhe/4qBupm8WEvs4R2yDGOKrjX7Hw0CsUxTF4ejwhTLAa6ssy0H8XSd2xQPahfgF0BmIX/4hfiWqWK+bEZHD4ZAka7RzEahIDvYV3FSAyTzHa7LxvhXnHd4S5nzgnIcvloQ18bASBEEQBOZCRMS5qziKokT9i7g2QoZpZvRN9Qy8p0aNTYhfviB+gX+IX3GReFglbfyKg7oZ59xuj4/wZrc7Yv8PIGHaAIB/vtpIGE6ARDoTRFHs6BQugRc/rImHg692LO5BKVzt5WRZieKYgYLAiBj5uEfrpx2OosRH3QzxK7QQv5IE4le7EL8oceNXHNTNiIhz3tpqlyTJ16nlORxWKFuQ6FPzE7Y4J7vdHsL9Bq61tQP7VY8hwlvC8994PSFPgKDa6xMFdhyCmh8m0MRDTn8oFMV1f1EfPBhjggsTRUEUpWjdfo6L+kAnIX75gfgF3hC/Aof4lZDxKz7qZio//ao551oQEkUxhB+SOkCQthc/eQvVHsPKbrcjvCW8oK/ycS249vqBJx4v7fWtVqs6NrqfG4rqPVF30yCLKAoWiyiKYrS+oCcDxK/OQ/xKBohf4Ugc8Su+xFPdzA9FUdRRZYiIMRIEISTBRhAE/U3MWA5g+rb7/u9EIrwltkACW8K00dcLa5P6WP7b1zDGrFYrYx17DOJ0Op1OV0SUJMnhSPwHWbEG8QvxC1SIX+EQy3/7GsQvvQSpm8myrP97tlotnf/r9b5GxPLloEMtQxDeElXSBjaV2mk48PXV1+edEwAAIABJREFU/sSxkHhIqIEtuPb3DodDvQFptVojefdR6y0d3EhiiQHxC/ELCPEL8QvxS0s5hGlFl9PpEd4sFtFiEYOrP6uniHf6nchd2HmPeRX43cdEvdIlmyQPbMG1hAnwgIQ18ZDoTGBTOZ1OIosoCpIkRSy8aV8XQtvPKu4gfhmWIH4lG8QvxC/EL03i1M1kWVa7BuoXBne4vLeK/THBOnTfUWW324MbxRhiUJIHNiLinAfxBTTA9g9hTbzzRFEUBKYovJMjVjmdTsasgsBC2+vJj4RpgtJJiF8d3QTxK5EgfiF+IX7pJU7djHSPNUObbHTH6ARoFwIbhblJfYw3t1M/fXVyKq3Vfodw7gozDocjJUXC44jIQ/yC5IT4RYhfiF+eEqpuRrrHmqFKMF4Cm3YHsbXVbuhX3dHmIhBfENg06tC6ga9vGJnXv4621+9Q4p1hmOBSC2yKwsk1AYuWJZ9LGCNDS32LxRIXl75EgviF+JVsEL80iF+E+OWWaHWzpKUPV4bQhUiWwBDYNIIgWK0dvaCJ4WyvLzoczgjcsDR8ldcCm3obUhuSuN0lhsAtikIEQpvV6pqUWRsTGZIQ4ldyQvzSIH6pEL9UqJslCMPNRV+3G/W3JyOUMwgbBDYDWQ5jIAlr4kEzvc+q/+t2OBxq/FDDmK8lZDYeQ6gGc/dDuzWLXmfJDPErCSF+GSB+qRC/KK7rZr4e/oZ2vJSOPmWOFu9YZRq9ENISBgKbQXDTawYoZg+jn6uTFsC0GOZnia/Ewx3bnE5nctbKEL/0EL+SDeKXAeKXQZLHr3itmwkCE4RIZD5iO+ok9Z6BdmfRT6t9hLcEgMBmijHW0SlcAr+whjXxoJlmSf+3b7VaDU1BvJf4Gu8uyce1Dx/ELwPEr6SC+GUK8UuF+EXxWzcDAy1ief/H9NdYwBgL4R9/XP8ddggCm6mg2utTgE3qw5p4Z3if9px7jKIuCEy9uah1ofZeom3YbuIA4YD4lTx/a4hfphC/VIhfKtTNEkQgY1tF/tajdmPDx7uWUF2C/V/uRVFgzOrrwXfcUUuqfoimd4ySMLAREWMsiCb1AV6+w5p4Z3jvQW2ObwhvhnW8l6hjELebeMhJkqsvdXKetKBC/EL80iTnpQDxS4X4pULdLEEEcpcxwrce/Qc2lXqZ7uQ5Hch9OPVeS8KENz+SM7BRmJvUx9Eh5ZzrhxKOcYriajmTnL3OQIX45X8dxK+Eh/ilQvxSxVPdzOns8HQFjDGtXhs4uz1cU32HT4fmh6HwxzmLxWJ6b4O8bmZYLGJnZtJgjHkHNtMdCQKL9ykvvBnuPiZtYIM4lTxjgSB++WEavw737Bm9HAFAfMipPxmtXWMsEGhHrM0PY5izwlBnMNySNEwa2CHa/BIqbcoLdzY8bklGZsqLaEHFDADika/45f9blzZwSMjzY7ih6T9+cU5Bxy9JkvT3EP3HL4rJfncd5f2pqUuSJH4Zbp0neeKdT7PS1jskOYk1qJsliMDnh4nAxV0UPcKJd49StUmxFt4YC7JftWHkIUNgIyJZljnn+l6woigmRgDw/+0B/DO0pPd/7nVoZeiQ0A6oAHHKV/zybgOC+JUY13nEr85A/IoR4YtfqJsliJiaH0Y/Z4WicNOhfhwOh/7qLAhCEJdmw+QYps3xFUVRFK4b5CeYHcU4BDY95om8vgOZUhRuaHPGGDNtmmugXpm1Rud6nShEaDDGDP2q9dT+09HNp/a9E+dwMvMVv6LSBgTxK8Lwt6+H+KUJJH5FNkdG4Ytfben6WkP/CQW4GkRe4PPDUPgjnP5y4GcMVv1gqcGNCKTfys8JqCiKIIjeeYtTCdCsJVQEQfAKZEEnxQztY/1EBT11Hfe+jRuofYUjE+q8u1P6LwJjJs2JLZaI3rCTZVdfU9MLRWgDE+JXzPIVv3yFs7BmBvErrBC/NIhfesHFL+9EwpE3X8IXvyzuHQRU4cO9jZgVj/PDcM5DOEgrvl0loSDmbPHDcDKG5NwUBOYd8MJEFAVRNBn4x3RwCHWcCcZ8TtwZGWqrLT/vBphICFeDyPMVv3yFs1iA+AWdhPilF1z8It9zT0dA+OJXcrVpFEXR9DjG9RR1qg7ND0NhDnUB3lDs/C1A/afpJ7UAb08CAMSsJIxffsYfDl9mEL8AILos4bisx+wdoHZnEYlfMTU/jKIo2jiNvoZGNDS1D276ecOZJgiCaTr6QSPDPc89QCTpv0f6EsQ47BHj6282ihC/Is9X/PIz/nD4IH4BRAbily+WcBQ7BpsfQCTpYxsRSZJk6NMiCILhaX5w57dhK6vV4j2mliRJfjaB5OT99dtPh+NAVouW0DasMlCUCPQxEIliq8qB+JXkEL8gxiF+BSKu41dytWlMSNHtLmJKURTPZiGUkiLJsqIoCmNMEARD+w0/PSbb5XTK+tvJVqtFHVmLcy4IgmGaNc4R2xIT56Tvsuz92i5ff0eBzFykjaalfw18iK3OcDqd4butmGATtUMM8h+/ohLdEL8gwhC/wpR4mFKOANTNICwcDofhT04UjZFGxXmn+ujLsiyKov7yIQhMG9XKO1dB7whihPoFJeRD/TocTu8hngK8uAcSRPWjcRkaRHUG57y11W6xWARBCFUQVY9wXAc2gM5A/IIwQfwy7Brxy5QlsdtvqB98tHMRLrFcNM65w+FsdxgizgO6r+Of3W6XJKndP2yHwxmzPUkgcJ0/YUwpihKmlFVhHYY47uJQLF+7YgfiV7SKj/gFYYL45a2T8SvyV4kI7BHPzSBcFEWx2x1+ZqiQ5ZDd27Db7RaLxfS+JsXGHLsAABAOw4YNW7Bgfm5ubvfu3aOdFwDw6dtvv62oqFi27PkDBw5EOy8xjWVn9412HiDBCW6MuXqmyrKsPtYP7Y7Up+2iKBKRui/FLbQ7AgCAsKq09c6pP9nuavPnz5837/7m5mZc5wFinyAIqampy5f/6fnnn+98agFeJeIOnptB2EWsdsQ5l2UZM8wCACSDYcOGzZt3/zfffGOxWKxWawJM9QaQwDjniqJ888038+bdX1JSgqdnvqBuBgAAAPFnwYIF586dkyTJPZwA6mYAsUutmwmCcO7cuQULFsyePTvaOYpRIRtuBQAAACBicnO/yzm3WCyiKKJiBhDjGGOiKFosFs55bu53o52d2IW6GQAAAMSf7t27q52Zo50RAAiU+jeLkXv8wBUNAAAA4hIL9/y4ABBS+JttF+pmAAAAAAAA0Ye6GQAAAAAAQPShbgYAAAAAABB9qJsBAAAAAABEH+pmAAAAAAAA0Ye6GQAAAAAAQPShbgYAAAAAABB9qJsBAAAAAABEH+pmAAAAAJ3RWvLM6AVbG7TfG7YuGD582eEo5ggA4hPqZgAAAABBa63euGjRJnu0swEAicAS7QwAQERxzrX/M0a639p+1f2HRTh7AADxpOno1mW//d0HdVK0MwIAiQHPzdrw0PFOLdqF88dHEcwzr75l2FCfUviy5+sjCvkeE5V2rH74wwkrV768f/9HFRUVX3xxvLr6i+rqL44dqzp8+PD+/R+tX//WnDlzoptVAIDOOvr6tOGP7W5y/dZa8sxw3a9HX582/JmSViKi1uqtz/zsxtHDhw+/YdaiZSV1RETUtPux4dNeP+pOq3rjHbpfm3Y/NvyOjdVE1LD1sTuX1U1+8e3npvnJSevhZbOGz1p20LXzpsMbH/vZDcOHDx9948+e2VrdGrISA0Rf86evHVr+WXO0sxHP8NzM6JlnFs+cOTPozTnnFy5csNvtp06dqq6u3rfvw3/84x8nT9arX4xj9ikEY+xXv1pw7733SlLbvb/m5ubHHvvtxo0bOedazhljnPP33/9HTk6OPoXKysobbpgQ8gKq1Ylp06Y9/fRTqamp+rfWrVu3aNEjod1dAlOPZH5+/sKF/11YWGixGP/2RVHs1q1bt27dMjMzjx8/brq5JmbPZAAAl4FXjaYVJeW/GV2YQkSVJduI7Icqnx59LRFVl39QP/6evBSio6/feee2vKdefO+G7JSmoxsf+/msBQ+vXXZj5sDCIfXryqvvGJhNRA3luyupPrWy7o6BmUSt5SUf2Mbfnk1EqYWL3ns/M43o8B5f2Wg9vOzOn5fkLX5uwbVp6q8//3nJkOfW7i/MoIaSZ345+86Gv6y9Y2BEDglAeDV/+trnjxzmdPhzuvvKeVentr8FeMNzMw+d/8bJGLvooosuvvjinJycG2644cknn9i9e9fbb789YcIEdYXYfM7DOScKqOz6epqBWm0Lab7agRpCgNRPbcyY0X/60/IRI0Z4V8z07Hb76dOn9duqH6vNZnviicfHjv1B5D9oAICOyxkynrYdrCQioqMHdxeOGkUHa6qJ1LrWsMKr0qhp9+oVNZMXPHxDdgoRpQ2c9vRvCg/88fWDrZSZU2ir3F3ZQETUdLikZtSoIYcO17QSEVWWbJNGXzuQiCglIzPNXxZaqzcu+uXWrKeee2x0JhER1W1btq517lOLCjOIiDIKFz01t3XFau1xHkD8clfMVE58TQgW6mZtGAtLxSklJWXIkCEvvvjiX/+6un///hSr1TOtpaKej8qPr/yHq1y+6mCcc9TO2qWebwMGDFi06JHLL7+83fUdDkdt7ZfqMdfO1Xvvvffvf39n+vTpPXr0CGtuAQBCJO2qwmH2kspqIqqrLMkadc/k8Wptq+lwyYFhNxRmENWU76Fh1+ak6LYZNcRecriGaOC1o6UDBytbiajy0J7Rt99TaFMrekcP7qZp468KIAPVryy6848HRv3mNzdkupY0HN5dTqOv0j0lyxpYSB8cqglZoQGiQl8xY5PuvnLeEL93LcAP1M3ahLXGZLFYRowY8frrf5kwYUKYKoGdZl4Ni3rlR60j+Ho3Fg9kTLr33jlXXhlQq5mWlpa6uq8VRVF/nTnzln/+c+eiRQ9fcskl7lVw0AHiD2MsJUXqzI8gxNl3hoy80TmVu8sbqOloSfPovIFZ1+YcKK+h1vKSD3JG52UQEdntlJ2VodtGIonqG+1ElFM4mbaVVBIdPbx7cmFO1sBC++GaOqou/6B+cmGO+R49HThE4ydnfbBi9WGtT5mdiNb9cnibMb/aRNTajE5nEGf0/cq8KmZozdgZ6G8WUZdddtlTTz3pcDh27drlp3Fg7BAEwd0DjSmKoiiKLMtRzlMnJGFjPLW8gwcPHjZsWIDfq5qamg4ePEhEQ4YMMeucxohYZKpnjDGLxSIIjIgUhTudzmT7+ABiitVqcTrleIoC2XnjbX88XNmUUbLn2hufpuzmQun1w0fHN26zjZ+WTUREkkRHaxroKq16Zic75WSlElFKXuF4+6uV1dX0QdZVN6ak0LXDDu05epR2V46flpfiY48eJj/zzGNDytNm/fJ368a3dSmTbv/f3fcF8tgNIFbp+5X1Hf3xF6iYhVKc3QNLADab7eGHH+rXrx/FXONG8zaNaiYZI1EUrFaLJEmMxeVpI4pitLMQHYyx/Pz89PR077fOnDnzyiuv3HrrbX379u3bt9+ECRPmz1+wYsWKlpZzgsBmzZrpo3NaJM5bURQlyapWzIhIEJgkWZP2QwToPM65w+EM7kdRXH/1FosYV3+GA68dLW0rebVkm/qkKytvVP3B1et2k6u7GGXljSJXw0VV0+E9h6S8rEwitU1k5e5Nm3bT6LwMooysa217Pli958CwwqsCa66VlppCKdfes2B83YqXttYREWXkXGuzH6ysbluneuPPhv9sY12IygsQEdw9mx/fvuo4KmYhFonnZoIgiKLIGNMmTVIfv8RYzcSfdevWPfKIOiSgvyddAwb0z8vLS01Nzc/Pz8vL69evX0qKyb21gQMH3n33XY8//kRM3X187rllzz23TBAE7WGeonCtYRtjTBAEi8XCGFkscRSYXURRFEUxpg54xHDOr7jiO/oROFVffPHFL34x54svjmuPwiorK48eVfvNk/ZVzDu9cGTSYrGIosA5KYridDoZY+pppt2kF0XRYhEtFlFRFM65xWJRz1VZVpxOZziyBEAJEb/0tEt6EBtara57JerfZrxcTnMKJ9t/tW7d+MX3pBBRWta1OQf++IE0839dz63SRt8+N+vOZX8sXPywa5zG35UMe3jttWrozsgbnfO7P66zzf1LNhFR1sBC+4pNe4b95uEM852ZSxu94OFhP/rjM+8XLrshY+C0BZNX//Z3L2U9c9+1GdR0dOOyZf+fvTOPi9p4H/9MNrsLLnihFapVUFEERNEq4AFaUetREdtqP5/Wq7bVag+qVtt+ar3ab2svUT9ae2gPta1+ftVqD+8qXoAoeF8oeBY8sCqHbHaT+f0xbBiSbMguu7DgvF+8dDc7SSaTSZ7nmXnmebKHLxgcUPlhKBTPwffR59t/REb+oIaZC3GvbSZq8yL4s07H6HRMrXJSghDCSiMZ5uTkXLiQAwD48cefAEBt27adNm1av379JDMPOp0uPj5+27Zt+/cf4HneEzwbIYQAIJ1OxzAMQojnBXnqMEEQOI5jGEanq2XzZlitt1geXA2+fv36kk5otVp37NiRm5vLMIytZXA/LLvp1dktDQYDPhuenmUYA+57pPcU/sCyOpZlsaKMweU5jlM8MoXiNHVDflVxhRhpy1ksFjyGAmqVeWYMi44HvxZEt8MzXYHB0QaQTS4Xazfm+5/8kt+fMuC925xPq9jRC9eP6SKaXoFh8f4g2xa7wxjcJQr8ertspZoD+A2Z/PKqse9/kxY7M9o3btbPC39OXvZMzMkiYDuhJg9JCsWT8IkoN8+oYeZS3GibiS9xe2AnJYvF6vRIXrXBMBAPnaoXI5czIYRyc3NfeeWVBQsWJCQkSJxAHnrooQEDBqSlpYEqDGS6EIQQHh4GAFgsVkn8Q/LCeZ73hAprBxtmwDPauaaQ+yXev3//1KlTeBRcrl9W52JIrP4KArJYLAAAPDaPzy7R/HieZ1mduPyMLM+yLJ09o7iQOiO/9PoqSXmEgMViEV8RVqsVgNpmnvnGzU9NLf8aPjkldXLFEsbAITO/GTJTce92YzakjhG/+fVPTu2vfJrwJPIsAPgNSU4dQh7n5/Lj+HV5Zv43z8zXegUUioeCzbPslG7B1DBzJe6yzSoVbCJ6PctxFs8ffcTzZuoKqyRLGC47b968li1bPfpoV7IkwzChoaEAAJbV8TysWfGGL0qv10MI8BQK3mL/Wj39ZomIhhnPe7T+5FYghP7+/pKNxcXFt27dghBaLNaanbnFLwpsaOEPRqPU/VKOpLxOx1DTjOIq6p78Ao6HtBWnsvV6fa03zygUipvwiXg+MqKmK1HXcIttptPpFAUbfrfL9UCDQW82e7pLktXKC4KgXYvFMw96vb64uPiPP34PDe1Qr149skBAQMCjjz56+PBhnY6pKdmG58rEcAt4tU+N1MQdiIYZKNMnHlBUFEeEkEO9upqRLBGsVREIKLWVOim/nJjfw/ILQmXzDKGytyvL1tg63loX0J9CoVC04JZXmzxWhNXKm80cxmzm5GEGlGLB1W6wfyPHcRDCffv23bhxQ1LAx8enWbNmNVI3jF6v1+tZ0TADVR7+1Ok86CYyDCP2Q/thLR4I7JleEEJPaBk8panX6/FX/AErgWREONHSxj9Jyj/I86IU10LlFwbLL9EiNRj0Eud2q7Ump8uw/KrBClAoFIqbcP2rTT6UJXf5IJcUY+qkS5LNPLNcvHjp9u3bgYGBkl9x4I0ambXAq3QQAlZr2XgqwzBVnDRjGGgwGERnMxXE/oB9J+1N7DjdMgzDkGKbYaDoJqd9/BjfGjGFgKSOOHqKuLGKN9HeWcSDk03kwg7jCdOJVquVYQzkPQIAcBwnBmYkdWUcHcRorFAed2NHz2trcyj5QCL/teqNb1vMWb7Sz6H7W1Nd5QGByi8JHMeJoXoMBj3ZGjXoySnKLwqFQql7uN42k/gdWa3KsYaxQkZqDlW3DWoQctwU52gmf7VaLaWlpYo7ypUnLQJPi8pF2j+SQ+Lg4wgBHN0Ol5RMmpF7adTwEAIMU8l9xIophKBt2+ARIxJ79erVsmVLk8mEG9Bqtd65c+f48RM///zz1q1bnVvYJjHMSLQYZqK1bDKZEhOHDxgwIDg4uGHDhl5eXmI7lJaWms3mv//OO3bs6ObNm1NS9hCt7Zg2LDZIs2b+w4cn9OvXLygoyGQyiafjeb60tLSgoODs2bN//fXXTz/9rH4uuepvD9wUhDZflqBEvcIQQoTEvZC8PK6UbbhdU0c1m81Y2RUEhBDChpbVauV5XlTC8HZcVbOZE5Vjq5WXG2YqvZdsk+Dg4Pj4+J49e7Rs2bJx48Z6vYG0D61Wa2lp6e3bty9fvrx3776NGzdev34dVBYohTTp5eD9EhMTx44d265dO29vbwBAaWnp33//vX379m+//S4/P9+eEYiPDCFs1qxZQkJCfLxCVykpKblx48axY8c2bty4e3eK093ygYXKL7n8UjHPagSGYfA7gUZnpVAodRLX22YSJUDFTQ5HXbO3Yy0CQkiOocrGrRHWZSV7FRUVYT1M/hOE8I03kiZNmkTmpOI4bvny5QsXJmuRi7hMYmLi/PnzfHzKo+fggyxZ8l9Qcc5E8YxFRUWzZr23YcMGjZN7PM8zDKvT6RR1FLHasbGxkydPjoyMlGfcYlm2SZMmffv26dMn7uTJk5988klKyp5KrQUJgiCIyz/EhDzAtmJQZUdxRiIqKmrixInR0VFYdZbj5eXl5eXVoEGDDh1CRo4cWVBQsHPnzm++WZGdna19dkVs1QEDBkyaNCksLEzeIAAAnU5nMplMJlPLli379+//zjvv/PXXX//973/Pn7+geC5sGGzfvjU4OFh+NBF/f//Vq1dLNt6+fRsAoJilGuPj4/PZZ5999tln4paioqI7d+62aNGcLJafnz916tQDB1Ir7Tk4U1mfPnEfffRRkyZNxI2//PLLW2+9ZbXykmlYeZAGnY7R6QzPPz/h9ddf8/LyErffunVr+vTp2D4R64BbzGQyjRkzesSIEa1bt1ZZw8ayrI+Pj4+PT8uWLXv16pWU9Prhw4e/+urrPXv2VHqX16xZ3bNnT/Erfu4+/3yhyWRatGhRXFwcqQ17eXm1bt164sSJ//73v3/55ZdPP/2sqKhI0kr4Q+/evV966cWuXbsq9kydTufr6+vr69umTZvhw4dfvnx59eo133zzDc6HUXtfsNUJlV+K8oXjOPFdWuPr6/Az6wlz/hQKheIOXL/ejJRQ6kaERAY4LdugDed2dzcIAR8fn4ceekiy/datW6mpafamPuwYJHbH4x0B2qKQlxsq9s/oAAhh30h7VwRMJtO8eXO//PLLqKgoRTukvIoQhoeHL126dPr0aVUJC0kaZuqr6cS0AbNnz/nuu2/79u1jzzCTV7VJkyajRo1av/6XWbNmgbJJm0rqjAt07tx59epVS5cuVbRUFfH19U1ISFi/fv2sWe+Sh6p4IdX6LFy6dEli9DZs2DAiIkJLNQwGg07HREZGNmjQQNwIIezUqZOvr6/RaJD82YueFx4eRhpmAICcnJzdu1PEr2IrPffcs1u2bJkxY0ZwcLBDwUW8vb179er19ddfJScvNJlMQNbyDMMYDAaj0SBZmYPR6XSNGjVcvnz5Y489Zm95kq+vb2JiYr9+j5EHxx8CAgIWL1789ddf9erVS0vPhBC2atXqnXfe/u23TXFxsbhP1opwgjULlV/2sFgs4kK7mq2tXH5RKBRKXcL1thkpsBx6gTuqN+h0OlETwn9Go0GvV9CKahB8UYMGPS6xzQRBOHr0qPqumjfaxU5T2FPRFDayrA43rJaw5vbAp2vbtu3KlStGjx4t0aFV8PHxefHFF+fOnevceUUNWIthBgAwmXxWrlwxevRz2mtI4uvrO27c2JUrV5hMPsB+fxZV5MTExGXLlvbq1cuJQAK+vr7jx49fu/bntm3bKp2rWlXw3NycwsJCcouXl1fXrl0BqMRKtGU2Ezp06CDG9sA0bdq0d+/eKuYEQsBs5kpLzWYz17x5i/DwcPJXi8WSmZlJTpdBCOrVq7dw4edz5sx55JEWTr8ljEZjQkLCF18sw9PRZPXEPMWKdUYIvfrqq1FRUeqnvnLlysaNmyrWHMbERH///XdPPDHUaHQsQy0e41i8ePFLL00UD+jQER40qPxSQctaYgqFQqFUEXfYZlpHEyWrrrXLNp1OZzQaWFYnPzbOByrR82oK8YqGDx/u6+tL/nTjxo0//vgTf7bTRNo3KgMhsKOjl02+yVa921u8pPWkEDJAFhRRNMz+7/8+6N69u6Oah9FoHDVqVI8ePRzaCyOuR6o0/iSu1dy5c+Li4qoSqF2n08XFxc2dO6fSkhMnTpw3b25AQIDT54IQdu/efcmSxdh3sQZ17pMnT169elWyMTg4ODAwSH2uBo9/h4aGtWvXTvKTj49Px44dLRaL2czJ/wQBQVhme0MIevfu3bRpU3L3goKCPXv2il/xGrl58+YOGzas6iH1IIQ9e/bEc6QVtwMAgNnM4eztkl/9/PxGjBih/mqyWCz79u2TmJRxcbGff/55u3btnNbaGzRo8MYbSdOmTfVkvd9DoPLL88EihgbQp1AodRW322b2NCGJjzvQ7KLAsqw8xrEEHDBQy9GchvSzMhgqiFKW1eGN+Nd58+Y++uijZAGe57dt256aesCtNVQBBxx3edxnbNWQhpAYvSAp6fVu3bo5pxoajcaBAwc6ekOx5NZimGH7Ydy4cYMGDap6Bi2dTtevX79hw54ASuoa3vLss89OmTJZYq47AYQwJCRk8eJFNWuemc3mI0eOSJ5fPz+/Rx/tquWOd+7cSb7CjWXZTp062dsFj9/bXiCwW7dHJckDT506lZqaSjZIUlLS0KFDXZUhTafT9ev3WJ8+fVTCfkjo27dvw4bmODG1AAAgAElEQVQN1cvcvXs3LS2NnNmOi4v78MMPq2LDY7y8vMaOHfvss/8GdOpMFSq/sPwS/zzQnsev9DqZt4BCoVCAO2KB8DxPCi2GgThtJVkGJ7Ukt2jMs2QvK6gcCIHBYKjmOE4SuR4REZGUlBQVFUVKEYRQWlraJ598jJBjPjMuRBAEHFPRYDDgaHjAQQceRXBwPImOghCaPPnl+Ph4RRnPcdyZM2e2bt26b9/+Y8eO+vj49O3bt2/fvr179/bz8xN3ccKMYVlWi2GG8fExDR06RKLfAwB4ns/JyUlNTc3MzDx16lR29nl8TX37Pta1a5fevXuHhITItaiGDRsOHz5806bfFCME9unT55VXptSvX1+xJoWFhUePHt21a9fevXuzs7MBAH379u3ePapPn7i2bdvK1RFsnr3++muvvvqalit1BwiBgwcPDh06lFwz5uPj061bt//97/9Vunu3bt3kLQ8AaNmyZUxMjEpAEdyeQUGBEodGs9l86NAhAACEQBAQhDAysvOTT45QdAi8f//+mTNnDhw4cPbs2YyMjPz86wAAk6le7969w8PDe/ToERISori+q3HjxvHx8bt375Zsx56NkgobDAZ/f3/xa1FR0b59+9at+19KSkrHjuFDhz4xePCggICA48eP79+/n2X1+JLr1av3yiuvKBpmCKF//vknIyMjJSXl0KFD2dnnAUAxMT0iIzsPHDhQsVvWr19/ypQpV69e2717Nw0NYo8HWX7VFrD8wk1U03WhUCgU1+N62wwhJAiIDAiBMxHxvCC60snDRWiJuQQhlI84isYAhFByWOz15NpoTqL1pThKCiGMi4vz8/Pr1KlTp06d2rRpIxEeCKEzZ868//77RUXF4i4urJ52cFhkhoF6PcuyOpfoaggBi4WTxMQLCgp66qmn5Cu4EEI4EqPN9wwBAIuKin/77ffffvvNx8dn+vTpI0aMcG5yCUIoCIIWwwxXsl+/fvKohnl5eYsWLVq3bh1hcZdFmd+1669du/769NPPYmN7v/vuu23btpW0XmhoaI8eMampaWTDYtv1+efHk2q6SGlp6fr165csWYLNA+Jcu3bt2rVgwUexsbFvvvlmWFiYPDDjY489Nnbs2O+++07cNmjQIHJK54cffpD4hebn50+bNu3AgVRbOwhEPXHiIPTRRx+NGjWK3KuoqGj27Nnr16/HPZdwWYQvvviiJJ5HaGio/DLLmxIhAECrVq3sFcMBRcQaKgIh6N07VrKY8+bNm/v370dlyQkgAGD48OEPP/ywZF+e5/fv3z9//vwLFy6IV4Gbvbi4ZMuWLVu2bIXws2bN/N955235zC3DMJ07d1JKUFHJc3T+/PnZs2cfPHgQFz558uTJkyf/+98lL7/88rVr1/A8M47s+vrrrylOHt6+ffu777779ttvi4uLbVF8EAAwNfVAamrqF1980blz56lTp0ZHR0uMeX9//+eff3737t3ULrNH3ZZfdQYxbmRhYSEdZaBQah0IoXv37tV0LTwXt3gFWCwWMR2KiMp4oSj21JFPGsjTVUnO66qUoE8//fTTTz9dxYPwPJ+amvrBBx9cuHDBBXWqMhaLhWEYnU5h2YNzWK0KK8VHjhz5yCOPSDbyPL9t27Y333yzuLgYlOfCKjd9i4qK5syZu3///rlznVyUpV2ngRB27dpVYgTeunVrzpy527ZtE9fsEfmygG3NHtqzZ++UKVMWLVrUoUMHcne5XYEvbfTo0V27Knj6Xb9+fcGCBRs2bBD1bCLvQlmmsj179hw+fPi9994bPny4xE6oV6/e008/9b///Q+3J8vq8L7YPFMJp0GsSISiGYlXc9kDR4/H/qri2kUIQWZmZmhoKLkIpEWLFkOGDP7jjz9VLP/IyEh5CFOMl5dXeHi4mKvNDrBr1y6Sea3Tp88cO3bMVlXg42OKjo6WeDPyPL9x48Zp06aXXROqkEycuMUwPz/vtddemz59+gsvvCCZefPz8+vWrdvBgxnahzauX7/+4YcfHjx4sKIljEpKSsTMBPhoERERAwcOlMzP4MGd//znP1lZWbaOAYiYK2W3IyvryJgxY2bMmDFu3DhyWARC2LVrl9GjR69atarSSC0PLHVPftVJsPw6ffp0eHg4nQemUGoRCCGGYU6cOFnTFfFc3LWaVntAJ0FAGtVoybCiYh5hjuMkUtJVK0yqAkLo5s2bn3766ZgxYy5cuECqZTVbMUEQcLgFjrNodMvBwcQ0Ht/Hxyc2trdcv0xNTX3zzRnFxcUIlds8FfUbCADYvn37O++8k5eXp/F05Ck0lsQGYUDAw5KV5dnZ2du3b8N2jVhJ25wGshkkEACUnX3+p59+wkaRiJeXV3BwMHl/8b59+/bB4ddJ8vLyZs58CxtmtmMjYFsIh8FzKcXFxTNnzvz999/lU4Jt27YdO3YshJBlWYZhxKjcEEL7i+bLroO8BfgzeV8UW0y0TvFZEELp6Qclw2A+Pj6dO3dW6eM8z3fq1Il0aJSkaO/YsSMZUISMF0o6NJLtXFJSsm/fPlSeHRsMGjRIbt5fuHDhiy+WE1Ezy65dcottVwq++OKL8+fPSw7i7e3dtGlT7U+xIAg7d+7cs2cPJAC29wC5BSGUmJgor/bZs2dff/31rKwscYtYnqhz2YYFCxasWLHCbDaTRzCZTH379hFPRFGkzssvnhfEP1n0pgq/evLqREEQPv98oZeXl0bfdQqF4gnwPO/l5ZWcnFzTFfFc3GWbIYTMZqmYkcPzgkYpKNEvBQHZW3stkZSeEM0JLx3p2bNn7969yY01WCV3I/oKtmjRQvLT1atXP//8c2yYYWBFQLmuCXbvTtmwYYP71l1gdbxePemCIkEQyGQ+pC4rfhXdydavX3/lypWioqKcnJx9+/Z9++23L7/88uzZs0W1BpsxcXFxERERkhOZzeZ169alpKQgRJqUkiYRvRMhAPC992anp6dLjmM0Gvv0iWNZnU7HiHtV1vnLmlosDmG5UWe/xRA2zyCEZD3//PNPSbRGlmVDQ0NVZr2sVj4iopNYSYvFkpGRQd7rSgOK9OzZq1mzZuSW/Pz8vXv34j3wjh07dpTYwxaL5a+//jp//ry8Byp9RRDC4uKSw4cPS945LMsajUbtyuvt27d37NjJ87zVylssVrwWjjTPgO12BAYGRkdHS27fnTt3li1blp2dTRiTCCg/PmWm9aeffoqX3pFERETExcXZz6VBqfvyy1oR8iee5+395IGkp6cvXrzEaDQKgkAznlEoHg5+To1G4+LFS+RqDEXEvZGOOI5TyYulfcQRyCwZlXEyyQvaQ0wgk8nUq1ev6Ojo9PT05OTkw4cza6kgMZs57S3atWsXia+gIAh79uzJzMwi9WDJXqJ5BgAAAC1b9kVcXFxYWFiV6m0fRQ21ffv2AwcO2Lp1m8qO2GSCEBYVFeP1XbYDKp4F9OzZQx6p7/jx419//TV5TJVzYXfH4uLin3/+OTQ0VHK01q1bx8XF7d27t6Y8fORujW3atImJicYhE8kq4TYfMmRIixbNxY13795NSUnp2LGj6LFZr169zp072wsoghCQRGhECJ04cSI3N1c8BYRgwYKP09LSwsLCQkJCgoKCHnrooTt37mzbtk287yptJTY7hKCgoMBqtcrCD5CWcyVcvnx59+7dglA23ygIAvaUk1egR48eEpsTO7X+9tvvNofSSrtKWT/csmVr586dSeu0YcOGPXv2kEcxoUig8qtWsGjRorS0tKSkpNDQDvZiLFEoFE/g3r17p06dTk5OpoaZOrUmCq1DIooMgehRoo1l2Z49e4aEhCQnJ69atVp0V6vperkFCEFYWJhk3Pf27dvbt28Xc69VqhZjR769e/e2a9fOTWl/IATy9FxNmjSZM2dOw4aN1q5dq6LES/RgbDuVfSL0dRwxon37EMmaE7PZ/NdfuzQGhiHMM/Dbb78NHz78scceIwvUr1+/Y8eO2GWu8st2HbY7hfbs2TN48OAmTZqIP6nE84AQdO7cCWdwxuTn5+/atWv06NGizckwjGIwDNwTvL29Q0JCyIstKirau3cv2fa4//z55+bNmzfbqgrIvH+VtpU4UnDlylUcQafi78hOFkEFLl68qKUYQigsLEwSu1Jyadq6CgAA7N+/7+bN50nbzDaf6VnvxrpN3ZBfHkt6evq//vUv+XbStDabadBLzwVHdlEvoz3wcnWC+xjuXSzL6nSMICCLxUJul5TEF8vzAh7ckZesEVTGoURIT2yGYfT6yi2IGr+uWkrN+/tpRDIyXZlqQu7opho5j5+f34wZMyZOnFjTFXEMMeNNpW422O0tIiJCMvYPALh06VJKyh7sc6VRX0EIHTp0+O7du07WWwO5ubmSlU4AgICAgI8++vDAgf0LF34+aNDjoOICMLKkqL7b/BIrOJsBABACJpOpeXNpqEAcUVC73kZOzR06dFiylMhgMDzyyCPaj8YwDCvDaR8qCMGOHTsvXbpEbhTjeSjWqlOnTqKxihA6depUTk7u5cuXyTL+/v7x8fGAeAMYjQZs6/bv31+yIisvL2/z5s3YPCYmZvHxAeE1qrWJyNvt6+tTFQczjuP+/vtvW5UqqUCbNm0kZQoKCg4fzgREp1JHLJObm2vL/VBO8+bNW7du7YHvxrpKXZJfHg5O7U2uTcWIGz1hCTqFRIthBuwILFfJL5dgtVoRKovsaq+M0WhgGIiQA+HKKA8gylYvjhYlmvVlRW39vkaSrkhkG8Mw9kZQJA+nS9ZUrFu37q233rKtL1JAlKZt2rQNDQ1t0qRJ165dQkNDW7RooZgi09fX9+WXJ+Xl5W3duqV2rfqwWnlt3pgwMDCQDKqOuXjxovZ5BpvTINi5c+etW7fICRkXghDYtm3byJEjW7duLa/Aww8/nJiYmJiYiHXrEydO7Nq1e8uWLZLgHxJlq6J2hQAAXbpEyvMBXLly5dixY6Ihp6W24pTI8ePH7969Kwly+PDDD2ufiWUYKPGpU1kGUynY2M7MzCQtLgBAeHh4YGAQ9jMkvVVjYmJatmwpFrt///7Jk6cAAGfOnImJiRGPUL9+/YiIjjt37pQ8JhzHde/ejZx2EwQhIyOjuLhYfEjJ02FzTpw0IxekEZdQYT4Nf42IiBgwYEDPnj3atWunmIdNIxzH5ebmkncHIWS18uLpxEiAgYGBfn5+kt0LCgpyc3PEJYIOnfrmzZuSXuHj4xMUFJSTk1Mn5+2p/HIIhBDHWciv7j6jW7FlplY2wDxz7uVBRqNhBsqi6aiVrIr8chXqjtBksWqojEsgAwKRLwd78otSRbD8UrbNsMDW6RidTtrJauq9LXnkGAYyDKP4HEpsIZc+q9CeXSE2y/nz58+fzwYArFy5AgAQHBz82muv9e/fX573tmHDhi+88MK+fXtxkqJaoSFhwaaxpgEBARIvRNvUAXQofjfWp2/cuBESEuJgfTUBIczJyd23b1+rVq1UhlQNBkNgYGBgYODQoUM//PD/rl69mpqaunbtuuPHj2tZudS06UNyzf7y5cvOaUIQwn379sptM2y+OtedsCeGE5UBhL9lenp6YmIiaUXjeB4XL16UXGl0dEzjxo3Fr7dv3z5y5AgA4Ny5c6WlpaLRZTAYunbtik10ElsQyPKthYWFBw9moAox5cvqZvsgqTUizTb8a6dOEe3btw8P79ihQ0iLFi0aNWokT83nHKWlpXfv3iPtcISQqCbi9y2eo3v44Yfl2a67du2K7VuX4O3tLTf/6gxUfjlKbbfHJNgzz6hh5mloN8wqpSryi6ICz/OK7we5/KreetVZsPxSts1EZ1k5NWju87xA3n69npW8avGUt0QDc8m7GEIIAESoXEyqTp1DaMtIe/78hVdffS0xcfjMmTPlDn4hIe0nTJiwePHiqtewGnBIsCGE6tUzSVrJarXeunXLIctBjLfhRCR9jWC9/+OPP+7cubM8jqIiBoOhdevWrVu3/ve//11QUJCWlvb//t8vKSkp9ow0CMFDDzWVaF0cx12/fl28QMfrDG/duiVJma3X6wMDAyWOhVpwkWCDO3fuvHTpEmmb+fj4dOvWjYzngZ+ODh1CyLVbly9fPn36lF7PHjly5MaNG+SEWKtWrTp16oQnGMXprCFDBkvSSV+5cmXTpk3q9SNljL+/f1xcbLdu3dq0aevv36x+/fpeXl7u83eyWq0lJcWVFoMQNm3atCoTdFrQ6/VkFJY6BpVflaLd9avGJyKcQ26eUcPM06hLhpmWubKqlKc8OGD5pWybqSgoOp2upl5wVqtVMg7KsjqW1eFY54qrMMQpV1chnsNgUI5LIR9g4DjLhg2/1qtXb8aMGZIoUgaDoU+fPosWLXJtJV2IeDlOCLaGDRvIx4ALCwuds0Zu3rypFImhqhARR0rmzJnzwQcfSMJLVLp7kyZNhg4dOmTIkGvX/t60aePSpcvkE6EIAbmlSh7EiTqzLCvvbEaj0d/fH8ec0H5YVwk2XB+JWyOEEEeeEMtACDt1iiCzdVut1tOnT+PCly5dOn36NOlf2rhx486dOx09epQ8yKOPPkrGt7BarampChFHJHUDAJhMpilTJj/++OMtW7ZU9Dd2J541N649wmTtgsqvStGyiB/DcZZa2klI84waZp5GXTLMKBQXguWXsrKoLtvcVSMNWCwKqycZBjKMgmATBFT9r2NIQGxGa9b8iIObS8o3b9788cfL4kxUYzW1gl2KHRVsOPaD0WhUtEYcvVLckO4evkUIZWUdef75CSkpKU4s0oUQtmjRfPLkyTt2bB81aiQgsxqXXYLcaOfw6jsnbr1er7dneTlq97pKsMGyPF1g//79d+7cIX+SxPNACHXu3Il0aCwqKsrMzLRYLBxn4TjL8ePHydAs3t7eXbuWZzkzmzmDwRgaGkpe5p07d9LT0+0F/xRbeNq0qSkpuydPnty6detqN8wUKsYQ4C0IoRYtWrh8DEKCXq9v0qRpbXGldhQqvygYnEuQGmaeRl0yzMxmTvHPVeVrHLmQ0vITxWnUbDMVeV2zolwQBI1DiTX+xIIKEdUgQmjbtu337t2TlKlXr167du2qv27aEQTnBJtde8PRLmQLr+eunkeqRXl5eePHPz9hwoR9+/bdv3/fiaMFBATMnTt32rRpknkzO/WHTpjkDMMgVJ4aWwJCgOft/irBDY8JTElJycnJITc1bNgwKqo7se4LduvWjXTbu3HjRkrKHmDzLz127Bhp3UEIQ0JC8CwZtrL69XtMktM8Jydn586dio2Md2nbtu2GDetfeeUVN0WU0YJOV0GG4RjE+E90voIQVoP9gJcHQGh3AW2thsovigjPU8PMs2AYBiHE84LKX83JL4oUltWJcqpS+UWpOlhI1T5jl+d5i8WqrtHyvOA5T6w4n7Bp0yb5oimDwdCsWbO6OHgNzGZzbVmrIMZmwF5ee/bsHT16TL9+/T755NPTp09LQtVXipeX19ixY5599t9AdZIQBxdxorZYw1NcoYsQ4jiO561aWh4h1ws2PFmIJ8HEjWJCLYzJVGE8AiF05syZ4uIifDUIgdTUtGvXrpGHfeihh+LiYsXr7d69Oxn00mKxZGZmEiHyK9QHABAcHLxkyZLIyEgnpok4jsvLy9u6dWtycnJRUZGjuzsBTnLt1lMIgmA2m9065EFRpNbJLwrFtQiCYK0MLfKLGmaUOoy9WCBWe/7oil4Z1YwgCOreONWQOIIMOqwO9m3Dyn9BQYG8AOnc5UIQAizL1pDPEgQA3Llzx2q1kt5ZDMP4+vo6OlOE7SVvby+3zpvL197k5eUtW7Z02bKlJpNPYuLwAQMGdOjQwc/PT0uT1q9f//nnn9+//wAOm84wsKSkWEneIDFsjKO1BQDJQwgWFRVlZBwEQNPcC8+72HIWVxKmpaU/9dRT5AxVmzZtYmKiDxxIhRA+/vggMi/Z/fv3Dx8+TAZBRQidPHkyMjJSvOM+Pj5dunTZvn07AMBkMnXu3JnsDAUFBXv27JWvY8TPnclkmj37vZCQ9louobS0tKSk5ObNm1evXj1z5syBAwcOHEjFKcVfe+1Vd7sa4joXFhZKugrHccuXf7lw4UIyublzQCjOQiPnVn56PlR+VYpD8sutNaFQ5FQqv2qLYUZjflAcBcsvZQEmCILZzOl0Op1OJ2Zupb4BJA5JLHUdyNvbWyU6f1Vo0eIRSRT76gE3TkHBbYltxrJs06ZNHY9AgCAE9evXd/cCIVm2Kzy5DIuLi1avXrN69WoIYZs2bfv3j+/Ro0dISEijRo1UREiLFi0SE4cvXLgQp9W6ceOmROXCU6aOhwLBdUM+Pj4NGzaUbOd5Hue+dJU3v3OkpOzOyckhbbOGDRt27BiRmpqGEIqI6EiG8bh9+/aRI2VxPsSMdpmZmQkJCWJ+PJZlcewQhFCfPn2aN68QY/DUqVOpqal24vyCMWPGPProo4qtbLVab968eerUqTNnzpw4cXLv3r04bZ3NYEbkg+kSV0PF4P4SsO5ObtHr9U2b4sas6otCPLCY6q3uQeVXpbjE4hIEwRNsXQBAVFRUUtLroaGhkmhbFArFo7h3796pU6eSkxelp6fXdF08FCy/WFAxUyeeacEDEvaEmV6vRwjhwjWVzbPWjfWqLO3Iy8tzh5IEIXD3XJM6t27d4jiOXFYkevE5dPdwUmMyT7FbIRMWE/pr2STD+fPZ589nL1++HADQrJl/QsKwwYMHh4SEyGdUDAZD586RoCwyCrh582ZJSQkZGh4AgC/K0bkLXD46Olqe2rugoABCWP1RLkjEaI2RkZHi0IDRaGzTpjVuxuDgYLJbXrp06dixo6SuiBDYsWPn5MmTyQts2bJlhw6hx44d7dy5E9mMZrP50KFDoNygqoDJZBoyZIh8gpHjuG3bti1evPj8+fNAZqhgc5ocRHDV+waH5lO/3Xl5eUVFRaTTJoRQNEddNI1Rd6wyKr9qEE/wWn/99ddfffWVoqIinuf/+eefmq4OhUJRo0OHDmvWrF6y5L+eHKK82rAnv1iglKnTaDTgIFHkm5dhGJ1OZxuPhwxjEIckqx8V0eam+kAIGcVwWtrASp483ytCyGw2u3zeDFczICCgBtX006dP3blzRzK3065du3r16hUXF2tsSDyLEhgYSHrBuRYyATGGjFphq4M484nEAB75+XlffvnVl19+FR0dNXfu3ODgYEn3CAjwB7YOmZWVVVhYKEkV/cgjj3Ts2FHM3OVQrSMiIuSDxFevXlUMxl1tiA21Z8/e4cOH+/v7i9tDQ0MBgB07dnzkkUfE8lar9dSpUxKXUghhUVHRuXPnyGVpjRs37tSp09GjR7t06UL26lu3bqWlpeF+InFoBAAMGjRIbtWbzeZvvvnms88+s50Sir6CZAo14qIAAKBJkyaKs9CufeFACA8dOnTv3j1Jh2/ZsmVQUCBOP11nNHuXQOWXFupqILWoqKhXX33l7t27LMvq9Xr6aFAongxCSBCEu3fvvvrqK2lpaXT2zJ78YgEAFouFdP/AMAxkGBYAgIN7yr1msS6Ll3VWzzUQdVMTM27yj8dhzZx79eMq9enTp2nTppKfzGbz5cuXgYaBeYZhvL29gDbNDLeBc6EmXAKEMDf34rVr1yR1aNasWXx8/KZNm7RbIwiBXr16ypuu6uA6mEym2NjY7t27tWzZMigoqGnTpkVFRTNmzNi7dx8uYIvmAm1WHLJNqgAIEQAgLS39rbfeWrJkicTXztfXNyYmZv/+Awih4uKia9f+btOmDVmgadOmvXr1OnbsmBOVj46OkkzWcRz3999/e4IShhBKTU29cOGCaJsBAPz9/fv1e6xxY79GjRqJG4uKio4cOQJss6OAcGs8ceJEfHy8OOXl7e0dEhLSo0eMzKHxdFZWlu0IFaoBIWzfvp23t7ekeocOHfr0089sq0DLTme7uRAoG+egffv2kh5rMBgCA4OcbiV7QAivXr3avn2FBXIBAQGPPz5o2bJlDh1KYmpKphbrhiJL5ZcWdDqGzHxdZ0hKSiopKTEYDHgWtG50aQqlroJtM4ZhSkpKkpKS/vWvf9V0jWoYu/ILf+J5nuM4jXFLMYKAOI6rfsEGKlv44QleFooMHDiQ1EoxRUVFZ86cBUCiMwF56AiWZRs3biwqkSrgAvHx/UjNuJrBdTh+/LhkwW79+vX79+8PNOuFuFTfvn3JFUouBCG0YMFHX3yxbPz48f369WvdurWvr2+jRo3CwsLkNbTZaVDUd8Xg+FlZR3DGZ/kVYFUMIXD27BnJ82I0Gh97rC/20NOok+Fiw4YlSHR3AMC9e/dOnjzpMRoYyszMJL3F6tevHxHRKTw8jDSWbNHzJfNUEACFSPrt27eLiYkhY+eUlJTs27dPtOskB0EINW7cWDJ1zHFcVlYW9q4E5Q6l0N7IC27wAQP6t2rVSvEyXagOioc6ffq0xNHOia4CbJE/1q1be+bM6YyMjPXrN3z++ecTJkzo0SPGoeN4OFR+PbCEhnZACLEsq9NV4ipMoVBqHJwkhmVZhFBoaIearo5HoCi/KqhxDr3aauo9CGElcQ7cIdsEQeA4i72kgep/paVms5l7+umn4+Pj5SOmOTk5KSkpEiVJMXQEACAkJKRevcpNFKxlDho0yE0RILVVACCE0tLS7969K/mpd+9eTz/9FJma2R64yMiRT3ft2tV9tc3JyZHowV5eXt27d1evHrSBELLnj1paWpqfnwdsD8v+/QckSZkBAB07dnzhhRc0VhVXyWQyjRo1Ur7Y7NKlS7t3765xhdt290Fqatrt27fF7QaDoXXroLCwMPIpOHfunBg9XwTf99TUNDylLNK8efPIyEhytjA/P3/v3r34VSQL5YIAAIrDEza7GikadfKSJpNp9OjRcodkfLni3cfPO8dZLBar4l2wWvlKXxc4+/aBAwfIpsM41FVslYfjxo0LD4uZsIcAACAASURBVA/38vJq2rRJZGTnESMSZ816d9myZYMHDwZ1yDwDVH7ZwTmxpf7nOd2mfv36NPUthVK7wM8sjdxDIhFJEtvMoQO5pD4Oox54UDHHUU0hmh99+vSZMmWKvCOazebdu3fLd4QQ3Lt3r7S0VLI9KCho5MingapGhU/67LP/7t+/fw1KLFzBlJQUucNegwYNxo9/Pjg4GFR2IQCA4ODg8ePHy+0QF3Ls2HF5TvBu3bo999xzmkNKwsjIznIP0oKCgpycXLEbKLaG0WgcNWrkgAH9QWWKsrikat68eVFRUZJfLRZLRkYGhApePVrMYNeCz4bdGsntoaFhzZo1E7+WlpaeOHECf1bSldHRo0fJEQo/P79HH32UOAs6ceIEXoKleIEQwvz8fMlGvV7fqlUrXFyLYebjY/rgg/djYmLsFXZt0+KTHjiQeurUKclP2rsKsPWWuLjYiRNfIuPxYM6dO7d582bX1dojoPLrwcTptQYUCqVGoM+sHEl7lOnuDMM4EWxdr9e7JK60Q2dUv6Ge4BCCbAAATCbTnDlzlixZrBjKIjc3d8uWrUphDEBOTo480W29evVGjhzVtm1bRZtBPGliYuKrr75a42MSeOps48ZNkqkzAEBISPvFixdFRkbiMorXAiGMjIxcvHhRSEiIW+u5c+fOnJwcyUZfX98pUyb37x8PVG0bvL1evXpTp059+OGHyZ8EQThz5gwsBwAAdu3ajaO0kwQEBMyfP3/48OHkMRVPZDL5LFjw0RNPDJU/d1evXl2/fr18BkkQkNXqstDhEEKWZbVoj7gKErfGli0fIVvpzp072FiVvKbFr0eOHCGfAr1eT0ZcLCkpycjIULFTEELFxVLfYAhhVFRUnz59gP098R2HEHTpErlixcqEhITqfNHhy9+0SeHB0dhVcOUjIyPfeust+ZvH3pBQ7YXKLwqFQqHURhTlFwMAMBgMej3rREIkhoEsqzMaDdVgAUMIDQZDpZV0dwYbpAEfH59BgwZNnz79xx9/TEtLHTduLBkOW6SkpGTt2rW5uTk4qoSE3Nyc7Ozz8r1CQtp/8cWy2NjekuoAACAE/v7+8+bNnT9/Hjk7USPgNTwAgE2bNmVkHJIokRDCDh06fP31V5MmTcJbJG0IABg58ully5Z26NDB/b0LpaSkmM1mydaAgIBPPvnklVdeEU0rsW5kPSMjI1euXNmzZ09JPe/du5eeno7Liq2xevXqzMxMuUrdrFmzBQs+WrJkse3GSTsVhDA2Nvbnn396+umn5fH6zWbzpk2bcnNzJXUQBOTcihoc9//GjRsSb09vb+9OnTqJrWF/97ICu3btunnzprhdjFqOuXz5cmpqmr25AoRASsqeGzdu2DvLtWvXNmzYgBtWcb0ZAODChRz5/HOzZs0+/PD/Ro0aCSreSvKzv7//3Llzv/3226io7vZ6oMFgaNbsIcWzO414qF9/3Yij0cgrr95VcLFJkyZ99dVXiuMaOTk5eEjItTWvKaj8olAoFEptxJ78Ym1aVNl37UKqGjwvxBkHSQwTewgCUlTyqs6oUaNGjRrlwgPyPL9ly5bvvvtOngFWnBM7fPhQ7969JKmZIITBwcFfffVVZmbm1q1bt2zZev369TZt2nTv3q1v375RUdH165fbgQih69ev11REEFHfXblyRWhoB8m0EgCgSZMmM2bMeO6553bv3r1z585du3YBAGNiYmJjY+Pj+7Vp06bi/I/gchdN3NQIgc2btwwdOhRnNyZp0KDBtGlTn39+fEZGxp49e48fP378+HFsfvfu3TssLKxnzx4hISHySIAIocOHD//22+/ieiRRFV6xYmXbtm3lsxlGo/GJJ57o06fP0aNHd+3alZFx6Pjx4wCAvn37du/ePS4uNjg4WDEjAkIoIyPj66+/kRtmkkAsDrUNUnqYGIZJSEgQBPT9999fuHBBbnITtQIAgKysI2fPnpVEVsRYrdajR4+qp44oLpZG0hcRBCEjI6OoqNi+qyECAOzdu3fs2DGtW7eW/BoQEPDBBx+MGzc+JSXl4MGDu3btwgZw3759u3TpYu+2KoLfoNhEdAliq65cuaJTpwgy5QAGd5X4+Phjx46lpKQcOXIkNTUNANCmTZtu3br17NkzOjrKz89PsWUKCwvXrFmDzXg3vS2rEyq/KBQKhVIbUZFfLEJIHBrX6XQsq9XHw15mT+dgbFRlBLNGgm45AUIoNTX1vfdmyxNqkV9Xr149ePDgiIgI+RGMRmNMTExMTMycOXNUTnTx4sWsrKwRI0a4quYOYbsolJqaumzZshkzZsjdLCGEzZs3f/bZZ5999lmVQ5WWlh45ciQ6OtpN9czNzV2zZo29GjZu3HjgwIEDBw7Ufsy8vLwVK1aQmhaEEE9xpKSkLF26VPFcAABfX99evXr16tVL+7nOnj07d+680tJSHKERN3vVDLMyn9KLF3M5jpNM0/n4+Iwe/dzo0c/hrxzHLV26dPHixXKtEt//Q4cO9ezZ02g0Sn4Vo+cDO7NeuPUkkfRFCgsLDx7MgOV55xSAEObm5vz111+PPPKI3GeAZdkOHUI6dAiZNGmivXYguXbtmiAIEkupRYsWQCl8f1UQLycrK+vLL7+011W8vb2joqLkKw9V4Hl+27Zta9b8WGdsACq/KBQKhVIbUZFfFSYiHJJVLhFs2M/SaDTo9axOVyXBxvNCrVA4eJ5PSUl5880ZeN2R4ppIfCHFxSXr1q2Th6nQyL1791asWFEVBb3qiO6Wa9as+f77H+TeZRoPkpGRcenSJVfXrvz4CKE1a37ctGmTxIXPOe7du7ds2bLU1FS8jFC8v2L3XLNmzcqVK+XrCZ3g/Pnzc+fOPX/+PDknXkXDTOTq1WuFhYXqZfR6fbNmzZQMszK3xrS0tFu3bsl3xNHzVR5ZfISDBw8WFBTIf71y5QrOkqdSN/zrjz/+eP68gnuwdhBC586dmz59uiRuJACgefPmQUFBWjJbOHpG/OysWfPjwoULnX4JkGDDbPbs2eJcZR1waCSh8otCoVAotRGJSJI6ifG8prXIGoupwzDQuXUCchCqBYOOCKGbN29++umn48ePz8/PI13dFAsDgFavXrNq1Sr5UqhKuXPnzscff7xmzZqqVtoRGIbBmSv0er1erzcYDEaj0WAw4K+LFy9atGiRPLyBOgihM2fOzJs33011JtXTWbPeW79+fRXNszt37ixcuHDNmh8RkkZdI5ZpwUWLFn/00QJFo0UjCKH09PSXX345NTVNzO0DIXSVYQYAyMjIOHnypLrKCCFs2rSpopZvc2vMOnv2rPxXHD1f5cjYOMnMzJInjhMEITMzU73yordAbu7Fjz/++Nq1a+rl7WG1WlNSUsaOHZeWlnb58mVJazRq1Khjx44udGjEEPY8+u677z/44ANy2Z4TcBz3yy+/vPnmjKKiYi0xKmspVH5RKBQKpTZCCibp8hV7S+q1bKxBanZ2qFKsVmtOTs6GDRtWrVpt00ehylp8cR0UAODTTz8tLCx8+eWXtceRv3z58sKFC3/9daPLVUZ1sIUg98/E1ggA4Jtvvjl79uzbb7+NQ01WekCE0MGDB2fPnl3FeQ91bK2NIIRvv/32pUuXJkyY0KRJE0ePgxA6efLkBx98kJaWpuKtKir3a9asPnXq5NSpU6OjoxUXkqlw69atFStWLF/+JQAAQoAVRNcaZrhB1qxZExYWphhlVCQgIMCe/YYvX+7WWFn0fHF3AAA4depUVFQU2US3b9/eu3ev9mgWu3enTJ8+fe7cucHBwQ69u4h2RgCA06dPl5SUkGnQfX19u3fvvnHjJu3H1Agsz2+O1q1bl52d7VxXAQDcvHlz8eLFa9asEQSksswMr4yqomOePRBysRuhIlR+USgUygNIHZNfFebNFANJGQx6g0EW3pGB8mBxNQXHWVziDeKqO8rzfHFx8e3bt0+fPvPnn3/OmTOnd+/YgQMHLl/+ZXFxMQBQjA+hqpWWR5/78suvxo8fv2XLlvv376ufuqioaMOGDaNGPfPrrxuR3ZzI9tpKcbtCDEl7FUYICALiecFq5S0WK86iK+bs5jiL1crv2bP3qaeeWr58+c2bN9XvWmFh4apVqyZOnJiTk6MaElBT9TTUv2yiZvnyL5944on//e9/d+7c0diveJ4/e/bs7Nmzhw0blpaWRhzTbpgKfOSsrCOjR4+ZMWPm0aNHtczXIYRu3br13XffDxs2bPnyL20mJYNNYscNM7WVWvjD7t0pU6dOPXfunEpT+Pj4tG4dZEctRgCg/fv3S6Z9bNHzFRx6yd3x3KMkkj4AICcnZ8eOnZVq2OTsU1pa+ogRT65cuVKe01mO2M5PPPHE8uXLbaE+4L59+69fv06WZBgmJiYmKCio0mPiAztkFRCFIe4qU6a8kpWVpXFqF0/UL1u2rG/fx1avXiMIFWLSSAozDGMw6KvomKcChAAHRXRf0sUHXH5RKBTKg0ndk18wMLBMq2AYRq9nAQA8L/A8r5iJBSFgsVgYhsFL1qzWyu1Io9GNIhDXx1WCDU8U2EILOBN4DbeYOE1EHKTsg9zDTb0+xGEhAMjf3z8hIaF///5BQUH169fHI+jYFLx06dLevXtXrVqNk+2K12I7Ef5a4cik5kp+Ja6CDCBTXljSPjodAyG0Wq14MtCOexuyFdbpdAzP84KAEhKGDRo0KCIiolGjRjjYA0KouLg4Ly9v165d3377XX5+Pu6THGcRI4vYLFtY8X5VFeJo5Vc8bNiw+Pj+wcFt/f39jUYjGZGitLS0pKTkypUrBw4cWL9+/fnzF8jbjVDleY2J00EIQZs2bYcNG9ajR0xQUFC9evXEc/E8X1JScuPGjdOnz/z++29bt24lpj4gAEivNzCMXcOMbCUI8Q0V+wZUqWrF7gfGjRs3bNiw1q1bm0wm3PEQQvfv37979+7Ro0cXLPj44sWL8ntBbCnvY0TlgfrtI+oAyW6pvZ1ldYAmU73hwxMHDhzQtm3bhg0benl5ibW6f//+rVu3Tp8+vXnz5o0bN5LtTNYEVHxGbF2xwhU50eAaGqFsi79/QELCsH79+rVo0aJBgwbe3t7iATmOu3//fl5e3tGjRzdv3pySskf+8lG0ouUGjPswm12wqlMClV91j2z/ZsH519XL5ObmFBcXq1naJ5JjXgRfpyaFg4I/koZu7/978hA/YqNGCi+m/bHihz8zT2bf5gAwNA4O6zJ4zIQh0YEK6XEAAODihhf+dSmp/AQnkmNevPju78lD/LSekUKpy3AcZzKZgoKkIZQdJdu/WbvrN+qg/CJtM5ZlyWk7PD+ILTlBQIIgiD/JC9vDfbKN5wXX+uhX1F2clpflmqioiklLaNbMJDtX1AvLP4jFSSVMYpuJ9cEfSJ2YMLfEMmqWZEVbDuEIeBxnAbIEViRYC8GxaLBWBCHU6Rgyxh1p1gqCgFBZ/8EPQ8X7IlWXq46dA5abteRmXG3xX6BgD1d+OvEIBFCyseLdVLgvRqNBZcaMvLm2w1boBiq1lRlOZU1BjkGIYTAUVzHZjk+eWrlX26uAYhntjSw5DijvReKABRJtM1gx06D80ZU/JvJnpCoNrlL/igMHFapU8Vku+588naSGcvR6vUvWTWnE5a9uQOVXXcTVtlllG+2Rt33+G+9nB788eUL/yEA/IwAAmAsuZv3x8awVRbHzFsyKk3p8F6QtmPLGr5dGfU1tMwpFGRfaZqEFt+ue/CpfuiAIgsRVRkV0yQtXJzijrvuGG6t2ZGTnszMmBDnPICphovqFkKgLlhUna46IcrL6SC9QVqaCFigxzORKNiyb10BWq1Vlzpc8Di6P1z6SmxESpDVSqKTCJVQdsbVFiwJ7smHTAwCAUAXV3GaSkf86MIlHTigRcyn4tiLbubAthOugMN2h1+u1vCmIKVMg3txK7QTS1CQtT9zxcH2wp5w4N6t4BNFEIRpW2ZazVwHRjhV3cWjKlJgBE69bYuRXuNHi1Ym723aT2DwVzDAS5xpcpf6Sg1c0xsSak/2zwmCB+nmrU7ABANzhFkLlF8Ut5P2R9MyqwIW//9CFnCEz+gVGj1m2vf8fSc+8kbz0+6RwcS1tQeaymW+sygae4jJLodR16qT8cpfrpDtACFitPMdZ3OQHAt1MFSsmqoOgzH4otyIULSXt9bHzq3LN8U/kjgzD2MpAHKdRjk6nk5wL1x2X1+lYnQ1cHkJG+7U43bAqrQ3LFjshWyOLXwH5wba9fEcnTkfcvrKpGOIU5Qa2CHnhCCF1wwzaLBnJzRW3aWkN0f4nLh8RtoracAZxxvLPLKsnuk3lFSA7JHlRiuUVo2WQt5XYEUkeJdsFAkk7g/I7VaE98S8ASIo53+DqTQEAlPQIomsAcVQBbwRA4So8AU+qS/XhbvlFqYyCP5Jikv6QJuSQbj2RHFP+/eKGWR/7zvs6qYsvAAWZPyQNiYuJG5L0Q2bBuR8SYyb/AYYsWBC5Ydbac+U7D30jrdWMn76fEalSkbw/kuLikv7Is31NS04aEhcTE9P/mZk/ZCokDAEAAFB44ueyUi8s+OMiEbq5IPOHmc/0j4mJiRvywqwNJypJekKhuJ+iYyuzlhx3QZIgT6R65JfH2WbIFk8Ch5QQo0qYzRzHcTzPP7BSTa7jShRET1DCEEK8EoIgDVotKv1CGQj7HWEAcNLUcSGSFoZKAKmaXqVzKd5c+dnJvarHLcp+x5P3w8phWVanY+TJoF2CXq/X6RiVYIZke8rr78TlVDOSmsv7C1HKc6+irkLlV13CnLk22WdGUpwvAAXbk0a8kdn/m5TUlJ8nG36Y+fGefEN4qwBgjB6V5Lviz7KYs6DV6PXbfpg1xN4qNADwRNzHRRO+XjAkwPZ15sW4hb+npqaunxed+caIWSkK5lXehjde/DVw/u+pqak/DMl7f2xyJrbOClNmjXhjT9i761NTU1N+eMFn7YsvJp9wOOcOheI6io6tPPvWCX7zt2frrHlWDXiQbSYIiOMsHMdZLBar1WrFa5J4XhBoUs5aA4SQsYNieXuFqU6phdr4XGDDDAAAIXB5rDyDwYA7jrp5RqG4HCq/6hyFaRt+jU2M9QOgMCX5/azBC7A55dsu8ZngkydBbFgrAAAIDO7CXbxUNtvl6xdgVDkiV5C24I2Pb49aunRMO7xuLfOHj9Oj352f2M4XH3n+u9E7kjeck+54bvsPJ2MnTOjiCwAISExOTZnZxQgAAOc2JO9o9fK7Y8J9AQDAL3rmvJfNa5P/zJPuT6FUD9gws73wrPTN5yzutc20617U06POINih6oUptR0cpVP86lrzTDTMbOdiRE9aCsUJqPx6sLmUtSMyup0vAAV7NuxoPCEx2mZ2GX2MAAR3aaUyO6bE7e0LprzxK3j53cni8rTstD+5yNjw8gP5BkcH52dmSxwbC7Iz8w2tAmTnK7iUmQ+6hAeWb2kXHgdOZp6jjo2UGoA0zOCg8e1fjXTwEaGIuGtoGToSlJkmeKkzIIQcWihpb36Mmmd1DxyiU7IRm2dVD8wgMcww+HTuzhdJqXtQ+UUBBXkXQbvYAADM2SfSQfQzrSr+HBaAwzOai8xAW+SP7PT8wYOjdnyxbHv/5P5l8Ro5DmS9PyLm/QoFg7lCAKQBHSNbScNBAgA4AKKCK2w3AAAKi2os0A3lgaLo2MrslG7Br3b0UTDMOvrUcO1qNe6yzRxaTKLT6Wg04bqBq3wRIZSG/6bUasSkUnIgBHq93sGs2RVQTGaFYVkdXtPo9MEpDyBUflEAAAAUFBYCwBXkARDoU+6seDE7E0SOaoW9Ek+m/Bk7ZLKW0PjBr3806xljl4IR7yenRM+Ps00pRM37XTTVVMi6lCc32AwApGdX2M4BAAL8qFZMcTs2Y+zEWTA+KC4jlxpmrsQtPo2KqpK4NhoH3SbByYvdURNKNWNPCbZnaNnbTpXpuoSYV9F+Aeh0aJBKc3Pp9XZz7tUlIIQ6nU6vmZqur+dC5dcDR3q2uEKrMM/20S+gneHS7QIA/Fq1M4CCApufoDnz1x+yDeF4Guvc2o+zRo2O1eS61djXF4CAIZNfDtiRvALH8mgVGQ+yMrPLg3eY0xbExS3IlETz8Avu4s9dypN5Kvq16uIPMk9cLN9y7kQKCGvXSm3RG4XiEpBtdhZt/janqoYZlV8SXK+yQAglqpIgILOZE9dGWywWjrNIdHK6cL9uoNPp5GEGYYU4++WI2+XQlUJ1BgihumGGYRjl2PfqsCyrJbeJXs/Wbe1Zr9cbDHqW1TEM1PhX01X2UKj8etDwC4tuBVL+SCkAAJgvbk9elWZzUAyOHnzpj6w8AMLjJ7Ta8cWKzEIACs9teG/WH7dBWCs/UHhuQ9KUzNELy5ePaaLdqHdHgbUfrzhhBsA3bvTrrf5M/vgPvEKsIC05+dfgpFFdpAdsN+SFqD0rVmQWAgAK05ITY17YkAcAAO0Sk+IvffH+DyfKdl/w3hfGUUmDFbwfKRQX4/vo8+0/Cidfls4aZlR+yXG9bSbRqgUByb2VEJJufBDauupACPV6vdFoMBoNer3eA9VNHJdMjmLwaBxw3175Gqk/xbU4tG7H0eCKYshHLRgMnvi8uASDwUDfn66Cyi/34aHyK/CZhfOisz8eERPTf+wXeUNmiKnJjF0SJxQl/5BmBu3GLPwo8sTMATH939jgk/TzwgnBJ98f0f/FFYVjfk4e4rAhZAyfkBSftyr5z4sAgHbPfP39BN/tbwyNiYmJG/MNGP3T0sRAAIAk8ZrfkPlfD784a2hMTMyI5LzEpQsS8Wl94+avXxh78v0Rtt2//zrJMVORQnEan4hy88xZw4zKL0VgYGBQ+RdXLPKRuBiprJOWqFYWi5V6sqmgGEoBD+bWSH1EjEYDAMBs5oBt3kyxGDbP8FXgaqvMj2GzTXJwSq1DMUSHOhojKzhk9WEQAlUPOuJpKL4WtEA+U/gpq07c8URT+eXJOCG/sv2bBedfVz9sbm5OcXGxy7Nx2DCfSB475cTgpQvHhNtxWyzMXDZlZlr8wq/HUJOI8mBCRgTRDMdxJpOpbdvgKsqvbP9m4f/848QRqkI1yK/yUWqdTucS0SJRzVWEpSAIFQNqU9O5HCz4EQKCIFitVggh7sGiMMOijmV1OH8Oy7IMw0CI10XU2MJ0hwxFhBBdQ1+HccIws1q1JudFCFmtvEOvdVfFhPQoqPcvhsovj6KWyi8ZxvCk77/f8N6LQ8dEvzx6dFx0qwDfMgvMXJh3KW37suRVt6OTvv56SCA1zCgPKj4Rz0dGOLcrlV8YufxixR90Op1LZmBICeXQICaVbSKiUgsh0OkYhjFgFYEcZcQfWFbHsiyE5Y2Hy3uUAipWTqLo2NtOqQM4YZjxvGO+rLapV4dyNtQ184y+NQGVXx5G3ZJfxsDEBdvjL6bt+HXV/FWZJ7NvcwAAYGgcHNYlesgL3/werpptmkKh2Ie+NYEd+cUC2wiWxeKawSqEyptbvd01jlA67bSjHY9ydmJZFsLydQ7Yxwa3leTm8TyPV08CIC3Psmw1jz6SYT9sXxWK4ZusElEdIYBsUB+hWopzhpkTPdZqtQLgwKozUBfNswccKr+o/HI7voHRiUnRiTVdDQqFUrewJ78YUXK4Sg+WiCiVKUvJT/bd+t0+6QmhB02tYkVTXGuuMe+TpLxD2qpLMBj0ej0rRtqxp9bg7SpLPyEEDAN1OoZldY4uKKJ4AirZxuwhCM57t1qtVnlYc3VwRjXnTkfxKKj8AlR+USgUSi1ERX6VTV/wvMsmKKROk6xycAidTifZXLOTJLXCI0UigD1HHquDUNmf4nZKXaLSbGNyFEPhOYTFYnHUPKtKRjWKhyAKNiq/qPyiUCiUWoS6/Cpbb+ZC/wHsqEBuMRj0knBMcgXOhcK1tsPzgk7H6PV60ccD2DxtbDeyfC21+JOkfHW2J/ZCxEu6ASjzSFQsSeYgthfWDCsZknRnbqs7xZVozDZGUnXDDGOxWBw1Cz3RdYqiGdJXkMovz6HWyS8KhUKpZiqVXywAwNEh50qRx0/DEZmwxq6oaXuChiRaFBAqz+dUj5FgtVoZxsAwkAxszXGcGNiKbFusNBiNFcojVK3tqX2pgyAIlcYeFQ28qlaLUr04lG0Mg5BWlyctWCwWR9e56XQMAFU1zxT7Kq6G7Y1HBxcqUPWHm1ywSuWXR1Hr5BeFQqFop3rkFwsAIF+LLknSYi9+mj0VheNcpp85DVawEhMT58+f5+NTIU3D2rVrZ858qzorw3GcJAYxsKV1xlMTeKrKarXiapvNnKgZOxpTQa5ZalQl7QVdpFSdWte2Op3OCcPM5QEMOI5zwjxDSC3En8Z7sWDBR6NGjSK35OfnT5067cCBAwghD7yDZDYVMgBGNVDFkRdy+h1Q+eV5VKf8olAoDyB1Xn5VED8uzJ5ptVo1uiVYLFaHLlVcvIR3Ir869OcQ1alasSxrNBqwoMIxiI1Gg9FoYFkWIWSxWMxmjuM4i8WC08LgX0VNApdnWVb1JGWILT9p0qSJEydqrKHotRgZGTlv3txOnTo5fJEUOyCEAEAQglGjRs6YMaOmq6MJJyLRuS+yHMdxjj7dLKtTXPqivZ+rvB88zygrA8dTxVRz/vqqnE4i2Eio/PIEqlN+USiUB5M6L7/KC1mtvGtXM1utVkFgcERdRXBwNkdtUFGlwxdptTopjxVdsOzpWAih6tGxVEb9dTpGpzMo/6ZUWD1LjDiWHxsbO2PGm2FhYevWrZMkJlfcC38wmUxvvvnmk0+OKC4u3rJlC3lAinOIbRsZGTl16tTo6Oj09HTg8ZNmKukQVHChK6PiwR2N8MmyOjJng0P9HEKVgTQEAATAE1VpMqEKz/MMwzi6VtA5eF6oiqAh/aLJdV9UfnkCrpVfLqsWhUKpW9R5+SXGAuHdYXoKgsBxHMMwOp1OjOmAY7Gp2QAAIABJREFU/Rx4nve0NUUQAhUtqhqmTSWZYTAafbQkExEqWWJws0MIOnfuPG3a1O7duxsMoqO/mn0l7jhx4qQJE55v0qQJhLC4uNiBK6QoIT4IAQEBb7/9dv/+8d7e3uSvHmueqQwCqcBxFrc++wghjnPYPNPrWTxw5Wg/V72USgY7ahAIAcMwojywWCw4A6b7+hpeR+RCC4oUbFR+1Tgul1/uqCSFQqkD1Hn5xdr7wYUIQpUMzQcHSWYYYEfayZFbYhaLBTuKKLru+/j4TJ8+7cknn/T19SW343kzRUsAKyLiJFvFMrDSCTdKpUyaNOmFFyY0adKE3GgvLI0nACH0QMMM47R5hse0HpB+zrIsqRDzPI+XWgEHZ2tVJpfwKKNK7FanEd3eqPzyEFwuv7Sc9N69e6R3E4VCqRUghO7du1eVI9Rt+cW6W7C5HDErEW597MXuxHE8di6CRC7tFFG3xEhwWw0YMOCpp56ShDwBQMU1q4yJE18KDw+3d1iKE+Cm69EjZty4sRLDDADgsR5xEEInMoM7ujinKiCELBaro9ajwaDnOMsD0s/J2OUiTgRKVQnB4j7DBr8bqfzyZFwuv+ScOnU6IqKjJzsXUCgUCQghhmFOnDhZlYNg+SU/MqgT8oupXYINAMAwEP/hpoSwfItDfw/smxxCD1X3H2xqWXd0zjCr5vkHQRAsFofVPScmA2svrsrB7UQIlqqAp0pqnWEGqPxyNcnJyV5eXrWuG1AoDzI8z3t5eSUnJ1fxOK7yfPZA+VX7tBBxIR1e6+K0wueZa6mrgTo29l8HqHXWsrhAUTsuD9WgEUEQ5OmqKuWB0nxxDF/svFGVe+REAgOnYdna5/GBofLLtaSnpy9evOS1117Fs3PUv5FC8WTw685oNC5evCQ9PV2j67I6dVJ+1T7brM6DO2ulOZorPQKwE6XA6c73QCms1QlCqBbNmznx/qpZNRqfWqN59sCOXOh0jKjrq7eBSvTX6hFvEEIcjcO9p6E4hQvll0YWLVqUlpaWlJQUGtqhfv36Tp+XQqG4m3v37p06dTo5ORmHoXYVdU9+UdvMg+B5QWUoVC7zKpWCdAk7xbU48ebi+ZpXo+1lE6YoUhXhVD3ijaYn9kBcLr+0k56e/q9//YuOHlLUcU5+ecLbxol5cvclEa0i7h4ArRvyq/bZZmJ4E/wi1ul0zrkxeKDzg9VqZRiXdQsc8dM1x6JQANDr9bVUsIGytyF1A6sOOI5zawz0Wj23SeWXRrTcZFmmQbUQbdRye8Bx4qXE8wJCSKdzOIGny8HONY7KL4bxcmsqUXvYe0XLt3tg6GMPkV+1zzaT9E6GgbXIH6xSOI5z2gFXcsc9c8iEUktx4m2Fk/O6qT5OYLVaIaxreZOqIe+i5HRasFgsNEWVIlR+2cMh+SUaWtAG+RVUbeycUvdgWWfkF0JqU8HVDEICADqHroJhAMMwVmsNmGcS8NNNBqNHZZQ9y9VjodUi+VX7bDMxP5JOp2NZnZalLC5cNk12INLil1j/LhmiQwjhfOcsy1qtFuygaEuMC8VejhDCsRlqlwejmOHXzqI417cnUB62qVCBujG2aq+XkogXruWS1d9TkuOL3VKMkejQuTTi3DXW4DtXpcI4GIy4waFW4nlppBN5U0heU+TxHb0j9l4yCCGsEouns1gsOEC8+Mpy6ER1lZqVX9UM9nKU52mQgCOFapdf4vyYiO2JLrfTSION8oDj3MCiIFhY1gUxbF2LTsc6ei2VPoDuhlRWEUI48pktbRhiGAZLpWowz7S/ZLCq4NbKqFP7bDPS7AbarG1X3XKsf7RtG/zCCxOioqL8/f29vLzw9tLS0uvXr584cfK3337bunUrqQw5cRb8r8lkSkwcPnDg48HBbevXr+/t7S0OMNy/f//WrVtnzpzZunXr77//DkBZfk97aaPJfi8OVKhXgPxQWcjmcnMRF1NXxHF9IITNmjVLSEiIj+8XFBRkMpm8vLzwLjzPl5SU3Lhx49ixYxs3bty9O0Vje6rcaFErjYzsPGHCCz179mjQoAGE0Gq1/vPPnfT0tNWr16SlpYnVUzlL1VGqp1oXlav1KvnBMQkJwwYPHtyhQwc/Pz8vLy/slYE7anFxcW5ubmpq2k8//ZSXl4f3U7lkllUWBuTphg4dOnDgwIiIiAYNGoj3keO4oqKi3NzczZs3//TTz8XFxaJBTirxErTf4j594hISEiIiIpo2fahePW/RW6y0tBSfd8eOnRs3brx+/TppHlgsFolDueb3g3I/1wh+dYwePTomJjogIMBkMuH6WK3W4uLiy5cv79u3b/36DefPZwNHOiEevmGYCoItPDz8qaeeioyMDAgI8Pb2FuNqchxXXFx85cqV1NTUjRs3XrhwQaPhhIvZSyKM905MTBw7dmy7du28vb0BAKWlpX///ff27du//fa7/Px8aqFhalB+VT/YyxEHArVXBv+k0QNfYpUxDAMhgJCBEOJXHJ6HlEymUR5k7MkvdTjO4kQ44urBCZtBr9fXoA+LbYoMAYAEAYGyFeAIIQGLBVJ+ue915+gyn5o1aGFgYFANnl4Lkte6EzGI8Qilehmrled5a2Ji4rx58yRJmdeuXfvWW28jhPz9/f/zn3cGDBhgNBrtHQch9Pfff69evXr58uWOzhXgTmk0GiIiIsaNGxcbG+vr61vpLrdu3frll1+WLPlvcXExPp1kjTXW81avXtWzZ0+NNcH8/PPa9PS0+fPny7NUq5Cfnz916rQDBw4A2bWLT11sbOxLL73YtWtXrMapgBC6fPny6tVrvvnmm0rVO3ylb7yRNGnSJPLFun///meffQ4AkJT0+oQJExRb1Wq1pqWlffbZ51lZWepnqTr4QhYs+GjUqFEO7bh///7nnhstV9zFlmnbts0rr7zy2GOPVdpzAAAcx508eXL58uVbt26zZ/LZG7PHZzSZTC+99NKTTz7ZpEkT9Ra7e/fuhg0bPvnkU9xLt2/fFhwcTNZk+fLlCxcmq9sk4kmnTJmckJDw8MMPV3qb7t+/n5KS8uWXXx05coTsP6J5hjcOGzZszpw5JpNJ/WgkYj/HdZbfTbEAhKBz58jXXnu1R48eKq8OAIDZbD5w4MDixUskta0UnU6Hb9P48eOfeuqpoKCgStdIcBx35MiRL7/8ct++fXiLessLAvruu2/Jdwi+a59/vtDHx7Ro0aK4uDjRPCYpLCz85ZdfPv30s6KiogdQXa4e+SVf2ImNk+p3prAX8wOjfbvZzGX7NwvOv04enDDJcJI3Bi/Yw7YZHqTAphq1zSiAeDFqB6EaVsq14Nza75oKyoXKEQQB4SiF+AvP8wgJDKNjGCjYptIcOviJRo3C//mn0mL2BhY9lto3b6bT6fDNw4uhGQ1pOKu+bBohFBMTPXfu3ODgYPXTQQibN28+Y8aMIUOGfPLJJ3v27NE4BC7qnW+9NXP48OFadGt8uqZNm06cOHHQoEHLli1bu3Yd7tyuE0tOHkfurIgvMCAg4O233x44UM2+rXgc2KpVq3feeTshYZjYnkB1Uk6xzhDCqVPfePHFF/FUpxyWZXv06HHp0iVsm7kbl3v3mUymN99888knR2jsOQAAg8EQGRm5dOnStLS0OXPmnj9/XtJzFAWb+Ors2bPnO++806ZNGy3X0qBBg7Fjx8bFxX344Yfbt+9QKqLm0iD+NGrUyMmTJ7ds2VJjA3p7ez/++P9n78vjoyjS/p/qYybJ5DIHJIAYICAYCAQQCQQJcsQDBP2prPqC8HqBuuABiquC6Lq7uqDCriK6vLIC7gIqguLBmUAg4QyHKBBCwhESTiGTY6av+v1RM52e7p7OzGRy0t8P6066q+vqqq7nW89Tz3Pn4MGDv/76m7///e9Ed4cQUrpj8l2DoVNpL0a5csURQo8//r/PPPNMTExMnblZrdZhw4b17dt30aJFn3yyGHxQoJFqi6IwePDtM2fOTElJ8bFnLBbLgAEDevfuvWHDxnfffbe8vBy8DEuMsfdFHdlsto8//njIkCHeyo2IiLjvvvsKCgrWrl3XCErpZo7GWb8I8YOmDl8RXKiMGCmK1oJyAyEymK/rwXadI2Bi1rTGbD6i5dAzF+GS3BAVQAiJoihJoiDUmqWAYVBpUVTvN2mvqIonrC8YbWk8tDxuptpBbARDfIRQZmbmX//6l8TERN8f6dmz54IFCxYsWPD550t9FLCSk5PfeefPAwYM8Fd8IQRm7ty5KSkp77zzDgQqaGqyDfhRQpBq60B6YODA23zht3o1QT179ly4cOHHHy9avLhOmVWn7aNGjXz44Ye9ETOCioqKnTvz/KpYYEAomHa2UI+RAwAMw2RkZCxb9sW777737bff+iI9Y4yfeOKJp59+OioqyveCEEKdOnV677335s2bp5urQXGEAr355pw//OEPxi9RFxEREY89NrFHj+6vvfa6loLWA+pxrgF65ZWXJ0+e7ONOBEFUVNQLL7wQERExb95843Ei333qqaefeWaqX6+DwGq1jh59z803d5szZ05+/i4Dc1kvPYZfeOH59PR04/48c+bM2rXrUPNzydX4aIT1SyZmcnGNL5D56xGkzvSyNSNhXhRFsyxD0wzD0AzDMgzDMAxN08SAjaQylWfXOSgqEG7WHDxn+AKGCYSbSVKjfgowhlp9GZaIezBRFAUXeEGgKArxPACIkoRFUZQkiaIoitK3FJDP6yrRrFyOBQstj5s1EAxsPxiGmTXrFd+JmYzo6OgXXniB4/gVK1YYiINkqHXt2nXhwoU9enT3txQZISEhjzzySHh4+KxZswxOJTUKPIQwIlsPHXr7X//61wC6UUZUVNQLLzwfHm57//0PDIU8dasRQs8++2xcXJxx/sePH1+/fn3A1fMdwRJQSSekpw98++23k5OT65NVYmLim2/OsdlsyrGqDQtGvrMTJ06cMmVKYGFeo6OjX375ZT0nbAanEwFjmD9/3rhx4wJ2Z4wQGjBgwD/+sXDatOmFhYXKTcd6cIY6HszKGvWHP/zBL2JGYLVaJ0yYcO5cmcGnQz68N2PGjCeeeCKAUggQQt26dZs3b95rr72Wk+Ornp8gPj7+rrvuMt5m5nk+NzfXlJEbFPL6pSRmBE1Fz4IOpcaMYRiaZliWtVhYlrWwLMswDMuybnpWqz1TPt50dTfRNAggRkWLoGcBEDNf4h0HC57iX63GjBAznucFQeB5nucphHhw9TkAiMQXgbdsdYlZa4XJzQAAOI6XJMltBaFGZmbmDTfcEFjOkZGRzz33bGlpaU5Ojq7QoyBmC+pDzAgYhrnnnnvKysq8qCaaAKSBxJitPsSMICQk5LHHHjt//vzy5UZ0V4VOnTrVScx4nt+/f389q9eYcI+c5NmzZ9eTmBFER0fPnDkDAJR8QBkWjJQ4cuTIqVOnBkbMCPx6lhCnehIzOavu3bvPmTP7uef+WFNT3dCbF5GRkQ899FDAlCkyMnL8+IfWrv22srLKWxqE0IwZL9WHmMlo3779K6/MKi0tLSz0Q684bNiw6Oho4zTXrl3Lz8+v0+WMiYAhiyxaYkZA03SjiWXeYkl704z5EntaqTQjZ8wIE7NYWKs1xGJhrVYrYWiEpMnGjWS4maPuegY5y+TvU81ZFaN7rNcYkoQbWWMGtYcFQDZldFMynuc5p5NS0may7UtRHq7IlbldV8QMWjc3I+pUcO23eU0mv3JyhlibQHVQhOM44iAxN3fHoUMHw8PDs7KysrKyBg4cqHvUJzEx8amnntyzZ4981kV5l/w5ffq07t31iZndbj948ODWrVv3799/+PBhURR79+7dv3//4cOH9+nTR+tLg+y4l5WV+cVegg2XZ0j5KNRzzz2nS8wwxr///vuePXtycnL27t1bWHgCAKenD0pL65OVldW9e3etr6TIyMhnn3327NnS7OxsHxuoLFoQhCNHjnz11Vdr1nwbERGRlTXqvvvuS0lJuXDhwoYNXl1iBBd1HVKqG0SbFBZmmzNnjreRw3FcUVHRtm3bcnJy8vLyAKB37979+vUbNmxYnz59dP27REdHP/HE47t27VIa/pGwYKRLbDbblClTYmNjdat0/vz5/Pz8rVu3ZmdnV1ZW9uzZKyNjsLf36GMzAWDSpEl33XWXLjGT27hr166tW7cCoMTEhPT09IyMjCFDhsTGxmqnW3p6+pw5s1955RX5Vj3euJHn37CwMFVbLl++vH379q1bt27durWysrJr165DhgwZMWJE3759dclVly5d7rvvvmXLlmtrSAbAqFEjx48fr/usKIqnT5/euXPnzp07c3Nz7Xa7zWYbMmTI4MGDMzMzdd2odO9+85w5c55+ekp1tc6XSguLxZKQkCD/WVlZuX379lWrVuXk5PTq1WvMmDF33313YmLioUOHcnK21WX8aUINf9cvb8QMmtrhWFAgGyiSc2UMQxNKZrVaQ0JC+vTp8+CDD3Ts2FE16UyYMNGsUF1dffr06dWrvzpw4ABCDrIoYCy5HYFIuh+7642YQUv00+gjVH6rdN3NkXOf8vrHssyYMWPefPNNb24JMca//fbbu+++u23bdnLBbYiFAVBCQts//elPWVlZWjHU4XAsXLhw0aJPVBIPKXry5EkzZ87ULiqVlZXffPPNokWLysvPg9s0xd0oBIDbt28/a9askSNHaoWz33777Zlnni0uLiZ/elIOfP/998+dO1fPHeUsOXMiGbg3LF2ZLFumdvZYXl4+Y8YM4n2eeEfFWJJzIHj99dcee+wxreHTlStXli5d+vnnn7u9qyPFAR6EEPTp0+fFF18cOHCgaqMIY7x9e+7EiRNlb+zK/nzxxRenTHlalwzY7faPPvpo8eLFCkkRAeCHHnqoS5fkv/71r8aORoIF7I5qgJCrsYMGpc+fP18p6QLAjh07JkyYAEDCHoD8RuRKPv/89ClTpmjfPsZ4z549H3zwQX7+LkUzQe5e4pFF1+Moxnj9+h/++Mc/qq6TgxyvvPLKhAkTtK/Sbrd/8cUXH374oWLMIEmSyCHdgQNvmzVrVmpqqreO5Tjuk08Wv//++6DofPko3Weffdqpk/ozJYrirl27/vGPf3i20eMA2JQpUx5//HGtyvTatWt/+9vfvvnmG2VB8lYCAHzxxReDBg1SPlJeXv7SSy+5jyPKbwERp8BIz0+jqsTPP/98yZIllZWVihHrGudDhgx5/fXXk5OTtf3z/fffP/fcH8FzTJJ6hoeHL136ef/+/VWPkM/UP/7xj40bN8q2qe7aujB+/ENTp07VulRxOp2ffPLJhx8u0H6pkKGv1xMnTrzxxhuq8RYebnvmmWdKS0tXrPjyutWbNc76ZUDMmolY481/o4HeTPbT6D5mRtE0TZRjhJKFhFhDQ8MeeeSRcePGOhyO5tBMEyZMGAMhFBIS8u23a7/88suammqHw+lwOJxOJ1GoEQ0/TVPydDb+gmm9ubYOtE69mdahsNI0iwBjkA+9UBTlg5NiMScnZ/r06ZWVleA+MiQ7dUAIl5efnzZt+tNPP/Xss8+qFGghISH33HPPv//9BXEg7q6AS6f0wAMPaIlZaWnp3Llz3R7t5N1TZLFYZFHy/PnzL7zwwv/8z/9Mnz5dZVmUnJw8fvxDf/vbu/IVhMAtuSLDJUztwwMAEKKI7Or1GYQAgKaJ4EWJoihJLnkuLS1NeyIFY3z06NHXXnutoKDAHeoKiMhL8iNlFRQcmDhx4ssvvzxp0iSlBwiEUL9+fSdMmLBs2TLFUwAALOs1mAnHccuWLSPETNEWjBBauXJVI0uNcgUwBoPjTvINSQKEQPYrSPxqjBkzRkuunE7nypUr58x5070jpWQ7rrLKysqnT5/+6KOPTp8+XUVdEEJDhmTce++YtWvXgfvNYox5nu/Ro/sdd9yhJWbnzp176623Nm3apHQ6R8QpABBFMT8//9FHH509e/a4ceP8VaBNnjzppptuUl10OBxLly597733yLBRsA6PcPCffLJ4165d77zzTvfu3ZXvNyoq6v7775e5mcyTlcpeLdxleZTiizTo5i357qkn22yQ14G2bdv27LPP/vOf/+zWrZvqWULYtFVCCE2cOKFXr16q64IgfPfdd3PmzKmpqSH9z/OCmxfVZrJy5cqcnJy///3vgwcPVvaM1WodM2bM2rXrTp486bs68fz58++8805+fr5cTVJWZWXle++9R7rL9MrgOwJYv5o5MZMRGFMFTyeNsk2j1WpNS+szbtzY6upqcszMHGQmTDRnYIwlSaqurh43buxvv/26b98+8rkjQJp1orl9wRoNrZCbKRc2om8hf3qenKld2IiBhPHrxxjn5eVNmzZdEaKn1u+2W3jCCKHFiz+NiIjQngBJSkq6//77ly1bppR4EEKPPfaY9rBQWVnZ66+/np2dLUuByrNwsl6CyJFLly7lef7ll19WHuNhWXbIkCH//OdHhElCrRDpys1LM8GL3ZFS96KGvGTKTaMoSn4LDzzw/7TWjMeOHZs+fXphYaEyE5VYLBOJd999VxRFVZfabLZhwzKXL18uXyGKHaP9lcJC2S+5Z6ux0nFiY67uskG2d3MvNQ1w6zDhzjuz2rdvr0rtdDr/9a9/zZ8/HxS0QdsnpKeJ1atq5ABAVFTU2LFjiWM95fWxY8dqSywrK3vjjTe2bdtGBCPV8CaGiIIgVlVVv/LKLIZhxo4d68uxMVLntLS0zMxM1WFup9O5ZMmSefPmKQeLbg4IQUHBgenTpy9cuFBl+dmtW7d77rlHdv2ibKn3AeDS/ODa2NN1a1nLysr+/Oc/5+fvUr1lxWvFCEFhYeG33347bdo0lRfK6Ojo9PR0OYqafD0sLOyee+5RfWREUVy3bt1LL72EEMUwNEJIubCpRkF5efnUqVMXLVqkomft27e/886sRYsW+bggSpK0adOm7Owc9/hEynksE8tGMBVuHQhs/dLNqpWJNbJBI+FmDMOwrOWBBx4k8TBMbmbCRPMH4WYURXEc98ADDx46dJhheHJGlKZpcjBN/mi1si+YX6D8dWLTzKFc2FiWpWmKpil5p18QBFGUfFzYlCgpKZk7dy7RehEKodzGI2nc9mkwb9787du3q4aUzWa77bYBniIgYIwzM4eqBCyHw7Fs2TIi6ygyQRzHK/85nRzPC4IgAsCKFV9u3LhR5WoyKSnpvvvGKasnGygaD3e5XbK3K2NVm5yzwm0xomnKarV06dI5PT1dNcauXr368ccfFxYWkjxlSoY8Aa4TFwAA8+bN27t3r6rc1NTUoUOHEkpssViMveUSZ3HV1dVKqVFZUGNCO3i88V7d9AghjCEzM1M1cjDGu3fvnjdvHrHc1j6LECIFyVmtWLFi+fLlWq+JqampmZlDVcrSW2+9VaU0czqdq1ev3r59u7JuKpBvLqng7Nmzjxw54ntHZWWNatOmjaqNubm58+bN99Y/nr0KGOPjxwv//e8vKioqlI9ERkbecccd2oFnWB2XCtHdjXU/wnHc6tWrc3JyvNXW/d4RxvDTTz+dO3dOlYPNZouPj1MWQup8//33JyUlqRIfOXJk9uzZcjkcxxt2DqqsrPz440Xnz3sYhFit1szMTN9nxJUrVzZu3KQcJ8pSAt7yoCjKYrFYrUb/LBaLuX61FGLmdHK6/+p8UDGcEEKIcsc1s1hYlmU7drwRXDaftL9jzIQJE40M5NZ7A0DHjjcSjz5ycELlmsjzQrP6gvmF+q9fVAAuX5otMAblwibbtlEUUi5v/hIzIoAS7wjkinYNQO7dYpJm9eqvLl++rErTs2fPTp2SwM1GMIbMzKGdO3dWJTt06NCiRYuUOesuOchtbEasEL/77rsrV64oE9hstttuu63O1jUohgwZ0rZtW+UVjPG2bdt++OEHhiEHBywhIdaQEKt24MoXSfiaDRs2KC1CASA6Onrw4EE0zbAsU+eiXFFRsX//fqRgqvItb2J98wQZYCNGDNeOnMuXL8uKRJkpaXOQRw4ZhB9/vOjo0aOqNFFRUQMHDpTJMwAMHz5ca1t44sSJ//u//1MWpzs1GIY4MkZVVVWrV69WvUcD9O3bV8UGL1++vGzZcqUu0FsbEXJtKNA0/dVXq48dO6ZK0KtXL0JvGm4BOHfu3LffrgWFhs3bpwMAiouLf/31V+1diqK1Fbz11v4qQ2hF3yJig+qtVopPB+Tl5e3evVvVA507dx4xYjj41jOnTp2SyWcQpxXD1D2pEQrEZVmzRbDWL4ybHTGrP+SBRFGIoijZh35YWJh7A9GECRMtA2TOhoWFsSxLtOCUIiQhQO1J2haK+q9fVLOXRf2ArDgi5m3KW8rljcBHYgYApaWlP/30k7EsCLXiKQDAhg0/q2RBAIiNje3bt5/y8b59+6nMyTiOI+ZPvphLQa2YBTk5206dOqW6261bN5vNZpxDwwFjnJKSopUgd+zY4Y4fioyd2yKXOg4hhHbu3Hnp0iXlXYZhUlJSfHSPe/Xq1d27d8tOTfxtS3NDSkqK1hP9oUOHNmzY4Kne8Qr5blVV1U8//eR0OpV3WZa95ZYUUJi/9u7dW1WirIo04IFyWcTEDgCtWbOmpKTEuHXEzG/QoPSOHTuqbh07diwnJ1surc42kqOkCKFDhw6pzvDExsampaV5qYBxBX1FYWFhcXGxbOxnXFUAVFZWpqqkxWIhmgElwsPDVSfoAKC0tHTNmm8JMatzVZO/GwCwb9++mpoa5d3IyMjU1N7GOcgoKSnxbpEbOEjjiIGA7j+3VjDoJTcZgrJ+YdzixRotlAzfbc+BGMa1+94i9tRMmDAhQ56zJGg82XBBiIJWIZ5BMNYvCgBa356T7ttVLm++EzMA+PXXX5UOD43Lxa446FBQUKAyFQsNDb355m5K0tW5cyeVa4SKiopDhw76NTjlZfjIkSMqs8aYmJiBA2+DhtQMGKNLly6qHrt8+bKsv/KO0XP4AAAgAElEQVRlEsopS0pKlOfTCNq3b5+UlORL686fP19VVdVqpn3Hjh1VI8fhcOzevRt8OwTlCZyfn6/ivQDQvn07m80muxLRHau+R4RDCLEsgxCqrKzat2+fQah3V50wdO3aVcUGBUH49ddf3fSj7jZSFGWxuKb8wYMH5bOXBCEhId26ddMOHkEQgkI2OI4jGzS+7LAQQlVT49D2jNJYi9R24MDbVIE9AOD48eNVVZW+v3336ogPHDigUrlbLJbOnTv5kg/HcefOnZMNZess1F8YTG35lrl+yWiVxEwJ924dRVE0QpSxHbsJEyaaOWiaInbK5DPeOiQ0GfVZvxgA8ObiyTMjEAShTomqaSE3kud5pU2IIgFiWVaSJG8LG/ECr4TD4fjll198X+yQ21VAYWGh0+lUirMMwxCvGO40SOsko7Kykmy0I7fPdN8KBQC4fPmyIAjKEsPCwtq37+Br1YONpKQkbSCsy5cvl5SUkDfl73C6dOmSSh0UHh7eqVOnkpKSOtVEpaWl5EcrmPwYQ7t27VQXKyoqjhz5lYwc49NrMtyUAAoKDpw+fVrl5yMiIqJv37Tt23PJyV3t6aYrV65s3bpVzsqX4liW4Xnhl1+O1NTU1KnR7dChg4oNchx39uxZ7A4kUOexSZqm5DF28eLFmpoapTtThmFUQQvA5dUwOOB5/vTp0wCgciXqrbaGzfG41b59B5U6WhCEsrIycDtZ9fm7gQDQoUOHVawVABITE5GnZxddcBxXXFz37AsYvrj1M9cvguuBmCFX+GmXSpyi6hWM3oQJE00LwsrIPqFs1NjUlQoa6rN++WqsTywjtT4DmhWIHycSHsFgedP9oGMMPM9p98sdDseZM2fBT5keYygrK6usrFQ507/hhhtkicdmC1M5vgeApKSkzZs3+16QMRiGiY9XB3dqBBC5uV27dtrQ2H379tWqvwJGSEiIVoGghSAI165dI7/rEoKbO8g41I3ZlZu7HSm8CPoOjPHp06fT09OVF8PCwuLj25ASk5KStEH/Lly4IIqivwd+WJYpLy+rqqoy4GakFTExMarMw8LC5s6dO3fuXL9KNIBq74AcPg7W2oAxJq563IS5jsTeb6o98cTHx6l6hmGYJ5988sknnwywrhpER0fbbGFVVdXGyRwOB3Gy0szdMF4P61czb119IAtsSAHzmJkJEy0dlPKcWa3dcmvYQ68n/Pi0tYi+cnsdAADgeV6rB9OFwcLmcDh+//13VJdvQy327Nmr3Y0mTucIdUlNTW3ow2AWiyU+Pr5Bi/AGhFB8fLw2bltwwbKs1qu7FpIkORwO8rtFEzMAwBinpvbSkt4LFy74rmiVIZuMXrx4UTUFKIoiOwsY48TEBJVvdwAoLy+XJInEJPGr/mVlZdXVRkI/aYVWqRV0KCkuzwdZr1JZWVleXh7EDGXEx8f7GybOX9hsttTU1DqVk4IgVFf76tmlaXF9rl+tCYrvDDK95Zsw0TqAEFCU7J7RZGUutMJtJ3Kshfz2ZXkzXtjsdnteXl5g8jzZAdVFY44/hFqGXBIwrp/J7Na4hnvTVgWw4USSa2kJwzCxsbEG+hDitUIUJaId8rk4VFJSYuBFsEkgCGLDGLzV7ZbDLzTyXPZtLF0vs69xENz1q3XjuvnwmzDROmFOYW9ohdwMACwW1sflzceFzS95V06sdaNPygQAjHF8fHwjOFFMTEzU2kQ1AjDG2vNCQQfLsnFxcS1dFeYnsK6nirNnz0JADgbd2jbdEY7dJqD6458UJ4qij/TMR4NSYtqgPawYdNhstv79+wuCaLCNUj8EeeUhnj6051SDDpvNFh8ff53NrOaCoK9frRKt7GiKCRPXIcxZ7A2tk5sBgNLjsLflzceFjRj2+EnP6rYuo6jGiJVJ03RDeLiuEwghd8ThZlRKKxA1iXSue6sBRhPycfCIoiiKPumdfBnzhA02zvihKEqSpBZFQnBj9YzpaKHJEMT1y4QJEyZMtCy0AG7mo829CgiBUmmjXd4aYWEjp8u8oaKiQj4E1XCorq5uKqMj4jeyQYuQJEkVmKvO9A1XmaZFhw7Bd8gpikavLyYmRkm0BEHwhZ5hjJOSknxRqBInEw0KQRDsdnuLImYAAL///ntDFyEIgl8zy4Q3tNz1y4QJEyZMNAn887HWJOB5PmB3TEobKqXnK98XtoiIiEGDBuXl5fmlOvMWfOnSpUuyLqKmplpLXVauXPnqq69CMDQ8xAs/AG6SA1kYY7vdruJCHMctXrx4wYIFwSpF6dvHF7QCboYQVFZW6pLewMYMmSOhoSGqWcZx3JkzZ8jg0S0xPDxcxWoEQUBIx7mcooau0BFWq9WwSoAx1u5cFBYWZmVlgV5LiWdtv4AxEI1Zi3PdWVWldr9RXl7+0ksv7dy5s/4bMe7vRov3mtNM0LTrlwkTJkyYaHFoAdwMgidS8zzPMAxFUb4vbAzDhIaG+mUWSKS99PR0lQN9cEVPcrk4FwRRK/0kJia6CVV9IUm1oa588eIddGhNxViWjY+PDyJTvC4tldHhw4drampUV4mSNqD+wAiB1mE9xlgUXUP08GGdEFht2rSx2WwqN33efH8rs23fvr12angCIaQz68PDw/v3v3XPnt2q6zTNBETMBMLum7n/dxUwBvJelHUmx8N8t0E1zL+FMdXmjyZcv0yYMGHCRItDC7BpDC4EQfBrYQsNDY2NjfFXViGeMFQCKMb47NmzGLu0anv27JaDbslwO9kPwj93PkH2FOc7SIQ35RWEUPv27d3xQ+uLAALJ+xKmtjmDEAmGYS5dUruZiYqKyswcyjAsTXucY2QYxtiAkIwObWjpqqqqixcvyVldvHhRW2J6ejqAWpTned54xCUnJ2v1Zko6hzEGwGfOnFXlHB4enpiYAICIexvyj6Zpf0cTABIEgTCZlsVDiB/O8+fPqxxdWq3Wm266ibSl3p8Oj/h4LYi1Xg/wd/0yYcKECRMtDtcdN/MXVqu1a9eu/gooCKGePVNUQaicTufp06eIdEWkKK28GxcXN3z4cOSOOhVE1K8b/AZCaO/evdojQx07diQ0ALmDhwYM5MnxfKxYQ7uObGiQtpaVnVNdj4yMvOWWWygK0TRlsbBECWaxWGjayNiPjMP09EHaMHF2u33nzp1ysqNHj6rMGqOiovr376fLbTiOM6A8qampujEAlBcxhvPny1UMJDQ0tGfPnrJvHoQQy7JEk+DPsKEUMdmaZnYEDEK+SkpKVIfBLBZL165dye9gfCua7LthwoQJEyZaNuwHP9394SF7U1ejJcPkZnWAYZjevXv7u7lus9n69eunOmZQWVl54kSRfCAEYyguLlaZu8TExAwblulvcVgP8nW/sjKGX7IaQog4dlciISEhKyurPg0kppKqlvpTK2gEN3cNB2JqeObMGdX2eUhIyK233ir3Bk1TVqtFtp41yBAhdPvtQ7QO68vKysnjREY/cOCgSgvKsuyQIUNIHAjtW9DSM/Ky7rnnHplFqEBRtb4ZEYITJ06oQlQzDDNo0CA58gRN0zTt0xdMOXicTifRyzWhSrl+QCUlp7Qq97S0tL5908DPc2Kqb0V9ZpYJE80RzmNfPp3Zv3/m018eI/sZ57LffGRQ/0GPvJl9ztcU6gsB5GnCxHUC+8FPj8w4LK7/7IhJzwKHyc3qRufOnd0eCOoWVohF0H33jdMaiZWXl2/evJlkQrRnhw8fVh3rpyhq0KBBRHj1SzZCCC1cuODYsWP79+9bv/77f/7zH1OnThk2bBg0AEPzpTLkx2+//aaiEFarNTMzMzw8HPwXIpcvX37w4MGdO3euXLny3XffnTRp0sCBA/3NBwAYpgVzMwCQJOmXX36x29WfvV69eg0fPhw8O8QgeBdJFhYWNmTIEKXPbgAQBOHYsaOKbHBOTnZpaakqhy5dujz22ERv9VTSM/ewR6NHj46KivL2CMPIBpkoJyfnwoULqgSdOnV68MEHSRIf3yMp+pFHHtm7d+++ffu2bNm8ZMm/Zs+efe+9YxISEsD/8dPkOHTo0KlTp1QX27Rpc/fdd/vlC4Q0PDNz6K5d+b/+emTbtpzly5e9/fZbDzzwQHJyMrTAnjFhQoWS7+e+v68SoHLf+zP+cwzAuXPpjO+Pc8Ad/37GP7PtvqTQXPA/TxMmrg8QYuZeN/gW73ytyWBys7oRGxv74IMPEAMfY2GF3LXZwh988EFVXGlJkvbv369ICRjjH3/8qaysTJVJx44dn3zyCd8VVKTQUaNGDho0yGq1xMTEpKSkjB49+uWXX1606OMpU572NaO6EIC3sV27dl25ckV1sWfPnpMnT/Y9E9LAiRMnpqSkhISExMXF9enTZ9y4ca+++uqCBQt8p81K6NrUtRRgDJs2bT558qTqemxs7COPPOJO4+qQOv0QPPvsM1pF1tWrV3ft2g1u5yIYQ1VV9fbt21VGhiEhIRMmTMjMzPQ2NUh6+dbzzz+fkZFhoH0VRUlW41RVVR04cECVbVhY2PjxD3Xq1Blj7EvAa/eUtI0ePToiIiIiIqJz587Dhw+fPHnywoUL3377rRZKP/bt26fa9WBZ9u67705PH4h8czuJ3efKHnjggfj4+LCwsI4dO2ZkZEyYMGHevL9/+OEHpj2jCRMmTJjwFUpihu55MuX5fl63YU3UAZOb1Q2E0JAhQ2bMeMnYtTSRdRBCc+e+mZKSorp75cqVLVu2EC9qsmxaVVW5Z88elfRM0/Sdd945adIkImP5wgaTk5Off/6FuLg41d1z585t2LDR95YaIwBulp+f/9tvv6kuWq3WBx988I477gAfOBVJMGTIkCeeeCIsLEx1t7Cw8KeffvK3VgDgoy1cswVNUzk5OapDRwihAQMGzJgxQ6Y3AF4NOMndRx999H/+53+0Z/BOnjy5efNmhBBWRIPYsGFDeXm5KmViYuLrr78mKzBVLxRj7HS6KMSzzz47YcIEA+/5koTJkTZSIsawY8dO7ZHFbt26TZv2R5vNJgiCMT2TK/PGG2/06dNHdbeqqmrbtu0GjzdDIOTyX5Kdna09rZqYmPjcc88lJLQFX5X8MGPGjJEjR6rYMs/zubm52EsgEBMmWhCSRs95sV84QHi/F+c9fDOAddCkeaO7WcDSbfS85zIjfEmhueB/niZMtEYoz5VpiFmqsTNmE4ZowdqDxoTVap04caLdbl+8eDFxTKeSWmSN2dtvvzVmzBiVQIwxzs/Pz8nZJju5dvMu+PrrrzMzM1WeGCIjI1988UWLxbp48WKikdAVkkihiYmJb701t3t39QIgSVJeXl5xcbHmOaRr+MQwjMGOu7f4URRF0TStW0Ny5bvvvuvbt6/KjC0hIeHNN9+02Wzr1q1TJta2DgB69+49c+ZMYn6mhNPpzMnJ0a2tL6Bp2puxXyPDmwBMURSAumORy+c79fPPP99///2dO3dW3iUDNTQ09K233iIpaZpSRSbDbkcajz766PPPT4+MjFSVW11d/eOPP4KnfI8xLig48PPPPz/22GMqA8jk5OSPPvros88+W7ToE9VTJFhWXFzc7Nmzhw8fbqyu1IZQW7du7dix9xIaL4Om6TFjxlit1hkzZlZVVSGEdJm2TFBnzpx59913azlqSUnJN99846OWiYzzOpM1AkhlCwoOZGdnP/zww8odE4RQenr6ggULXnvttRMnimQ7Uk0OZADAY49NmjhRhy1fuHBhw4YNJjEz0RpgvfmRxdmPKC60y3zzy51v+pVCfSGAPE2YaGVwk7HDR+DJ5GH5J0xiFky0bO1BYyIiIuLFF19cuHBh27ZtyRXFiXkMAGlpaUuWLBk3bpxWAD1//vyXX34JgLXRhwoKCn788UeVqRgpbubMGcuXL0tLS1OWpTqpP378Q//973/S09O1glR5efn69eu1cifGuLy8XBuuqnv37jZbGHjZcSeCqfbEUVRUVM+ePd2KDqVQ7qrPd999l5ubq82zbdu277zzzvvvv+8OG6CPJ554YtGiRTffrLP1ePLkyZ9//llVnO8wUAN6qwx5g3UqM/0HysvbqT0/1rFjx7S0NNnPO/GGb7FYSACxU6dOrV+/XqU6AwCr1froo4+uWbNm8ODBpC0Mw7Asy7IsTdNkBLZt23bBggVvvPG6VteKMd63b9/SpUtJ3DNlx2KMP/xwgVYRCgAxMTEvv/xybm7uu+/+bcyYMTabDSGUnJz8v//7v19++eWmTZuysrKMiZkk6XYpWrly1aVLl1RXiW75hx/Wjx//EM/zxBJSi9TU1M8//3zy5Mla+uF0Ojdt2qTyNSI3U+vDJioqqlevXoTTBvvtBwKM8dKlS7Wnzoju9D//+Y9szKw3hqFt27YLFy589dVZWmYuiuKOHTsKCgoaYJzXEmbtp0yubHBLNGHChAkTwYfkNqrH6z8rNIlZkGHqzeqAJEmyL2mLxTJmzJjMzMz8/PxNmzbl5Gw7f/58ly5dhg69fcSIEX379tW113I6nV9//XVeXj64YkCrFG7w4YcLBgwYkJqaqnqQYZiMjIwBAwYcPXp027bt+/fv37p1KwC0bds2PT194MDbMjIy2rVrp0tLOI779ttv8/LyyJ+aNDoCUPfu3T/99NNPP/0sOztblpDcWhpEUfoGllardfLkySzLrl69+vz586q7pNylS5empqbeeOON2mdHjx49fPjww4cPb9++/eDBg7t27QKAzp079+/fPz09/bbbbouJidFtoN1u/89//nPq1KmAd/cN4iMTvPvu38aPH6+6WF5e/uKLL+3cuRMHL2Cxt6zatWv35z//efHiT9euXasUrGX3iUuWLOnbt++gQYO0urWUlJRPPvmkqKgoNzd3z549RMHYq1fPvn37Dhs2rE+fPsQdixbl5eVLlvwfuPUzclnk1VdVVX700cfvvPNnLalDCHXo0H78+PHaTvMRRMkm50Z6ZsOGnwcPHvToo4+q1FYIoZtuuulvf/vbtGnTcnNz9+zZu2tXPvEdMnTo0LS0tIyMjJtvvtlbyIR9+/Z99tm/sJ5mSfddWK3WJ554nGXZVatWlpWVN6GbDPldnDhRtHr16mnTpoWEhKjSxMXFvfzyy48//nh+/q4dO3bs2bOnqKgIANLTB/bp02fo0KGpqamqCB8yioqKPvvsswZt3YoVy8nGgRKFhYUjR44ylXUmTJgw0QIQdetTKfOUnj9MYhZEmNysDly8ePHatWvdunWTr0RERIwcOXLkyJG+PC6K4vfffz9v3jwAUIk7Cnm36oMPPvjLX/6SmJiozcFisaSmpmqZmwEwxrt37/744491BSyEUF5ent1uV1kJ0jQ9aNCgQYMGyVe2bdv22GOTQCGtXrhwgeM4lbwbExMzbdq0adOmkT/tdvucOXPWr18vF3fw4MFPP/105syZ2k16AAgNDR0wYMCAAQN8b6Aoihs3bvzPf/5TT0mOoihvrjKMc1ayiHpCHgYXLlxQ+eRACN1yyy0LFny4YMGH5MrRo8dGjx4ta/yqq6v//Oc/f/DBB927d9fmbLFYevTo0aNHjyeffNLHylRUVHz00Uc5OTkYE1am0wkbNvzco0f3J554whu7M4YoioWFhZ07d1aOIkEQLl++JFv8EmCXswr03nt/79y58+DBg3XtZtu395sQlpWVffrpZ5WVlVolGKGE3sb5Cy88/8ILz5M/7Xb766+/vnbtuiCydH+xaNEnycnJY8eO1dpbIoTi4uJGj75n9Oh7fM+woqLiiy++KCw8IWcStLr6AHknqDELNWHChAkTgSCidy09M4lZUGHaNNYBjPGSJUu03hR9fHbnzp1z5rwpH/HyJnZkZ+fMmTMnsFK0he7Zs+ett96qqqqSlR6qBABI69RBizZt2hDJlZABhNDJkye1RnQqWK3Wm266SXXxv//974cffqj16xAACDEj56kQMurVOuHNrLEuh5zYL0/lvgBjfOrUqTp1MVFRkWlpaaIoyimLior+/ve/l5SU1L8Odrv9448/XrFihbtKHnflTsYYFixY+K9//UtrFlsnyIzYtGmT6rokSXZ7pYYmIeLOtLKycubMl/Py8oKiqzp//vx7772XnZ0NesovcuHEiRO+jPOkpKQm4RGyUhFjPHv27O+++y4oJyfdA+DL+mcVKEyDRhMmTJhoOYjo/VTKvF60ScyCDMrp5Hz/19S1bRqcPXv2o48+8pdXiKK4devWqVOfqaqq8iZTKuRdvGHDxj/96U8nT56sjwAqimJOTs706dOPHy8EjXitKBHn5eU5HA7j3MLDw3v3rtXXYYy3bNlSJw1gGEYOZCxzJ4TQ8uXL//KXv2idy/kFjuO++eabWbNmySeF6rPL7u3Zut5A8E8cIYTy8/O1AYVVCA0NjY+Pl3ULpGO3b98+c+bMgwcP1qdWZWVlc+bMWbz4U0KHQK9zCFkiWLBgwezZs0+fPu17EU6nc+XKVc8884yXenqtPEJQXl721FNPb9myResvxC+UlJS88cYba9Z8q8hc6yoDNm/erOdExwPucd5kSh5S88rKqhdeeHHlylV1kkljXLp06d1331u8+FOlPXMQahko/FqYzPXLhAkTJpoGEb2fGmASMw/Uf7Uy9WZ1A2P48ssvP/jgg6tXr/r4iN1uX7Ro0eOPP15VVUWETm+2Okqrquzs7EcfffT7778PTMwihU6e/L9EJ+Y+L6TrPhF98cWyvXv3Gkvz4eHhHTp0kB1CIISqq6tXr15tTFMpikpMTMQYSxIWBFEQRI7jyb+VK1c+/fTTubm5gUnYFy9efPvtt195ZdbVq9d4XiB58rwgCKIoBhLjsFlZT3333fdbtmwxVoCEhIR07HijMhIDeYMHDhyYMGHiF198oXUoUiecTud33313//3/b82ab/2Ry9GaNd+OH/+HL774ok5KiTE+fvz4nDlzXn11VmVllbdBpy1TdqaPMVRVVT7xxBPz58/XugbxBYIgZGdnP/zwIxs3bpRb562ZVVXVq1at8mGct2sqVY/b/I/8hV977U9z5szxRfWqBcb4wIEDTz311IoVy5X5B62uJkyYMGHChAmfYXKzWhBtge4tScJLly6dOnXqoUOHjKXnmpqarVu3PvbYY/Pnv6/I1kjWURrmlZefnzZt+qRJk7Kzs2tqanys+bVr11avXj1qVNb8+e8Tk0VlzioQU6jKysqpU6f++OOPBjTJYrHExcUT/yVyJf/73//OnTvX2PwyOjqa5wWe50VR9DzQhQoKDkyYMPHZZ58rKChQBc/1BozxxYsXP/7442HD7li+fAXJUJZBJUkSRVEQBKeT8yUYsRLe3kmdcmkDCK4YY/zSSy8tX77cQJ/JMExcXJzs8FD5Xqqqqt58881Jkyb98MMPPjK0mpqa7OzsSZMmTZs2rby8zBexXmlNhzEuLy+fM2dORkbG66+/sX379rKyspqaGjkfjuMuXbr0888/T5kyNSvrzpUrV5KWevHCoh/aQTGGEQD65JNPxowZs3Tpvy9duuQjD+E4bteuXY8//vjkyZPLy8uIp0DwMjvkiytWfFmnmXFMzA3kJXhP4u/pKT80isgVfc71hVm5cuXo0aPff//90tJSH3tGFMUjR47MmDHjvvvuKyg4AAF6ODFPiJkwYcKECRNBA0pK6tTUdWgWUGgMyH9dp9KVvgkRQgB41Kishx/+Q8+ePaOjo4mULAhCVVXV6dOnt2/fvnz58vLycmIYRrLyMYSrbEgma9hstrBx48ZlZWXddNNNsbGxISEh8ol/QRBqamouXLhw9OjRTZs2ff/99+DJ8cA7G1SyGoxh8ODBjzzycL9+/cLDw2WHbw6Ho7q6+tSpU0uWLPn++/UWi4X4aQS3XB4WFvbkk08OHz68Q4cOYWFhpGKiKDocjsuXL+fl5c2aNUvVcFUPA0BCQuLYsfeSTKKiokJDQ+X0HMfV1NSUlZUdPHjwxx9/zMnZJp/yMtDtkFssy6qccSM3tE/pWjrJr548lJ6ePn/+fOI6pbCwcNSoUaAX464+UHZOWlrahAkTBgwYEBMTExISQkqRO2TVqlUrVqzA2OVnEmMQBEGSJGV9IiLCx40bd/vtt6ekpCg7FmPscDiuXr1aVFSUnZ393//+t6qqWtlebf/4UGHZgQciYrqyJu6dAqw0BNU6wLxw4cJLL80gsRa8bSi4fZPUTpOhQ4eOHTv2lltuSUhICA0NlV13YIxramquXbtG3FSuW7eurKzMTfxwnXslin7ANpvtqaeeHjlyhME4lyRMUZS75ljZD+S3L18AVefLnw7du9oHZZAR26tX6kMPPdinT5/ExMSwsDB5XpMBUFVVVVxcnJ+/a926dSdOnAC9j49e/9fOCPIl8LeNXvKpvRn0aWWiOYOiKIZhDN72Lzfc0PP33xFCNE1TFEUCgYSEhISFhYWHh0dGRkZERHzwwQdatz0mTJho5iDT9o9//GNFRUVFRYXdXlldXe1wODiOEwReFCXluXoDFCa07Vqu9hDeCmByMxdUorx8mVwgoqHCq7hLCFOJUEoZ1F9hF/TELMVv8BR5AQDTNKP09qEUrYwLlVkWAEgSFkVB+4RSLrRaLUoLOkLP3MRV6VgPMJYUB5ZApQlRSGbqKmlketf/k5sGPaPNn/SMTCaNKas3bqZIjNPT099//30FN8vy983WCc8BRiqsbBFgDBRFURQCQEQbGRJiFQSRaHE9ZWtwV56iKETUjMTriSRhBWv1ILqK9vpRZ+1Fzxyw7O9Rmfif//zH6NGjlU+VlZVNnz599+49BnXwUtXatsjPKammcgQqiYHvTVNNQ0U+cjIMtZ5+amkq+eHjUFFQO4/HPT9BdfBJUHSC/I3yvKisv0ePkuFX58wC12ZTIG30kg8oh6JJzK4fWCwW47dtzM0iIiIiIiI+/PBDk5uZMNHiQKbtc889V1FRYbfbTW6mgulD3wXk4U1b3lyv/UNhPiTLSRhjpQ56VpkAACAASURBVIDoSiyTFn/lDJn/KImQfBMAuc2xamOOgac0w3G8X3oPq9VCUSCKclnI875ODd173jqlkLkk74grZC+PBirq4OH9T9lApcztKWr7RDsFQZAX/npLeyghIVH2Fy+KooFFXOBleDB5meHLLx0AsCR5mHPKrJKiKJqm3QMSJDcwliTJVU9RlBSKR1eGoBly3qB6BaAR9xV3a1Mpdi48diu0sSIqKyv37NmjKkLbRaAzLmsnIMYyGyHESdlMOaVPL05TE+xuCHkWSZLOOFd+QJRXjEukKIokcHtDdT1IZgfRiKo2QQwq7LlPBAgpewYUOkxXvRTZ1t0xiv0a/9pomA/JCrkHsKk3u16gfc/anTKnkyPcjKYpScIYA0XRDMMTNFJFTZgw0TAIxIj++oDJzWqh3SDX/pbVDoot89rH5Vv1ES88q1ErIyolP92U4I+EpNQjqUynVMncJEGnSjJJwxjzvKCV4A2KVonyngZOtSyFXPSxS5VpBEGwWNg6HzHOhxTfuXMneV/2woULWs4ZFKi6BQA0fYmVb438YFlWcXwLIQQURWNMYQzu43weqk2FVq12B6HOviWJN2z4uV27dhcuXCwuPnn06NF9+/Zv3bpFqzbxNndIsszModoQCyRmtC9vWfVqlNVzzwuZjCmbCQj5MTtAPZ0BXJZ7WHUXFLNALxOv+RNVgLcA6HKGFFUbuEySMDldafyIUofmqX8GVRcp9bTGMPi8+DUX6vpMmbzMhFcoV0DC00yYMNHSgbHLosf9pzmxARqTmxnLIo0PY0HHG4xlh6DrUsBD5FVn7q04q9UCXqz16irCaxrjK5JUK53rpmcYBiEkiqLc4dpC9QU/vSrRNE3TNMZYEARvMxljLIoSTRt5u/HlI4AQ3HLLLYSbSZJEQgg0ED0DTYON+4Smad0JRcgCy7LE0YtGx6VflgFk9hUeHh4eHt65c6fhw4cDwMaNG5966ikfMyEYOXJkTEyMKvNTp04plKU+QdNR2lHn9VZQiggsWzIXAvsMUhSiKJphaGN7D297THopA6jFdYrWsX61CGjXL1ltjBWQ3IYEJkyYaKFw2/jUAgAU5wWuXzSSn0aLxcIw+nJkU4GiEMPQpp16UGDg7BEhZLGwxG6LYWjZnUnAoGmaYWiEgKKQsWasnrGwyNdhzJgxffv2JVfsdvu+fft90DO1ThDtlhLdunVLTk4GH/a6SIKsrKysrCxVyO+amprjx4/7RcxaKFiWJXOhnvnQNGWxsCwboFrYhL8w16/mAJmSEdGttVJTEyauH0iS6OZmIJO0pq5Us0BjcLM6j/w2IRCC1re8BT3QqvFsMY4tJjt8d/9ZX26mysFYQjWum0G7iH1d167JU6dOjY6OJhePHTu2bt1aaDZG0sbvJeibylrn7B06dJgyZYpxZeSvbWbm0FmzXomLi1MlKC8v37ZtWzPp0gYCTdNWqyW4wj1FIavVUv/NDhPGMNevRobB+kW+JJIkSZJINGeNWzUTJkwEExgD2WZRxUYy0eDcjKbpZruwESAEpnxjjLq4mdHmpVYeValN/IL2TRnLu8Z1M6ATAPDQQw8uWbKkR48e5KLdbl+3bp3BU40PsoVscDeIZSEEv/zyS3V1tfIiTdNjx45dvPiTrl1d2jOFWYLHBtjUqVPef//9Tp06qbIVRTE3N7e4uLgV6yKJ1qWBMmcY2mB7ohX3auPAXL+aAzw/LC4zKEEQ62kZYcKEiaYFxhLxrUW8l4HnZL+e168GP2/WIpYNmqZbk3WE7+fNfIQxGzG4q0vDKIoKmDbozlWDDAOuOQCMHDnqxhtvJL9FUdywYeOKFV8SNxAAzeWTIYqirtxvrDAMABhDbu6ORx450717d+V1hmGysrJuv/32o0eP7tixc//+/Vu3biVax169evXq1Ss9PX3gwNtiY2N1393p06eXLVsOzYnxBhHEoNeXlEqTe/lZgjq1bbpdR1EUyzIAwPOCqV4IGOb61fjQXb8Ux8ywJEmCIIiiwPN8TU1NfTb7TJgw0STAGNfU1PA8LwgCidGqXAQpimIYGmN83a5fDc7NWgTvbRGVbEIY2v4ZPejFsVtwnFj6CAO/HQbtQgitXr26T5/ecXFxHMd98803r776J6VXyeYA8v0iv1XNpGlKkgLnwLooLi5et25dUlKSHMtYRmhoaFpaWlpaml8ZVlRULFmypLCwkPzZyjbJZHbkDRgDCVVXJy9FCLkjJahvyTHulGAYxtgLjgkf0SKGZIuoZMBQumeUj5mJoshxPM/zZ86cSUpKwmboBRMmWg7IhD1z5ozD4aypqSEz2r0UYoZhlF6Rr0+Y63crRNDPmxmI+M1h/hivysaHygxubdiwITs7++TJk7Nnz3711T+Bm4g2HyHA7XYfeF7gOI68d54XGqieGONFixb98MMPQdmkdzgc//73FytWfFn/rJohjImZ/Mq07hZJNCfVu8MYi6LIcbUvl2TCcbz2XbAsKxMzcsC6/s0xYaLR4G39InsZBGSvnef5r7/+mmGY1qQ2NGGi1UMURYZhVq1a7XQ6yFyWpzZNM+b6BWZ8MxM+IjCv8brkJ+h0LuAMDfVmAIBnzpwp+3bHtcHHmwuUMQlkSJLkjmwWNChDG8+ZMyc6Onro0KH1Mfe6du3aokWLFi9eDP6EhG4pQAgZEDNdTZf8oNsGkuY4Xjs+ycsl/tx1Y+8qHVcoYtyZMNGyofSyTbgZz/NOp/PQoUNr1nx7333jRFEk6uWmrqkJEya8gijHKIpas+bbgoICp9NJzBrJNiXLsgq/INf1+kVHR9/QoAUE6xC808mJeghW/i1x403bdtIKq9XCMD6dQCA5+JLS27mXOjc2tBK8L0ZchtVQr77GJ8IZhtEV+8m5BW+leKtga6IQ/oK0neO4deu+Y1m2R48eVqvV30wwxkeOHHnjjTe++WYNyRVaXa+SAzNaSBKWGRdFUdpA7Z6hz5BqfMojn1h2qTJHCFmtHh4FdcmbCb9grl8NhzrXr2nh4f+orAJF5EyEACHK/QORxeWXX44UFhYmJCSEh4ebgSVMmGjOcDgcJ0+e/OSTxRs3bnQ4HBzn5DiO5znyMSQMjSyLHOfT+iV/JVoZTL2ZCZ8gSfpxnOu0J9Qq3OojRkiSBOCxogesyPJFVy7HxzbPM6iIxPz581es+PLll2eOGDEiIiLClxxEUTxx4sSKFSuWLVuu0Fk2J0VkMOBNOhRFSd5EkM+DSRJWMijlLFONT5Z1BUZT5iODBP1TXuF5r2HZTZhocZAd5RD9mCBQCPEcx5HP8v79+w4fPsyyLMuyDMO4A4VT5JtNXOp4O4FZ59aeX+nrAtIyUn8rQGCG3jbREKBpg71sl+RGUa5gjxiDKNaOXuUsE0WJpCfb9xSFiAsfp5NzOBw8zzmdTo7jyX8xBopCMjEjLkCu8/XL5GatEME9bEbgXcVUx4OCICjtu+rpPxBjLIoeLLFO5YC3GhpTRBUTu86JGQGhZ64zbhjKy8tffPElhODee+8dMWJkjx7d27RpExoaKgsTxBFTdXV1cXFxfv6udevWnjhRBEC8XNZyvdbUtzStH6FYRajkAaxKLEkSzwvE76hGaYbkZ1WynNbzhyCIptxmooVCu36RrTGiLkbIRc/A/fHHGERRYhieZVmaphmGodxQflq8BYIzXkEQopRsqv4BrwlvVJQuGO9PedvrMbXiJoIOiqJ1tzBUw145JlXjECGKopAouhzig5ubEZ0YsUaurq4hNsk8zxFDEndgDJejRgOz/+sHJjcz4SskCQcQPFeSJEFwme5IEjbYI6Qoioj15ESBN+FSEASEXDoEQVC7UvC5Vtf1lkzA0JrhYYzXrl2riPyGFOedsJvOkadcO20IQWuNXuItnoFq2MvKZO3g9bYd7u0RWZ+myAGbC5uJ1gfZhz6AKAiAEHAc5451JjAMw3EcsQpGiBAzAtfjDMPofnDqJDmywIqx0fqFEOU24MdK2VQLuSaybsEAutzMuCYmTAQG3cEmSVipHAMAhmHlxUgQjKYPxq5pS9M0IWCCIDocLv8fgsAjRGHs8rzqPk1a3+2P1gGTm7VCBD2+GYEoihSlM2DqjFem67JCC/lgGEIIgDbI0/ctQ29Hw83JHzDcziGxm18B1BIGmYO5lGPkT5IQ3IaMrdVA1NvCppWiOI4jiX0XsHieJzsXysGv9PxBgLG5oW6iZcNbfDNZdQZAAYg8DwzDk112QRBompZNGYnGDCGkDESpjDiiRLCUzCzLKreleD4I3Kmh62zChAyWZZxOp+qit5FMjKF82xyXRQUKY0l58pamaUHgiVLOrTvDPK/jBOs6hMnNTPgKSZJ0vTXStBGP8h0cx8kOEoK18Oj6EryeHbMGCzK5cn9Ga/VgnldkFVmzi0AQXHhzluONKfnLoDD2OJmGEFLKgu4017VjKxOtG7VHVDGWJCCbfgBAote6iRlyOwtB2k+NdspAXdYcfoFwwiCuL57OgVww919MBB0IIUHQoQM+OuQwhsLHqkR8sEmSRNO0KApyWDOiEnc6nSYxIzC5WStEQ5w3I1AdHiMIwNDRG4JOmXTrZlqDBBF1HsyTL7RSUuaC7pH9oOyda+EteJpWYmMYxhztJloWjNcv96kzhDEigh3PCwi5nJpSFHL5/tDjZhzH6aqhgiKANgTcETU8YCrNTAQdLMuqDBcheCNNZmYAWJIw2UMRRUFmZQTajcXref0yuZkJP+BNddY8p5CuuGwqzUw0BHS3t8lII746gqXU0rpkJNA6tiJH0ZrfvDRhIkAoVWeEjyGERFGkKCRJoszKwP1Lm4PWDBhch6Kb3TxhGEa722Lqxk00BLSTQh5p9V+/5BMQGGOiWxZFj4iFxHJS1zVx85uXjYRmx8381fl4S+8txFDrRiO0mud57WYeTVOiqPYS4SNIvF3d92i1WnQj8PqYra7HIdMapJnAfSzEQ4iSjw63LA/RuqazRNqjKJdbYYSAZdl6Dj+tS0Z3WeoNTtkaiqZ9CnVoIigw16/6QNtqb/3g9qUhEm4mSbUh7N3czCOlDEEQvCij6vCXKC9DnpbbAIAsFlb25q+ExWLhON7HMCGq/AGQm3B6wPcMtTnLaCmG5T7WXNl1mm5sKOj6m1GuXwbOYBoBfr10iqK1CxPPCxhLxO+iPA4FQUce86WryUM0TSME7tDSsjINtI4ZzfWr2XEzE80c5Oy1dueeZdnAtlXI5NTOQCLvBmx8rOuYIWC/jiaCBYSQ7iEK913XCX45/JcgtIA4J1qXMw2hntW6ZCTQOmaUCSH5fX2ubSZaMYhUhxCSpLbpD9wGO1bvKJVDVEfcPCor5pev884BKARH+QfH6fhTpWna2/rl/v5YrazTybuyIgZaEH7zqKyYo9/tKwUkCKJSSCXHsH2Zerr5WywW7QckMN/iyqoe/jq/DFxF+JtP46POmiu7zsGRg80hym4MepU065fML5RpSJQUqgnXL79eOkWpXQZgLO8t1i5kkoQFgQy/8G6jRsUe/jqvDOlmq9tklmWJTaPqrtaPsbl+gcnNWgHqc7ossN1Zslup2r9HiGwTBlIZmezJk5AYbrk/BH5D13DF9M3atCAxEvxaLikKWSwsWSeasxpNS5nkkUZ8T1EUkle7wKA7pMGLYwDlabQgHgc1YSLoMF6/DO5ijC0W1qVEwrUXXaKfW++uFRxFUZQkHf2zLj1zy5ExfcYMt+1fvaPUlafLxRGWMGDeyYFm/UIIiEs6g9Z5y99qtWo1ZrpB532BsqryEthyuJnXmnt03b5VuaUAEJN27wjlawpiZeT1C2PJdzmCWAM2/vrl10tnGFrVInkXgPyXrF88z7tbIWEMWHL1gy/9bLFY5Dem5Gbm+uUNJjczEQiUQcZkEHoWgAtUQvYYhmYYWj7PFhiV0vVfB0F1xmUiAHjT+fgChIBlGeJdN7i1Cgp04zQoV+J6VpsY/ere0j0DoI2xW2eUCxMmWjpkTZrrZAtg90WXiSOxNyNyJAliofwikevkiBeujQ6C3JZpVlsoMcxCSkUJuSmJogCYpmmaZuT1i+N4QRAUBpbI7UxcWagr0iZFufJHCDEMi7HkDkDigsq3OEVRysaCIjCJKgRlbYdIrnSSO7YkuYVr/yT3a+sm/0nSkEIVdUCkS1V9qKyMcduVb6QeNbfaQsnrRgAhYaGuorBeYrnaSugp4morQK6wLEvTlCSJ2kqCBqo0GGOaphBCsuGr3LcIuQYY+a19VlkrZQKDt0Dc4biylbAyB91siWJKZalLvOyQsohjfc83JedGZpk2b4/eIHso2mTm+mUAk5u1Kmj1YA3ns5EEXNLTnrEBqPIFQRBFRNM0QojYaPlL8AyM5QLecTRRf3hjy8TqT/bUJCdGxJCfolSPUBQKjPk3NIyPQNQT3lwyEuiyPm11WsQeuQkT/tpxIFQrZytkfZcWTZKYhP4jhiRH0iDWlB3ZsePYJQFjjOkbumVkpCbaaBDtxbtyD15wiZ7g3gYKbd/3tj4dbrDQAGJVWUHOtovt78poDwAZDw3OXZ1bqijdXRNRlHBElyEZqQk2GkT7idyt+8/zCKGwG2/N6N9RkdXJCqys1S87dhy7LIbffKc7//w1u8s92xjZ+bbbUhJsNIgVxbty9px14PBud96dePGQ2C4lMZQWK4p2bNxTxgOgqK5DhpB2VRTtyN5XrmxXbVURQsqUxbu37T4tdRkxMmL/ugNXEFBJtz84AHZ/vb1ExDimz7197Bu2nLR2k9OfyN26r9wJEd3vzIi54IhNbhNamvf1QXbQsLTEULrmwt7srUV2IkyH3zRgcD+Dtuu+ET9qXrQje28Z28P1asYPzv3xcmpGB9drWpV7FqjoOqqde1p/85eK7irXp3jXtoJyHkV0HT6y7aVfpMQebUNo0V68a+v+cg5jiOySMbhXgrs++89z8hKGEGBb8gjlUyfzN+4p5cJvvuue2EMrd5YCYBze/a67Yg+u3GHvftfdcaV76aS0hFBwlBVsOwS9bk9LDIWasoLsbUV2Va20zTm786sC6KccbNu2F1cAyOFtVEuSzO1tN/Yf1PfGaPJU+aGdeSWV4V2zRrapHWAndmzcW8YDsAn9RmR0iaTFiqJDF93vhMw4bzDXr4ChH5nXRAtCwAO3/iNeEARdL+HEFM1isej6SPAGjLEgCDzP+8vraJpmWdZi0dfMkMikvudmIoigKMpiURMzUZQ4juc4jlh6qLYYic80juM4jpckj2FAmL+3eOJNBe08UlU7YDAMY7CweXOToy29ufWYCRMyGm79Qon9M9tf3PbV6lWr1h+G1AFdbQghRHfMyEqBIz+tXrnqq82lNwy6vWek53yxdkkfEH0x9/tvvlnz9YZCMbF/z8TKYz/llgKU5q7OLdXOOAwIEH1jRlYKdmcbO3R470gJQrpmDIouz/521arVX5GsEoBqV1urQ9B7QNdwmq4u3LDzHMC5vG92lbk4iWtqU+1vu6O7O9tz0YOybo0jCqI28WFHN3y16qsNhWKXgX3bIkR3HHKn3K5zMbcP7x2lOQjlrqoyZXT6qAHxjtLi6sQ2kQgBimsTCxAbHwuAcMyNHatKSrkbh9yZAr/8SNLHDh3RJwoDAER2iC3LXrnyqx3nO6f3DyncsGrVj6dC+g/obMWSJKHQboPTbzBou5c34mvNV28qjbl9eJ9o+28/5p4FOJu7akep/eiPuaWu36DqEI9ql+esWvX1Tg0xIzSDvEry4Nebz90waFS/ePJRjY8LO7Z57TdrNp0QOvXvFSOIuN3gUbdgRc1TIyVRFBXrF8hPrd1SJHa+tV8iQ9Na8kH+17599G8bv169dtfl2P6jBtgOr/969brdV2L7pySAR61030LexS4Zg6LLt66ROzwlAZSKSi0wxhDSddDA6Au5369Zs2btliIpIa1HG9JYxQBLHti3DaDQLrcPjb+4bd2qVWvyuU5dIqFOnzTm+lUfXI9tbjUgA9tiYa1WC/mnTSPf0v4jhlL13N+XJInjeN1MEAKGoa1Wi8ViYVmWxAatPyEkm1JuPmaxWi0MQ+uyMoyB43jzjFlTQbtnRt6Ij9wbY8zzvHZ0sSzTrD7Weo5AApxUZGAzDEOGt65LRgIDrzba69fnvqOJZo4grV/e55oocqEJXZLjo1m+ZPvqH49WAgDVMSmx6uTBU9UYIenqob3HqQ4dIj3EQWfRljVbjlyTADDYT5VVAcPQrjmudMnnAYRuTEqsKpKz3XeM6tgpFtcc37hq4+GrEgBIV4tLq4CiAUSJC01ITm4TEyKd3fnNpiIHTeuvX5KExYQbEyqOHigh2R7ed0zs1KUtAAD8XnL0ohMh6WrJ6QqLhUVUR88KHKc6dooFrRYCA9WxU6Iqz+QER+lpsVO7CEAx7RPsx4/bE9rFAES0SXScOcd1TEqsKjpwqkbZNFKH06crEJKsHTrecKmoxA5gP/zTqs1FDgAA3bZjoe434rXmXjpZlUh+keoOUVT7zOkKAFHXSA4r+gcoClX+WnBCuikpHiEEcLXk2KVqUeKvFPvS5xhjUZIwXC05dolDSLxacsZuYVmgKQoAgdtA0dU05HqnDsDOa5cdcLmo8JoE2HH1sgNoGhm0/ffTpysARLHm+IaVGw8pOpymoE76BI7CrWu2HrkmYYzFqyXnqoBCZDJ4DjALZevUJa7st4KLTgDp6uEDxXr2WOb6FUSYNo0tGIIg+OtcQYV6+idwZ4I5jjPw9ECc71GUjg7NRyHW3zY2f+8RrR4IIRUxC8yylIwulfUsyzIBB1doBChNNIm7tjqHorHthwqqo5jEBFQ2A2623QKehsctxQmniQZCUNYvUaypqgEbADnURC5aaJBEgIt7f97Zd1DvIaP60GLN5RO7tx0o520hNrAl3vlg99pcSkN4/rJy/aLCE7t0aR8VFhEfHRESAucQuCysKYplPRzTSQyFgKIoKjIsHGyJdz7YozbbczaGucZEtu+S3D5azoqi6SsFW3b3vjUlY0QfWnRcKd634/AF9VdRXr8irGFgr7ADkKZxDh7CaYQAoLqiGsmSNwbsbpeiAqUhoLfChlnDoKI2T97Jg43CNadLxIz4kFMQK17YfRK1vzU6JILtJBZvqbF1soEt8a6HVDljgGp7NcKAWZYFh6MGk2NItbWiItp163ZjdFhEmxsiQ0LgLABc3Lshr296at1vRKfmGIeH6raRpMMKA1cMAF46BKu6ToswaxjYKyoRMAyNMeZqeAijAQBD1TW7iH3uc/cYqbpmF0WKktVlGGMEnmEeXB/t6opqcGu6HA6HR9sNmmN3N4eKaNetW8cbbK4OLwWfoBntpBtJLwFNIwSAAVOYBol3L2M1dgcoabG5fgUdzY6bebM4N+PAaCFJkuokZWOeN9OtjL+++IK+IWKysmYCVQwDbWRJvyAIAsYeMZcDjtkQdOgdpXOZ+JOtfZqmjJvvLWqZLlRebeRFkaYpwlf19h19zLthoYqaTSyfA3ML3mxhrl++o57rl3uWVVZUQ4SFwtg1ihAdG237/UIFRghqzu7ffHY/UKHxqRnD0vuUrtlj53m4vHfd5pMOACIHY7dbR7J+0W1vvev2uAuHjpw6deSgnek6fESEXKQiqrXHLEMgCDxcKVifXewEQAiRyY7i+909NN4jK4QQwtVnD2wrPYhRaFzPgbffmlq2fv9FRf5EpUCOA1U7qyAiMgLOVRAdYwir0PdgxX+B99IuNUiekbV5slYWJIminGdKqFtv7IgiLh6ttOMLEd27JoXA6TynOmdXthEylUI8z0NoaAiAA0Pt6ab4W++9o015weGS4ksH7Jauo0ZFACCEq07v23zGpzeiBc/p1QTagftBcFFDBIB5nofL+9a51Hjqarvpk1Y35+rzKPpiFfmGh7LEM0bgfQ5YkkQA5fefCrHQwIkYY5ZW1kRVH+QuDgt1vQVoc+tY0uElrg6P1O1Ez8biuP533dFGM9pdrWBZBoBCCBAgEUSgLBRgCRAZNXJtzfWrIYprRqZBJoIFQRAD9j5fT5AVjuN4UZQac/sDYxAEkZxiMolZk0PFz7WRkQOAKHqMaoSAYZrd1pISSltHAyNMmqZ9X9i0Hod9LKXxwTAMsWcmr4k4YgUAQRCdTs7p5MjbZBhadpHnNlFu1q/VREPDr/ULY0dp8eXEPoM6RVIAgOjIpMF9Ei8VnaqhQjpnPnRnz2gKg+SwX63ieI4HcJwuKotNvTXJRgGCkPg+I+8f3iVEETsYW6IjLRVnfjtxpvyqGHlL/5ttQLEUxhzPAVBevd45zpwsj0np1zGMAsCW2NTh4zI7WcNioi32s8dOnj1/rTYra6ch949MiUQYizX2q9Ucz3EYY8xzHGAs8Lwgi6cYY/FUSVlk9z5JNhoBfUOvfjfTp0suyKUTcuqqgGG7lP3lJU+oKTsTmnJLzMWyCxiuXLwS26UzXXzODsh5xjPnUf9veJcQBUvBjtLTv8d27hQJyHJjxn3jbksAALDFRlsqzhwtOl1+VYpIGdDDBrSFtnbOHH9XL7/eiGcn69ZEfjUIgOfcv51nispiexlUu7ZHFHyA9Hl5ZPfeN4VRACjylrRk6nTxeUkKoM9rHdVgDLUHqyvtdohp185KUUxox9Rkm0dKT4Ue+Y0AkJe2yzpDnQ6nLFRt8XqNBQBbXLTFXqoaoq6jju7VBAEAhapLii4l9km/MQQAhXVO6RTqysFcvxpo/TJXwdYGJY/XRthsHBCvHuQ35UZDqMgkN4KctYl6QBX7Lohh5VSB9WiaEkUdj8PNBJIkAdCK3/rwfZLqehyWJEnukOYzEeRobCQMK0VZyGtSfp3ID4ahGYZRHuQh6ZuJUtREI8P3fWhZeeU8mb0BBt46/L4BFhpArCgt+GlLUQ1G+EReTvTtmff1sNAgVpUX5By8hhDwxbk/sxkZdz4wgAbRcblox7aTQcN+pgAAIABJREFUToUMjatOHC5KGjzy/u4g1pQf2VNQdnuPyEiAK2fLHIMH3D+04IecEqfscNw9yBHwp/I3swMHjhzXnwbRcflk3s4SjmePnEwaOHzczSA6yn/bd7B88M1RUY5Du3ZEZQwZc7OrVtsOXOIxwPlTpTVD0x+8g3Vrekgb8dm8Tbb0dFLbiuKdG3adE1GkrGNx204DAr54xwZ28GCv7artOOlM3qaw2jzzNu4ukwAA7GdPO1Lbl10EwGL5Wbsl4lJ5BQDCXImyxy6dyN1W5IAId8kA4CjcsbvN8FEPpdJixYkdm84jAFxddKioU8aoB2q7sXtUlONAfk70EH/fiPy+MVesUxNwni6tGTpo/B171m4+eYn8Hr533eYivcSk2hgAEMbh3e+6O+7Qqh3nPBYRCkr3bI34/+y9fXxT130//j56sGjTaGlT0SRWOmRBEtQ1iZoOK9/6IfsG3AxQWsBJME4KqL81eL/x0A3jtmB34yEdtpu1sNWEbjZO6+C0NmQzOJ2x29rQVYZ0jp1NYCfyVRKJplX6a6auaSRZOr8/zr1X5149WPgJQ/R+EcW6OvdzzudzPud8zuc8fM6fLlv+ufu0iP3O5+51X56Ynsyl3baizrw18tLbD9y3qnxZLOR95Y1Q/gKFr8iPk+Rdj2l4l2ohHk8tcLzNFBTx+A1LV6qZZdo+bvnMg5+/g1dRBNmv8cTiDaUkPH6211jyZw8/en8s5H3lzdCtC0Apzdmv2bJfZNEiyzRJZMZM7dmY7T0hc7b3b1ah1Wp5w6b6etVBOMhfuV8ViXlrwk8lypibMudwpeAvDkrZHU8T/C3M8+HSs+RboeUefNLzZqptEpmR7oidar9+Ms3ZqIUMYFtc5Krh9SG5m5U7cFX6eXLvRc5+zSVUBuvVWz625K1fZUgve0fy9VDSYwDy2SfR1rD7muR3uRcVtoa7j0t8i10hxZks3n4xkySeqabSHVCStZKJs22TCRMm5ZWiVPytAOz/MqcSfXZ7VeL8En9nV0q+pLvaEnxKpU1Ij5WEL4y0a1R8l/0Sj8vZJehpNBr5sB97lYmHF6NE+cpqJLnkckquJAohpBRIymJrP15UGP+Z+7JYcYxHnU4vB/MASDQamSmZs7fYRUFEvKaMP/AvHpljROTPeJwmSymZHanu1HorJ9B8/DOO+H/wzELcfqKXd6KyGonF4vF4jJFk1yFIt/wRvhIppczWZBmrY5bs16S9xJVintiv3LrZdQWVJzavHDMozVIO1w1kYwPJ/Mg/zcbwemJiQj52rNEQNmsFSbvmg87LtopfQE6J7HdxsHvg0vyk8P2uelQrNg8q+8zRaDQbD0SVXqvVzAPXLIc5xRQaL79MIblV8vPEdczg1tn4USxPgaNJ2eBZfpdfalD5cvyvzEWh3MXHlFLJb5FuUlaUQZEjwA/KE6Nn+VMqbVzyFdlPJB4XSyUXQMWX7B/KufM0IS6SgE/ATYaKnqdMmQ9rKQ/WVetFsieZLEaJWlY1oio5L2T2K+9hcj5GCoEkB2e/dWFEGAILH8264ng8zrvZbN/aNGXOyyoep4RQnU4jcS3mLosiFovxpHhNUPGezI5K4Ew4smrdujAqDCElZFWU7jSX9TBx0yyvrXJ15OyXjBm3XznfTG7z/KyPiKQZtflxJlG5RYGbrqPK6cO0r8gvzlKR2IOkg62ZcuSnErneYU4FnjTFpUmarpsvCnCl4EXKi3o6NNPEfUl8j8fppLsUkidEJ633eFxhJrn9k2zbt5bObTwYfleGWA7ON0tOr5wEzbYKrqiyVKPAmbpvbfpIXti/ioW5uuDrCGnqV+kSTEVtrm8Qol5R4R+zgaNKzgyyxYTCgEI5eShaIrZwIS2VUOWQQCaoMMQyNammFKRUxZCTyWspqqIqf6KEEDYklrrKxNAlJV+qsTWfklMw8PYuWaoqyjJBSTiJlGylha+OdLxPWiPJJU8WMvvUaMQ1H1U1ZSi2VqsNvjJM9Hk6sSrZr9IhK0KY/ZopmctpYrGYfGsCpZRbIyKEENl+yd5ySt6T2VEJXB4NyiPDy7+4oLL+TErS9AE/a6AhJC7bYkLkdsHzeGUjtOmkTOfUzT3m0n7No7N3VwVSrX/h+LAgCILPp/gnCMLoSG974wabIvF8gbnyUN/IJUEY9/kE4fS+DKWTSt7Q5xN8I8ddyrnAmQIhBK7jIz7B19fA2q2rfdjnE/oas26Wjb2CMC6/PrPFywxRGrYNh9sPVUoPr7T88xbMfDb2CYIw3tc4AwT1er1eP0lAzuzPjajUZtJXMlMmBHq9ThUocvaQ3I5kuwuAEFf7iODzDbe7yHSsTvYpxXXLLzz70tjY2Evf+4Lozc5d3xWLxcEF6mR/sPx1Oq1sz+S9K+wnVfpY6vuHrhOI1WFe/bVn/+lr/JOkNPS2x57uvvDK2Njo6Ojo6At/m8rTeD+DcOAmhkgikoE0gmdrI/IyhfwQ3HCQIyW/S/h1FaIEQACRsIose5qSlCplyneTWJOyEWkSboOZ/IsmJV9ZFjWZu5QS476qOZKT8a9MynuGGsmm5KpMGSPcKffUxc7Ly9PptKp1LRVZ5uxNX+bJb0kLXESjhPSQ5OXp9fo87vVsa4Hjgn9F/kk915xcFxqNRtqmmIlZ+Vc508y4YvvFYY7Poc0T+/V+980mhcFodZQfaG93mQlh8wdXu0RyGbYcrnNajQb2MBQaBzdPkxKJX6VtADNesIRtVMxo0mwaMJ+GpJ4QnS1Iee3v6z7gtJkMhMxxAWYbynl3kmV/mg55eXkpL0tVIcsuNXkReNJXsvH6NBqSlzcXAcozLI6pxJxu/D3lXNLlC6URnmNNnpiYoBQaDWF3BDNViUQSga3YcznsFTtLwKenM3Hv4jwHIRtaTx7eWFhwY8ba+dI/7F7F9/K5FbMccpgemP1SOTPJyWbPJbha9ov1NCpmJ93ckZHgbNmvqeUyI5gn9uua2dM4q/fASCvC3g7Lil28A7a0pGrHge1lZqNjy4F1zRs7Zq8IVwxCmMX2d21dv+3U5eQZoIwvs/9mVeP5PY2Jk8RpS0QUrt0sly0dDFLmYu7N6+9pvpLl+PmNhKvM7wm8UiSHvpD2flDmAWo0GnaU9gqINlfc3QxciagZC7FYYqu6NLnHe/jIy5v1iH8pTbi0sUcxQ5Hy3SwDEGc5UJB3p8jZ0rldNGOQrwunFPG4eCo6FovF43F2dyfbSyPf3RkOJ64XnydRQGYWvP2Sdtl9cIEBmTs6SqnlRgMA/6ntj3+5+zKZ7qxKDjm8zyHZr0Q7isfFU1VTt19Xjrm0X5k7jXT2KxsHcpbs19TenUHMB/t1zfhmcwXF2g8uDhzZUvHRU70um8nmdKKjK+UcP1N9VdAhZL0IoNpuPmliKSUAIOQfOnWZRRBiA7KUzVDaA62mkyqZxHvGBQ0V75MVm0LcmJ6JL6X0xG/yBmt5t5sqL5J0MjvrLBTPFT8RgCaey7urZQr8GYAMOUosJHE1WTlV6TNWRPIhSYJEVRKOa06xpfGh6sXkrFWl0uv17E9pfJk42SXrcCwWi0bl7eyKeFbJGXF73BOcqhgEt7NfzigSiaSsBUKIXq/ny67T6dg53QzCz1yPKTVHFi+AWCzOJmJlOhqNhhDViylmQ+LxOHs3ZV6yTNjoQc5XpVF84VPaNsr7aqn0Npk7OYHc+vgX5TIQ7giEfCJCr1dEZ2FbdJiUotGoPAZipPh7S9kTrVaj0egzW7h03RFfpOSOAlA3lkl5lBWSr5SU65+TNu10jYvVDSfJ5FYQCrx8OgDx2AfXwEky8WT2+crKXMIccri+oTIN7B5kvmFSSuPx+MTErDcW1hOqHrJLYtjonz0hBHq9frZjEbOoj/yTLEN8x+Px5HdT0s/Sv0o+wTX3h6V5k0QItFqNVpsHyelS1UXyvdss/fQ9tNyeRhWYSUvEHqXUv8/jB2AwfFTem2erPNR9YZgd9PL5hs+f/nbFXSxi6ZaTo4LPd/qAGeDMp6t9uK8xX5FP+bELPsHXvd+cTHB0uK+11mlOGGBX+7DP19tYur97RHj9dd/ro31nfy74fOVWAEZHnTDuG2l3gX7zx77XXx9pd4EbRohnXZ7/4uRdjdhTlNQe6x2+JIwLwrhv5Gx7XSkbN8ueZzLvG5amGAmlJm5eXXP09IWRS/KJvtGR892HN5ildTM5/dItLWeHxwVh3Oe7NNz77Q1LxQTisMnsrGvtHRlNnAlsrVttlsaChDT0+YSRdper9eyoT/D5hJGTuwDA7EyXO0BpwxlBkEUq+PoaWMXJB7TEEc/SikOnB0fE44jjIxdOH65cyvEonuirEo8CCoIg+EbOttc5zdntk5QTmCU5C8L46Ejv4cp8ZYJ8Z90xlkWyzoiOWUnVM70vj/oEQRj3jfQe2pCfnJFSksnsKKDVasmm710YHe3+RtHf/etLY2Njr776yplvL0+hGKPDvcf2MJ7j8cLD5wSf79LJKqKkXNvtE15/vfup2wlcx4eFcaG3nvt1aeXh0xdGmAhZFTtvJ4QQFB466/MJ54+tlb13AMTc0Ddy3EUIpTQSicRicUpv+9sXRkdHz/3LOpL5zG42yglAOhR3yFl3/JxYMFY1S+VlQwC3Pfa3z/ddGBsbFQRh9Nzx2tJJqjsajVKa/9jTL5y7MDo6Ojo29sqF7qcfu43KVQlg4mMPpVR4JOYU8ysPnDg3IoyNjY6Ojvz4e18rlrOIJwb0GfqZFLpBXO0jgiCcaUBpXfvZEUmRmCraqp7pGxESLTRfLIxerydLK/7+ey++9Moro6OjY6xAF7q/+9UirVZjMOTp9bq/eH5YEMb7/ulzf/v82f987dXRUZbk6cfupGxsBEBz+6qvfrc7XXWI0wGS9grCuM833He40tzYKwjjI+2bMyuSWXTG6KQ8didVCsuaUnrnY0+fZHU2Ojr2ykvd3/3qyvyE9L7x4ujo6IVn/+Kxb3ZfGGFpxl768fe+xtLEn3j2pbHdhUYA1nWvvjr20ve+kDQrgb9/cWxsbJ0VgLFwz2uvvvqL728EIQT5K7/2zy++9Ao7gcZk++dmru4a+wRh+DmX69g5pjDDJ2qymkHLYYqQ2qn4b/bkTCXMEv3rG3IEDgZ5qihl4tkWcoZ8o9Eof1qJhd2f1cIkO06EZBuDMRqNTiqqLH1LTapbcOd40SwvLy/dSiCzX6p/GRJPc0vqrPtm11o3krhFRFqDMtfazABCoYvMcytt7D15wGkzGaVXjCab86kX+uqLKSFH2txBwObYYYY0HQtscdqNVkeNg9O7qkqHCeGhrj1+Sh/4Zp+CoMFoLXU1ttazQZ3Uhg32ukobS0JC77ybXHLFBkKkOOuSkW32SmlD71FXqXy8wWh2uA4d35wvz+Om5P3Ayd6GEkY9XR7seWlja2NVmc0kkQdgMJpszgOtjYWK5Kay9ppSs1FKYmVZSF6HefPxk4e4UjKBHT7Z7jJzk8QwbdhRamZJQv5+oOSbz6bL3ZGy0HzfJK7blNT3peK/r7FE0dUa7TsOJI4Cwmh2uBoO78rPvrs3u453c/kYjFZnXWtjqeza5bvaTx5OIYLnXGZpoFDS0Ht0V1miKq3OAydKjRI3oj+z+Xi3QpJGk815oL3dpZxHkCBbCMM9X6tYKtIKeXpoeh0uoRRwtw35AYOtrJqfITAfcNgAeNy7/clZlTSmoNfQ2lgCkMH6fg9gspdvlk5uAyiscViNducWcW12YmIi/qd/U7wU8J8/eoJmsG2SSEsyKyeV19PNZY0uh5krmPPA0aaiGIB4PH7bF579170V98q6a3a4ntlilbJKzpoQAPmPP/vC3lVLudpetfuf/76IMkeFRkyV6RQ+X1yWzHe1dx+otCeyLdzU9GSBmIvkS6gbb+p+RgQ3V2IwHz+U4NhoddYd3b/leHtNmZVXz6O1+ZTqdDrN7Ru/9/29awutRgMvSWvJpn949guKLMzLD24q5AW5au93/tERjoTDkffec3zjnw8+uWJpyuqQq6yhtYHvrazO2lZ7QsVZmtSK1FBMFTFLs+Fx1e7vfO02SUrFf//iD/euUtAt2fT33/1GkdRVUgrAeO/Wvav5jqBw08Gn/zo/5cHgLA943PaF7/3gW5tKFMpQsulbrPfjHANTJd/9XWtm+FoE/dBdDz36mdu4Ff6ZJC6q1IIF+lmh/34AbwXYitlVLExmTExM8OtFs+2bpVwi0+my3VUXiUTS6SOlV3D1Ysoc5/JSHBZ3Oh6n4XBE/pf1tizwb7FtYtnLMBmz7pvNh+uGJgXXDAhvs5eWVO4/fqLSZgD8Q81ugMLRWFduNQAhT8e+imKLpahiX4cnBBisjzx12EHQ0eT2A1bHLofYgRLUOe0GwGx3Fcqb+naV2QwIutuaKC1sqCu3GhDydtVvXFlgsRSv39nmDoYN1vIDh3mPxWy1htwHVy5aZCl6cOvDyy0WS4cXQMi9r6Dgjz+5vlnJESFk0rMuyaitcVoNCAf7m9YXW4rWN7lDgNHh2lXIBhxiUVPwXn7g0P1kkmzIX+5wWg0IDbXtXF9ksVgsBas21ff4wwCs9nJFAzAaDUF3286VFkvx+r1d3hBgsDpram8nhBCyuXGHwwSE/f1N1SstloJV1U39/jBgcuw6XAXZRzVarQZv19aigkWLitYfdKMqbe6LP1VOKbBzuSzSvZaCRQ9W84WnlGo0XN3vrSiyWIo5/v/xfj72g8EQ8nbtqyiyWFZVtw2FABjspZsJmWQAJtXX6roqhxEIeTp2riywrNzZ5Q3DYHXu2CJWpYsTwaoCi2XlTkkENYe3ANBozPtryq0GIDjUVr2qoKBg5c62oaDJZJLqQpakEeGgu21nRXFBgWXlpvoubwhGR83hqqSJdv5mFVEXLZZFRQ9ubYLUKFLo8FP/6ADgPtjvAQz20v0Jpy9/h8MGhIe69gL8ZQsUPL2Dm1ZaCixFFXKbOFRI4d/TNRSG0e7cIs8ir65ymAGDrWyXNKWCT2+81wx4zjacz2YWML16qJXTYIConEXr97IkZrtrdTxOgbV/96VCIxD2n9lf+cCSJQ9U7Ovxw5Rw5VPUOIhTqu3O6tXWxc5dp7xhGKyr/uovKJvZzazwlII8cqDKIWVbunjJA5X7z3DZstKnryNlPyND9qPNDkd4qK16pUXqEgy2yhoHvF37KooLClbt7vGHAYOtdAeg0ZBP//XGQiPC/p6DG1daLBartaRy13NDIQDGpQ8+EQ5HotGJGOUFWWApqtgnCfKLDxMA5C93rLYaEHr5uV2V6apDZCgcdLdVr7RYiiv2dXnDVitTcbHoGRTpsGJCJj2PG0qXLHm49ow/DBiWFv8VpQDin37qa2utBoS8pxo2OxcvWfJA5a7nBoNhg3Xt3/3DMn5lw2AIeU/tryxdvNgpSsFgL9lIKVqfuG/J/sEQAG/n4sVL7nv82eQa+MqfL1mypNMLIDS4f/GSJfc93oqNB7cVmoCwf+DILufixUserjkyoOj9xGoTu79ii8VStL7enVYBc5gZTNq3TweSOn3k3ocf/vTC3MbUqUC1JjPbuwSnD76E2a9iTRnJWwevKFMWKoMnEo9TOU5GNkizaDancxCqm82QxltL/pfsiTEiWR7GS4m58M3m+RQPpYixwQKs5SwevbhhT+hu3V/pMBmAYH/LX/2cAuT+LzqsAPxdW1ftanYHgMvu5l2rn+zwAjA7qlZLs/pme6WDKdptBxw2+L1+mO1Vq9nA0Xyg1G6A393UATCCwZ5tK7YfOXsJgP/8idoNazs8gNlR5eTKGR5qqzhyiRDy5pt+XqSUqgyDuIRF1WddMkiAvbLLbjUAwf6dm+oH/Qicr69oGwoDZvvjt0OjmYT3Lasz5UIIQdPauywWyz1ra0+cDwAA9fQf2eL2A4DBcDt/4is81Lx2w57Oi0BgsGX7im09fsBgc7gIAXY57UYg5K6v2FTfcRGgns76TcUH3SHA8ClnHZenv3/3tlMBSqk/ECBoWnvnosy5K0QChWfCXFOXyP+21dUtgwEQv7ulepXIf+GW1dyJvmD/vhXbmt2XCfF01K5tGwoDMBgpnXwZmRBCHE6bCQh7Or5U3XkRuHhi2+5+P2CwlnxRQwBSI4lg/ab6Dg+Ai531m0rq3SHAYHfWQXJ84O3YunZPx0VKcbFzz9qtHV5FVrucdiPCnrY1G2pPDPopyKWBpm3L9/YHYbA7a9UFVXTT4aG2Dc9cBOAPBEgWOuzf4/YAsNmrROeMOGocViA01NUkyTchAYeL0du6YtuRgYugCLg792xY0+EBzPf/pRNAU5s7CIOtjLmQIOXlNlPY6w0a7KV14or3uiq7GeGh03WBFOVXyxzkSNbKCU/Hmg21Jy4Rcvn8sS07+9mGZ1MsNoGNa+81AaHBhgeqWs8HgMBLz/6/rF4yoFCq7SerOz00/t8dUm0XPxGLxSZR+IfrALjK7VK2x85fJgicP1b1QMMgy1ZcQs+mn+FdcXFeCQAQ7Nm5VmyNDYxfhIealm9vdvsp9Tz3ZAtzOv7ofgC48Nf/12IpuKt4y5GBiwA0ml+eP/n1U55EYRIrkJ6ONRWMrrv5yeoBUZDQaMS+Ysl9j3z9ZOrq0GgclQ4rAE/H2g21Yk+xbfnWHnENlmajSNK6ZUYef/4GpZ7jVcdeDgEwGJdRAMs2FVqB4Jkdn93xzLlLhFL/+ZNfryzv9ADmZV9axVVucGD/Q19uPX+ZkEsn6x55jnUEN6rWPbLY7Sz5eztX3WsEQoMNj7saT1wiBBdPNLoeOCg2/VqeCOv+AAQCATmfDFlci5A3dMi7CtmeWH7vH3siXyOR+ae4BBVxcFVGUyERcIcQIl1ezBdGUv44y0QuKpejbLjjPAsyCFnwoQ9AbkRpip3IlGMtwfL7Fnz/f63cz6Hc2Ti7Y/WUq4h6/RUs+8RisWg0Krsr0Wj0ihZmUuZ11dc2k721lJi+J5aMuYgFEolEkmO7zRNQikgkkt5ohUNBr7vjyN76LrZBsdRkAuAfqh9InMog1L1ryFtutZpMdtCuN3d3DZXb7PbKQrjdbJTs79rXHzpWaSsvJ6c6xYGzp/+gGyBlZjMAU9mx8fGkzE3mBwhOSd+C/rZkO8GYwEzsHSUOq8kAhLzuATloQf2aO+tllyMz7ws/BZyapBCUgpgdy+33lpbZTCar1Ww2s21ERtMKSuWlv9DQqYYAx1p/i8dfZjabbZvj8LBCes60BOSxI6Vo6fHscDiMC61O4BR7HPK7B4lSOBT596fMvQxozhhJkhAi83+wn2XK0g9WD3nLrdaFC+2Q6yrk7e/gMg2Gw4DBaHISdE1WTZRSImbk2ReQCjS4pdhCqRiZQKwnT09LQJQAoZSiucez3eEwmhY/DGoyMwrfPp8QERFLyjIBedhmNgCwuc6Nu5KKYbZVAm28QNi6mfgl6G+TuQOy0GG6t2uo0ma3ObabUe0HCivtZiA41NksEeEg0WsdF1LQK6W0i3Q0uXeUOm0rtuBIE+jmcrsp7Gk5EtrcUOrYfxt2B7C53G5CsP+570puVcbDzVIoi/TK2UKkUvq9TQG5xHQwFAZgNJopReyujxqB0MUzz3LHGsixXs92hyP90plU2/v9EtHBJ4stIJTGKQW5P6PCm6xOwGZi2bYSQuQLZI+dubitsFDONnMdlWbSzJDXPSBtKEAgHGZCOCKVhBD2ptFoI/iF9NLSktX2wlKHeeHttvx8k9lkBGA02cRha0KQrIUSQBaktH+YgpgLH7znnqIH70pRHSg1mwB4PXsCVDwYTAkZ2DvkZ5wqmE6jSEBXNjxOTMSk+VCjcSnig/EV+WYAphXNr72WTDe/GDglNv7Q+MAJNlqnlBLydoR1BCspuhV9jSr6S8q/CSFYVmAysKoOSGM1Eo1GeGU4Lb4U8rvPM9ler4NyyRTqbrnvwaLFRi1if/jlf//sZ6NvT1BKqfbDdxQV3X3rDVrEQq+d+8kv3grfuuzzS375bwNvsilLw5IVD37w/Omh30Jz0x3FxYmU//mrCP3QnQ+tvCU4ErvtE7d+QBsLeX/W+9JbUc7qAfhQQdGf2W/9gPYPv37ppz/x/k7W6psLiu+z3/IBbSz02s96f/FWBPjg7X9a9OmPfzhPC8R+/8uh/oHx3xnvfKjo5l+/d/PihR/w/0fHEO7jEwycFUKgN1qLRfoXfvJT4X8pvfHOh4ryARQ9+plzPzjnVxf7F2+FceNdDxV9RCL7r68t/LNiTiy/iTEHb16Ow2YfvG8z93H/pgY+CuJs+2ZsfiE5qsccRCIBdzkYDzZBMdtZz1vMUZzGSCSi1WpVEUKvLljoM+VwzdthWa7YyiYNHah0ezo7/xAOiytXck/nCYZgNRqMAAg50uZ22Uvtmx3EjRqHFf6utv6mcm9luc25jnT6axxWBPub9wQ0AOXOU6QApZDuqUc4fFkOy6ESI51GSPQEEZtRHskxqwflIYjJeCcATVcKSikh5srDrTVOa8phKiHgFv8U03yEuENh8U9IhZQMs1SSFn+wDkaDwaSMYscRMW84dCxd7kCKOJZKM0aJxH8AlOUpDkxl/omaoMLrMBhM4luTGUiTQimoMnqbRiPXkzhPKyU4lhABQzjsVxx+IKykolabDBlVzyAxKH5XfJWVAIQQkoUOE9rUNVRld1gdNQ6ybXBVlcMMBD0dncmqOxk9ln7wYI+nzGUr24Uj9VVOuzHs6WnqiJTUljrsVWbscTrtRnjadnfKXVwGkUvKmVY9CL9fNRwOSG9B9pYMRqhX/8Qq02haA8E9MAKp4jQSQpS1LVcWZZurJ1d4KC4VTPzR6g/uKWQdEigmkSlVh39MIwSqfkYUk0SEEEqLao/vrXSY02SYcBXC4csyW3LtGIysceVvOJSxr2BiCwU9imkpIrpVYrJsFCkrHmMxbtc7ITdOIkz1XYJSv82eiB1QW9FNAAAgAElEQVRBsrRVHlryuIQuVXTRLKYzrwwLU/R+CXfiugS59b7S/OBPOv49GDcsKn542RL/i5f+F5rbiz77CZz/0Q+F35MP3/1g2fJ7f3Tq5THffcusH/C/9gdKyYfvugNjve9Ao/t48UOKlPf86NTLcQALTR/8SU/H2eiH736wzGF/44XzvxZzpJRiwZL7P73g1Rd/eAmffOjPlxX4e8fDTHny8z/80zOdZyM3ffLBMof9jZPnf3dH0f+56a2eF868E9fc9Mmysk//yS3j7ncJjOabhRef/8nvNQusyz9301v/fvLM/1CW4BMfG//5Owr6lkDfePh3l14899HHiui5H/wsAKJVF/teVmyZ7C3LHskP/viHP3qbLlhU/PCyJYEXL/3uKlbTVQffAq4h30z+ew5acDQaTb6qSqMhOp1uVtev+LiUqvLMXqbzH3MXQz/JEZou5Gu5MyDLY4hKKygPoYj8yWYtKaXBUBgwGAz5hASkdQxAnLpGOMTmgDt397jOVdqrVjvCdjP8XW2DJOAf8paX28s3lYcdZvi7mk7wMfc9zZbV+4k0TEkEQY4D3OCHQhESPTNH2fCtAPGEQoBs+4kYQhrSxDay4z0NcULMdUfrnFYDEPJ7g0G/xx8Kec6csW0/5mSxEgjvSSkHsqvFozNhSryJQsrjVEopcZlNAMLhYOohF8mvfWay3DPJhlKa4B8kkCgrSfCvcDO4GNYJOpPUiri1iWWkepjARa6e5IVBSjgREHboxmDIBwJy3pTKoQsIIYQNYoP9W5dtOsXpPDdGV428J0EGHUacEtLSMVTlKDXbKwthLreZAL/7mW4ibtEWBUe0Wq205c3TXLB6v1RySYpshQSEILCvxe1sKC3dA9hthrCn5xmA9ni2OxyOHbb9NrshPNS1J0DZfFzmJpOdeqj2+yUTSV27hFSYTal+EJsY5Ws7sRwtZ+GZROHf1qr7cFHsj+WzbGk8jsn6GWkMnxbJykw5LZFzppSu/ZeDLocJCAe9/mDQO/727/yDZ+iq+ipx6VDVSyT7q4QQ/PHXJ+0r2DKbyaYsZj434SAVcBJFuiIeaTw2MSGWOK3Cx6nccmg8FonIRCj3cEKjmbxxRaNR6ZWJSATkv/4nBBhB4xMT0dS9n1rTr2OvTEQsHvnALdbFpqjwG9/ZHwpsAuvji279/fiPXn+XEkLfGfnF6B9/puCjLw9dGsODd/7Rqy+/g48tWRS6+K9hQsjti279vVeR0nLzy14Av/VdCoYJwTu+N0N33axPNEpCsCD/4x/+zfjZ3wF45Uc/EFsYpQB+67sYfA/AO743QnfdnEfw3ljP86+yWoi/IwR+f9eNWjHlG2+EAMT+MNbz/KsACCEsgVGLBfkf//DbXkb/xefjyRNYmo+nLTYjG4/FIh+4ZfHihRO+3/jO/tA3V7XxvoJGo0l3H9e14v6pMDERSx5Ua7UaYLbcs+QY9HJJZiO7bMAc1OxDmKSjgOltZ7uGY+jHYrGZqr+kITWh3M02DMziDgSDAMz2mhLJNBJCiKPBbgUQDA6Jl4wF9pwaCptsldttZviH2gYBBL495IXRVr7ZZoKn/+AgZWcf+/1BADbH/tskL4grgLqcWazwsklZ9o9gXYlVscaSEYP+EACj1VEiSYWYD3QLPp9wupYSgv7JeE+fCwHgctgMgL+r+N6SFcvXbtq+ffueI0MFpsS4lVJxVGS0rdjMc72u3Ma2fT1HqNsbDANGW9nmfFZrbEi0ucxmBBD0nlK0B3nOmEq5l2TIHYr3eFBCQBT8yzP9yxL8J51YSxoXpZgsV7zDfvaEQgDMttp89oQC61ovCK+/fqHVCcqLAPKwj2DzClEEXaA9flbUuhIqM0PM+23WREa0zeMHYLKVr0sUT5KDrPV82RRSEg96EQLQSXWYjWs6m4b8gNm+2eW0mQCv++AgiFar0WiIPGum0Wi02rMivX35kkwUrqMk3s4mtx82x/FSmyHs6TkCgLT0eEKwOhodNgTdbUdSrqCqq4SAU4+0yglOKdINd4knGAKM967+m3zudMqa5QVieNXkzpYQQqTa3pOIk7Ku5YJPeP1CqxPAZArfTXDxbZbtznyRU0op1qywStlqgCvrZ5LLmcx1SiHE4ytXLTUBocH9f7Js+fJVFU9++ctfaTweFrcjgijjVlG9Xpc8U0spNi2zGQD/qQc+9cBn07TWHr8fgNXGhZehtKTObuYo9WdQpGSfMDseCaVXJMyU/QAoRTyeSJvN1h1CyKTK0KWgRLOkfE2D/vqlnp+/dcOS4rI169Y5/++9t+gB3LDgBtxw10OPPPLoo488+uijy+/8wAduMADvvXYxZLbcRMgtH88Pet+Mx+PxGxbcgBuWKlJ+aAEhAN4NvauakYEkc+jz9HjvD++JQfMTvjzwbuhdqN7SGm+7675CR/Hyhx8uW3oDS02Bd3/3rvii5sbb7rrPISegbItX+D1GnxDVrjYK0JTFVpANvvTv//HWB+9IiOX699IzYjbaAbulOvnfbOw/nJt2HIvFUobf0Go10wk5mA7pHDP+Ps+5ROaDiCxofuYnKkzHRb+GfTPMqHsmIRFDnxB5xUwEpdTd7PYCMDsP9x1yOfIpva1wc/3po+VWAH53k3w4DE1t7qDJ4TDDP9TG9v37Ozx+GG02U3ioqzYAcYb1VJPbD8BWefLEvnWF+ZTS/MJ1+48PXhLGfReOlV9J0UNhAAZ75Yn965ZSml+4+du9daVppuxTYp/bEwZMpY0tNY58YOm6hmecNgCel1swOe9dGSbfKYBwOAzAZN2+bikAclfxlkO9p+uUB3HE142OmrNHXA4zIWaH61BfXamJRfSjFKjvGgoBRkfNyeP7y20ExFa+69hAjcMoJ1HZIDZsioi5b8uQuwij2W5LNmSE47/30GZHPojZsbmB53/SYa7S41F7PzJOdQwFAYOt/Gh9uQ3IL6xprXGYgKCnqwuU0oOcCNYtJYTY1u1qOSuLABT+b/V7woC57HDvoc2FZgJb+f7jJ8ulRQaW6b5TQ2HAVHrg7DNbSpYCwNKSLd/uHR4XhEvddeow+klryzILyKzDj0jtiLqbh/yA2bHdbgI87m9dTpYypRQ4fXSQ0TvRuW9tYT6A/MJ1+4+fvygI4+fFNkEopYMH+z2wOWyGsOfMEcZXS783DLPNCr+7qZPINpIqocwRAMlGOTODUkqbWcXdu+kH3/u7NXdRetuyjf/wo90lYuhAQlTHnVlhErXdsM4GmB27jrHavtjVBUyi8KefIoQc63xZzvbzd1LkL3vi6RcTTZ/lMnP9TAbEYr8KhwEYC1b8TWE+AfKXrd3b9tMjTvOkryrwHquOgq1r7oynqY5B1hpt5SfaD6yzEcC27sDJxjJFRqeOuNMq0oXWqTE9M8LkNN9k3ii6jpn9KDp577cvufe77kFI/N03/7Pv9IkfdJwaeFN75/33mthuqN+89G8/YPjh88//oP1sAKDxN8d+nb/kttuX5Ae8fgpCSDQaxW9+wad8/txluYfmPoHEwjWikSgWfMBAwe8fkZdk5U8CgoXLHv5z+02hy77//lnPi30Xf88oJJaasXDZ51baP/y7RAICTESjWLCAp6/RaLTaxEaelMXmumUA9A/+//yxJJY7HPeIq+jXu6+eDjzjs312a6ZwVcqZbiehVqtJeSpsytDr9emCZ1yt3YwTExMz2D4onVYsk2tDRzNgFtyztCAEGKze2+ENsytw2s/5fOfa68ptRiDs7di9zc3F3+9k9ts/1DbI5i8x2DbkB8QJfUrFPTDubbs7vGHAZK9sbD/n8wnn2hsrHSYDgu6m3Z3kCma79nW4QwCM9srGbp/vXHud0wq32zvpeyIoxb6DXd4wDKbSqvZzgnC6sdxmRNjbcXC3H4QQMli9vzM17511f/0LvV6v1+vEFRCi0+n4b3q97vnzF8OAwVbecHpcEMa7W3cljpMYDCbOBIY8npC5rK79rCCcba9zWo1AyH1waxOzPc07v+UOAgaTo7KhWxCE7oaqUrMBCLnr/+o7IiMqaDSa9slyp5Syo3OA2dk97rtw1MmJnlKqrPvj54Rxru73/NXPsxIyIYR8sX1YGBeEM40JyooEwOm97PoCW3ljtyCca68qNRkQcjft6WRTBs07vy2JoLF7XBBON0oiOLi1iVIQEtj3peahkFRVgtDdWOkw+r1BMROWc9NWFuDNXFZzrFsQBOE0O+IT9nYd3BdQFjyTUZ9Uh8WFRzJ40O0FjEYj4HHvkXLgVZz9PbijlqMnCMJZVZsQ17RZMH2EPT1N0gT2kR5PGICnv36Qs230G91jY6O+keOuNCd52tyeLJUzQ80CnZvru/xhGEyFFQf/bWzsJ9/fvcoKrz+USGMw5Kkvqzm1T6rthm4fV9u7O9nvLekUfrDhy0cJpZSc/GLjKUW2dU4+W1ZHWyftZ2ZiZn3w+2w5tnBL+7lxQTjXdrCiUD56ZjCmjNafDKm1rstQHe6dezu8YbERCIKvu7HSrpqJou5tezIo0pSZzEaYk1CgFOgJhgAYC/f8dOyVF3an0UwZjGhaZXDXb2UhT99PY29CyIKCBx596E9u0lDE3/vdO7+PRCNR4L03vL+8+e4/XXSDBgQLTPaydcutCwCi0/3m8tsLl91nfEP4TV6eXq/XTVwW3rr5k8sKjHk6ne6Gj33qs+uWL/mgTksIiE6vl20a0eny8vR5eXlarZZSvHf5zd/eXGAxguTdXrTm84W3sOLIk26Q3aQbbr4pL/TGJe8bb70Tv/ETy5beAE2eVqplSghL8KYigV7zh8Abv73ZKtN33KbVajUTE+FIBNBQgITf9P7y5k/KDN5btu5B6wLZLdRoyAKrSixR7p6mFFNU1z2udd9sLjdJRiKpXSONJpX9unJotVqDIS9d7Il0uc8Nsg/6nwxVk5oOKVwHvhmm7Z6pDGmGLostjAxUr1i7p4uN4gEgHAp6unavWV49wG/0ItR9sN8T9g+1ucWDDQSDz3n88LuPdHBZEEIGqlc8Wd+TIIhwyNvfvHVNRctl5UJUYteNqpCilrds2Nrc75XiZoS8XbtXbvAnSp7sAyT9PbBr+Zd4EsGhtp0bq88yY6PT6c595aFHak8peT9V+8hDXzkrEiFKmtJXAiDQ+EjVsUE/x2XQ6+7Y1+YJAwar3cWlD3VsPNjvlwrhH2rbs2pDs19knwRaNqzdxpVSlNfKipbkS4wJIexc4uVvPvqlZnf63NnTlqYuMdo3DEazckKUEGCgevma3eq637N2efVA0qkwUQ34J1R1VjBV18SsZqBlw0oun3DI23OwoqIlIC38+Jsr1m5NEsE2SUqUUgQa1q7n1DTk7dq7aSgkF40AoP6WDav2tLl5MqIu9ye1ArbHgNcantNJdZi1ncC33B4ACA917ed1O2mp82z18pT0NrQEEjIk7K73sKfniKzh5IjbEw4Pde3xQ4ppq9qamXLfWqB+XWb1SO4WkpdnKaW0Y/v6nYmKCfsHW7YfDyhf0Om0eXl5nN31t1SsUtf2+oqWgNQwUyn8QMv2hx9vDUj2+8SXH685NpDI1t287TkpnLyoddn3M6JsObmJNZiM5GT9X1pfeypRVIRD/qEzR44MBAGYC9aaVYfNRGiVp+Ym6ytYnfZXb6zmxBIO+d3NYhB9cXcupf3pFKnZTzUaTdIOwKx4vBJhEomGggghhFL/wWaplzMYbrw781hZ0paMvZ/Sll3/K2iU0j943QPBWx5Y8+ijj5av+oR2pH/4fwhBVDj37/+NTzxU/ugjj65y3Bz82VkhkpenJwS/eu2X0Xe9Y/8j7YiZeMPddxFLV3x+7dq1Dy37SPDn/+FLHbeZTYvpdFqdTof3xn52/t0lZY8+umbZjW+4h37F737kZvRA3/WOeHFHWfmjj65ZsfS9kaFf4qY/+iNZK+JxlmCJIsGHbyLhV88NSvTfHPyv32gJIZQG3wz8wfx/HnvQuoBGlAz++tyA9z25APE4/cNrP1eIZWD4HQC48a4/f/Qzt81ehcxf8HvktFrN/N/hSQjhl5Xmco8fpTQaTbvgk2S/rgAajSYvLy9DnIhodGJezRqwXY6TLhiyBDPrP5NFiywzSO4qImVokEnP81FK5eAH7PAM93eKxIB46ldKkDi9kM6u8z8lj+CTCEIeJRACdsiNy4uLMEHAfaWU8lHOU5RN3qiZiguZNSIdkBDPuMtZ6PV6jYaotuRB2vOZQcJ8SiodZorFYqJ7IAWIkyOjSD6dwtSxamI7oZOmWxJnSCgVDwDIeWm1WtbBxeM0Fkt0N8m5s+fyBYjxeFy2skQMi0K5ja7y8ZXksikkjIQuUTk74jx2/rC5f9HyneATJGSFFBqYqES+ppSnHVjJ+TSJ55JMxDJTSjUaolS8RGJeY+Xs8/Ly+ATRaDSdOvE6zOu7KoFWq0vhPgHxeDzVzm++lhMEqRSDQXoiptHrdbL9iMfpxFdfEMpDe++uaE7iSynPxK8q9ZBUnXJVrKg4TqSMiIY3roTXHqlULNQeI6BqdCqlIoQwzZdZ5llgD5n9ZkSU1R2nFEnVra4jJUFILSuxnpM0jaVIJncOeXl6iFfTEELAz7MSQqLRqFQMplFI1NHEhEyBUipvCElTHSCJI3ys1WNdy2BDqcnfVVy09U2WS6reSeGGyZNI2fAIyQBnEKbUaavIqonw6gRQjUa0X3wtRCLR5HyVvCj6ARY9KjNH1xBeveVjS976VbpfVd0sAEIIH2EL0nwIpWB9l3p2jCMl6Zj6Dx7yk3A4IvcYUttRO/ac5iS6RxZjWTKDIk15kCCXn/UkADQa0X7FYvFYLMa0S6KQYJB7mGIAQ6TL1mQLm2GQcx2Dv8kpHqfT3ziX7rhULBaffuQMNuJif1M63UWYKUCj0WS+34xKoWIn9aYIIRqNRqvVZta4aHRiCu5N5l5iClDFAlFdAMb7FPxhM76Oph9NBNfHuhnDlFfPZBObzTq/NH5SjCbZi9KATOxsZUdISVMx6y99Eo4glX9UzemqRqXyUphcJIDfTUGlv8UOWzIA6lf4wkiDOdUULxsGKVIy7jQaDT/cTNfX86NS9hab24vHKUDls6eS5waJWfCilkdaHI9ydjLLlH9FdtcJIbFYDGL4R0IpVLkrB9miHLiHiSpjv6ocVE6F1JXCOUhE4m7pFpfdFPT3Z+ynqAS5VBJZzgIrnHBRaLKopdcJT4FPLymtrHhUYkEip6xQ5tyyhxoNkSeTstNh8AlomrN5Uo48m1TJYKK+iHQ0VNnGCKBwzADEb33oUJkNfk8zUkDONJ16QCF5xQCOqyjRueKkEZ+YiKlaCg+Nhuh02rw8fV6eXqvVsahfLK1Go9FotHq9Pk+EXqfTMiIyNblZsa+xWIyVnJVXvpkWCf3Mqo6kmkoIUxZRSn6Tk3EeEWUuFl9a3rPmsqPRaFSqbrlS0lYHgMY+nyCMD5/Yt64wHyDEXLh2X+euUhMQ9Pb4eQ8HaRRJqscr5jGzMPlun1MVNRG5dbP/p7RfPB2mz5l7P66TSe1dXH9QdVa8YHnJy9YZCRud2nKpXlfZawY2DcpbqJR3MUmzCVR+m7MgfDJFAtnMsVATLE0sFpOGGYS1BZVqJe64TtBUFzv56/sKvL/E2695CN4xw1W6gjkej2feXkgIW0PTGwx5er1ep9NJF2VpmCem0+n0er3BINqvzKoXiUTnZ3DLLL3iGXee5y6G/hyATRtPGlifB9+V8w8zJOaf8IaBt4XM5kqdrKrL5sYmqQgSbgqfo5D2LeVIUR6tynkpFhakeUS1Q8KRTQz6+aKxO21V9izZhqmGROm+IiF5hUxowoeEKgueTX5IxAtDZT6ZJmg0mlgsMbXD2Uh17uBMmmR6aboyyKR4jpLpKAlSAOT2cqc11P+t3VzkegURvnL57GS+pIoGIK/68gIhUGoFX7NJk6Zq7UrJDkMsFtdotEQ6mKTRkLy8vImJCdV2C2lUoZXH5UmiUDOuUgx5QgEJJVQzCM4lVpHS6fR8LcfjNL5snd3oadu9L9kVSRJ44iGfNTfEl8dbiTJQmpjMptJSPHseiUT51aHk0jJSKedflcpG5AE6D41GE49T2TDw7Mi6kaxFyf1Mcql41VW9KPGYkIn0K+94JEgl60DKLlceuXIvAknVwUreMeR1Wq1Ge2Vje2UjRyrkPrL7VIpMVYqUJJMseVSznCxMSKtqqneTuwKuVADAdhPw9otIK/ZI6ueTe7+Ur+D6RXKHnFQv6ksmUzoqKY1UOs9Nbhp8VnIPINFhhlv02eRUVHT7E1NLyph48mo5WyAVI+OxvCi3zUHOnWdQpglxGS2xH+H6VoPsEY/H+euVZfuV7BIQQnQ6HeWW7ucMrN55PY3H6dVyWiil4XBEtXCUEmxzx1RzuQqrgvMf18+eRhn85sZprirmICNzqNArRSQSnVWDkWE5fmrr5jMClX+Y0qWc/0juqSmFvLGBzSbI9i9zRU9/TwghiWCMRFxQUiTg9q7I8xSYshWZMrK5jHFqmJiY4Xsjp4/MfUW6PSGZU6pAKQXynXUHdpQ7zEbxUrNwyOvu+Nbufafk6wevrZbFkLNfMmZwt1LOfuXAcG3Zr3nit8xn+zVLexrTYUbsVza4rtbNGKawejbfoNfrs9wMnX3K+YnMg6ep2b95btj4NcyUKz/zHJFIRLXjgpDUyz4A8vL0szqO0ev1GeQnLyhJK8ni+snci5zty9fpdOmCU00B/AGt9xWk5YLLXXs3ndoHtgwrNSt5L7F6gfRaQc5+XUN4H9qvax3Xlv2aJ60jZ7/mHtehb4Zr3LyxeZ1sjBbrYvLy8ubDzMrUwMIGZMAUjtXG43F5xoLvhScmYlfXsKl2gV67vVI0Gk03ZZiMvDz9bAwpCCGZDZtKc1RbPecelFIWPWX6Fm6eW7V084XpZhmnNL9I2Ry39FU+hkqlTX3X3qyHjJz9ulbwvrJf1w2uRft11ZGzXzNqvybH9embYW5Djs4g5AV3jYbodLoMjVNuIYTgmjZvmaHVaoBMcsgM3rDNB5VIOlh1rWJiYmJiQn1kOR30et3MdseZLSs/3ZjyhMlVBLNwAKRj01dQHnbwYD6o8dWF6giutP6sWCi76hU9TVyjtZyzXypcZ/brusG1Yr/mG3L2a85w3fpmuAbNm2ondIZuXdW2r2/zNuWbItlZauQM26yBddNy2EBIkVrY/gdeRTUakpenpxRSOL5swXbhy+uNKe2BFKNMzHoGGJt9xGKiTvLRF8EFmJGP+7OzENcKX3ODJJc78Xnd4JrrsnL2KyVy9mveIme/poyc/ZptXM++2bWFlAvcWq0mFktxqXHypEuW20iuRUx5yMWklDNss42U3e7ExASl6gPELMbjldq2zJu75tvejyvF+81ozWxUhhzmCXL2Kx1y9mueI2e/poOc/ZolXD/3m13TSLe2PjERS+4IKKUpb3Kb51d2zDHYLE7OsF1FxGKxSCSqjBM9k6AU0ejENW3YcsjhOkDOfs04cvbrqiNnv3K4isitm119pDtbmaFfTndYfNJd/u8f6HS6nGG76mDb09l1ZzMb4olFjpopgjnMAd7nEeGvV+Ts12wgZ7/mA3L2KwcZc2y/cr7ZVUaGKzIy98vsotLkd6d5+Dgd+Esbpw8+XOFsgBCSO3U6fxCPx+ULVa/UIFFKY7G4vJNEJpVDDjlcdeTs12wgZ7/mFXL2K4e5R843u5rQarXTubtwYmICSGEatVoNpdqZ7dknJiYyh3zNHtGoyJpWO4tBonOTr/MQUzBLlNJcVeaQwzxEzn7NALk0yHV68xA5+5XDnCHnm101pLtqnUVrzZLIxMQEISn2+jPKM2jeKKWRSESj0bB98CkvsJ+056KUykVKOWk6U5i3V2fkkEMOOVwHmAP7NYPI2a8ccsjhGkLON7s60Gg06QzblcaqikajKY9i63TaGQ9dKq/I6/V6fkfHlRabXbw4gwXLIYcccshhbjA39mvq5UuDnP3KIYccrgnkfLOrAEKIXp9C8uz2jCkQjEajqrtlGPR6XSRyZddxTAFXFASWzVzO+IyjzCPb2C1dRzsDW1iSpTd9sslBpadJcAbBS4+X6rRpXtkd0CkTyOVhBOVTH6rjH/yv2ec4BaRsWTmtuypI4g7x+BVrXTaUp0wnC5oUmLGOa/YwZ/YLyDZk+a13f+RPN97xUavR8KGcy5RDDvMX4f+Nvu0NXWgd++XI/3e1yzKvkYuhP9cghOTlpbAflGI6l29GIpGUJiwvTz+rln5iIpbsmBFCDIa8lP/0+tRnx2cEpLFXEMZ9fQ0z7Zg19PkE38hxl3Q95QzQtG043H6ocvpFnGkQQihFY58gCON9jTNAkPGr1y/6/N8eP/p1XV6eXv6XThO0Wg2fjP1Lnqh2tQ/7fIIw/JzLnMhI9Wtf4+wOcwkhxHV8ZObUA7OqdebVde3P1AGEXIf7pgghYHXR1xCPU7ZvzVZ5qP3whinTnMW6wNLKw6cvjFzy+QSfTxCEi8O9x2pX50O6AHc6Wcwe5qH9+vQTSz73TUf+PTfn3aCDJN7cZ+4z9zkPPw0f0t9290c+//T99z2xGDmkR27dbE4xS4aNIRKJpJx9zMvTz9LqWTQ6MX+CDvEmXFo9m5lxeYLMtGUo1cL+vu5Ka8g9xMbI0ytqlpchZqkDMyg3GYTgke8+f6DU5D0xRQqZGojRsaNxc8/6Fn/qwqdYQ5tBUEr5/NiS44xgBrVOIrjh2MkDpSZvx4yQm3/ga5lFuiNPye1MXJWaGmahByhp7DtabjVwvxiM1lLX4W6baeX65sA0c5klzEP7devdH7nvicWUgtI4QHKfuc/c5zXx+ekn7rg8/Jtfjvx2mv3G9YrcutmcIt0m9ekbtsx0ZmNzfCQSTeeYUTqTg+FYLHUuPJLWAWZ2LL5ruaXAcs+G5hkjKI3JZkJM0ehE5gMyvMwAACAASURBVH/sptcrWkGtXl5gsRQsr55+6UQYDAZgivxOOvIzOnY0srWzFCCU0jnaI0YpMIM5zZjWSRJYwCphJss439Bccfciy6IHqwEQQojYzthi13ToznAPYD5QU241IBx0t+1cX1RgsRRXVLe5g2HA6Kg6UA4AmL0JhSljHtqv+x5fDOaY5T5zn7nPa+rzvseXzEi/cV0it24GJE24sq8k1fYVeV6c8FOpNF1iwj/R6/UAlU9ByHP8ExMxOVny6DmzhVZlQQiJRie0Wk0yHZ1OF41GVfP60usJFpJzl05pKxiMRCI8y4SADYJlFsLhsMFgSCaZ5YBDFk4sFo/FJoCUxea/IvP4m5dwyr8zFIOJiL3BvQtKU1DghZCSvkLO0mx+PB6Xn2dzVkqWD1sf4IukSsBIxWIxvV6n1+ui0QkWakx6HckCkOuUSZXSSRQ76WuijfB8AQCNUUrkMqdb3uSfTOqYBf1+k9nsqDlU07O2PpCsYGwrBXh3nZFXaRQma7/JX2VS8qNkZUh5eG+OtY5SSohG+QSYqtZR5XE+WUOSF675t/jEHHHKf03X2fI0Vd2OSuFT0mG/Q5wzoixSnyyx7OuC0afKmaeUcstQToYdDhsAT8eaij2XAQB+d0ftoDt8qtdlM5kdwDxc20wXg55N/cwUJiZiyVFACIFer095mO0jBR+K0zgAyqo495n7zH1eI58fKfgQckiD3LpZYuhgqzzUfWFYEMZ9PsHnGz5/+tsblnIhBxp7fT5h+LjL7Dp2bkQQhHFBuDjce2RLCZE2plEAxOysa+0dGWVHCMZHLpw+XLmU5RKJRCj9xotjY6MXnv2Lx55+8aVXRkdHR0dHvUM/ba9zmiXDryqbiqbPJ4yOnO8+vIEtE8ijK7nwXu9rY2MvnXvh6cfupDKF+BPP/uLVMdVBLP50lkajcbUP+3y9jaX7u0cEn0/wjfYeWkEB0JLaY73Dl4RxQRj3jZxtrytlY5R4PM6Im51iAl5uAMLhcCQS5Rdw5K+LH3mqtfvCyMiohJEL3d/9ahGVwKTU6ipv/Pf//C9BEARB8I2claUkeSMlVUd7R0YFQRj3+YZ7D23IT1/FAAhxtY8IgnCmkZQc6B4e9QmMo5MHNpgh1iAhDX0+YaTd5Wo9O+oTXn/dN3JyF9DQ5/P5RtpdAKpOjr3u8507VEh5ysTZet7nEy60riOEEGJ21jzTfUGWieAbHb7QfWhDPqWU0oYzglBuBWB01AmCr69BHi8qNHB0uK+11mlOMdZkX/Pyvtg+PD4+3vNN/Z891f3yJWF8fHxcGB44+dTjFvGAlk7//xwf8Ql9jSX7T788NjY2Ojpy5lCZRqMBzM66Y30jlwRBSJlXY58gCAI7b5ZZsSHd+kJIKUsgCILPN3yuvbZELPbm48NCncMIwFo+Pjb20rNPUEopveuxp18499LYWEIDvlbMMwhM7pgBCLl39/gBg911eFc+ROckpQJIJ3yYQgmjI72tokZN3n6RuNwmv/LACdYD+HyXzh6vLUlfNu7w3svtrnxX69kRpnWjw31Hq0rnSusIIXTzc8NCrVgJguAbOb5Z8jqy1DqJHdrYJwjDz7lcx84xKQ2fqGE/m1enEx0AdhJM6G1A6f7ukUuCMC4I48NnTxyoFE9YiVqkkD+ro9VyXweALq04dHpwxMcnKJW9Jmx+blgY9/U1gOmw2M5qBUHoa5S8SgUFRTkz14UwfHxzOnvByW3ScgK0enmBxWJZtecyRB2AwuOblwub0Wg0pRs7swEVU1Kj6aOM5N2gk6WX+8x95j6voc+8G3KRe9Ii55sBAKW0tLH35AGnzWSUnhlNNueBk70NJUpzZFzdXldqFlMZjNaymqNnGkrEyVRi3ny8+5Cr1Go08FTa212i1xCNxgHAeO/Wvau4RGaHq+HwrnxKUwzBgcKG1gaepoEVrXVdpsIvXbX3hy9+o0h0z2ISZdWqoOohYLDXVdoYGRq6eAaaBxr7jnKZG80O16HjmxNFNbuOdx9O5vg422IWT4XbNrUd37/OYTUaEqctDEZryaZ/+N4XKAUQi1EAMNp3HHAmS0l2zBr7jtaUJUpmdR44WSpLQA1u06PBeuJopS3Bkb3yQHe7y8xPb5s27Cg1swQhf780xQ9KqeaZHk8YMNtdDp78unKbCQh6OjoBlDa2NlaV2UxGnj+TzfnUs42Klzj5x+NxdSUajNZSV2NrfSnLXKkb4mIFABgsz3+nYmmCnXsr9r7Q+rgpHIlEImw3KFepCF3s1ek+/sXnTx5WqpS11HX45HNJGwMJyzaDYksFK2nofUalKIfbN9+eaqY9HotQuvH739+3amlCZQ1Ga8nGf3rhq7fJyWi2h1jObtnDeWdpXFmgpLEvWcANrQ3FzE5MyiYhBMh3tXcfqLTLPYDZ4TpaZU1XMsotGRmdqp5j19G+BqlyAVwFraOUPvDNFEJJp3XcV1MlV9afUkpud7Wn6ghY10flU3kG68kUjS8/If+Th1IoZrsrX9yWubm9XdHTGYzWUtczp2vTTcsoig+AljT0pero+xpLFMymrAsA4kJoUpcryU2ej0hXTkopWwiVxihSz2yufKa90mZAyN32rfkaqjGtg5SX1ZHXSZGOTobwj5RSGo/nPnOfuc9r8XNG+o3rEu9334wy0+hoqCu3GoCQp2NfRbHFUlSxr8MTAgzW8gOH7tcklrOMNrs55O3aW1FkKVi5U0zjrNlzu0ZDCNncuMNhZIcIKooLCiwrN9V3eUMwOmoO/6XC1hoMIe+p/ZWlixc7dz03FAJgsJd+kZBUG/McLofVAPi7dq4vslgsllXVbZ4QYLKXu9hoo1AufOf+ygcWLy6t3N/JCrb2755exg6GJUYdzDFTjbrkv81Wa8h9cKXFUlC0fGsTUFvjtBoQDvY3rS+2FK1vcocAo8O1q5Ayr4/jeH1xQUHByo0yx1sANTuEEEIcNS6HEWF/T/3GlZaCgoKC4oqdbUMhAMalKzZSmjgdZDCEvF37KoosllXVbZKUNjMpiQc2EBxqq15pKShYVd02FDSZTOmrWh7tmO12BN1tO1cWFBRXNPWzQx5bDpRDFonRajV4u7YWFSxaVLT+oFsiAKIhwDNt7iBgtleVyxTp5nV2E+B3N3WBkKodTqsBoaG26vVFloKCAsvKTQd7/GEAVns5gJ3LLZYOL4CQe6+lgJ2NgaOxrtxqQMjbVb9xZYHFUrx+Z5s7GDZYyw8cLkzJjlxlGdhhPrnZag2561daLIuKHtz6nRg2HtzhMAFhf39T9aoCi2XlzqZ+fxgwJdcaBaDRZKHYdbKiVBRZimVFqXFQSpsr7rHsdYcAeDsKFi26p6KFTPzNqnuNQGjoyGbn4sWLF5dW7j/jBwxLi7eyUXbWjhkA0P4npbWzQzVmcWlClSYh4IObVloKLEUVCQE7ROXIzCalFOUHqhxGIOzv2be+yFJQXLG3xw+TKe2UgCTDRM+xvthiSfQcX/l6whueXa1rrrjHsk+sBEvBorsrmjEFrZNakVjWYovFUrS+fpAQ12QaIs3lMG2tXmkpKFovaWvVgUcIEftPSTFXWiwFq6olxdx1uAqEENQ47UYgNNS0caXFYrEUVezt8QMGW+l2M1SbY+nOB+V2tm/RIsuDO0GI45tflzr6vRVFFksx19H/4/2JY2mp60KsTZJBbk/9oyOLciZJtbT2RPf+MrMh7O3YWnEsMC8dM4i7P1K4SYTMgHuWLox+5iBGNE5p7jP3mfu8Nj9zSIf3u28GgBA4XA4rAH/X1lW7mt0B4LK7edfqJzu8AMyOLasoIURSI3/PthXbWtwB0Iudu1ZvYybX4QIFdjntRoQ9bWs21J4Y9FOQSwNN25bv7Q/CYHfWsR1EjEhwYP9ndxwbvEzIpZNff+S5oTAAw406nT5ZW4lJXF4ymBYYQQBPx57V91gslnsqmkEIIfd/kRX+1I7PfaX1fICQy+dbv/K5qk4vAHPhX3w2hSnN0CbCQ20VRy5RSt98009pjd1qAIL9OzfVD/oROF9f0TYUBsz2x28HISBfETleu6G2czBAKS4ONG1fsU/kGKBUPfUODG4rtlgsS4ufbBq4CADUP3ii9pQnJLLLpQz271uxrdl9mRBPR+3aNiYlI6UAzOzAhrdj29o9nRdBqadjz9ptHd60fFFKZeLhoeY1FXs6L1LqH2zYvLZ5KAyYPvGwkxvb+ft3bzsVoJT6AwGS4IBSSmlnhycImGyr11FKCAghVU67EfC6D7pBKf3OmjstFss9a/d0DAZAKXCx/8iTbj8AGBbcri4X+2SVGOzZtmL7kbOXAPjPn6jdsLbDA5gdVc4ECzw7cpUl2PnmF8tbEuwkGD7+xHdHNVoSCASAnavvNQIhd/36TfUdHgAXO+s3ldS7QxBrLUl0kyg2AElRqjfVD14mgcH6DaKiVJo5tWf8UgBEjA1iMJqMZkIQGDxW9cAdd9yx5KGaAK7MMWMYeFJeO6tWrqFQAISwJh7s2bpi25GBi6AIuDv3bFgjCng1gMnaLwghrnK7CQi564ufbD5/mVC/u+XJ4np3KKsi+nu2Lt/eMhgg5FJn9aqtUs8xB1pnMCdEAcjt4Iq1jicilzUQ8GfR9cmvh4ea11bs6bwIGhhs2LSGNT6b00kI2cUcGnd9xab6josA9XTWbyo+6A4Bhk856+JxClltFv6RmRAE3C1PFlssBYserPYrS6ny08T/yx39ttXVLYMBEL+7pXqV2NEXblk9eV1kIbfVNFM5A4SIk1TyeUVHQ+9Rl92IkKftS8t3DaRmYb5gltyzqTlmrDxXfe4/95n7zH1O7XPKPcZ1j1wsEFCKUpMJgH+ofkAaixBCqHvXkLfcajUt/BRol7Qnxz+0bwAQg79R2t/i8ZeZzWbbZoqgzWwAYHOdG3cl5WK2VQLPieYn5O3voESr0Wg08Xgcb0fCgMFoWkVwWq9XXRdGu7o8daWlJnNZzbGyGoRD3qH+no625zrcfkopIVLhX248xxlzev4rL3vXWa0mk52i6wqkEfS3UUpFIdxvNRmAkNc9IC9E1K+5s56Iwwusljg+m47jtmRpi9PbS0tW2x2lDrPJbDObTWaTEYDxo3dNUCrpZMjb3yG7kRTBMJPSwwRdKDObAPg93xqU6gvAYPWQt9yadoOZhNBQV30AciiCQL3b47LbTeZSQk5JSfzuQZFlxcCALTh2NblrSp1me7kLnS2E0ifLbAbA4/5WQBr2UuD2whX32kvLbCaT1Wo2m9lmNqOpjKA5xVCjzGwGYCo7Nj6e9JvJXErQlXZ8omCHkMvfPH9xs/1ek7kUOCVNBfjb4lSr1cRiE4Q4Cj5qAEKenhbpLUIpRXOPZ7vDYTQtfhiUUxhKKXk4s2I/TshrkqL0AyQep4Sgfu1d9SDxeFyj4Ye2hI2m0Oz2VNpsRtuG+rYN9eFQ0Pty7+ljx4+eu0ToFd9gSykFIQNP7u4521pmtruO1j63ap9qrC4JuHVcSHrfZC6ltGsyNjcAz9lMRiDkOdPCOKIUhEiSm6yU/qG9UvdCADLQLPYcLoIWlmIWtY7Sf0kRCH46Wud3nweoWN2TiK4SaBMzDw2daghIoqMINEiNL06DTIk8Z1oCCfeRoqXHs8PhMC60OoHTktpUNhyvbAiHgt6hnlPNbU0DF0nGAbwUnEPq6A/2M+KU7zcWLrQDp6QuOk1dZCG3BwhOpS+noliEUEqr2JKzp7li9f7/5pvKvPTNAFBKo9GJ5OunM0TsyIx0UUaQYmogVQI+bFHuM/eZ+7yGPnNIg9y6GQgh7IxGOOyXHTP2kycYAmAwEiTWXMJvxilns92hsEgGJu78VAooghZSGo/HxbzkHXwmQKMhOp3C5hHSuWlns9svZmMwWh3Oqsb2sxdO1j5AAJCFYuEDcuEZUhQ+sxxE/i4TeVbXZpRHnFQ6wUnEGHeU0iw4VrY9NhiiJXuOn73Y3Xr4QFW501lqt1q5MzI0Fpug3DKLen+awWBKRJwLhwNyPDQAUoVlwSsVAUpFr09mE8q/Cb/RlLKB9eBBtxcw2p1VAEid024APO7dfpFHc+Xh3uGz7UcP11Q6nWUOm9XMnQGCch1JfGbMKEhM0okl2AEIxw7llDYOcUAsV6qsxkyGx/xBMPmqyU9SzXkczcSQmrlhGo0mHue5FcdaJLDvS3u7vGJtGYwmW0lFdfO//deP/+mxhZGIzEyWEIUzsGV3lx8w2Cqfqc1XDYInETAhk7JpSOihojoIWvzBLAoZDl8W36YUoBiUeg46B1pHVFpHCKatdWKfAG5tPw0M4NowpeD6TyppK5F7GyYfBkIk8RoMCwmoX602pZW7WrsvnX2mIp+9lciFVyGxG5E7+kBiazcAmujoyWR1QcikcqM0hXrz5aR8c/3/2fv2+Kiqa/+1zpkzk0ySCSEPEjIEQpRHBDGoEDWIKFB5tVag9XHrq/ZBe6X91fdV6aeA1/por9X+LtZfC9JWUfHVImjRyitAQAQReaiEQMgD8s5MMsnMeezfH/ucM/uceWQSEpIJ5/vhs5mcs8/ea6+9zll77b322nj39AIHQH3ZqpVHSFD1DFjDjEJRlLDhGTkOu3teiyAIWihgA2IM/0ioKrVSK7XSOEy79a24oHChr5vRgX29xw/gcDhyEasJ44ZH93L7Pebw0AAA6raB+epeE782LK3fdt+Uu97Xg6MDjQKnmiVszTSUOc8HzWNCCCBS84xZPUOybcWt01bA+EUP3TO/uKiwwJ3pckBm0T0PP7m6dNmZBq9OfI1mqBBJksdrxIc1zcLEsgv+r04z4xGPB8AVfIQ2RKcU/GyLtWJJhFG1dn3R2ufuKc4E8NeXV9XXl5fXe6rKNsOC55YUu4AGn1BjgdC2a6Wxhm3QnM1FYI9pLYy+84ctAYMUuV2xPaW2AhGrny87sqigsHDWT+Gf7uJCAP+BDSvV4tzLXl62oMAB4Kkqr6+vOlLl8Rz96KPxv3hlQQEAZW9ogfT3kdX581fSMbQhWLk2mo1IlD6+IYQQd4oLAAAFQSDMoEftUzzKdKq+MkAQ73FnAoDfX2+WdjR0s0GwFXV+oVgvkxiGxxD0BTazEapeXTrztaXu4nt+evesokJqSjjcs5Y+uejVO9/qriO62vbtSx/fUPTKAnfh7S8//jRjpmtEHVk9ev5Knbjg2ikARGum9v7qryp9Vuuj292Zxmoig8mgfzmw66mT3pC60AI5jSk9kzoAbSYIumKdcecp+4VA7eUj7NdGM4qQEBIUTEAAqHr1vjBiM/uX/734tShig4iKQlD/0ANWB7sLgx/6Lmdyg2ITnm8KfSUUEonOJxet0+kkhGjfLE/9+0G+DHDDjILqr9CwiiH6KxpsNlskw4yW3yVYObVSK7XS+Ep7jChDzcGBC33djA7LttfXA4C76GEalFFdNyp+tqgAAOrrDzBCUFC4MpcEn712QQF1rnsVyKtHqgAgs3DRQr14fUmHEEKIYYKcAICiyAqzqqCrZJ7n6OoZIjN2P/rWMw/edfPMKZPGTXusrB4A3AXf4nlOJf6yB2gIegBQFEKmPK0TH3wLHC5mg//wlYXh3f+Cjd1T5QEAV0HxtTqB7ic3VZw8WbFpGSDCa8EWI/XUYoa8YGyvhvnzCzMBPGXLx02ZOXPerT9ZuvTBZ1/zu93hzSMCEDpaQkI2V9EeWzaNecdzI7XICFfBdHq4Ky039yHKqaptxrrCvfaa6QvVT2w74AdH4ewnlhQVAngObHhJ7Sbuh8WFDoCqDSWTps2cufCupUuXPr5q/+hglBIDT7SZ8m1V9QBQWLxyOKFVq5wMz8MwzQky4YHLCgCgvnq7KZ9mt+850eAHcBXOvjtXewoR4e5ZhS4AqC/fYFhgIYTEINhluqBou2gwd+XGkycrKjY+EXagqV3EqrI1j//k1nnTLissmP9qOQBkuovDnHgWHYQQUMfH25Zqa2da9ERalMbgFXogx6AJQVvBSnNoMwGAEOVIvQfAVbTgoVyt8Yi4cHaBZupGI7ugcIW+EY4Q5ssR8lkwow+kjud5AHIOUqfzpGvWEXZFy1UwfSFje+Q+qL18SMrK6zXB1BfnEfHu2ZpgBpkTFJtx+XN1sYniH6B+RbexH3p9imdK8ENvnDYJU1Bsb2uoeLN0MotjgPjQzPz8UaOCx7zHhWFGIcuyLIeZ+db1V3TYbDZ2apIpVonRMAMAQohCiJUyqdRR72uq9jZXe5vq/SJ7vdrbVO3t6Ox3CiOknX5vtbep2ttc7Qv0UpkBj08r09tU7zO2XfKY6uqUfB5J++1rqvY210sm3nqrvU3VLFcjpTSnL4acF3Qa42tuAs/35rkdAxMXlm2GiDzPC4LgcNjpP0EQOI4rW11WDgDuBS/++4V7inMJGT717mc2vryoAGgYNG10BgBQuOjddSsXjkPMLb7nhY9fnO0G8JS9tRwAYMWGA36AzOlP7vjTT68dDwAw/tqf/uHjgycqKo5tWmYOT04hSVJY8eR5jud5QgAffudYxYmKg++sXFhMrcLxC3+6qDATAOqrP1YUZe8re8oBwD3/+Q//584puZKUfcUdTxmJR9VzyD39uT/dXexGLFy4ct27iwq7ZNiKsiN+gMzpz615uDgXYPzCZ/+0oBAAjny+BhWFMC1+6afXjlNb/MJHBysqKo5tDNtilRJXweyHinMBIHfqwpWv7Xh5QXjuhAcBqH5+2xE/gHv2ix+/cE+xG7Bw4cp178TQIgCAzOlPfPzCXVNzAQsXPvn6u/cUOQDKt63aENuQVKXhmc1H/OAoXLSgEKD+wFtrdJvW7/cDQGbBLxcWAlCGfLxpmb4fiRl4udxFhaph8P6qsioAKLz93XdWLJyaSwjJnbpw5bo9xypOnPz0lUVdNefD399xRbYij7npN397867LaHPel2WF/fbpY77n3v/cA+AqfvjddSsXjkfEwoUPrdnxcLELwH/g/eVhhqQr3o8g2CdPfvXBr90AsFwVlGdfeWiqG2H8wmdepoJyYDUwAfQy3XePQETEKS9tP3my4pgqNgiQe+WdS6e7AcBTf0RzaGN820hXHRNc7t7+C2qdadET6YPvv6Qy+J23V9w8VZO8dXuPVlSc+HTtIgAgJGIzKyqObXwiFwBXv3WgHsBRdM+7r69cOB7BPfXuFz5aNj1KdFAGhYveXbdyUSGAe+o9L+pfjhXQhU1naGWPpY4Z8We6fzgCkVOUc5I6I6Kxzvjpy5y+7OMX7p7iRihctHId8/IBPLPhgC6YiwoRsHDRQ69sVwVzw3JCoPjlHSdPnmTFZurdv9TFxgS9xS53USG1JIMf+o9fuLs4F9BdfPez7Leyyy8A6eJtPbVv7SKAqX+KkU7VqNOW3brgclj9xfN8P5pzkiRFMs+ij594no9kmMW45kZBSDfPVBrsaaLjx/dP/+uLc9e/MHf9i9P/5+7Uy5LVu/c+MHf9i3PXPzB6QNAZkqZfNuKZlXPXvzh3/Qtz/3qf+5zL7PTblIU/KPrL02qZ61+c8Zf78xeO9kpqnoxH/3vu+hfm/uVHGfSp0ZOGP/7IFQ8UEwKEFI//y4tz178w/dGr2DIzHn1y7voX5z67sMva1Zx/uTdjIPB24Kaxv+nGTwdPevRsHOEC8mkM69fOcchxvPLZoyvfLnppYYGrYMGy15lQdf7ytx5bupswQxuPx59ZfPtzm25/TsvjKXv+gdX056r7np6+aVmxS43bwRSz4ZkVVZGmdWUlvJBRdxHlmec3L1i7wF10+3PrgpUCgGfPuoerERH2PvLk25etWljgKpj/2N/nPxZCPMch2bBq2y+nLypwuGcve332MvV22YHM4qIo7nyEwIqnN0x/eVFB5vQlr5cuCZb79GNVdJmCafHakBZXY+jcM+559UjVbLc7s3jJOr1EHQ7XVMQ9Xbx0BAghVct/vLpo05IiV8GCJ15f8IRaaXl9QUGXA2W/x+Mw9rO//K0VD5RFeyZIP2prgy+9f2BJUbHLRQ+YItruVni17Mg9RUWOwkXPbVz0nOlphyMTCCEcd7TeAwUu94JNJxbUb77vyp9sKLvvsbcKX15UkFl0+3Ovs/1cX7bqsbcRESItC9DmPPGqygQA8Je//eQDu2XKKyPxAACw9uE/zFz/RHGmSZDBU/b0fasIAc48ZCKr7nv62giC/fTyKkIAl+uCss4gKI9XU85srvcsA5ereFnpyYePrB43d8WGA1ctKTKLDfjLNz+/GgghiPe8/sWyYheUv5V/wwNROsQMQsj2pY9tKFqrmftUCEnZ0sffKvxTJAZ32cxnVlYTQvCtu56evuPJBW6WdZ7yKk9BhHVfBhG+HOp6S3T0itQhap3wxPbjDx1ZPXbe8p5LnQGEQDTWsXFZwr58yx/cgwgEVj/w/Ox3lxVnZhbf/uym258Nsq7smf/8X0DEsuUbDhRHEhvD10Z1YjyivWcnF9Rvvu/KH7//wPK3il5eVOAqWLBsnfFD//h/7o7VSCZR+fYOx0EU8V5jcsV59uOKRQVQ/taomQ9CmA+mjij6C4BXFNKDIBy9AkmSEMPQRvVX2BUwnufDnjGtKKRbhhmoxnL/RzQYKGnCPfeMKRmms1bIujh/yfcqH/pLQ7Nu+yNHFKW/6QyTfrtkeK5TpVvs7FCH7j0tTc7LfebuEW7D3kc+aVjW/LvTRv3j0LN7CQTd7amZ4L5nYVYuiEcJIQpjNRCFEKZkeg0IUbqiQS98QHJ7oKTdBf10iGL3vhLxiAti3YzjOIfDHtavnQIRSx+5cfET7wdjSfg99Uc2PPbdmQ9upzKkSVH95qV6YA6/p3zb6vvm3rqmmtpuCFVrbpv3+Ktl5do2/2AxWwmYDH31EQahMwE2Gw+wY+kt963eFiwT/J7yPeue+PZ/rFVDdsCOqMQrigKw58E7H9+g5/BXla3+yayP/BAGCABBXm1/aOaPmco9afd2gwAAIABJREFU9QdefeDOB3cQzZmnes2tcx8L0+IbHtgWgdk7fnLL4xsMrak6sHnVqm3US3PRcKVrLnEcAlQ/c/MtjwWb5CnfsOLOA7GEAvEf+cMKfZ++zikSvoPMnw99Rx/AmrcP1AMAVJWtel+13RERqp9d+JPV1MlPY0h52VsrXj3iB3AUFN0NAACrV204okcKyCUEALc9MPMnz2xmoplQ8frurWtqovpmm5vz/hOL5jxaSsLNSRHV4apm9a03G0TK7ynftnrpvNtWm6IbgipgJKpgAwDA9gfDCcp2dZSsVD+9Zpv62jgcrsug6pnv0t7T5cBTf2Tz0z+e+VBsNrKBSFDdw/QgNjuWPvZWuVG6Cdn2YHgG37amWhX4aM3UxPLtpbc8EGynv6ps9dLXqvQ6oqxghHw5ls699ZXTIX3UR1KHiABVzzKdkHIZQeyx1IHGdpWGGCSEXj3y/HLTyzfrwe1qaVC15rabl4YI5n1zb11TRZtZpb304cSGZZr6Lq95iXnP3IiI2x+c+V3ms0HJfPzmmQ9uD93AELkvcPuDs8Ly7ZbV1QAk+HEKoXMPUxRh18owzPefokv9BQAchw6HnQuZVjk/EEVRCTfDaLOFWdNDxEiGWQ/MS0UhAMRKaTph+KXZPADUf3HiV/91+I0TEgDY8zO/P1IhAC899c+bf77h5qeO6fklX523pcbbVOeXQPJVeVtqvL4OAkACrd6WGm9TqwR+v6dKzxOu3g5fS423qU4KlhmuHMnra6ryttR4Pa1SGMr9/qYq6kAUqDrxk599+F9vt9DrGoVV3javxOT3NVV5Wxr8gVafSqepzJT7bxnhFgBE8eieiscf++yOZ776+xed7QAAwoTr86cAEOXsykc23Pyzf971pzqidPha/FSAZV+Vt80fNM1MJdPrJKSlDFWSIacodTZ4m6q8LQ2+wACQkIGWdutl1+d0LoQgIjhqVH5/09C34DguNNovC6oRCVHtL1lWCKEdr4aLoNe53/2bzm+OnvWQbpnoskU1Ew0XbtRGhgx07EgL1KcNtPxEEOzBwRYAIYQ6eISqN47jeJ5jBxOKQrQZShJKvDaE0gZShM0WzKM9zkTgQLWNqMZ5C94l2khUS9m5EKIToBPPlAlanACix1SgVLH1RuKSXj4tRytQfxZ1Ik1VI96z7uATxS5P2fLLbl0DLAFsD+oNRARFITrr2Iscx5n4TC0QhiF6yWyqCxtwHKeTrcsG00zQ8odyQC3Ebr/3r/seMzWHBnhARDr9rI3VCCInCDa/P8BxnDbtFBQARmxok+G5f59cVOApWz7pltXB3o8i2ExdbAbUXyvKWEYKQOt3s+FtklijKAazGRkVjGCh59HvU7nSzDYTVCbQb33091dzPKPl6McV6vUG5ZPtKUR9ZSR/5oOslYUAoCiK1u19KHW0Ro7jbTaeyhvd6cq8QV1LHcN2wn43dG5HZR0AXQf1lC2fdOuaYB61HEZIWOj0Uz4Q5n2PIjbBT58mdQZiQ74/ajfF+AWgRYWIiso3VgDC0mlsIJuHhDIcYtBfJoii1F8Dl9AzyiI5KIbuNCPhjjT8JnvYxWfORq/01jevCSv0F2Z6zdiX5ruSQK74pPTBD/nEiy75/Y/TMkE5vu2z33wI9/7yyunDAM6e/cHzlYAgJyT84sfjpmYLAHLd4a+/zhhfot9dWPi3K5IAfHs+8eUXZ2Q5AUCs2vf1M+/4ms01jnlpfmoSiEfe//ypXQDEWItWzv598tgrUpIAwOfbv/nL5/Yibygn77dPDWOOpaSl+YdNGPXzecPyUwUAAJ/vy7KvX/pAbBUArlYrrTotZo1w2qHjs3VfPn+IoWraxX+ZO8QO0tH3D/z3ruD1+T8qmp/cXrb99CufdQAOe/TxvEIntJdX/vRo6kvzU5P0+n2tf/8EvmtsFyAAGfboE3mFTqje9+kjb5v5qVN15P3Pn9qp5mw/XVvhzJqQzgPI7acrX17TsL9zAMjJwElf/97OLj8sFLphZvqqxPKViEfEt08jInIcpw93aFxOU4ZQxaYoak7t8WBmQojNxosiAdCVvTqS1oYNVNmrfhT0ij5S1C6aRkWG2vUxRKhFJIoie9KLEsbBQx2pKIqMiDyvjjL0nCHWCOiDA8ZkUn/QEQkd1mjDPnZcog6sTaNJ0PbQs4NsANDGA8ERjG7XsexlKKHsImCOIELYcWEol7RRlMpkRFAUdTKbDuD0MTREBK00yCimvSpt7EDfdBGDm0MMvDLWiMYuCDYzpFjDc8zw10RFFOjcC5rN1FLSqA3Sz1ALrDAA26Hue7TIg0HhiSTYUbnN8lanQbdz6C1Cgk4OwUJMwhO14WjqRNBeW3NuQ98By7Qu31/6IGM80GPckP6gDYEuvBPV74bexZoE6tMEfSd1QA0z+pQsSwxJQc50KXVG9hqDOnb16cNwP02fKU0G2ELoD/VzwXF6XWHEhvlSBSVfp0pnss5YlgZaTixfAL3fqY4I4Zuh+VHEm1FA56S/TAatINhCz2vusqJeQSAQYM2zKDvHJEkCCJpnYQ2zGKFQu5qAlSJCqa9hvisJ+PzrS/7fxXWfbPn8p/9ps6ck8MxwBVR9nfiLn0+Ymk4v8FmXjB0iMndV4XBOvV7zMgTBfcW4/zz72fJSY43sMEAJqUUrZ/IV2lWnc/JNlz7Y+cXvDrLl8Eb1gQgwZPK43yzKCNpLTueE6yc+knjowX8EtEVXwT2C+iwq9V9oQzKFAOLsMUl2AGhqeWen4fqGl/dv0F5GUNhvgLl+bX4elI4ab7P+Cico2gMETPxk3ifm5UoakTNB/cknjcj/+Y8Tfvv86a/7XU4GThojWC/o7ro9xyni1TZDxHAHVvKEgCQFJw5NZ60oIV4TWiBgNZIv1V6CIFBVQWdhHQ4bO8ygfhqEgCiKplEvM/g2az7T4JXR+npOAgCBQMDhcIBmmOkGkrEwQilHRJ7nTI1ipofZQac+hNKHLMF1Bgy605g1OtMW4/BdWyfRh2WhA7rQIXs4q8Bctf7pjMIl41y+oWpE3bqLYp7p1rXZemSJp21kG2W0WoFahqEyQAnQuac3Qh+isX1Ko8ybqDXRFtXOBADkeZ7jMHSJI3TQw1jvZvoBgJDc331SukiNcFh1ZI3h0bCCrXPJ2AV6XYTe1To0yAHdHGJS06sEkULws00w88JgKpgXf5jRuf5sTO8vGITBPHYPFYPINBPjg2E+C70udYicbpjp65yhpl2XUqe9WUH7hy0qCusMphlTDvt10ltBs4Bmt+vQBEnng0FsTOA4pCuNpi5TFEX/cAGYBwexfAFY+QzLty7ppGrFbrezH0BEDoAHwB7oL9NWNF1/UWJsNltYRSmKZhPu3KGbZ+EmFg3Qd6mdi2EGAEDohiC0UoUQPPX6vtT/c0WiHfi0ETkL78hZ8J3WPe/v/+Mhpy0YF4oQRSHXjihKBwCoP1zx+7+1DJ9/0T0lKXb9rsbc9sra1esqay4d//gcVxLwmQVpZHuToUa9HxRFAfaKsZzymt+/ddp38cW/WjA0U0i4ZGo2OVDLlFP+wCPlP/k/U6cPg/bjp3705zNIhjzwXxlJAOD1/PO18tdbkn9wa/6cPJv7qjE/P3RolVZwoK7+f35X5bwi+biiKAxVeSkCAIAoHVEUgoBKp9/TJBIgCEiAYLLTlRJ8YQhRdh79cenIZ57OzgXx8Ib9/10KpGTszQAAwoTF33lvcQSpY1uKgBpVhL0rdux+9/iLFQmUfnt22oJLK5872O9yMmDSWF5x6uyjiVnvTyoNTMSlbRYp9i4AIIIg2OiMHbsmBlHd2SVJYtUbIvA8rygKrSiMcaT595umBvV1iZ63DSAQCAiCoJMapTSq3kRRDFlwMP82ERbyI2IVocZVlAyxND9c/uh1xgRjscGUzcAaeKwFG3vJsVQXvYFaZhNXI/E5LH/CNAe0AV8ohXqnsFdC6dcGiAvUFTN//YFXn1lhHKZH4VVoi8I+GJZL0RGp+VEKCW1dzHV1t5ndqihoMZ5PqTM5xfE88rx6drLJ/y0WqevqVgzsZhbcTMSH+7zEWkvoRXa6jbnIdVlplyVHyBBkTnRuMPorTLYe6C/qcMHqL47jdP0VgWaw24XuBkWMBSb9FQWU7HMMYaIQggAKWClND64/+OvKgh+UpBVm2QDAnpo67fZr0t7e/997gzwjQMbnCXYAED27/3r2FIFTG45fenHR9GHqXe273/H5a6d2NwFsbTo53XWJE+w2gQAx1EiCZapXmFq0u23bX648SgCavv7g0svvuEiwD3NdDzX/NtGvP6cQclnmqFQAEA9vOfL6CQDi/9trrvGPDBsFzvzLCDlDc8qnDpcfBIBP/WDkA4KJqjF/WJXN+Ey2b3340MuMcaVKkfpX2Dk/I4wjQrUWw131r+byqhc/awfS/rfX0i5/JCMLErIuIuRg/8vJQEm7hEl/0YE3/d2P/tvnAfFnm0XRNzp4nkM0zDjSacIoj4iiyPpj0DCdjLZDeHTOmEe130xFALGesxk7YldX/RWbq7/A83zsR98YQRBfuXXSGtC8UnuZsvMNwnF/u+2yNXS9AlGJuk4YO166ddKfmJXSQcCofgc+OHP0gwD0y6EvIZ4fRNmtdL4V25rbJq0BAGqeXrhC1S/6K0pF8a6/iLZKbqWEEKnJ1+7/ckvnit12Mjzr1lnDZ05wJoF9wlQ3KasMzuUpSl4iXVlSWhRFAUTSccITmD7MTu9qORWxkd5lV4QUQ41socQ4Y6iX4wucVWshm5r8d4AAAIJ2RS8t+BwhmIR2AIDOuh2ar0Wjr80H4AQSXI9WAh66QmXmwzdt0vRhNkjgpihKGSCSkBdOURhjiiiEsA7MJOjyKx7+x6crSrVVfsh+/Df5lziNK2NqS9FUAv3Z7mlQKWxsrvNlZFH6w9F8oaZRMYD013lHnMVpRMRQxaYoJHShk+OQ1UyxDOjZPKbH2YpM8kRjcsRCvIVzhM1mCxvgKxZonYaxOJ4NfDAyqLpFyRFgelBRlEAg4njI6PFocDK00ANojm30o2H+dJwHKIri9wfoP/YjKUny+VRsmggRCHGNvqAwEPSX6WK86y91lcNKCQGY85/f+ufLCzesLLxCAqiuW7d2zzsnZAAAmz24FkQIAWiRFAAAgSRL6oJ+XrI9yE89a/CKxm9TvbqqUNRyVA3NluMURqTQK/7ZQ+wAAIiBsK3Qy/dCAADAkTG1U72Sgk4nAIBxJ3F4Pnx8rCMAAKnpN84UZUIIHL//gV23PLhl8VsNbcGnQlqk/sm2i2kLMdfLqRTL9K4kyexdiiFD0iSVfmcmS/8AkJYBkUbHANFf/YI4s81M/veyrPj9AVEURVH0+wPMy2FGd3WbCZIkBwKiLMuSJImiaDpt00SVhb5ALPPNkcDuZiHqsYddfxcGLPSxFMchIkd9FLmoYM+BDdt2ZheNrnPjmEUDBERbJcPg3HO/QR+sS1IYo71PEfrqxbU90GP0o/5iKxpM+otooU2sVFE2VvsBAFLTv3erLaOlJnN8wXUjeAAAWSLMUJYoys7yQAAAhLRr7nBktLQUzR47NSd4NzgKVkvWPl6h9Yr0q2LPvZiWM6YoI7SclKm3ZxTxNZnjC2bl2wEgUNf8UQj9uj2oEEIOtNaLAGCfOGvCwqxmL8/devvw0QAAnSc/DWomEokbn1QebAIAftz1U5+YL+Rz1d6W9jHF+U9c50oGAECkNQJTo0IHF4IztcWZrKQHbTW2ZAMfVJe89KQ7Lmr2piT8anpacpAqNWdy/ohfXdrm5cWF388cptPf33IygNLY3/R+1F/9gnjyaTRukwkTBkoL7NHDpZVIkGVFMQSqDsbh0AgDjGF91kKPcS6GGcUgGwtSe8xm6833N3RXmIVzBLtBq38lUBeV86/YBtmr12P0l/4K7XFTmMS41l9EIYhWqqbvVX9+2djLXPyIKVP+OGWKxiPp8KflrNMgAYB/n/r8qglThsKwosv/+GcAUAIigKDdNXMYDM+yNe5qqv5O6hgB0ibQcow5NSQXjHn46THqH6Jv14enCZjpN9ZY9dqBrP+a4rSnZi5+cJ4WjEOp/vT4H44rMFzPqoSWQxCBND37Vu0zP8gZlZhw6XVXXnrdlSxlgSbfYTBOPhKFoPoyjr5u7urr2re+p4anMbbXUO/Wms7rhiWAMGTuT+bNNbCMWeERkq76weyNetXVja8dHwByMnDSGNGP+qu/EE/rZqYDlMJ6ycuy3LsqhpDw85Gm2vvr0M94ASLyPG+z2Ww2W3d5de6G2aCEvtYf+7/+JtlCv4G+QReOYhuAsPRXX2AgzP0PoPTsk89/U1odaNfY0+5p27n+4K+3EaIo2pkhHFEUhdSueOHgvgYqGlLFzsOlDcxdpOLA6etm2vwShNR4+vn36qo7aG1S88mavU1sLfS6b8/ONpWkDt/O9w798VgY+kGtgq5iKV+u2/fY+roKjyanHZ2Ht3315GtNCiFBb4Qo3Dj6zQPPHt141NfcofFClJrPtmx59+AvVhzdqih6CHetxvL39/o0IuW2YBWGdbNgxYry5V+/2Xi8k2rVQIdv735Pe5AqNWd7dcPhJtoEpb265v/+pfzsgJCTAZPG+JpfgPoLR43K728aYgU7RlciB60KO5SPZWCKiHa72bsjSiQrNjRWXwS8Ghygu9JDJ0gUhUiS1OVkbWhvWjaGBQvdAt1RfUEptgEIS391F7GcKvudVyafH2IGGaZPWvvdIUkAbeUHH37yWNvYSx+5b/x4J7Qf//rOP9b2Wi23XP5WcTJA2ye//Ox/e61QC4MI/7hrf5d5ousv6+zp+EYs8f3id+5wwMJ08A4LjkO7XYg+XrRWzCxYOHfYbJZhFt+w9FckEEIgeFi5lcaabm2qnj9kjADJBZP+7+pJGjelii9q6M6v3qpL7yZlILTaSgde2jUuTP0VT7YZu8YSZQ9DWBVls3Wt28I6+ketKHgrTp31+xRRDDMdlOdhu8YyzCxYOHcgoqIoF5piG4Cw9FdfQKPcSruZnvrdq8J9C7LHpAv0tKiAr/3w3uMrtqqC0Du1qNKnxSbs/1Zb6YBLu8AFq7/iyTZTFAVAVT+I4acSTfutWUQ/5jJSrCqOw7D7pNnAdxptFoKw2WyhhhnloqmDbDaeOh+bHo98aqrh+fgdVViwcH4wAN3VLkBY+qsvQAjdf4RW2s20bt/Xj3/2Td/W8vc93/1b/7fUSgduGss7fmHqr3halyDE0JU2G2+aYsQQh3s2P8eh3W7HENWHiHa73TiJaMhgtwumpziOYycpaWzo7jVmsMNkWdEgzhSmoyogZGARfcXMbhfYfw6H3eGwC4JgGm1YsGABrMmLAQNLf/UFCFGs1EqtNE7TLhG/n6ZzRDytmwGAJEnsMeGCYCNEDSXEcZxpoYbub3Y47PoVRLDbBf0RROQ4LnSeMhAImMwDu11QFEIj6Yc+cmGa9VFgMpNCT3AXRZH1eGSDOPfMlZHjkON4m42PMcRInIIKLQABAG0RsguvUQsWLAwQWPqr10EIEKIgopVaqZXGXdrf34+Bi3haNwMARVFMSy6IwPOczcabFBshqsoJBMx+IPojPM8hAjGCRsSSJEk/gZeCPsVxaFJsVOf1flNjBgmHHhRCS2IL7DEZHMfpJUTij8k/h04hn/seMxpiJMrBX+fOq0hF9UohkcrRhBABpqTMfWXo8OBp0YqigOa6HVYYQso3/OgZ2RYsnAvocjf770JY9+4L/WUCza/rLx0ch2Ef6Xf9dY4gimKlVmqlcZrGKc6D/oqzdTMIWXIJC0IgENDODiQkEBAFQQi7wKCNTa9InPXjtJTKM6//ml5BxEAgoD2l3q1/e4WIqA2RAaKGQj4/0KidmjJ3SbrL17jx515vT1aBEZEQkjDtlRw3eHfc1VDVE2IQkST/Kmf+xISaj2vK3qQXoyh+QoJ7zxCxF4N/8DzHcXZdBpgatXWnpDuThx7yVnYdvzUSNCaPcxTOIEdWiQisYMReSJf06L2JyYtTikpSc1JtPMC1ryQ11zbv+3Nb4wlEVBQl8dpXctyR6vE1bvyZ14t04pyQccmzHskMlJ7a/mfrnGkL/QtFCU4J9Tct5wO9q79MT4miqLMxEAjY7fboT/W7/jp3qOtmgFZqpVYad2l/fz/OFX2nv+Js3YxCFEVJihi2RZYV06CcEBIIBGQ5mpGgMdbAX/qUGqRXK0q/K0nyQFBsJu3bMxGhRgJjKPVkyE4IQYTYn2RJRcTejQGNGH5/PCGEZC8fuWBGcpKAPWyoXsXk5BsfGT4p51zojpWelPtzFsxLd6fq+0T4tJyMWY+k546mFlfUdvjkAMNtrsSZAb7qUiWe95lYGByQNMT16k230Ov6S3/K9DpHf2qA6K9zhEIUIFZqpVYal2m8o+/0V/ytm1HIsqwoCq96GQIAUC98WZYjDTclSZIk4KhfPyJdKVIUhRBFUeSEyBXJssyW2GVF5x3IEHIuJOnPEnZFq0cl6Q54sQZxpiztcqK3W+A4tNlspt0UiAA8oGbT9qyl1AoFEJDXyuwpotOjr84lF090AMi1pWd2lyfMvNP+5aOt/NKcqTkpU2/znF4uInbsuOskIvXRBXUhdHRCySPZbvDuWOXzB29BTp4TGhqqj9FXoOekW7BgoUfoLf1FVViUYYEkSbKM3aoozkBAAQUBrdRKrTTu0v7+fAxcxJltRnVMWIcQ6oVvcoqjeogdnZs0mTaQDT5is9n0Koi6Y0qrTx04E45DjlNZJ8sKIYSNhmwa8rJ/6r/D+r/po2pq1Oh/6jf1LUYazeqAmylJDxQRzMOWo9erPYUMJcgWwhoJxuaYolBEVPH0Bsep5wyamoPIsaygu9sDAb8gdGGeseVE4qEORlSIopCQpTnavwpEZXuEKtBoRAGE61YSEitWZ6CWmc3P9h17fXJCBkCgvG7bX0SYkgAAyhmp8oXGvKeycvKcmdjSQLSKgvXyBUuGuQW5anNzzQmGAGfi6Dz0HOrsAAKKVjvR+1SXHPYKdbykEhi2LcwVy0nSQjdwQU0Q9Lr+CgXVX1HeQlNFdL9Z/B4f5G8P2J1Cvw8xrdRKrbS7qeSL18+Ojr7TX3Fjm3EcZ7PZujvw0/SQPcZjxXmbTYnsWafZK1c6Z/14SEpl/dt/J0U/HzYyledBaa9t2fdWa81nAKD6mOE4+5g7h07ISbADkVu9e9Y2yTeNmpbX+fmq2qN7EFEo/F/3pIYzbx9KmDUv1QUkUFP3j0d9IkDSbSmTp7qyUumZkEQW/bWHGsteECW1ZACApMWuK2cMyXFyAGLtofrdpQYiqaWROC/5itlpOak8D0T2dZzY07h/rUQYs02YkTT5pqF5qTwPiqeyfttvo4hYcC9Z1eaKMnHoDbNT0gQOQKw91vDpC53tPoOJyKybkcTvpU69MjnT0JymvX8khCeEAHx/yMKZSd4vq7fWp5SUpKQJCKC017bu+3tH4zcaqU5Ivyt10gTnEAEBSMDnr/q0+cDfFY0wU9sJIeD8D9eUK5PSnZxe454XAyIQQhKnvZLtBgBwTFoyatISz3Z1cx0m35ZSFIbtAZEQAhx3e/ots+0H/1wfmJc1OcfOQ+B4DblouAMAIC/7llfAc+j0xt9JRvNMpQenJI6/aciYDEeiQG9IzbXNn/65vekEIcRRsiaHoce74+6GKnM/ILaSAIDdyXNEnWkiBOCMb9vdJ9Va0Gh7ExDuHXplBgZqG/asUwhrdM1wZoFY8YUEBKA4Zd6SDFflmdfXyuPvzZqYI/Ageyobtv22o92HafdmXF3idAEnix2nSuv3rJVBl0AnP+zeoUUTk9Joj7S2f7m56etNMtPvFizEAj1uYYyf6DjFedBfPM+HPX66K8KQ43ie5+PUrdR7OpB2MY+IClGs1EqtNI7S1srO/v5+nCv6Tn/Fx34znucFoduKjYXNxjsc9kiw2bqx1UmLbSfYL/1l1uhUGp2FS8oZOv2+4ZdMoyYKIaMTSu4fPjknwQ4AgHyq6+ol6fnOkMKcSVNnD3EBAnCBVkkCdN2f8+3Z6W7VQgAA5IUE9+Tc2ffbtNoh5f7h3543NMdJaRZyJg6fv9ipKmVtWJ9yf85NizPcKnnIO50Xz3DPvl/Q4lKCcFv6gjsz8zX6XXnDFixPTTIWYmy1tpcsb8icealpglb7uJxvP5WSYm6aujSUtDRjzsy0XHNzhs/6FcduoHSMzV4ww5Wmmi5cUk7a9J8npSWotk3W/cOmFyUNUe+i3Zkwenr2dT8isiLLSpgNFck/y5wzPSVd5Y9a44LHBYVofWcGuu7PXhCd7QAAkD4788ocOw8AIHrbzIWEOxQbscQ1e0n2pJwEzTADAFtaTubs+5OSzSduhwUiErLFW+EDyMmctzwpI49jBmCsYaZfIcTpmDw1CaDj4GsdItHBcRykT3TaRV/VR/oKIYBgH790+GU5Ag8AwLvyhn3rfseQ+3NuLEl2AQcAvJA4ekZu8TxCCMchgFMofGrE9ZOT0/QeSU2evHjEt+4TMNhwCxZigSwrkiRLkhyPhkGM6Gv9ZbfbHQ57DwwzHYggCLZ4DJVZvqke6K4zK7VSK42rtOKDRohz9J3+ioN1M9NBmeeCSNqxu4NJQgAgJ/VisePQ283ffKAo2fxFv8y6LMNx6XdSTpR6fQrnvjPLLUCgobF0rbfuEPIlCVNuyxqZEUJDRoq7tenDZZ4WD0Ai4PCkyy9NALF9z9qGU6VAECCby7wz6/pxDleBI5mIXiRkQso1Ex0AUlXpmd2vyQpA8m3p15ckJ1HCaEumuq6d6ADRd/C9xq+2KKSD2K5JvOK2rJEThxXNOP3ZJxyX5Jg8I8UOpPnYme2rAp0e4pjrmr54aFqXrQZwj0sLNDR+stZb9yVw1yVfd1tGVmp68Z3tm/9XYTgpyzLHuRMmTXCA6Pv0b42TujLPAAAgAElEQVSVO5EgQDZm/EfGdeMcKaMdycTXBkANQbvAtVee3baqw1OLifNc1y5OS3Om5E9va/qQkGEJF+XxILbv/VPTqQMAIAs3pl2/ODV9QoJT9nppXZwex4wQwo+eYAfwH3u97vBHoABwVydcfUdmTkGK2xmo7ujccddJ9/JR0/L8B1fVHt0LgIg5zskR2Z6QApJX7TOHO0+u2nJqx1qCTgAffj01ec6SdFflmdd/HWn+B/PmDU0Dubb0zK71otgK4MSkGa6SxWlpzhR3sfdImb/0rpO5LD1hGI/oEw/8uS5pSaY7L3NmHgCQSU9JSaXtx7dIio8YQ3ogIiTcm5YvQPuxpvIvdTdXRCSECFl5tkBlex1B5DRhzBk6obXpk9956g4BN8M1686haQXZN4J4akvV3vWyIvCjHsmZmsPnT03Y/X6nQsD108xJqQhi+/71TeUfybKLT79t6PSpSWmTs4pmVO/fYi2bWYgdg2fjUwScB/3VW7DZeLqBrW+r6VW0Hu88vrF+9Nx0QgjQLbVWaqVWOuDTEx80thzv6O/vx7mi7/SXapvZ7fZIOUz+7ucfprOqCFE3Uofm7EUtaALlvSzJAZAR1RNqxK/W1x35mOM4xDPy8d/UOZ/OGZORPKKw7esm58UjORA9u5e11XcAACg7O3bX1tufyMoxlyx9tdHT4gEAQnwAvvatd1VoOhgRCDmj1G9p84xzuIADBAB0fSslDcBz6EzpnyUAAATvXxq3pApzJzq0MjHj+lQXSMfX1x/7SBUbsbSzrLXRdX9G/jWOzz4JkJuS8wUIVJ796Ld+BQEAOjd6PkoVbpqdYqfVh5E2bWTga96+zNvQAUBA2dr2icAvuC0toyAxEdsNBgoRxSrY+aNquuYG9OEzSv3Wdtoc1QeP1tTa+PGvOzoIIpKOTa37JqbMGmezJSsKQUxFAQAA+UTgAAlC56bmTRubwbC3ShRFu12NysjR/wUbB4kEO4Hs9m3feZJEGXDU+rbddRJ1GyYM2zWGNDTuWqsAAeIzbLVCgAgxD0nlf52qBKaEDvBtaq+cl5bm5OwCIhICUUZcGOyLA77SH51Kui3l0qmpI1Ntrpy0yYvTJt/UtmdV/Yn9LDGEJCZMmpgA0PnVRpHZ8IYIhExNzHeSunI/IFGC3ru+fS946k4AAChbPUdnD706B9uP1e/+qwQEAKSKja0T7h2a5LTZEGUQLh7vAPAfWVv/dSkAArTKjasaPnba5k505Jc49m8JRNhOacFCH8HSX9ERaVqX4zie503brUOPHhngOPVhc8s3Hflz0pOGC/YkG1EIIlqplVrpAEylDtlbFTj5YVNredw7NPYWwuovVW1E3Trcn2Ms07bm6Oex9IpiCzus1INiMNd83uObCUFZlm02HqBDrjotjRmbmH0ZflMvDAGAWl9tBx2xE0IQy30VtZBjNs46G0v1MT2tGhFBGGtzTRaSUu25eQlpGQkuAHAKLiAegq5UB0Cgao8UHNIT4ilt80x0uNSAFnxahg0ALrpt5EW3hbQvw5EMAS7bDgB15X7CRDlRXmuvm53i7moZsb28vbFDfQQJwEe+qsVpYzMS0kl7tSGjoiiiKNlsNhDG8imXCUmpwvAR9lS1ObYUkFs0p772ys4OvVoCAVEGsCUMIbKEtq/8pxpIeobz8h86L/+h0tnq+2q/p3Kzv60WtQAVlHWyrNAAZoFTlfKoAkfBotyCRSTg85/+sqV8Y2fTKUUx9yx9ONjjwriwbAev9ha01wYUVN0GCQQdYQnRZST8+8KN4BLH2dNzbOkFCekZiWlOALC78mj0ERM9JuhsQQRof62trBzSliSUv+ZLmTf0otTkqfcGmn/maUHd2RZxXlKuAFDrOX6IFq41EzBxstMFvqNbjBX5OhrKabRPRABZBABorhS12hFFIgOAk3MC8WQLKQKAr71ip0Y5EkJAlcBUIRH8/ToXpr5BxmgxeqeEebWNnxdJknTmmA7cC+0c9s0NTftoOm2QgeM4ajacC7ss/RUdNhvv94fZC0GjELPnrSEGeySO0Fre+fkfq7vO131ECR0sy12b/aGP+/3hTd8ox3sO7q2YFlhY+iu+0Hf6a6D7NLIe8IRAFMUWepgVjaAYvXwtA11VSeUTiOxTAJDj1EhWhBDEDFswxD4zktZ27IiiJAgCiKIMYAPguAxbIoCnVTK8D6iOek0EyB30fVMUheOQ2GanXLt4aJYQ2lmIwHHq+hMRRYZ4QNwjepaAS62Os4dubNNhBw4RkQAAiLphQ4uRGn3gdupecOEhq9EEQTPPSKcIINCn2NCOiEhss5zXLk4L1xwgJHjyoAwA1EBi6rU7kYAkSXz5n+qEe4YW5gg8cAmpyZNmJE+aQZqP1fz7twGGo4qicBxPCIH658+WPZh+ZZ6DB7Q7EwqmZBdMIR219R+vaG9rZ9epELFLtlPCVBap+hE1ag3ZIOTTSXceOgqXZE3KCPumEQKEKFwwPxs203BRz682tu2j9q82dzQ+N2JqxpCx8zx7NgaXznInpthBqdjvU/QeUZf+MKcgERrqamrD0UI/EMR8DdkrhONG8sm0tarMaATvFT1LwOXkBISOPv+mYxj0QrEch3a7QAdPDod5Kiu0CqbWaNXT2RkTeoHcQQGbjQfgYZAOQPtaf0UCIpoG+oIgRKpdFEXWhOB5Pu5ss76DoiiRTKZYxDWWE8C7rKh/5xcs9Dos/TVo0Hf6a6DbZqzMRmk5IrKBiQmBGB0ztJHlHtHzU3A50aHIXkKH7JKk6kuC2bwdoN0jqyuzwaf1pRtFUbiERAGAyIDoIQEAV6oNgFGGBPgwRyEDEADUwt9NTLrutvQMIB0NbXWt/jOVUket2Cg6Z9051KW2iw6J0azIJwtJwT8UIgJAx6e/PVt+TOePYY0ohV42FEIIsQ2JYtSZ8uq/kXcJtNaQbBOTrrttaAaQzob2ulb/mdNyZ63YJCZef0eaSy8oWE7Q1DRWJEnf4FdPnDmWwg2dmzBigjM7I8ElYNq4nMsXnypbbwr0j4gAnUrV8vqqRJI8PXF4kTMvL2GIwCXmZJXcW/nhH1iDWasxGtsRqfNkT76dhIDtoiU5kzJQ9nXUNgQaKzvbfXLjHnLR/bnjKatjnDvQzbbgHQBQGmoDkOEQUllOOtw5CNBWtRG0owsQab877bkZ0LCnozPa2QMYeiWYFwEq5TYAF82GmolOEKcKLgDwKSJjyvYNQrVO78LkhHbuQKQMN/A80vT5hQZJktn52kGGvtZfUSBJhkUb6lMQicma94eZZgvnjhjNs0Ep/xZCYemvwYS+018D3zYL/o7SeFOAqW4pNmquiI2t4E5NHX+Ht/SvslZRIBCw2wVu9AQnAGmpVTgOia5fnUk5E71eNdYCIQ7b8BwOoKP+AEBrZ+MiV06OMzuxo9an1VKQlB+y28zUroSSlAyA9kPVG36nuUogCHfYE7TfQNDb6gdwjCwRvtgZbGRCSRITxkNpalAgNfGi2Xz5V3KwCnUkrSgEPbUBmJjgnugUiE8zHxEXO8MTaIQrLyEBpE5dzc9KyBIAGjqbQ1bbtObUbnpe1lQ+sf2HPfw53/peL/YirYVIksTzXtL8RkfzG979MibdN2zB5IT0PAFRJMS0iqUNQTqw7cPOrz/s/BoUuDnt23NT0jIEAJMPCiJGZ3uI0IV3Owwf/hHHJeRnIPia/vVzj4doFY5OSAlrpWv0hFwhQx/OnT1OqCut/OQv2oQ2AhAuI8cOoIitTPYSR5YA0NBR69MXtbT0pmQ3+A/uJwhEUbkNTGkm5of0BW1pregVAZxJ+SWeL0qDNKeUJLsAAq2MYMQrQg7Bs9CHoAcb9jcVfYXzoL+iIBAIsANBGig/bE7DZJtlmvU2Yl89s2DhHGHpr/OJvtNfg6QXWXEME1Q9MvShsFxxrAOAc8/IvuqHjmTNRhFKbBOfyrosFUBsO/5PRI6Q4IA1YfKS9LxrEAD5ifZxyzMvdkKg0nvyK8SzHccrFRBcVy93DZuICMBNTJi8NLMry4f4RQUAhJzENJo1h8/6VdbcGcn0xC0Kz2ZPA0DSuOzrf5WQmIro5Fx3ps+anKA2BwghUFfa0g6QNjmn5IeC4AIA4PKEvN8Mv+WV/IXLEhAA3muvEAEyMm9cnpiSgwiQMC/l+tkuVY9HF7XU9FnLE5KztacWpyWBUrXf16l6OQYRCKjNGZKDiADZmPGL9BuvS+rOtBHit4Z8d+2oW/6QnH6peombYB9T4AAgnloxzFuR7bj6ZfeiVUNHXQMc7d9sPq/IaadepkHvAXv6OJWp/kAUtkcmTP+Z4XA59SiR9JK2xtVKRAAQEnOvQ0AAJybNTZ7xSJZbCC0nSI/RZ4AQgk2HfAGArJLsq+6w0VAnfLYtb3n21AwEsa1iC9GPrePHOZIAPHRfHBgKGVaQBKKvbq+6r6xHIISI3xzzAzgK78waP4/nEDGVG/rTzFkTHQBiRWknUVj6+8v/gRB6qC7RQ9yKoiSKUiAg0n9+f4D9FwiI+ncDMcgfSZLDZqb/aJm0fFlWaI2D19Cw0Ffosf7qEmxp1qCtHxEIBKwvg4UYYekvCwN93awH6K5wqQsLnS/V78jJnZZnH1kyfGSJKY//0N88DZ1afvq/6G8WUq6+N+Xqe7VcYtunf/MrgAhK1dq6qkey3Rnp19+fHjslZEt7bUlSTkb6t54KfYqz53DcGUIO+XZuaZ8zIylrYs5Nf1Cb3FzZBnnJSfo+zk88WycnzZvocJfkutm2iJ6y1/yAAD7/nvXNWbelJeUNm/eUejNQ6a3LS8mKGKdRRUdrQMjLnv9U8Eqgsm7PujAPKFvba6cl5WSkzVoZGpyfE7IBYtm9vdm7f0baNTlp1y81FtLaePA1MG7HAgCAM51Hvwpkj3VecbfziruZ66J3/2syIlEU9LQGAOzuGfm3zmj/9Km64yqdkdiOWBtuBQkADkkeAJdz6Lz/HRoor3lnpZ8Q44axM52VDSQnI3HSnSMn3WkugndyyMmKAq0qPaNumeH79Ldnjx9jcyEiwMbWPVOTpuXZR85wj5wBAHD1U9QvVTq1paWOCb6RluEAAE+tZJ4LRyE3jwtUdjaqxPfAc0n1bfCuqj/4VO6kVOekxc5Ji4MMaT509sAWQoDjkCTfnz1/YgJU1q5b1hn0HO4TsN7wPZ7EIoRIkqQonH6UJACIYvjTeFnLM0qZiMhRT7Le21Ew+MBxnO4TYo0LoLd9YyyWDhwEAoHQXYUWLnBY+iuu0Xf6a5BMpMXoOhIWen6lelnVhs2NVa2S5lFCZDHQUN6w+Zn6r3YBALslAEBs273qbEUrlX2xobx+40OtZ05qIny8s/R3NQdqO2lRshioPVSzL2wMBmToP+Hb9sLZilZ9Y4LUXNu8Z231gQYC4HTPoK8u6fhr/ab1DVVqNrH2UO0nG/3BMBUAgOD9Xe2GjY1aHpDFQEP52Q0PNFaXgypGm1s3rjp7vEGUAQAUT+XZf/22nVJLzCw1QKys/9cWjwcIAJF9Hce3VL33606Rbm0KMhUAAMp9216oY5vTUtuy96+1nzcQgMTc60wdFeLTrNo5SuWK05/sb2sW1c+MLHZWHTqz4VGPB7SdVEZam56r/2Cbp9Gn1ys2ltd/+NvGM7VqX3vfazyudpxNyEDsku1GP0vUu8zXcXBPO7WMeIHD4H4wbZcaKBXLqnZVdmoSpXS0tn9VWv2v/R0AkJNnp9FQWHrsGaEfQkJAqf511YYtzbWtkkak0t7QumtV1e7XFM2QRkRIcNoAAp5K0/eXkCkJOYJSvd+v+X/qFOr9Ffa9YbNpGqRdOvoo7RGiNapt//rTm38vEv2pMEX1Bfz+QIBOAErSuZ80YtJk5xgRgRAiy7IkSaIoBgIBy0E/LGw2XhBsgmC7kFd1zkV/RYflrDigECUYjIULEJb+inf0nf7CUaPyIer2xOhhf/saLGGRpgFizxYWzJ4cegFVz0D1N/K8OnlACPH7AxxXnDJ3SbrL17jx516vbh5wNBstIhAQmeE1oWVyY54fUZTatutn9afaIehcx8YCAT1iqr5DTN2mRVRSCSEcp4U7B9Dz0BE4ACjqViLUC6SZtQxIiKIZhDoBalO1SoNs0X8DALruz5k30eE5VLXpd8yuBQRmzoAKKK2CksrzPLPlyWBHSZJEF3DU8rUNTjphOs3MRWCZw+ZHREGwhZ0TUhSiKDJtO13Y0cjWWRGR7Xo5UejUidG4jSwBWqREoj+hd5beQGNRBmiSidqWvKnJc5bYv7i7qRrYmRqiHsCg/2mmme1Z2jU6VcEuNtuEbNXBcDIcx2liwwq5ymr9ZWGL6sVpN/Zl73WFEb+Fxxd0VuhHb53LuORC1l/RwXGGqfRIUhdjtvOMb7KHXXzmbP/SECW0fSAg9qIhjYj6EZ0mxBKs30K8IH5VzMDUX/3ylTgP+msQ+jR2F6zlAACIRFEMlgBrEBuHmOxikcGSSZj2So4b/F+trzu4RVY6ELO5zDszL00FaOio87GPAxgsFnbUjqgPiA02EuOQRowrHroxRrS7oGl5faxMEDlFUfSlWNQ8GI1bnLrgmSkrtUn0MpkoFKplSAk2TS1oQ/1gLzAcJqzlwPJWs0vDE2kqR+Ot/hT7myCqBCta+M1IbGftMZP5xzA8/NKTVqaZZqb5+vkBYQxjnZ9a7TojzA2n/5sI1igE3XyigQdkWTYajUhtNuOD+pyFPgVA9PI1anWyTT3YD7DZbN2qnbqCDITCL1gM7lggFixY6F3o+qu/Cel9WPor7tB3+qt7ttmAnZ48R5im+dnxPcv2EMnWB/qoL33QUXXgeKXsznOMXTxi7GL2Af/B99o7kRkBmys1DnkNVhYA0BUzYAbfGqk6taxZohpFJtGh6x766J+xSw2LQtHBEmAsBHRSFYVQd2XdJAtdi9MXAMOtdxFTyTSnbmuF9kjo0py+pKaXbFzVCa6JsauIIXfNdBotNANnGKs+TB72or7aydi0YWwbkzWIuMezcQ+aYyoGrSb9GisVen46DUyrYNQba5ezj5jKNGQDMIlxWCE8f9ZalBnuyEAAWywaqE8Lt3B+MFj11yDGN9nD+psECxYsWDjfiKd1M5vN4LHWu4Oe0AGx/oM1J1hrDTmO55EB6NmU2t9Wf3Lv0KKJiS6BhkeWmmtbDqxtqzsGRoMhEg1anlA6zb9DnwpbbJQGxlIICxLioBj2Ebo9j2WNqRbGJomIELK7oDESByI1P+zjUXumixJiISaUsOjksXYOhcl/MmxdIV0MPM/rpxgJgg0RI80+RhK/cLSFLSB85j6FJEmy3O3qYpz06tPCL2TwPK+tXQ/yBbQ+1V89oyf6B7zf0e8OjWD5NA4ksPoL4va0+iiegT14DU0S2F+FX7DoO/010G0zwsT71l3jIOiq1w8UIe71btrjBbTZePrVDl1PQ+yQz77Q8C8wOoOhttoT09rUgIP397WvAwDtknhsQHxDlyLqIXnuIkT1XDyqt0jo08H94LYc+gv6wFeSBpUoUgw8/RUEGg+81mGJuYW4gKW/Bk7hFyz6Tn8NdNtMUZTuuxIZwJ6SHmXyKcZs7LYlCAnbQEG3BjIGGzXJUPcBIz2KYN6/YFz+VIdJC+cfWi9EXNSKBNZHn516HGTqjef5boVL6lN/fUVRBg1j+w69G/pioGGg6a9YMIi7w0KcwtJfYWHpr35H3+mvQW6bISL7eBQxZrPJsnmPll4adDX9gIjs4iYawiQayokvhG46isdWXJhgXUEGsXozebzEhj7cb8Zxg4SxfYrBPZs7oPRXjLBsMwsDCpb+igxLf/Uz+k5/xYFtxrqF9DvCbhZiQYg5yJ62K+y80Nc3sMyw+AX7xWfVWPfVwECHoiii2O0PZYzfVlmWezBmHdyGh4UuMdD0V5cgxLLNLAwgWPorOiz9NVgx0G0zABBFMdIe2QGI8xnsK0rYsSiI0x20FnqA0Km4UPU2aOSBngEQj4X3KTiO4ziOjVdE548IIYqi9PtAXI+QEZYY1lXPBEJIXMitpb8i4dz1l8k/BRjf+x5sHAg5EwXpb9NkqzGkMCHGIzq1W92rXY+IawplzLjqED1EM2hxtnpQUY/BshqMkYdjfxZCYmIT9aRNQ5lEO8SV53meNwQMo3/SlSKqv0RR0s6DUQtBc9jtMKGzBiB6oGLYmM+9XvgAwQWrv+LANiOEBALxod56N3BTH2HQ+ABYiI5IPhImARhMkkAPOo89f7fG931aeF8gkh+LFpRC9Zfr3yhwzEHwYb6cUfxwFCU+bDNLf/Uu9M+XRurwa75f4tZvy4Hmyv2leyt9xiNbYgdJHjdn7tCDr++sThk7Z176l2/vrQspihACyRffeFPaF2/srGatteRxc+amf/HGzhrsSe1JF90wa2TlR2WkeFb64XfLaggBIe3iK68cPyyJpy37bCdtmZI0du68jB5X1GPYcy6/4ZoCF9+47x//Lu+M6ZGgRDlHXH7VJXlpLjsPcsBTd/SzPUfrOgFoWw6+XlqDQEhCgtDZKYKiDJ92Swm35709tXpJyRfdMHPo4Xf3ngmjv3TOs92RMu7GufknN5VCCXNrIJtnsasYzZi3C5yvU4ypXZb+6gv0nf6KA9sMAAghfn/AbrdHEi1jOKzefPeMX+QoFEIg0D9BRbsVzJTy0DLPBj2iO68PSgHokb8+QGx86NH5ZrEW3utgWaEo6vyiafaaU4E8z/G8vb+WT+PCHjhHWPorCnqsv+iAjDawqvTNXTUIAJAw7Mobri0ZU7f569hMByNQHWghAID32KbXQRCE0G+KGio3FN5jH7wB2vPdqxcRJEkEX2d7gBOBLqAljLr6upGtOz54t94nypg69voZs4v9/yg7SyvSCT1vSBhRWABff/jGFx7sbqzmlHGz547rPLD9gy1NnQrwrrwp186Y6/rknT312HZs0+sAAAjpRd+ZmfTZm6VVhOc5VMe7wVVE/YfNxsty8AAYrdeCoAHbJFGE9s52kYuLcO+x6y8t6PeQiXOuS9z/dulpS38NQv0VH7YZRZR91ey0Ac/zvdhJNECQXksU2nqrxj5FIBCwzLNBjx5bKXGNnvnrx154vPjrC4JA3YSiTCjSOVHNtdXG85zNxvM8318D9AsBlv46d7D6S5vXJ7o7GwBC59lvKtuvG5IC0Kl5QFFvQwz7mwV1+6IHlKDmJRnqDKZ6HtI/NAuFEP2kHPon6EeAskYFe5qlye8OAPytzU3JXsXPeVucXgBC0oYN9Z7aV98pE0IItH61t7xgzkU5ZWdr9BJMvoV6P+oV6U1miQnxAFT03+xTelGEEEQAsNvt4G30sFyhd/X81BeR5RUiIiaMnnopf/SDHd+0UZbJnsqy7c4b54zP21dfKeucSUhKBADC87zNxpmYFqQY1Bq1W6rLZ7DZ6lPQ0dLY6PIonby3OckDYRBJNthQ22wDWbc63Tpl+WDsUNQZxfY7+66xrKNueqznqn7KqCmSnPaIPTEBWCkN9RfVm6Z/7bVQ4WZnSBrEjq2FJe98LjZa+osinmyzKFAUhUaVAQBE4DiuV5QNx3GsTA5kBRb7sYCWeTa4EYthNmj2mLEIHUX1Igbyu68DEQVBoNo3di0lSZIkqRrRbreL4uBfyBposPRXj/WXbozQDwAmZo5Kb9xbWk8Ijrj2OznfvLeXOsWljL2xWNmy+Wu/Nuikw83k0SUzinIS+Y66fVu3lHsRkeiBiF3j58wd+uXbe88CJI266tpLsxP4zvoDO0pPtiHqFggCJOZfO/sy+bNNpZWdKePmzkv/4o1d1Snj5szNrv9CHn5JTiIve47v/GhfrQggZF8+s6TAxcsdVeX1aWO4A2/urAbQxvek6YttTQBAPvukARGBdHYGUvInuM/sq27skAGI99CmN+go3DWeOl7WIIYp0zN2ztycYO3lOz/ed0YM53tZDUBI8rg5c9IPvrHTO27O3PTqffZRV2Qlyh21X+wo/bpFUYWTA0gZd+ONl7oASr73/arSN3bWcEMunjbt0pwkHmRPxZ5te093QMrYG0vS6zrTL8pKrN79dmklNQYQEobnp585tqVNZRm1W7zf/Gv9MUVBkjx23vz0L974wjWnxA0AJd+/Zvc7ZbVE40vQcFKtkKQxM2enGYj/4s1dXgSA9NHTL6fEf7lz19FGqfHzjxsBAD79qCHyqbLciGnfzjbKySf/+sqPyA25uKQkpIFz0794Y5eh6hrQI8ARQpLyrrzm8rw0Ow8gt9ce2Lb9hAcI20cNaWP4g2/vaR87s3jo2Y60i7ISq3a9tctToDOzfOfWfbWdAACui9iLn53xA4AsyxyHhKSMn3N1LgBcs+ia0jdLq4AbMkbL7D312a4DNR3I+LsqihK9OQApQTEI6cTzA0t/sRgktpksy+x4VBBs5z76DB3jDuThbLc8QyzzbLDigjXMKOim4djzE0JiH7D2aeG9AqrYeuZ/L4oinYAUBOF8zj7qu6V7FklscMDSXz3QXwBgs/GSxAFAbsni7+m3O+o8CYAiqa5ovGJENp45CwApuaPkk1v92vIR0OF+wsVXXZHwzQfrj8HEG+dMGV318Qm/VghqQS8URXFcPKUo4fhH734Dl8ycdfmomq0nA/p3wJFXohpmAY6uquhrF1mZzi2b39ohpl16w+ziyZXv7vUWXDs9s37LPz+sDwyZOHO2G6q1cCNqndrqiubB1fz51gPTrp0y89sgBzwtZ04e/eLrqjZFW72hPpyjTWVWqeUYai+qfG9vndayEA9AAN2T012Q+9nmt7Z2Joy+ZvZ1V7dv2FlDKSEAnmMffgA3zhn6xZu7agC4EdNuvAT2fri+oh3TLr1h9remfPLe3k4Elzv95Idvbm1HogsbgSFZ6e3NexUAwwKjTF15tQO92o5+UJr+/RLc9XbZGZWHw6+6+btGMmsAZIWY3ClRNVJmBOUAACAASURBVG5zC3LKPnxzW8CZf83sa6d6/7GrxryeaW40AiFKVUXj5QY52RLgEHBEybeMDdzy3t4OM+O0qkGXqGuuSjuz+b2PWhRuyMTZs6+YkH1id4u532uobZ8yPP3EB29ubUfMnbb4EtjzwduVHTjk0utn3VC0+YODXve0Gy+BTze/fbIdh0y8ftYNRR99eLBVDw/u+3rzrvRFV5PSN3dWA/J5tDveq/LjkAnTr58xuXTT7mqd4QDciGnfYkv71tSt//y0kwNA5DgeEYBDAOR4juPA5c449a/129pBOa9fDEt/GUruxbL6F5JkUG82G2+z8T2zn6mIhJZ/DtT1OUJjXsU++ziQdbaF2HGBG2Y98+SMkSF9Wniv4FwUG4UkSQA2nufsdvt5U2+sU835qXFgwtJfpitd6i/aTOr+VL1z/c5qAgDApYy+5oYrpoyu+rjcX32y8YoR2Z+ePQMpw0fJJ7d2skYJIiTk5qU1ntjhBYBDH75JFIU57YAEfdUcw91Dmip2tQHA4Y/f1YP+EQAh/5obcxMO//PfpztBdYZU/SEBAJpPHqv3I0LLyUrPuAw7l5ibn1F7bGu9HwBaDh2oKJghACEhx58C+y60nyz9oJJLHpIzLL+g4JKS+Zc07//X5m+81F5CjksILVP1HgjWftozLl0IWihEN20QIegxSP9vL/+83KcA+E4cPnnJzLxMqDkbynxCgBs5Ksdz7IOTPoJIWg599tXImQXD9h4GgObTlR4AUIKFIuGCgo2Iw69ZXJKr/llV+kZpq3qDQ84ktjW73ymrVZ8iJGnMrNlpRFEUoprOjLsjIgDUfr77dCcQ8J04XHHJzLxhpPoMGN1NTR8ZlSE1JxuvyAvKyZZOQjBMA0cP23vYUDVqpOlFQec3H715nBautFRUt49z8Wjqo5MFM+xq7pbKSg8AQt6onPbyf53uRJ4H7+ED34y8anT64ZZR2e0Vm093IM+B9/CB4yOvyk//8lCz3gpFUU15QhQ+T6NWsCktX35+PO+6UZm7q6v1Zgoj87O9X39U1cnZeOI9fOD4yBkFOZ8dAQTkbdTvmeMQEJHnEKGlqrrdZkNZ5sHSX1HRd/pr8NhmsizTrYHsxZ6xK/SpgR8TrFvzjhSBQKBnUYwtDEBc4IYZABBCejAAjdH/oU8LP3fwPM9xqCjkHCNWSZKEKHAc9u6upygYNC4o5whLf3X3kXD6C0FpO3H45CUzszP+f3vvHhzHced5/n5ZVY3GGxQAkuCbhPhaihQlkRQpUrJlyRQlzWj8kGnPRmzYE7e7t+O7tffWE3F7Ebe7sXMbcRNxM7OxM3Gj2Z2JGO9e7NimNH5ox7ZMSZbEh0RRpCiR0poUCQIEiQcJgAQbBNDo6srf/ZFd2dnVD3QD/QR+n2A0G9VVmVmZVfWtX+Yvf4lXb3j9Pbf2dK84MzyxYr137a1poKThBETghByITkd9SyVlNMaw0kKhEESj0cTUKfNVbGmnc2u8vXtj0+WPzflMiTG3qchUMk0Csh0HZEwmrIXoRBTajZlgZuJ+CdWxMh4Z7btzq+8iNW8/9OwDWzsvfzDi7+E4DnjJNCNR6Egkk5I7gDYpzUAmlIxAk7Auxscm1F/gRl1oFL5hA0k3TiIAbAw3QqRnQp0ZQCzqQpMFQOn5AhDcGbvT2NkuaEIiAAyefPkIEEDL5kOH2iFp4ljWLJe71PPKUgvv15WMycQJujMuNAmjpbK+OiMiedd7RvZ0r/hAXSe/ngZAagw3wkT6CWbMOiVB0bxi06bVbQ3NS5e0hMNwA8gJtPsMtCcKPDUxhQTUFG6Exq5nXtyaTGWgLjzVAI3LD35ls7ExFI97xokkHD0RQTeHigYbi7rQkPIy0FDXAJHIXU+ZzBSdikE9SiICkp4aHZOSgIjiniSYjNyTHmQdbyw6rF/pLBzbDIxhzeImW9kYnQwzK2yYQYmn01S5u52/1I8Lhtd+QRAlZMZ13bq6EA+nlx/WrzngB2cA0O5bABBzY0SIMNA3tG/9iuaxhEMjpgTkADfmQri+jiCqk8iUg+u6EA7XAcSCvS0DZ98+eXfHoUP7tlz91W/uZTiW9CcCeOCBcASQRARwwg7MEmdx5aNf3jH19i8vjPp5TvQNTm5tsA2LSqIEK5BmhtwTf6econAQgJCIVCRKRABoa2+GgQghohMOgSd16Itk3arxtegktLQ0w2CEAABCYQc8adq9kIyiATjd13dnx5ZtLb3nI5i6zpg+E6Ev+1RTSpmsRCSlWfz0wiMACL9xzcLnRjXoQO9wynWCOBmdhObgCWbKOmVQjjp2vfCFpcPnLvT1jn40Edp48GALgMSUdq93gt0nruvC2NlXE6sSqNQo3L0Zxs68+ubVqF9PabFGlGlGidK2tDTDYBQAEUNhB/w131Rt34tOQnNTo/TU6Th1DnhxKQlAWORJQiJpWwCUkDkpyaNkQJRSw/qVTpFloOLE43HPK+ZbVK0IW11dSP0zv6f/qTcyCwY2zDSIaBVCQcIjhChd4vMhsMClFjYpScqU17EcWxDBcVLe7HKsm8mUCNYvmId+IQKIxg3b1lkD10bUtKqBq/2d2/auk33Xo5D6dksE0cHrd9o3rG8BDK0+8OUvPbo8Y6o0M3h9/L71a5sAnJV7f+u3Hl6ajDnkAUxc+OCz0I5H7w9jciJXMlYhJewyIICpvp7Rrq0PdYYBsG37I5vqc1UIEeFw3w1x/+7dK5sFEBGIlnU7Nzi9V4YhkSYQTPZeMdPcXJ8592DK9yIT0L5yZRgA69fsuL9R/9jYvWN1PaJo2LBtnejtuUkUHBdSacj+3qGWLTvXNVoI1pLtj2y2+vtu+dWSMqyEiADRy6fOe1u/8OTWzgaBiCgalqzb/dgDLZORKRBCYKKQrhsDEBlGLz0vESaXAGAiEslc+JVbH+oMA4m27Y9sEr09w2bhjaan9PCDONiTep3IDCfYexMmJsysuxuD1dvY0RaKXL/Y0z88Lpu37dnaCMIRk70p7X5/OKUmASDa3zPUvn33ukYLUdQvfeiZrz59f33sRs9w+44965tsIUT90ocOfuXpjfVaXISwEOOquohA9vep0goAbPkHO+8X1/tH9OkTkXetb7hly0Prmx3Lcu7b8chmq79vREzem4D2VavrhbAa1u64vxEAE9GDCp1cPR9YvzJS26VnNKZPSMA/ZA7uIkytwIaZRgjhOIU+0KxSzjezXDdehgG3wEiLFjbVDalDEs+6JaDFliXK8FavBVXHRGYWIXPTL/3CnYwF4sXu9J89+sEtSEynGr4+sHd9y/nj0WQUEAUiQvSzk6c7nzp4eIflRa6cfOOm4YxnzMqi6JVTZzo//9RXHrC8id5T79wyffaQaOzjM/2/87k9a68d6/PH7yDNTxIBcebqsXfann7ihcOWF+m50BNZEgbKMXRG3s0P3ji+8ZGdT/7OnkTYv0/f/eVv1ChaYmQKoilpXoksCYN+4KT4FupRFAAAGDp3euSpR184/JgX6bnQH1lZn/jp1vXJTc8f3md5kd7Tr38wYh6eEhwf6cZ7bzTt23foxT0WeJHed4++P+hhizZNTRuYEBEmLr3+6tjGRx46+OU2dS5jfZ++8bPeuzPCatV7jt0Yiu5/9Kuf+/Dv3+lL5hWPe9IYNUMc/Ci18OHElTAwHN3x/OF2y4sOnH5dxz7xy5CIrNhx/sjJweAiAQDmdSIREWkgeIJDUoihc++PPO1nfd3PGv3A9JNXLvSs23/wxS3gTQ9/+sG5oSe2LGnDa71mG12dWBJO5o4AAG7vyaOhA/sPfXWPBV507Op7716LW3Dj1Jt1e/c+85XdFnjR272n3r0WNzWIaHxgKLr/sa8/9cHP3rx6/b03GvbtO/Q7eyzwJq6dfuvsTWkGQbFw8IO3mnfvOfiV3WqHX58ZAcu6eeHM6Od3//aLe72J3k9vTKwMJ2wyFJZwLBGPe5TJNC8urF8ZwXXr1kOmmbgaff7571YiTH+PHNnlcAvJ8ZTPdmo5+h31JZJ7t9KhyqxOKlD+mZkMc8nMjeZRJTXecjRHcZftQ8RQyMn4U610HhfK4jTMsoXbVktRFpoaUcpUnGyJz20cLLAqWv6BwvPHtEj1TR1IXOmH+cBM32IeqMtZOttSZ6H7QTPGuSquMLF+mdS6fhFRKOQgokohxbWMiIjU2dVt/OIB77hyDdPedKmhEZOxHAJhOYhIzYTJOGfJdeOpcSaSsdTV0druUoWRkow5ZZ27v7TPPfbquTHtxJfUL3O5KjXG43lx/RMkojsm/kxNc6977L+fG0vJPXBe/gw38zQBAKB5y7PPqZjwicPTnOj8GU6QrA3fMqFE2A+SOl+zqn1XxpQcEVE9u9JtOT0Nzx8xIwCQMr0azTonf+iS/AlyyetB7SxW739Unjw1mBKuUx2rrxNdw9qT0D9Boc9F10rgBcY/KlEAtfyAlNKYR9q550v73JM/v3AHASAWc/WlhQhKv9QJptd8JgEiz5O6/hDRti2doH6/QgQhrEB7Gc0UHF3UKQRWfGb9MvNSX0qnXzU8bpbtPay4Q7GIOIcXvvKTfqtkvHl4DG3BsDgNsxzMbXnoPKnaaszxdNICpjUgx5ZsiZd63C8ejy/OWCCsXyZz0y9Mib+X8n4PiVf5lk3d0P/2TPolpi0o88U0sBsRpQdoMY8xTDsdBTFozyikJOza9/V91nuvvXs9ig0btq6E4VO31SHB8C2B8T2VZjLKopnJ8n1ffywlzffG9Ju6WWAjEIhvjZinkxaGBBCNlZ1TCpm0PcxcVJWnn0t6AZQRJYSwLOGfGqmrNGAyeZ7UD15EZS1Q+vLW6n8ATB8qDDRo19JY77ngsUSE2GxcJ2iYZ+B/oh4fS8s6cKbKdDTMwuX7DhtttAKGT99OWEam3QiAnucFriIhRMZ8AgaVtiRT2zFZBs/TQUQorUUSe5vuguZ8v/RzLCKsX9moVdtMCBSiHIUvW0bzRPdBBr4o0kfMmJqGDbOMoNmhmgd64kHFE58zGYtk3vuO4wRcQdK3ZOveK9uUg8UG61eAOehX6lhWcugA9ChNy9ZDz23zzr9+dDpoe6S+E6dsFEL/hP735I2vTUFEBAh6fBlPCEwd7iAAoKEz7/Q/ue/5r+2zwJscPv/22aHsjwfDiALz7TxQSBo+c+z6F/bqNN86O0SplZA6MAipyRkmBwVudX+IzBz+SpgcUiYT8Qf3wLe4zLMG83BtBhCBZQnbtvQQmU5NW2jguzIGqgSSJgQahdeWRnIYMzAEpP4cOPtBhqZv3pLxOgkMu/mnoKNWpphqRj0kNhBRIo3hlHb/5PhHt/yzNtooMbhqXmn+d20lBob7wCyY2Vi6BdMve0z6pqoKTxZDGDP9Mt4gpYD1Kxu16tM4N+bgE5InFfcJqVQKs5Kj1Yo74pxjutEC82lc5IZZDp/GwuebBS/CiiQ+H9QqhWaa5haFepsxu//TtwAAEahlYXQ59Zaio7PI7di8UH0a5wbrV54pmINpAfe2QrMoin5pH8KA56RZsEL1K5808ymbkVT6LKySUBH9MszRjBU13+skW6bpbaQccZWVFYslnzmsX6xfJjXQo8bkQ7ZexowbyzZ0Zk5pyPSrXaxHcO7HvWUJRKfU715lQ51pxnkaigVsmOVA+cDM4aiKJz4f0nNwXTcQgzj9HszkppXBM6QM3Y56js3ivGgZRSn0K2BpzGEcoIj6ZQ6wgB94XVsCc9Ov3GnmU6rUpMrkWlxZ/TLHV/0tJRwvSm8j/Wf6oBbrF7B++bBttkDIJ7ZVmb0ZcwubQj2m53lN59MPJwTqofCFzaJ9xy3pWddQlRJRiToLS4GUvkfOopx1xihKql9zM1eKqF96nETZTgEDYG76lTvNOWDOHKugM1iJ9CufMyruoBlkaaNs6bN+KVi/FLVkm8XjBbtdYPbYfTkobvzA8mD2Kc7aBwmlt9Ns287YtwFpnRm2bQXCARUEIqYLW8aMhEDbtheScyOk9T4uWsOMqVEWTywQ1q8cFFe/5v96XXT9Sp0dl/JlzvqVLc1CSRvAmVsyc6Gy+lWWcaFgG9X0JCgmAMcCYWah2tY3C/joB565gS5Jx3Hm3FMSWHAwMG8k0CVZniUvKgUbZgzD1CLz0S8zskWxypO/fhGRbduxWMycWZR/YWbVL7MkKgRIeV7uyQjnmO4HmO0QmMf4Wyn0SxdJx3dJjdEyxzQDo5QZBy3NGCcF5ZVeZt/dtAiFz5Fpoc3NlJQaiK7L5ENdXcj8l75FbyxDYSwrpSPQdeOBZ67ruqkBW+f4IAh0QqVP6Pc8z3VTrLFA2WqXQMuyYVYQmEoRd2YKguuTgbnqlz+9aotwEn8WpTBz0C9rxb9e8bXvr/vGHzeGC8ioAP1q+k7HV/51CMCyrDIMivpZNG0+dPixFYWNpFHT95Z/4w/ryLQuMlBO/aKm73X97h/WEVDzv1z+jX83a9lmT5BozYHDLzzUrg2wzj1f+vrXH18n9EBZ+87f/sKGQi6GtDJvefbr+1cQQPNm9YVUaxjGf7H0az7NvcgpnX7xuNkCoarWNzPXrJCSMgazcl3XFFohxBwezYHFMTJOJ5NSqkVR5pNRlcOGmUm6FOVjUklJAZ8zRMzo2hSAjBVpKJV5nERxQMTAvGoTNX+6suXU0cP4Gl7MzEG//DvumdYvfdU583ujN4p2GReqX0Qb67d106W/7v34hB58KDQjyK1f9/5s9MeJQ8pzm+iHBqbG35+diT8Z+kHiwDwp6b2PqIqCAACRPxn8WyhKB9utobH6da1hGJsGQGzpaHcnJ7tWdeG1QQAACLe1uwNXpoNLouVXYEREnLp89BVAx7EtC0HYISfk+F8y+UbOR798tbIFAgoLkcoWGCY3i1m/kulm28M88zx3Y8pP/uvDQOkttNRop1mjA5Gx7uGcx83M1LIhpRTCSi9bjcIr1GmEWhGmGGNaara9uSWHKpjoxWfUX4Ff1Vzh8phq6dMpc58CYgZ3Ytsua4ed5yXm6mR8UBRXmFi/qpZ56FerUw+QXAA6sWSWeccJgXqYCxPrg4n0FjfcBUnKxHfzfSvgxiYl+fm2WCGIjZ1QgyhmaoHQ7aZHovpiXPaovuuhGL2nlBL8lYXTB3wCaQYKmVZsAEAiCaCWtBKBclJyBS1ATK6QbKaDqSEudCWbiUDqYmX6KCKano7qTjM99pkq5cHDzRNJrVWknGuaJRInSsRITPagmVU4e46QxszIQGRX133QO4gA4c6VzsC5T9sfWXofDI4BAHQubxj6zQSomob0GjZzDOiXrlVSIfiTPqIZrlhzu23b+hZQf6qrJVt16Y0AiVj/CIBCOI75/kbqdjBLFWgL/T3V5bJg90jWLxPbzyAvg4/7NasWLVfpXzL+WQ1QUV3n+e1qETKHNVtyELgYi3JtCmGoa4mxLGFZGZyWMwaHQMRQyEEsk59zNjwvuIBv4Nc8Eynibkz5KVS/KLH27q6Gg083A8Dj36dj3xq9AdD2naWfe6ShEcC7e/f4X9wZugTN31v+REt0uqtlWWjyw4vOw62TH0Dzw10hmJr88OU7cHDpw10hmLp39r+N9JwE6K7b9Z3lG1sFgDt87s6pl+LpOtX2naVPPKyyuPfB/xcZCDUe/KdLWgAe/37zjaN9J36g3q4RkWhD3a7vLNvYagG4Qx/eOv7nM3EiIlzy3WQK7/3nu8OXsPlfdOxrmZ5e3rIsFL3lysv/5ta1QUQEeKDxmX9mnf7nU/C/dT7TEnnlD2PY4Gz8d8seXhGy3MkP/stIz8lEbRhpRo6/dGf4EqS+QDeu2b3/kTVLQhaANzl07tjx3kjzpkPPdY2c91Zs66q3vMiVk6+fGXIBnOWPPH2gu8XyIj3nRxLnbLzNN39v+W91TH3gNO/ucLypex8duXXpLWz53vInWo1Krr/9t/837v3z5sF/M9I/lDyR9//X8dv19tr/Y+nuNeEQAEBs8NStY//JhXr7/v9Tn9StKycAuuqf+MP6z747NjQFAND8L7sec2++9mfSbIhgSV6+denXAECt/3yZfw1ETn3/zvWP9PMFW/6g67da7vzg385gg9VdeI4qEbVhYmwstrHzPhoYA+xc3j7SMzgS3bGpsxnGJhA6l7cN994GQGvJxgMHdnQ1WuBFek6+fXZ4BpLvKnX3f+HJ5guvnb9NINY89juPwIevvtcvidp2PPfgxKnB+z9/3yc/PjWUzDfFqvcTcZbufGLv+mYLvOjN37z//pXbHhCRaO3e9+i2ZY0WeBO9p45/dGsGmjY+9cVlo5/Irq3LwpY30Xvq7XM3XQBn6c7P7V3fbHkTVz8ZgQBi9f5nl/X8/MNbAADQtPGp3fL4r6/MAIi25Hn1vv/O6evT0Lz50HPt53/07gAAUdOWZ59tP3/k3cEChg1Zv0wW13wzy7JEJhbAHKQ8nfXNP0uHea3msL7mP4Rl3hU5UstzeI1hGKZqYf0y/yQCxDOTv3p9AiBy7FtjA4DWt5Y+twM+eanvB9+69np/+PPfbW4lAICWteGh/3rtB98dHXQBuhrbjg+//O1rp+7W7/5mZ+PRoZe/3f/+3fo9B+uIsOuby1eNjvz4nwz83f8zAQ+1de8yIlsQIqD1zaXPbodPXur7wbcHfn09tPd/bu345N6v/nIsAhPHf6/vxN+mDN10fbNr1ejNI7/X98M/GoeH2zftRkS0vuWn8K3rb/aHDvwvTa1AANCyRhXy5tme0D940VaDG23Pt8LFyfFk7450vtWxu3HitW/3/fyivftL9SEJAGaa117vD3/+O82tydESIoLwxv37lgy//dMjR15+5ehlr2vXtmXK4Fza2XDx6CtHXjl62bt/78NLAeu7n/hc58ixV48c+cmp2PruFgi4tyECQlfbqp6bR77V94sLsP0fdqxagYiqkvt/qCoZAKaiF4MnMnFbYv0/7tzfOvXr7/b98NvXXrsoV+xtWU4Q/sfmSTWGgWhwunekYc3zajjJXtVNvW/J4IBPoCS/27l6hbD1NfDt/tf76/b//n1L65P7+wNTMvQ/zSFHvz7Vv5GBkfqOtjAAdC7vHBq+BRO3x8IrO8MI0Hxf2/jACIBYfeCZbfDpay//6Mgrbw7e98RTD7aSkU508NrU0o4mAID7OpYALGlfQkSwZPWqqWuDsURRc7z6ExF1Pri/a/Tdn/3kJz/51afwwMMbGogIxMq9X9gCF9/46Y9//LN3hpbs/9z2FpVMZ0fDpTd/9uOf/brHW797RwdA3frH9neMvvuLH//4v592125oThlVJPIGr91evrJT/dm4fI3X1z8DAGKleV5tjz2zZymkd0EW7A3LGAQ8gopDpU8qK7ZtOY6d/m/W1UWqn5mZmP4X+DPjxpIWxhzeDQS80gRc7XO4PuYg8NgKpJmxDHPLiGGqk3zELxRy0l925xCcvRSkeaVWnkpXSVZYv3LrF659oOnexTt9pxERxv9k9JLd2v0MACDcvdd/HGAcAADu3vvNLyRM0fioC6ORz94mmJJ3Rl01C0m6UN/VuOEZyx6aPvlPRj77wLR7iQDXbm+MXLzTe1qIKI3/hzuXoXHDb5tFSCmQdKm+q3njc44zNPnO7w395rQqZONkopB0509vf+Y0rX1KFWzy+knEuzD+83HY0tBKAA2hTd2xT19GSyTv8hVr6kcvTk5Mw8SfDv3wDyajEEgTxv9k9JLTuuEgmCP/0cuvH3n9wrgEADneOzAJwlKPjjt9F0dmEOV4X38kFAqJxvXdHUO/OTcyAyDHL3zUm7mmp8Y/fCkuASZfGu+FprVP6komGle2HKJIPxGJSNN/NvyD70bGIwDTNH5i8h6gBWJVykndmyYAoBuXZlZtqQMA2BNe797rvzBrSRrXPIlrtzdFLt7pPY04TeN/OnoJm7q/pJtPPS2FQGv12rnm6Lc0wu2hsfalbYjtK5dPDAwTwK2BkfaVyxFE+9LowDCiWLOua7Ln42tThCjHz5/9TKxZ3256GM4M3fDWLG8CWNK17N6VK/eWdbURNXYsi14fjOZp1kgvFl66bl17ix3rf/cnr392DxFx5Zplk70fX5uUAN74J+cuW6vWLAEAgPFrn43GEL3xvusTIceBhrXr7xu+9PFIFEDe/fT8tbTmlkPX7nSt6iQiauxa6127MUNEYtXarsjFj/rUeV04e8lbv2EZAAEkzF//MYraHs4G61c27FKcYRW6zzHlREppmkOhUCjgEyyECHijzc1kChzlOLbrxgMbQ6FQjkOYxUm6JOSYcJzPbpWiuI7BAcxgdCXCti2A6jItWL+qH/QHNPyLnwDACjdC0/ZVX/+b5H43OgCI4K47iYhAQAB33Ul9G0950ZRk6eZ/HDj53Y6dLy7b+SJERyNn/vPkrb5QKKSjdIi6BogMeYi2bRGRnHaxIZE9Eani6CcG3fyzwXe/0/7g11Y89DWYHr3z/kt3h3qscCM0phZyoIOIAO56UQEgAS5M/Y+7Xd1fuHeuo2nV0NTZUXPGEToNEL0r/aDqapjDTk/zRgekPrtE84pNm1a3NTQvXdISDsNAog6mIlPJ4CUEJMgC6foaOT0RhfaUalf/j8YmVO5A065oBCKzkvXOn0z9j7srNjw5ca6jadXQxPtDRADQgM1fbt6yJdTYWt/WKurhHoFIOylEJO/IxK2XmlbWz0QONHs9N6eBwJxZl7EkJOrqITIU9y8Jmo6JxuQ141cjWKGCczQqIXHtTd8aiGxbfl94oh3G+qMAAMMDwwdWdonYyvCtcx7J5nAjNHYd+tpWo63DABHdmjBzo9/b2xG6Bvd5I2euQteutrome5137Z0oOOpyzex55AegAhj56Nent+/etv+pBy0verv37MnzN92GukZoXH7wK5uTBwyGiQBg6t60sQwDkQALpOtHLIlOzMB9gTOVA72jj6zv+vDWRNdar//YDABAFzycHwAAIABJREFUfV0DTEQm/EqORV1o0s9wMsvrzzdLPwO9A+tXlpRLkShTTirrbpsRKWVqnA+oqwt5npRSIqIQIuB/mGPG5KzE457Zbew4toqsRURCiMCoHRHbZgsTHWwqfb5ynhMRs91H+ay8h35noflpfMnzJOZCPB4vXQ/iAluonalC5qxfqfc1ApB0p2D0Qv8bL6n4C4kdmr/n7w+JoH3BG1Jbd4QYiff/Xzevo+U8UrfjH3Xu+Ubs7/8oBhQKOUq/KDYFLSvqbMsDQERR75AHUgKmmov+l7vx/n9/sx9APFT34DeXPfa70b/7925qIRFBCAHN/wISgfUsIqCBczM7D9TfbmgcPBdBPxYHAADK2BSEW5FAJsoMiBA48UDlICJ17HrhC0uHz13o6x39aCK08eDBFqMijU/wwAMREkASEMCpc3T9mHSEmmE6QoiI9SHykpEPzTYhIuj/cPrBA+GxhoYbH44SCCFkx/dWP71i6sP3J3sv3Im0Nj7zzRACucGTIiKAqemr/cs2fOnuWLe8+pJExAyv8oGSoJyZhpYuG8hVVkF9SKa9XCBCejXmnWMiBQDEe7fHrIe37V7ZPHx6jAgR5K1bd3aufshrvnVpElTgzbEzr755NWq0i35cIyLRzI1+8fCqVdA0emniHow0be5eU0f9709LzyIAIinduCSQXtxTX+JuPJYSYQUifWff7Dtrh5o7Htj7xO4dg39/NuLG4Pa5n7/dOwMQj/sTopq3EFA8sSZDXBJI6c14cUDLc+OEAGCHHCAizyM0dGvw2s3da7sab6/1rh2bAUDEqegkNLc0w2CEAABCYQc89VolHAQgJCLHgoTFm1N/Wb+ysbjmmzFlIz0csGUJ5X4TMMyI5jVH3/O8wL0vBCrnn3R3yoxBipnaggg8T8bjnuvGYzFX+TjFYjHXdeMqkK16jfJjS+WZrOvG/YkEyX+BxfGyF4mISGWqChCPx13XdV03Fov5JdQFlEX0wieimZlYsdMEz5MzMzGOr8NUOUR3KQYo6gGQ+i/e63i4ff2jAAjh51oPfX/Z/du17WEGUUydQ5UYPEEUovuP1z7/rxxR77mX4+NT5LrSfzW3LGHblrjxyVTL5pa1uwHqqeW7SzbCZN/bMtPNh4ii+4/XPve/O6IeZE98fIpirgSQ11IK2Xzwbzo2PJA8BhERLOtX0ZGujkdaJ678xExTenE50D/dsaWppQFD3+z86l+1dzUQgbx2cdI88Wf+Ztn9202DorGjLRS5frGnf3hcNm/bs7URRCi5TpoyJNX3qb6e0a6d+1aHAbBhw7b19RlrvaH1wW9aiND4z9rW00TPT/3nrB4z0Xn/Ymqkq3NXa+SzVwCAiOyOTivSH7nyX6J3XOeBLy1pAnS6vBupJ7WiEdT0sMELE0sf7VzvTl6/AJl72VJKErnyU9l3/l7LliXrH0VsEEu+17GZJnvfChxDBMFqzJKj0ZNLppqorkCAW4MjLV1djWMjY4mwk1O3Rrw13cvHBm4jEcxc7xlq37F7XaMAhHDnzi9+5anuMEBCv+LxeDwevzfQH9669b6RwZueN3rr9n0bNli9AxHSHYsZ6z8BIoY3fP7woQfaBHnuZGR8KubGYkQzN3qH79v2yJoG8iSEO3ce/OpT3eHk6GiG5q4jwvr1W9eFE4s2qLIpCYtfv9LfsWXPGq/v2rTnSc/zvOv9Qy1bdq5rtBCsJdsf2Wz1996EiYkItK9cGQbA+jU7uhshk1UfhPUrG/bC9t9QDV/pUpSKaj41InLd+Kxh9IjyGpfITSwWC4VCs45OuG68pu9VRjH/CyYjUsoSpawoyFAslJrrIKzmZ1f1wPqVA/9uOjM18MLSAy9ZH/zRzSt/NfLLhqVP/P7aR38fvampK38/cuUCNH8RAABQSjIkwlQL7epG8ct/dbPt28u/+heWBXJyaPzE/+ul6grSf7vz644lj/7TFbsAvLv3Tv2n0YEBgFWJX1O8uci78tc3l/y+Tm30rT+PI4IbLOStzz4WS76oj0JEgOnY5euybWr6rh/3XOc//dcjp/5V16G/aLcgevnnY8PTQiC5fzXyWkPn44k0p6/8fKTnk6RrJdHklQs96/YffHELeNPDn35wbuiJLa2tMIr+6fuDMIA4c/X4Gy1PPPnC4X1epOfC9UhXGIgSizXrkxu9N/nwqm88id7dyKm/vH1zEpohvZKJCGBy5lK/bJuaHE8MoXhXTtzd8PyKw99Hb2ryk7fGBp9fsmQ79qWc1O3haT/C/s8nBw62NH94M2p44qWQWpJbkwD/dexoR8f+31/7KIB3N3LyL8cGB7FFjyX6A5vT+eaI2LLl0KH280dODKRfgzg2NAYrYWCYfEehOwPDsU2hgRGVS6z35NHQ/v2HXtxjgRcd6zl57OpMLOmLS0QAkYH+6I6VQyMA5A3fmAg1jw5HpITE+gV+mZNfDBuViKZ7Th1b8vjnv7w1ZIE3OXzunXO3PaR4z/FfWQcOfPGruyzwoqNXThzrieo2yrO5/UsaAYavD+xd33K+P0qelIiI8tp7b4T37VPnFel99+j7Q1KIoXPvjzz96AuHH1NJrQz7EXRmhfUrHVy3bn2p82AWLZhz6UDPk0W8J207w0CZgqpgjUKGYRimWPivfQhAUpIQqB/wSnGMjep1MzlVSRsb+lNNTcHEukxJ5+TA6r3mazERxeNx9AOaI6I/u0b7NIJRJFQu/TqpQCEty8qhX54XV34AYLhJ68k86uz0e3CaKQW6otSeUkpdM6ZpagRp136eKStiIQI0f6/r+dY7P/y30ZT6SKlkNJa9UouIaPdyf02RZEkwseJccjIYolqBDRFBbPyPnfKlmz0X9U/JomYtSbI2fIsuWflmKA6jujLnKCX5AcZIN655JQQsdyP95FWUsV387YFpkykpm9Z1Ns/4gq6xgppbfwJQ3cYvHvCOv3k1Sv6kSn2yfiWLtApJWYYuY+GZHPB8M6aEEFEsFtOxnvVzRHmdFddYisfjnoc6orTKS/oUMSOGYRimGtCvtlImIhoIIfQbshkMwJgMpv4Mfhr7JG0A13WVpqhkAQAAlX7585TMF+7AhKvEF9NigeRk1JRCxuNxKbVQJkxE5SOtDRgzmoXGXFZbp5kurf4oULIS0q0Lc8DEmIWVdcqu8bqv8w3uqdM0zVqzJH5Vm2ek9JoQH2/aCJO/vjTrm4LRCtooMgspzdx1PGed7BxyBEheJJBoenOMCE1TJ1u7mKWCVJs29UJK/hGwcwq6xqCQ5tafiM2buqH/7RmVsGGegf+pLeHMZWbmANtmTMkpm3VERGq2TxnyYhiGYSqF+Ubov9QCJAcZksMR6r2ZaJY1MP2XTjTfTSER2ipoovg2XuIolbL5oqxNqYzmTcZCAiT1Sx/rWzLJc0wdGEnJyEzT3G4WnIhSx7gSFahrKTWFoLUZqEG1PyIKEaxkP9nk6AykmByJ9PW7gbknEWHLH3T91nb6+K+HpjOMGmUsSaqZpC+JRPFU2kJkr8acOaaTOmiY/ASjswCyt0tg6AzSLjBIzoRMqaHU8cNCr7ECmhsAoHnLoee2eedfP5paJ6YxCf41pm6KrEkxhcA+jQzDMAzDMExW/HEhTDMhip+Rn7J+409x/Ct6SWbNcRHCdVJZeNyMYRiGYRiGyYUeZilLXoFRysCgUPFLkjvHxQnXSaVg24xhGIZhGIaZBXMeV3mGULIN15SuJDxAlA7XSZlh24xhGIZhGIbJSuC9vHRv6bMaAEUvCZsc6XCdVBa2zRiGYRiGYQpGe3nl+S4biI6Ybcwnz2TNeA9+rMiivVKboTXMspRtxCwHeVZj/ulU4Tkyi5nM62kwDMMwDMMwGfHDnYfDTuLPAo5t2nLo8P4VmeLO55+s/1PT5kOHH1tRqoEsatry7Nf3ryCA5s2HDj+WscyVQlejYVzNMR11jtRUdefILE7YNmMYhmEYhskX/8X9vp0vvLBraWFWEWJWO6rQZHU6mGlNs+IwcfEXPzw5mIiGX2VDSRMXf/mjkwPzS8NvDsTqPEdmUcI+jQzDMAzD1BipQeTAXwQ5uHoVGCtBZdtoLvurF+XyQ4dLMJzc9J6ICBBuqge1gpY+XJdHr7ilEEIQ+cVLW9JKlx8AdLKQssRZysJrerkwRNArAGeqlpSCqTJkDLhnJmsWRq8aB0Q6NKJZ7IAvZcbIfhkjSeTRKKDb1DSZ9ChZ+gJus56vsbyYThyMU0ueY1pVczAMpnywbcYwDMMwTC2h37kb1+ze/8iaJSELwJscOnfseG8EqLn78Scf6qq3pm+defutngn1jm5ufPvqPZWItWTTgQM7uhot8CK9779z+vo0NG8+9Fz7+R+9OwBA1LTl2Wfbzx85Gdn87HNdI+e9Fdu66i0v0nPyjTP3up89sBIADhzef+LlE+bwTfOWQwfab0Xvu39p/Y13X3k30v3444ksrpx468ObMVKWDyICNKzefWBXsvzvHBtZmUz2yIkbINo2mYefHZ4BAGf5I08f6G6xvEjP+ZFErugv/AUAINo26vNKHNW85dBz7QNnrHUPLa+H6NC5Y+dh+xMPddXD9NCHbx3vnUyvzHeOXY00b37ueVUb2ixxlu966vH7Wyzwpoc+PXny0phHAUPLzL33/Xc+uBEFoKYNszSK2iilbFq7J1gMspfvejqZ6YmLox5R0+bnnu/4+IcnBhGxdaOuJZUjNW06ZDbZlZNvnB2OpVX4seO9kUT96UEzseaJF5Z/9tPTw6o1Nx/aK986+tkMG2ZMuWCfRoZhGIZhagwigvDG/fuWDL/90yNHXn7l6GWva9e2ZQThjft2hS8fffnIL6+Fd+3ZUEdSSqpL2bg+JAEArTUHntkGn7728o+OvPLmYNtjz+xZCpm82tS4zdLOhotHXzny8q8+87r3PrT03sVfnhgAGDjx8omBlGEoRICWle1Dbx858sp7AysfP7QNPvmlyqL9c08/2OoPzhBBeOOBx9pU+V/+1Wde164Huu5deu3EAMCNE0dODgBaax4/lCxh++ee3tlKEN7wxOc6R469euTIT07F1ne3gDmihQhorTbPK3EUAMDKlW2/ef3vXv7Z+2Ptuw7uabzw8797+dXTt9t3P7BUSghv3L+vzazMB7pACDQqAQAAux75/MqRY6+8fOTIzy/Ajj0bm8wWSc+97bFndneQDM3eKGoj1m8KtOkDy0Gs2JWS6aYm3wUREBHEarOWVI5mk71y9LJ3/96HOgnrN+kKT1wwy9NbXN7oHVu5ZpnKonnlOq+vf4ZX92LKCNtmDMMwDMPUINHLrx95/cK4BAA53jswCZYF4ZVrloz29E0ATFx47cibPVFAxPpVa5aMXTU3EpFYs64rcvGjvilClOMXzl7y1m9YlrDE9Hs/6P/v9F0cmUGU4339kVDIQcQc6x+P9/dHACSsWdc12fPRtWlClOPnz14Sa9a3m+U/+qPU8gsgSiYr1qzrmuz5+NpU8vANHQ3rujuGfnNuZAZAjl/4qDcWyBpx9bquyaspRyUyvdN3cSQKNHN3LApjPZfvSqDo+FgULBsxvTBC+D6K5pCRJ2P1y7vv72xz3L7jL7926Z6ZNxGINeuDtXr/8vpVeTUKAND0Z4E2FRZQ3DMz/eXFe5RwRKRELQVy7F6mz1c3mRNCiH6WXuHpy1jTYN/YyjXLAQCaV6zz+q5Hs7Yzw5QA9mlkGIZhGKYmEc0rNm1a3dbQvHRJSzgMNwAcx4GZaDTxwp2YsOQ4DkSnzY2I0BhuhImeCQD1dh6LutBk+Qkn/QP9/6ciU+pAPbdK/UR62hUkp2BNTkwhATWFG6Gx69nDW5MlHggHyr958xpd/gFdPiAAaAw3QmPXoa8Zh9+os6Yt8FyZ+Ht6IgqGtQdE1FyvjtqSmikBTEWm9AlFo6kWBxFZLStTC2MOKPlnfevMr9596LEHHz+40/Kmx3o+OP7RsGuOKTXUNcBEJKVWG4XjOBCdvVF0nQTaFEbOHH3v4X07EpleOX3s45txnWVjuBEiwXZETDaZcY5gt67YtClY4Skgkne959ae7hVnhidWrPeuvTUNBBlmxzFMiWDbjGEYhmGYGgMRqWPXC19YOnzuQl/v6EcToY0HD7YAxF0XwuE6AjUMo/Z0XRfC9eZGAJyMTkJzSzMMRggAIBR2wFMmj3AQgJCIHMvMkwKfaohN5xJYdwsAXNeFsbOvJsaEfL+45s3qBKBj1+8Ey0/+cBwCUKbDqWHLNrBCAkgCAjh1DgS88txYxkyVqRYwMDBxLgjYuSetMBmrXU5dP/vmjQ9B1HfuOPDk3gcHfnrmlhEtY2omrValjLsu1M/eKIhInbsDbdoMgEiT/WffvO5num/n4E/P3PILNDUzCS0Z2zGlsRAQlgYTz3CORAAw0De0b/2K5rF1Xt/bM2oVuUzBSximFLBPI8MwDMMwtUdjR1socv1iT//wuGzetmdrIwhHTA/032nvXt8CGFp94MtfenQ5EFF0oP9O+wZzIwDJ/t6hli071zVaCNaS7Y9stvp7b8LERATaV64MA2D9mh33NwIkAyuq9/aEoyNAzI0BCVLBHfX6xTooIABE+3uG2rfvXtcoACHcufPgV5/qDqeWvz+l/CGLKObGAAQB4Mz1tMM3hKev9Yx27dy3OgyADRu2ra8PVks0/ajusDF8ZLrw6TErzFSYtFdExPCGz3/92e1tgkBGJ8YnY67rmskRedf60ms170aBxvZgm1ohqy6Yacw1ssyQY98tIzajbjKV+GznqBi42t+5be86qRwapUwae4GYnAxTdHjcjGEYhmGYGoOIJq9c6Fm3/+CLW8CbHv70g3NDT2xZ0obXLp94f+nTBw/vUNH5bqIQQNHLJ08vfcrYCEAgb7z3RtO+fYde3GOBF+l99+j7Q1KIoXPvjzz96AuHH/MiPRf6IyvDydDqSQc5AgIYuz4w/cRjh79wxh+jSgkijwAAbu/Jo6H9+1UW0dErJ471RKE5sevklfNX1h04+OLWZPlbWwFu9w9Mf+6xrz915tU3e3pP/Mo5cCB5+PHeGNHV42+0PPHkC4f3eZGeC9cjXWFQKwf4cf9jfVkz1QULfM9WmFF/PQE/fsnUlffeaXvi81/eGrLAmxw+d+zj8dR2Qbrx3huNZq2eHibEfBtlqud8z/oDKW3a2hr96NQ7bY8nM33n4zumcSSvv/dGQ0o7DnrYok3oZJP5iec8xwTD1wf2rm85fzyK/jIGLVsOHWo/f+TEPJdUY5jZwHXr1le6DAzDMAzDMPlieA8mVqlCRCmlGr/S0QXNhcSEEOaaXdqSAT/AIBEhioBfojFAklxlS2WRNscMdJGMNdASvo4qQSkTBwbWE9PlV78iJvc0kgUp9Sw4fxU2ID96fsCjMkOm/lJsOkfQeeUojD5xo8yJLelLpenczVrV9aYXjsvWKCpl34Uw2aZm/Zsb0xep89sRAdTadMkm86+WXOdophne9MUD3vE3r0b9OhS62Lq6GKYUsE8jwzAMwzA1iXr1R38BZn+ZZkislpzcIfG6r00JKZOeafpwc4kwnb5eMzp1O+g4gcrC0du1DaOP1EtF63zN1ZDN8uscEVFKUn+Zh5un4Oee/DTOPWOmyUQCnxkLo9LRBdYZZTROzJo3a9X/KaXwGRtFp5ylTlIy1bVkVmZqK8j0JtO2YrZzVL6LRATQvKkb+gdnUiucYcoB+zQyDMMwDFNL+C/lyQ3KrNLzgvRLvFrOWL2FBw43xprQNDz8wSU9DhMcU9Kv+P4AGqUmnviSOi6XDBkCAP5RethHl5/00J9pq6jDdWp6oy5hOumZZhvp0RaOWRg9cuUfiKpI5uS6oMFqZG3UKqpGSVmcOlOjqI1mucw6CSQOqSafWSF6hFANdJlNpkYIc5xjIsGmLc8+/4B3/vWj0xz/g6kA7NPIMAzDMAzDLHa0VanNNmMLw5QJHjcrDEQMhZz5pOC68dSeIYZhGIYpOaxfDJMPKQOyaXPqGKbUsG1WbhzHjsc9z/MqXZBZED7aZ0D6VLpoc4cfstmozppBRNu21bR+KSkej1dhIRlm8cD6VUGq8yldDZSuZuYzaMb6xcwZ9mksGD9WT8FYlqWDR1WzvAkhbNvO9iwigni8JrtOLcuSUvLDMR3btuPxeKVLEcSyLNu2Ahur+cZhmOqH9Yv1a4HB+sUsPMoxbiaEsCzLn4sJACCl9DyvRp8yc36sSykdx1Hypm7aKrxLbdu2LAGZNExrnuPYnier8GmYA8uyLMuqwgqvOLZtV4MnvbrwVPd2PB5HRHWPaDFTUmfbiRcU27ZVp3jNXYpMbcH6pQ9k/aoUrF/ZYP1iFiSlHTfL3YNVK4O8c+5oVAS0UIsHVF8nii5bjkkFujeohp4pqsw8UyId9bIVi7mVvQ1DoZD5lFBBjYXAwA2i2lHF7ArsH4vFylheZlHA+gWsX1UA61c2WL+YhUoJx83Mh3hGhMBQyKn+J47jzKuWiMB1k8+OeDwOkKiZqup9FEKoUuV+0nmeJ6UMhRzLElKKKm87MMS4+otaZpSw6dV4KoV6/ZWSXNfVpVLaFbg1PM+zbUu775v7V6dbC1O7sH4pWL8qC+tXNli/mAVMqdaenlXYNI5TFUPS+aCXs8zznwIRHMcxzzEej3te4jlr25ZlBZ2SK4Jt2wDgurP3BBNRPO7pQ6oZs5e00mWpLrR7UsUlwe/qdtWf+ktuAvvn+bRhmHxg/WL9qgZYv7LB+sUsbErybLIsK+Ol5i/rHtweCjkzM9U+pDuH/lFEdBwHMSFvgd5HosRj17Yr5keuplLoGd7KWzqfAz3PsywLEerqQgAgJan+yBKWtXDMybgVf4JXFVrYoLq7YwNTLKrkLZBZ2LB+KVi/KgvrVzZYv5gFT0mM9YzRaWZmYoqZmZixNLs+pNp7sOYAEcViMa3ooVBK76Pnear3rlI4juM4tn7GQYHeKebOQqDj2I4zr5VziosQQl+H6dfbYsYUtmrojlVl0BeP+qLuGrNXXr+pqJ8C+1fDiTALA9YvBetXBWH9ygbrF7MYKH4sECFEwME9o/93utNI1XY9qq61+cwrMKeKmrWh66r85659tXUwKyEKdr7Xh+hJ81UyqzX9ItRU//yQkmIKG1TNTReYSw0AMzOxHDGI1S2pqZKrjlkAsH6lw/pVZli/ssH6xSwSrLa2JcVNMRDSNB7P7CogpVROBRoiqs6YV3ombo7iqYioCkhdVB4MDwrwVylR2xFRCXyZfUJUn5x6IuiizqHyzWP1OVa8HVnYshEQNimpSmrD8zxEVC9bUkrlgk9EUkpEgZiY8K2bT+8PAJ4n83TxZ5hZYf0C1i/Wr6qE9YtZPBTfEyMwMTrHU1tFrcl2YA2hJUqR8ckei8X0k6Xi8xPUOHvRXdjj8bjj2KZ4VwQppa5e82me7TVrkRAQNqiaOQzmEAQiWJawrBD4Qa4DupU+XqH2r6GI2Ew1w/rF+sX6VYWwfjGLilLYZsnvubufAhowZ23TB1Znt6XGdV39fEHECpbWj+Ja5Ae97x9SRe8oprBVSaznipAubBUPPaxI9wbRaJHLB8sSQoQq6xmSezksDctwNcP6lQ3Wr/LD+qVg/SoDrF9VRfFtM6KkvBWkVoXeaZZlBbxKoOrXA3VdN+BqXOWYpa0S3+780RP0WdjSXziq4fEaWBlGkUPtTAI++tWwSkw+wgYAtbKw0uKE9SsHrF/lhPVLwfpVHli/qopS2GZk9iDm6GBTru3mgXlmkXGSpZ8mhkJO4G5hAkhJQuAcJk/nRjVo9QSVUs4DLGzpwpZ/sOmSElgZBrKoXTrpSqbeGi1LVFCy1WMv9yug8mmpXf+3BQ/rV/XD+rV4YP0qG6xfVUVJbDOAZMvZtp3xMg34uEPeLgr5rAoqBIZCpR0gztF9aNsp0psxzFdl8TxPCNu27eJWkernqxIhUULLwpbRRacahC0j6WqXkWpQsvkghFjMl2U1w/rF+lXENOcM6xewflUrrF9loPi2med5pvYIgWrZSnMftailuSXPzqpsq4KmgwillrfaRUqpXHdCoZAZg1gIMbchdTMGcZU8N23bZmHLNneiGhxCFiq5V0lSPY5CYF1dKJ8pE9Xs4bYgYf2qfli/FgOsXxWB9atKKMm4mXI50FtUQ3peIoavEGJu3sOImO4Koh+mOiapsT9U1n+3mtFxtwLheoms/PUg4JxTPct0IKKUkoUt40/V47SzIMk/lgDi7AEkHMepkntqkcD6VROwfi1sWL8qBetXlVB82wwAXNdNnxCZo79Qy15u9NRYI6Pgch+BfGt31LgMuK4rhLAsyw97RUKgbVtqwDp39yEi2ratb2MpadZDysxifqfJIWxQfTWj3KvmM1NfO2gtvB46duwvP6xfNQHr10KF9WvBwPo1Z0pim0FC3nKNjWpUZKp89gzcrhnXYYzFYmnyVkBHWv54XjLrQJdnwC+imod0pZRmUZWvjhAohJ3tWROYqFCdq2FWc52XmtzCViWhhxWeJ3O88qZr3qwqWIWXIlOLsH4Zf1bL4yId1q+FB+sXw0DpbDMimpkJykw6+S+VEAiKlWNJeLWCpHlgKbTNLDYimkLuebXqJk5EsVjMsqxAbWfas4ZPcwGTW9igyjod4/G4EHlFHM4Houo6u4x4XvJtUgiR5+wjpsywfhU9xzLA+lXrsH4VJ62SwfpVNkplmylisViOeFD59zhC2sqeOZ6qAc3jcJ+Fklu0am6VmMXDrMJWPTPdNbkfEbkJ9J/WhF97oKefta2aYf2qRVi/ahTWryIUqMSwfpWNmqnZgiTKvOhZ2pjFwKzCBlUTHjoHytUqd6govUO16TTDZIP1i2FywPrFMCalHTcrIgEn49xSZ/5YNc7JNUO2pVF1/9Aij+1bheQjbAAgxOyrRgY6xsqM8hJRkfGy7aN+qgkPEIZRsH6VDdavmoP1i2H3rPRQAAAMdElEQVQCZLbNlJ99wJnetm3lxl2RsdeAtuXwwg/4mpdh5igRxWKu+WepcywpqmIzyhuwsFUfeQobJKIR5NozxzSYspGnl0hNeIAozDh+5sOBiOLxxK2UvpYxM2dYvwqC9YupIKxfVQ7rV5lR+pXZNiMiVdeWFbzIKvXcDtxyQqAQIuN9GAhVXJ57tdb1LEA2eWNhqzbyF7ZZkZICa+wyRcHzvIzPByLSdxNrWxFh/SoU1i+mIrB+VT+sX2VG6Vdm28x13WymfwXN/UDEUsexA49aIYRt24FB7xI9i2eNBKWpeEfO3EiXNxa2amMhCVuhM6rnPAObWfCwfs0K6xdTcVi/GCYdpV+ZbTPLyuwPACVbbiUf4vF4oB/Uti3bttQ68YgZXJH1kGvRMcMc5yYWc2u0V9KUNxa2amMhCRvDFBHWr1lh/WIqC+sXw2RE6Vct2WYA4LrxdFHJdodLSfw4nie6Arkmq4qFJGx5rhI76/5VixBCv92m+bYlhi84VHoRYf1iFKxf1QnrVw3B+lVmctlmOeq5sk0gpYzHvWzTfFP35K6U4sCqVm2oZ6Xn5erMRsR8xI9vkzJgPq9cN26u3Zn/8AWTP6xfjIb1q9pg/aotWL/KjBKp2qtZNTEx3S8/dR/J8UmZhUo+YYItyxJilldAFjaGKTOsX8wih/WLYWYlWyyQDK4X+qdSlicvpJQqkkm2HcogbGbQ4dzUqLM+U9PkcOtS1Iqw8ZxpplBYv2aF9YupZli/mEWL0q/MAialnJmJWZZlWZZSECLwPJ5Nm6QoiiWlrIZ3BWaBIYTI7btVK8K28DDfyNlHv0Swfs0K6xdTtbB+VS2sX2VA6ZcNqSt12raNiOq6zyZmjuMQkdq5Uqt5LpjLokYjFDPVjJ2lz0VRK8JWc3Om80GF5qt0KRYUrF8VhPWLKTqsX1UL61fRyaZfNmRaqbOuLqSCRJlPXiGEZVn+BE0UIqS7JMtPDmkrUXnyXxCGYSpIxmDcmloRNobJE9avfGD9YmoC1i9mUZFNv2wAcF3XdP9QCIFC2OBb/+les4hApAJPldurIbfMlMg/3rIEL3zOVD85Oh1Z2JiFB+tXPrB+MTUB6xezqMimX4nbQLl/FLToRAXvk9zzRNnLglnM5FguiYWNWZCwfjHMwoD1i1lsZNSvlC6KgpzgK+UxP+vCF0XXtgXpN8wsSLJ1OrKwlQF+UFQW1q+M8GXJ1AqsXxWEHxSVJSBJIvW3ghIqSnkKxnGcHL8SccxfZvGS0V2KhY1ZDLB+MUxNw/rFLFoCkpTopVDzpAtNy3EcKWU5AxM7jjNbcFV2CGEWKRlDD7OwMQse1i+GqXVYv5jFSUb9SsbQn1OKKIRl21Ys5pa6tw8RZxU2AOAVbJhFS7pDCAsbs+Bh/WKYBQDrF7MIyaZftvJx1MKUv8iVwfMCfQIxTLIhJbFDCLM4SQ89zMLGLHhYvxhmAcD6xSxCcuiXTUR65U3LKmBduWwre84N4TOfaQDlj4bMMFVCoNORhY1ZDLB+McwCgPWLWYTk0K+U+8HzvIK0bf4lS10PdF54nuROR2bRYt5ELGzMIoT1i2FqFNYvZpET0K+gg6/nyXxWqPS8IkxZ1suDzh8i7nSsJNp7R3+HtJCg6i/12LVtW11mgbcR9XZCRPoLT47PB7PTkYWNWbSwfjFzgPWrsrB+MQyk6ldQWtJXfcm4DkylFofJBt/MFaSuLpT/zkKgucRe4Dryr6vg1cUrb+RG388sbMycUTOj5umYlw2iIrsRZoT1iykU1q+Kw/rFzJ8Fpl8ptlnGgCGhUIb1WITAUCikHSUrSxmibDH5oBbnMfG3J76oYGVCIBG4rmtu119SKf9J1B56TRgWNmbOCCEcpzijQBlBBNu2bNty3XiJBhNYv5j5wPpVEVi/mPmz8PQreTLa3PQ86XlexoC/6pEkhLBtCxEsy6pszN/AI5KpIPl0DRKR8qn1PM9stXQV1BTUqbk4UQ4hLGzMnEHEkgqbiePYpRhGYP1i5gPrV6Vg/WLmyYLUr5TzMYftYrGYGh9Uw/dSkl6mUz2Y0hejKDOeJ9lHv9pQ10zGnzI+eR0nQ682AJR5TdjaRfXOsrAx86HMD3Pbtkvx6Gb9YuYJ61eZYf1i5s+C1C9zCqYM+HjkcK9M37mcSEnxeJy7G6sQz/MKGvDNdolz4+aJbdv8ksfMk6JEGiwku9nDdRQK6xczf1i/ygzrFzN/FqR+VbjvsCCUWSklxxquXlRQ6fTtRJTx+WtZVkav/EI1ctGSrWKrHNu2A35BxUJNCK7FOlk8LM55OKxf1Q/rV5lh/QrA+lX9lEe/hA72WiWfUpKUFI97niddNx6Pe7GYG4u50ehMLBZT3Y3VUE7+zPipHrWe5wU+9RtJ4FNKmXF/buV8PhFRuYJUvCQFfVqWZVlC+SEUPX01Wd+27Wo4U/5cbJ+sXzX9SaxfZfxk/Ur/ZP3iT/VptbW1QSnJfzFQ5XOsHFGklOppqD5VcZnqRHU0xuMeACCiECItXBUioupHVDNA1PQP8Psd09GNrq4f9t3PSC3eF3ppIEQQosjBGHSkI/OSY2Yl/6d0saiVO5r1a8HD+lUpavG+YP2qQhakfpXWpzEUyjdIEccRXjAU9EDhp8+iQvU46j8RoYihzAMhaC1LEFU4EB9T07B+LUJYv5hssH4xZaNUthkiZlxYJiMsbAsGIipoomS2JWBY8xYelmWl928VS94yrm3FndbM3GD9WpywfjHZYP1iyknx440ossWWzUjG2bdMLVKs5TZ52c4FhlpUKuNPiIU9LtLJuJiVwrazBsVmmGywfi1OWL+YjLB+MWWmJONmjuMAEAASkfK9RkTP81TfolpkTW8nIssSnofc9VijqHZU36WU2eJcZfueUcbMfke+MGodIYTj2ObTIPCpZj/PLTiVFrZs6du2FY8v/J5sNVVGCJGjns3PQG3neVSxPitVS/nA+rWoYP1icsP6VQZYvwJYra2tiEAExfvEQAeDlBSLxYjU9GippkrrZbB1w3ieV+yS8Gc5PvXIO1HWmML+BU3qDlRXAgBm6xNSE2ERkxO1q+FM+XMOnwAYWOM+W4sDIJEs8Nqz81nbRAjheZKIKl4bJfp0HMe2LSEQERDz+jTvqfKP/FTxHc36tbg+Wb/4M8cn61cZPlm/0j+t1tYix2kMXG3ZVnwPdFApbStuSRYeiOg4jm3btm0hiioJAKa0TcW50gFAA+gYxKprREWazr2/mThfGzUKFjJvRwgEKCA4lQ6ZlQ+WZUkpq+F+KTqhUGgOi2+a99SCjHM1N1i/SgfrF1NbsH6VAdavjKT0BxRltC7Q7ZRtnJeIPE+al6bqjppn7guYwFRUITAUcuJxr6qe+9n6HSHRMZlydSFitg4PftdZGBTqiJ+/exgi5i9sujDFiqlVPViWleWGW3SwflUzrF9MzcH6VWpYvzQB/UraZsouL0oG5p85LlMpZWpAUm6iJKpPhQjU6pba00aLmZI621a9KWTbtnKz8TxZwUXlCxKkdKdhZiGRMfZUbuLx4AtQNogoHvcK6jDDooY8rhI4EIWC9auqYP1iah3WrzLA+qVI1y+hf7AsqygeBojmQP8sO+s91YGMwhjkJcsSyg9E3cxaPDzPU24YlmWp/VXNq/3LXODcLY0+eW7PP2WmagmFQgBZ17zP+KnW7c0/C7XMb/7pK3/98t8dJcV83hb0aTK3FObzWVxYv6oK1q88U2aqFtav8sD6BVn0ywYAIYRliXg8g1f9HJCSdHWrizs3swphYL2/UkAEGScVVATbtgBISlItYs5/CNz5nudZlhAC0/e3rPKtWui/miRUSk2PzqZZROoRk9WNW+2g0lQdCSxvNYcf6a6Ah93cvJvi8biOMlyQvFXP/T5PiiUwtStvrF+sX/OB9YsJwPpVNli/sumXrddtKJavPKVGlRVCSJn5kg2MZkopM2phqYUNABBzlbPMqBtVN1U87oZCIf/HrNdEYH/LEp5XVneLfGIZgd+7nGPqpwrCA4CQ0vQsbzWDbWddrSUbUtKcL9d4PG7bTkGTiRHBtu1ivc3XLJW9p4qTuxAW6xfr1/xh/WIUrF81wgLXL9uPI1S0CDBSSiGSomXbViwm0w3N9CmAlZ1IjYhV1b2VsTBCpPQmmi8H6ftXz+nokgRaXG3P5zlYPefC5MZxCpMZyB4KL39c1y00XyHQthdO7+McqOw9VZTcdXgJ1i/Wr9LB+rV4YP2qFRa8fv3/k+mCmHO59u0AAAAASUVORK5CYII="/>
          <p:cNvSpPr>
            <a:spLocks noChangeAspect="1" noChangeArrowheads="1"/>
          </p:cNvSpPr>
          <p:nvPr/>
        </p:nvSpPr>
        <p:spPr bwMode="auto">
          <a:xfrm>
            <a:off x="0" y="0"/>
            <a:ext cx="5657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2" descr="data:image/png;base64,iVBORw0KGgoAAAANSUhEUgAABIkAAAIjCAIAAAAIh9y9AAAABmJLR0QA/wD/AP+gvaeTAAAACXBIWXMAAA7EAAAOxAGVKw4bAAAgAElEQVR4nOzde3wU1d0/8O+Z2Z0gJAiJwkYrCZcgTRSD1BAqtwJSwArSBwTqvbZFrAh9UDG11lvbYJFHlCrye1RaqQJC5WIBq0K5KSFWSJXkQRIwiWLCJSmaBMjuzpzfH7M7mZ2d3Ww2e9/P+5XXQmZnzpwzO5nvnplzYefOnSNGRMQ4EWPEORERI84ZY5xzYoxx4owTJyLmfk/7lxEjIk6cERFnnBFx7lpKREScM0acGOOcM1LXY4yIEydi6ou6nrpjxkndNTFXukxdR/ufuiUjLXfqNqTuwZUhTqSljaKhaCgaioaioWgoGoqGoqFoKBqKFuNFY+fPnycAAAAAAACIKsvbb7/tqliqtTvXv+4aKXEiUmt4pK2ne8P1nvoWc1dYtY1IqxWqK5FaxWXMXSd1pcHbEtG2V9dy1WxdVVxXRrT9MFIrzcQYa6ulavnjKBqKhqKhaCgaioaioWgoGoqGoqFocVE0VldXRwAAAAAAABBVlv9X9v+inQcIVJ+efYZeMfTqy66OdkYAAAAAACDEmENxRDsPEKgT/znxz8p/3jXsrmhnBAAAAAAAQsxyXsZYIHGjV49etf+pjXYuAAAAAAAg9CwOxc7bXw2ij0U7AwAAAAAAED4WmSuGRbXHa/9d+u+G0w3nz52/qOtFGZdmDL5ucFb/rKjkD/RErw/rwCY2+uvi3fc9MiwqGQqZ+rWzMmfTmrq1s2xmb5csZsOLivfzRwo7nnTJYja8zGfKAAAAAAAhUVpaWlZWJsuyYbkoivn5+QUFBe2mYFHI4+v+F0e/KP1n6dixY3v37i1Jkt1uP3ny5M4PdjplZ9+BfYPO6MGttmnNL3888+ZeQScRpcRjiuJVN2tPyZKXhn+aV7d6tM33kpA5svaJtUcGzXpi1qD2FrYH9SkAAAAAiDMHDx7knBPR3LlztYUrVqyQZfnQoUP+62abNm2qq6uzGL7uHyo5NHbs2NTU1BUrVqhL7rjjjh/84Af7SvZl5bT76OyTFa/d9EftN9s7X0weSkREp75sJiKFc8W0bnH6w7kFn+e9/dP7h3ilVnFl2fLr26lzcfKXuKlD2y77cT0REaW+VHrLzZcGvGH7Kv/Ud+8fiFzFP7Ttsh+TdhxUp955K/+BVN1CbRNdfk5/OLfg881E9CPdEeCsg3WzM9WftrskZI6UHaFLxo8f1P5Cb7ZZa/ks7bf66rIw5A8AAAAAIHzUipkppb2aijqxmYWTRxKNpxu7dOny+uuvz547u1taNyJ65Y+v/OQnP2k83WhY0+D0h3OHfb7loZEnjue4F1X+qe82fnzyUKJLf3TLiR+pGSYi+mTFa1No5Im57jU5cSLOyVAa9Vfuf7/knuvNa3N/8ief+Nu2y/+r+aUDt0y9pCMbBoBT6ksHbpl6aVuWDEXwWHj6w7nDPs/7209PuOqllX964MOTL1zf65LrXzp+/RPvvDXkfd3mSmhzGlJn9n1whC4ZP+iSdhcCAAAAACQw7SlXRwmyInv8OGWn00lEKV1T1CVE5HQ6ZadsXFP/c3T5sM/5c1Nqf9Fft7D/3MqJ+WbrK5yIc90S4kRcMV2N/O5XkWVFVoiIlHZXC8lW7f9wrk/WdC+6hR+v/3zLjVf+12DdQXtueIZ+Tf0R4D7bNJYseYl1UX82laiLDmxiXd6avZ5ofXlml5fY7bvrvZe4Vlu9tv7M2tu9UjCkrK5PdGbfn5544k/7znhk4MyRsjM0aPyIS/wuLFnM3GatLVk7i7FZa+uJiOq1/5csZixz9jqidbMzmfa+9/aLtUzW69LRLVmsL4Vrmde23nTreaSp27VnAiWLGWOLS3TbLS7xTMff7gAAAAAAXASFK/ofImKMEREnblhiWFP3c/KdQ4snD/zt5J6+VlAObu+Ts37zSa6c/OiXOX+++VmiZ/f1yflzn/kfnVS4onAi9+50P5wTca4u/+TltpU9EnRtzrnSsHn+n/vkqD/bP/GdW+2HyJX4yXfW98nZ/snJj37p2vzPLx70WPOTl7WU23bq64e7kzXsRVeutoWcE209+6WvpDjXjoCicEUm07pZ0eiXdo26j1+4j18YW0xfD1crUcNu5hduWTODaEZe3YX7+OrRNu8lrgSaZme/VX2/msIta2Z8PdxdPStZ8tLwxy7bf+E+fuE+voR2HfB1Hh354IMzNCh/kL+FJYvZ8KKZa+o455zzBdXDZ68zSanwEc7r1swkUtfUdTkrGs52jVE33l9MRcM9q21+rZudmVm9QN22bs3MouHm9aX6tbNY5uz8/eqKfBntKnHnnA0vc+ec7y8uGm6oNBYNX0DLXKlT0XDGmHt/dWtmdiirAAAAABCfJEkK4i09QSZZ/XFw+yu7/vhFdsniA7/6Irvkib/NVX+0Ja/s+qOD27X1234aP3q/ha68NN3kLfeP60kRyenDl1XcueFXRL+6/ljFnceeHa5upRApitlW3Oz/+gRd/2+ZN2KnsujOYxV3Hqu46flJJ6ct2F/vJz8mKZyc9nt6tOLOYxV3bvgVPTPz3X+51qx68cq/TKsYWFKhJj5WKanyl6xaFs+9mO5a/f/g7/UmOjntSm13vo+ATLKPNqwzX7/FPU7joLteT6P1tbs6WBXQpXDJrCV5M+nrXQfI1Tnt6UGuwRFto2cNIyK6ZMT9Tzxxv8cTsgC6mtWvXVZExfu1ulbhI/uLO5jJNXXucRoL71ozk9ZtCryYum1ts5atmUlFu7wqZ/VrF8xep1uRbLNmFZrkXM36utl/1qUwc80y9W3brAXFRETF+13J2Mbc3LGsAgAAAEBc+t73vicIgvdyQRC+973vBZKCReuX1uq88OXpLxbd9mArb/FeL4V1e+avz7Y6LqRYLjK+1/DldrpxbA8tpbJXVs9Y5nrvwTdun3MNqY97FO5ahavPybQecZwT0ZLZf1nivd+JXFEURV2Fu/5P5Jmgou7ox5Mz1Ld7TF6U896YoxtuGzbnGt8l16WgcCLq9tyiYWoC10zNufG5ypJDyjXX0OntZUuo9/olrreIekye2MNvXz7OdSVV98I9N1C4buHVEyp3lSwYUzk99y9EvdcfnpBvWNOj1ILpjvOz2upJtqw0oibf2TOVdvMoXU3L1jufystqztCwS7IHEz22c/GoQX7H6A+kq1n9rk3raObN2bo1srNndiiX+dltozbasvOJAh8wZObNY3QjPqobV9dToccwkNXV62jmmjHGoSFNck6FY4o9U9DlLTt7JlH+GG20/w5mFQAAAADi0zXXXHPNNdeQZ38z/ZiN7Wpr0+iUHYqinHJU19mPev+cclQriuKUHSZN73pcNtGjReLgn972+ae3fb4zZ7LaJlHh7tqIex1XlUP7IU608K+3ff6px8+6+UREbZto/zckyImo22WZugTTLxlEVPFVg7/Ghx5ZIqLUy9I98sM5V5SGkh0tNL/f4ABaSOraNHqWVJ/ttt3pFqYP+59Pb/v8r72JTs64avX8rQ0+11Q6PIZ+0NbVnCGiwoduWTODika/xLq8NOutM+arBtbVjMizdhVt66qrPRfUV5f5zqHZcq8UAAAAAACIqINVMiLKzMwkIovMXZOjOblTkRWHw2FXWr3XtgoORVac3Kmt36ZnZg5t23l00YRhHmPRu0bF4LJMJHPS/k+kKETEZZmbrKmjPi+TZS57/l/dhHwkTkREXCHiim4X3nRbyQoRcUWXuDs/XOFE/tMx4oo+MzInavnyJL9aV0cx7k6VN77iEJ1+d9PoRduutN3688HuNfWljmDdbKbrWdwls1bfN2v1mbW3vzX7jreIbll7i3HMRbVXmbE9o9nCmDIzO9tkqffTNN/LzVMAAAAAAOiom2++mYgEhcttP2rdzIzD4VBkxWPltp+rfjRg4j+qNv7bsNz19ElWuOx+fOR6Sx2A0XRN/Q8n4q6tbJnd6B/ffql/S0uQE1HLVyd0G/77+HPU7QfX9jTNrXcK6tMts/z0tOUQfX7mpJ90jD/E9SW1dZ9oyJvCvzzRQvf3u8ps8/QJVy/QHQpFdwTUxMNTN2vatEf3TOzAkSJDK0e6ZNbqW9bMoHXvlHt1mwpwVjNbdj55dvKq37XJbCyQjrNl53s+xPJO2bO/V8muIkMrRyLfHcPU5Z7PyEp2FcXWU0AAAAAAiGdqM0hB5orrhxRFUex2e6sZu92uKIpMStv6up+e1z30u27L7nrzwe2NbQu/+vZdIu5OnNSWfjJX1BEtPj9zSltTrQt5JcvVmonMFZmn9+5GdOrjMvWtY6/cdUqXIBHRsrs+KJN17/7yqh/25IrMlbIPrh6qvaX/0WVJ7RVmlp+rbxzww/eqfvDaMUVL/LVjiszLXnvTR7LuNo3uI3PrL2nZXZu3nXItObV9821/6vbMjX3VX8te8zhop7Z/tox6Dc1ty4l2BBSZu2uRgbskezDR+v9U+1tCRLTuju3ukQSPLB79NT193SwbEZ1Zu2S3u6pypno9zbwpz+Y5hr7aqyzfrKuZYWHhXWtmUtFw9/iI9WsXmA7TSEQmtS3/CscUExUtc5XANOV1sxe4C1iyeHgRFS9Qh+7Qj79vm7WgmNbNztSGcKxfu7bEvVw/1qKawn5tzBAAAAAAgOCpFbMVK1ZYlLb2crIiKw67w+6we2/gUNqem5kl2HP8TQfHf7Gq8N1rftO2cN4rs+7M4+pgg+R6mkRElHf7sHmFB8a9X0Xj+7/3u+suUdTxM1zvamR1GjR1j3lj33v6nQn3rHmeiKjXn1/pRT9rcSXIiahb8StpqwvWvKdued+wg7f3lRVORGe+bqHxtt6GbB/eee3PThHRoklblK03DdWem7kPRVt+en6vuCRjYOGBa15Ux4/v9eeSsbLCe9u6eWyio+hKSkR5t896z/bOhElrFrkW9PpzydjBpB2KWbNfX3tNgXvj8f3fK7nuEneyHkeAiGQyPfh+FD40tvixncO7vEQz8upWj7aZLSFKW1N9XXX2S0zd5umx/CH1idcls0b9h3V5SV0883XvBo1qr7JZZl3NDAuJbLPW1hFlDmdFRERUvL9uDWXO9pHtR/YXFw0fzopo5po63TD6vkr5SN2asszZmetm+0h55pq6BdWZzFXA4v3cvF5V+Aivy56lZXHmmrq1+uWZbLaWHG83UwAAAAAAgZg7d+6KFSvmzp3LPjnzibronKNp2drHfj79rmZHo/cGqdb0/93w5wWznu5qTYtsVjvps9Xr3rRNKL6hZ6R2+MWq7x++7J2bfpgRgrTOvP/OD/dm/uOp77mqOanW1LUfrf3txN+GIG23A5vY6KY11bcHU9c4svaJtUcGzXpi1qD2FpqpXzsrc3a+r3oSAAAAAEBc0sZp/M53vnPTTTcFvolFG16Cc35pj94r33rN1wa90m3qPMidzm0EffHxiq6jN/dQOtoYMHjaOI0hSKttQEt32hErRiAC7GrmQ/2uTeuoeAEqZgAAAACQUPr3719TU+N0OgsLA/2uq47raNGGl2BMmPKD2y44zpnWvgQmdLF2ZUwI13AUYdL3jj19yTUyZIRwOvfo1LcepUtf3fODq4JOpeFfv5l2/H0iGktcO+YxdvAHzXriicAWEhGVLGbLsrUGiiWLM2evm7lmGapmAAAAAJBYJkyYENyGbc/NBEHsJl18kTWVk8nDGUZMYKIgiHH23Czysm/flX27+t/OHKueQ5/aNfQpQzqmH028KHyEL1jM3H2+/PT6AgAAAABIRmz/qf0x1lIOzDHGHK2OYyeO3TXsrmjnBQAAAAAAQszy3ifvRTsPEKg+PfsMvWJotHMBAAAAAAChx5xOZ7TzAAAAAAAAkOwsnxz8hIgYJ85c05CR9h8VY8Q5I+bR2YmRayvX+oyIq2vqtmfEOOPqiuSRetsmhn2R5/qMMU5EnOvWY4y5WmEyZtYFS80qY+7coWgoGoqGoqFoKBqKhqKhaCgaioaixXzR2DfffEMAAAAAAAAQVZbmpiZ3NdFVWVTriaq2xURqZZPIs1qpX09dh2ljizAiaqtHaqmQV4W3jcebxi28K8Fe/9Fvz9qyiqKhaCgaioaioWgoGoqGoqFoKBqKFtNFExQi4pw455yIE3GuuP/PSZ1ImXPirnWI1PU5J3VmZDWfrtK5N3cVldwpqku0PbiXa1u6lpF7X0TqzhRXMor6hnZ4tT241qa2J5MK5+TKPUfRUDQUDUVD0VA0FA1FQ9FQNBQNRYuXorGvvvrS/S5pLTWJ3PVMxoiTZ62xrcrIuKsayblXtc+1YluDTo96pqGa6WrDqd/enYK+wuteql/oWc8lfboeq6FoKBqKhqKhaCgaioaioWgoGoqGosVw0SwffVRCAAAAAAAAEFWspaUl2nkAAAAAAABIdkK0MwAAAAAAAAComwEAAAAAAMQA1M0AAAAAAACiD3UzAAAAAACA6EPdDAAAAAAAIPpQNwMAAAAAAIg+1M0AAAAAAACiD3UzAAAAAACA6EPdDAAAAAAAIPpQNwMAAAAAAIg+1M0AAAAAAACizxLtDAAAAAAA+NNib/p75Zr9X35w3nku2nkJpYssXYdfMX5m3i/8rCPL8tmzZ5ubmznnEctYmDDGUlNTMzIyop2R2IW6GQAAAADEtL8ffbPkzI6+V2WJosAY45wnxqssKyVVH9BhPvOqOb7KfvbsWYfD0b9/f1EUI3nMw0GW5a+++qqhoQHVM19YS0tLtPMAAAAAAODTgndvycq9wmKJ+8qJN6dTrqn4ctnEt3ytUFNT069fvwSomKlkWT5+/HhWVla0MxKj8NzMRFPNgZ3rN28uK6uqbXYtktIH9ElP7ZM/buSkghE5mSkh2EtrU5Nd+0VKS/NOs/01QrSjYDmdzjNnznzzzTeKooQsUQBIRIIgXHzxxTabLdoZAYC4dN55ThQEzjlxIkaJ9CoKgv+GmpzzhKmYEZEoignQODN8UDfz0FqzfemTS9+tshvfsDdWVTVSVVXZzg1EBY9vfHac+0lsU82BndsP1WUOmTR2WFZawHtq2P7otOJS7dfpK/Y8kGdYpXzljXM3aL/lLlz38tTMDpXGbEcFRRufnRSqp8hnzpw5f/583759LRacSADgj9PpPHHiRH19PapnABAczjnnnBFLvNcAix8LjTBD8hruUyWu4St1m7q9f3jo0Xdr211PGmBzV25ay1+YO3dDLRHRm2+un77i1QfyQvdUylOqJIUp5eB98803/fr1S0lJEQQM+AkA/lgslu985zvHjx9H3QwAgqNwhYhxSsjXdqgPmhLpFXxB3cyltfyFgCpmRDRxyADX/xr2rdrQtknthlX7bm17oObRlDC0bQljhaIoKSkpkiShbgYA/qktn9H+GQCCxhXOiTOixHsNqPgx8LwLz80iAHUzVeWG4g3eFTMpfUBufn6ujeorymqbyV5fVdtMBXkDtFqWse2j7veGnU+212gxEQiCgIoZALQL1woA6CSFc0akECXea7tioUIVwtewnyvxDHUzIqLWQ5tXedbMpAETFxbNm5Rj7EDW2lDXnKp118rIH5lLpRXuX3NH5mM8UAAAAIDQ41zhnIhR4r0GQlEUxlhivIb5TIlvqJsRUWvZji0eT8D6TH9+hXnPsZQMjzEaM6cueVVauXx9RXNqn6lzFgYzVgcAAAAAtIcrnIhIfeiSeK9+Rf1JF56bRQzqZkRUdehd/a+26UVzAh7SIy1n0oMvTApDpsKstampubG21p4+oE9mAvaEAwAAgMTCOQ+4AiCfP32+1UGck7X7Rd1SRcYY587WuvPnrRf1vNQS9cqJ4TWQ4sfC8y48N4sA1M2IGmo9xsyXRowLuGZWs/mBJze750Cj1KmPvzA1i1rrKsvKynZsLtOv+W7xT8vUgRYH3L3k1yODbvtYvv6nS7drv3mm1bD3Dw+tqjLkxqCxct8bO1atKm3UTXmWXnD340W3DkF7TACIXeUvjNLNKqIKZlKQ8hdGzd0Q0tlEOrBfz0Xx3A85VB9HiHIS9l0byyul505c+PiDIzOjd0Ylo8C/+nft8qsHRg/JsBIRnT9XXnr82Q8cCmM/XzhpZC/H/207/ExJtCsnhtd2y96Byt7Xu5994tlt5Y12KT130r2/mX9jH4kzVr7s+jnrhz26eemkSzpVjQxNOmE/V+IZ6mZE9ZWl+l9HDOkT8KbNNWVVVW2/1jQTNWx/dGZxqfeate4V05u93iSqWP/yy3uN+aowWZHqqnR7NKTV3Kh/s8ZsR1UbllYZFtkbS1fOn3moaPWzk0LXJlNuOLK3pPz0OYVIsF58ef71hdndQpY4nSrZUkKFUwp7+dv/hx8fOd3kUIhI6HppznXfH9xL0m14omRLZY8pYwbRkR3rT1w+Y9wgbVOvBR3cNQCETbx/A+5c/lvrDm1Y3zjxgXGxcgQ6WJyYy39HtZW36dAL98x/9KGs1X+d4XULFMKHc64onDFq73XWbQOGZPD/23p48fHexfMuzRvdb9b7R95UFGKkdvHickDpRO41wOIH8Fr91sJfb8r89fp9kzPLV0yf84f/zszZcFuOuzbU+eHvQ5MO+IG6GbU2e462mJ7eNgBIa+WOVTsqTTbKGXf3uJwQNgWs2PmmaU0sYuylxU9uzg9qdmsz1R/uKpdzxk0d3EOSv60u2fXxrk963Di0R2gSb9+p0q27v+6Sc93EsZd3k+QL9eUfluzeqUyemN+rcMoUdZWmllY5YvkBAOi08pUz528oKJoY7XwEK0z5z3tgz54HQpxmu9KGjBtBGzaU1zahbhZJ7soMtfPau0+6SHSu4eNvnI7WR35dQ4wR58TYy8VbnmtNuejiDJExUhS5pe68g5O1uyResLc6pG6ZkpXJ574635oidZPklmaZczHt8otE417UdVzp2E81t3humyLJrT63NX9tV6BPpRrLS2qJhmXaOKe8uev33ut+N++BvXvnq8+sOvXcLDTphP9kiWOom1FzY73+14Ic3byozVXb33zT+yEYUUHWjJDWzSJKSh/QJ51cUwK0qdhcWjPVuxVkME6dOqukDczrIRGR2D27MK96U/nRU0MLelHLsT07yk62KiR0vWzomOuzuxGR/UTpro+//MahEAkpvfPHjerfjU6VbCn5tht909iafvXUMT3K3v2w5pxiTetXeMNQm0hERBeO79qy+3QrCV2zrp9Y4FpIRETysYov6YqRE/LVZ1tiF9vgMdc6PjzbQtSiPvXqd3zLZ41Ejeu3nB090HcpdI/IPB6X2Y/v2rT7tIOsF/crHDdUv2sAiLzKN267Z2XtiMe3/mFc8/YHZxaXFRStfnZS4wuj5m7Inz6nT8UbWyrs6WPnPV80Ncvrqt1Uvnnp8lX7KhrtqblT5i2co47OW65uO13asqF07O+3/rqgcfvy4uVbKppT+4y4u6hoRp5xCN/OaK0xSbzh0BvFT64qbbSTlF4wZ8nvZ6TvfHDuBiIqLZ42akfRxrsrp2nt6Bq2PzituFRtIBlQzuv2Pvvk0ncrGu26hnkhpObhJ0XDqlauKm1OLZiz5Pczcpq3e+T/2bHN3hkzZH7qoRtNP0Gz1dxPtEyLZnqEO6fp0I59JI0dl++VlPkZRa2V6x99aGVpo5Q75dbc2pUbyuK5QWv0qP3NiFg7r3aHk4i6jnj4KvuGgy8esnbtkqK++4tFU0b3dlT8vaz4Q+7MvuQPt3+vb1cix4Xqb8XsDOuJjz9+5G3XOl8dc/bsf1E3opYva1946WSF51706UyYM+72/h7bnjqh9Lg8RSL6zxfHXnqp8YglgDwHWPz2X62paUS0vmie7dk/3JKX1vbu4RdG3ru+oGjT0skZnLdWvvXrB1eWNkq5U2/Nq1m5vmzGy3sfyFPXyb+1aFil64/32T/ckpPiuRd9OoGsj+dmHYbZZkItY+zjW7du3br11YX5+sVTlmx1eXxsNJtzjHh83fsfbHrttddee+2v29YtLNC/V7W3qiE0e+mVbUv55rOtO0rKjp349oIs9h/zX1MKehGd/WTXwbO9rrvpxzOmFmY0fPzhpxeI6MTHH38pDrrhxzNmTP2+jU6Wl59SE2k9Zx089cdTR+acLin50po3+cc/vIKOf1p+wfVuw7fpo6bOmPp9m1zzSdlZ/d6rv2yw2vp5NDoU+wwdNbhtSa/CKVenU/rVM4Jqm9h6+mza96fOmDr6CqW6pORExxMAgCCVFk8b1ebB7Q1ERDnTi37Sh/atXLV989KlpVLBwoVa++yyCpr6/LY96+YN2Ln0nuWHWg3JVb4xd+7S+pG/37hnz9YlI6uK75n7RltDibLanIUf7Nnz65G0t/ie4tLc32/ds+fVGfblcx/aXBe6EjWZJd60Y+n8lTRn9Z49e1bPSS9d/uiGyoxJz66YTkQFRRv3tNeO0H/OG3YsfXRL860r9uzZ8/zExi2PPhl8cUw/Dlcequxjn9208fdjG0uXr9zXQJ75l3wfUi3zaq3H1ydoWE1lWjTTI9zZ8t44f0N97vSpucaqmY8zqvXQ8rnLSwfMW7dn25JxDaVlZolDALiicB7Aa8Pfj563E1HXi8fe8YPXF2UP737B9W5bOin3T+/bt6uzavtn89e3SN2tRESkrWPtaT39u2eq/vUtdbsic8pQr73o8+PStm0Pdva5Rw6vrXX27Nv/57OlgPIcsmOUVjDj1j5EzWXL7508ad5fD5l9r2s9tPze5aUD5r21d/uz4xoPGE7Iskr7uKWbN/1hXGPp8pf3tv+9sKPrQ3tQNzMqq6lvfyV/UtLS0tLS0tIlSb9USk1zi+rjNptNNwlA5sQZU/RvlpZ3suyaXgUTR1/TSzxbW/bRP955+29bdh1pkIlOHT1xLn3gdX26iCRdXph3adPXRy4QXX79zf81blB3kUi6PKNb2xyMQo/LsyVRkprqzzp6ZA/qJnYfOnHGhMFdXO9m9B/cQyLp8pxeKbLDo1mqQ1a6dXfXuY7sWJLChjoAACAASURBVO+ypeSUj9w2frZe57PGdgqXcnn+0F4SSb2G5tqo4YSvVAEg5AqKNu5p466jpOTdvXC6rX5D8dJS0tfMiPKnjs1JIcocMamA7Fv2eva2bT2weWUtTbl7el4aUVre9LunUO3KzQfcX/8HjMzNJCJqKtux004jxg1JI8ocMa6AKjaX1gSZf31l5sHtDb4STxv3h/fXzZFKX37214+uqiKqb7C3n3abdnJuJ6LalQ89+MJ2mrp6z55OtGU3/zjUt8aNyCRKyx1SYBJa/B1Sd+ZdfH2ChtVcTIoWyo+vrbzvry4qqHpz/syXy/Xv+zyjqvZusVPBpBGZRGlDps4YEOT+gXOuKEoAr+Vv/ft/9n572kFE1M32nfvmDxrXg3NF4e5kuNIrK4PoXPPuXS2nyyr/9bXsese1jqO67OuahjMVpxxE1h5ZxvR16Wi1s7ZtK//1xb+V5i3/am4h6nVZ74DyHEjZAyPlznl1ddHEARJRc9nKB25ZuO1r7n7g6Eqncs9mOxVMGmHjPDV/yowBuuSJqGDcCBvnqd/NLyAqLa/z3oM+P4GsbyZEZ0RiQptGyujTh6it3aLdrouBUrptwAD1KtpYW9XYoejYIWatG8yGwQqxlAF5BbRF12gzdCWUeg0s7DWQiOQL9cdKS/+9tyTt5hyFqPGzt9d/pu2/y7dEXeRvT3z2WeXZlpazTecclOIeM8TaRb0jaXfIKd28uoa53zUhEF1oOUvUg4ho0LgZg8jVJtGX9KuNY4G0Uzj3LY0uokChu9kFAMFKGTJpRp8Ny2upYFKB/iu7ROpNsgxbH6LS2toG0l1o1QbtUqrrflVKqkRE9Y3upt7pUioREdmbm4low9xRbddj05GWAuE1eEaDaeINOx6c+WTZgOkL582blGO/falZy3o//Od86tg587ZXLC8r3VBcuqE4NX/e80tmRLiJvr9D6s68i69P0LCaKsOkaOkh/PjapGRNunVKcemGqtoGahs+zNcZ1dBYS0R9bOonnyqld3r/yUrhnBEpRAG8/vud8gf2dp80ud9/5V/UreulN4ytek87BzjnI7r0JKJvL3ygcGJ01qEQiR51Bt3/Xcv16ftaR798/4X//Ji6de8ykfj2dvMcUilZk3792ti7D6168qE3K0qXbi6fdK/+K2ZDLU7ImIa6GVFq1gCittupZbU1NMTV6ypt2IOvDSMicjXoj0b2Iqm2voGo800uL5S9+0697aaJ+V2ISOxiGzhq4JfrTzQRCWS9bNjN13sMhCkf2/t+2QVb/8v65+TbGj7ZVm1MTbKKrWfPEgXc+rDPpRf/+8ujZ6kgFGN9uK6YF2SFRONCarrgoK4h2AkAdE7d9pXLayVJsu8rXr634AmtoZvddcOpob6WiPr0ySBqe4STmm4jIntzK1EKucaFkmw2r+/8ElH4xrs3S7xh+6pSO02f98CkPKqrbfeWWbPd18N+HznPmfHCthlNNeWlpW+sWr5v+aMb8t+6NSfYAgTFPGPlJmv6/QS9pHgXbYXNdF8hkpqqbyHj64zKkPoQldbWN1Behr/PC9rDFc6JE7F2Xltbv2l0WtK7Ksq2vx6UuxXcnWNlTOGKNsqgwve0np1C3bpbxnDln7y1myC4luvXUbRor3DFYy/u7ChcoTTjtlxxnOdKCi+w9CCiptZtitJ+ntsve0efNUm2/Dm/+++qHy8utXOuHjc1GZ5xRR+i0tq6Mzw3g6iptdH9hm4dTrrnY54Z0a8TwPrQYWjTSGSz5ep/rdpbkbStZT3DTNC6DOqX3nJsV8mxs3Yisp899uHRxq49bNQr2yZ8XVZSe0Em+dvqPVv+tuuYTA0N31LaZVdfPTg77WxZdSN53UDqYethPVt9pIVajrz3N98NE3W7H5yfRV/ueu+TWnX/LSc+3VXyZavUxVA4x4UWv+lIVrH11LETdrKf/bSy3qEtbz1RfuRbmewnSspPW23ZGE0fIMrqti8tLpUKil59/id97DufXLq3yf1O2RvrDzUR1e3bXkq26eM825Kl5E/6SR/asmpDeRNRU/mGVVuoz91ThxgfIWUUTB0r0b4dh5qI6rY/OGrULS+UGzuuBc00cSk1lYjq6xuotXz9G1pfkPScfKLG5mYi1z3F2sraVqKa0u3GmVH85rzyjdtGjXpwc3NW3rgZd08dQNQnPTK3zdvy34FD6vcTNDIrWpg+voYdm7d4DQbi84waMHKKRKXb99URNR3avN7H5wXtUrjCefuv11yz6n+nv7P0mkmpXzeJYv+eViL76Squ6yfGFX6qupGoa/fRhS0XDRpUeIXoXq5fp63yYdjL2fMKkfXSy+WmHlfkG7eVrhyZO1RsmTT04lSiEzWnAspzqA5R097iG0aPdvWqbKqtqiVpbL5xaqgBI6ZIVPquekJu2YATMsbguZl3w77SN96tnBThm4gxQj9/QGd0GThmjLK3pOz9zQdJneDsujFDexDR0DHXfLjr43fePkBkvTircEx/kSgv79IdZf94+3OyXnzFoCu6fvbtWZls+tQuLyy84t0Pt63/TOiadf11gVSFehVMvKH6k48/27H5gDq/WfoV1/1waHZ3aqvY2S69+Mjn27Zc8DNOY4/8of1Ol3y0eT2l9M66NEWryKVkdKnd+fZnDiGl9zVjhqJqBhA5pcXTRhXrfp++Ys8D6duXLi2lgqKF47IyRyycvnP+hieXjtv4RDoRUf7UvKpHJ88vsw+YWLRkTp6h2pWSd++KFZlLlz86bWUjpedOLFo9b5LJULVpI4teLVpe/OiNo5ql9Nwpjz//gDGhTjBPfM7vJ9Y++eS08em5E2dMyV25payihvKy8qeOTS9efvuo7fNWvzalaN6O+cvn37izYM68cQVUYdqswzzxW5csaVi+/J5RS5sptc+IOc8vDHrGNbOPw/fTqUx9/gM9pP4/QYMc06KF7uPTlze1z4h5K4pGesZMX2dUypB5K+bVP7R85vhVBXfPGZFPb2I4kKC4uiox8v96sPzFPoN/XpBx1xMz7iKi8xfKd1f+vpQT8bb5zZT/LFtfd9kdmYOmT1h1/lx5o+Py3lZinCv6dbg68xhjasWrbS9v/OPkNXdk9i0YtfXq5kOnnHS5xb0OEdlPNKXe98yEbqScqvrqz2vOcgogzwEWv93h6VNH/Pcrj0iL/98do//HTlJ67sRHXrl/RFrbvGRERFzKv/+l++sf/tOsG/5ccNcvtBPSYx3ua7++1ulYPgP7wJMUa2nx/+wgKdRtvnfmUv38YqkjFq543GO4ZUObRlenAUOXMH1cMmxgDFntvE1k7G9mukfbnFd1TVFM0/S/o0MvjJrfltyAhatf68gg+v/3f/939dVXS1JIHrYBQIKz2+2fffbZd7/73YjsrfyFUW1Dq0McStRPsGH7g9OK7UXrXpgU2rkLEt6cv/8oo3cIn/HKLfUXZMnaPV0imnTf8HsGssMbP3pid6fSvO+R0WNt9sMb93c4nYaTjSt/9Hdf71ZXV/fpY3z6FSKN7z7848X2R9Yum2hrf+WQqa2tzc7OjuAO4wnaNBIRZY6dMcJjQfO+pbff+NMnXt5+4NChQ4cOHdqxedWO2k7toqIi2IGh/Knf25Zsa11Feft5rK+q0Vr7UN32N7bo38y1RfIPEwAAIAk07Hhw1KhRt7xcTkRNFYdKSRrQBxWzIHCuKIoSmlfb08/P3P7atBennm+yWL7bWyKyn/q0sylrXa46vG1gxQ9gfrNAXht2PDxmzJiZKyuIeFN5WSlZ+19hC2H6mN+sc9CmkYiI0sbNWbh+n8ejM7JX7XyzeOebwSap9gnWVCy/ffwbA/qkEw24e8mvRwZ9F9AwcEnF0tsnrx9gkwIeRnLf0ttvXJraZ4BN8pp7mkYMyY3X6bQBAABiVMa4hb8/9OTSDXNHvUmUmjul6NU5mHc6GIrCGSNFoRC8fv3C9kt+Nynjih9M/McPiBznD++qWn6msym7m0AqnDq4bbtCWTVKH/urp8ue+p8N941ZQ9TtuzcteuUXuZGsmKF65h/qZi5ZU3+/pHL+Q1s693RMJyV32FjaslO3xN5YVdVIlN6p0XuzcsfZqEo/TFVzbVVHu3GabiJNmToiNL3NAACiLu+BPXseiHYmoBMS6hPMHPngyyMfjHYu4h7naocwForXk/8s+8U/OSfGSPfauTSff3rHC67UOrhtgMVvtx9XgK+2Ef/94vW/0i8hCk3KAb6G+1SJa2jTqMkY9qB7tr72pOYPG2AytYqntJFzigpC3xMrZ/rj0323OZb8jrTop7Vy6oiiu4fhqRkAAADEJnV254R8bb/sEaw4ReA1AmdL/MJzM72UrEm/fm3SnPLt69dvfndfhbGRoJQ+oGDsjFtnjM3LdNVi0nNGDBigPcSy5Xh2Us2c9Ow62/rlK1ftrGh7VpaaqtbqUtPds1oTUWqWWVUvU7cGpbvXSMl7YMWrOSuXLt+iS5Wk9NwRt86ZMyW3ftXc5aW6NHXTZ+fe/fyDubWbVy1f9a6+bKm5U+YtnDMpBw/NAAAAIFZxzjnnTK2oJNZrIBRFYYwlxmt4T5Q4h3Ea/WhtamqrwUhpacE/VnKn1KlEfKYaVLqhyBLGaQSAwEV2nEYASChz/v6jbt27EiPXXM2J9dry7Tn/4zRefvnlsfC8K1SvJ06cwDiNvuC5mR8pIatJhS6lkKUaiiwJguB0OlE3A4BAOJ1OQUBDegAIkvu5GUu81wCLnzCv4AfCJATv4osvrqmpsdsDGSASAJKa3W6vqanp2bNntDMCAPFK4QrxBH1tTyxUqFA9iww8N4Pg2Wy2+vr68vJyJZDxXwEgiQmC0LNnz169ekU7IwAQr7jCOXEiSrzXgIofAxUqVMwiAHUz6BSbzWbDjNUAAAAQTl0sXWW5lSViu2iuKF0sXf2swBiTZVkURR7tfmIheZVlGcOB+JGApzgAAAAAJJLvf2ecwy7LTplzrihKwrzKTtlhl8f1neKn7KmpqY2NjbIsU7Sfd3X+VZblxsbG7t27h+rESDwYpxEAAAAAYt26wys/+mrHBee5aGcklLpYuo7rO2XKlbf5X62hoaG5uTkBGgQyxrp3746+x36gbgYAAAAAABB9aNMIAAAAAAAQfaibAQAAAAAARB/qZgAAAAAAANGHuhkAAAAAAED0oW4GAAAAAAAQfaibAQAAAAAARB/qZgAAAAAAANGHuhkAAAAAAED0oW4GAAAAAAAQfaibAQAAAAAARB/qZgAAAAAAANFnOXv2bLTzAAAAAAAAkOxYdnbfaOchWVitVkFg3sudTlmW5VDtRRRFi0X0Xq4o3OFwhGovgZAkiZkUt2NkWXE6naHITqJhgR1czrm6siRZicjhcCqKEt6c+dXRs4JzstvtYcsOAAQE8SsIiF++IH4B+IG6WUT5+sNubQ3ZX29KiuS9MFoXCMZYu5dgQRBE0aNtLeekxrPoXoVjnOkH7U37csAYs1qtjMVTeENgA4gdiF/eEL+Cg/gF4Icl2hlILg6HQ739YyBJUkj+hiXJ/HoX4TuOGs65et/LD0VROPe4V8o5R1QLRLt3rK1WqygKRBan08k5t9vtkiRZrZYQfpcKgpqNdsMbAhtATEH88ob4FTTELwBfMBZIRHHO7XaTMMOYz7AUOF/XC7vd0W6AiS5Zlh0ONPzosHY/VofDoShcFAWLxXUXJkYa2Njtdv95R2ADiDWIX6YQv4KD+AXgC+pmkRam8Ba/gU2lKIrd7oiHnMY0q5u2RAtv+oWxwE94Q2ADiE2IX6YQv0IC8QtAhbpZFHDOTW+zMUbBXYDUdtjeHA5nXAQ2ldpoIX7yG4sYY4LADF32HQ6HLCum/fijy/TjRmADiGWIX6YQvzoP8QtAhbpZdCiK4nSatLQWBNbR8OZn+Kx4bPVut9vjMdsxLoQDqYWWIbwhsAHEPsQvXxC/wgHxC5INxgKJGvVy4z1esCAwi8USYLtqi8USgXGNIyx+cx4t3t9v1FGw4iJUaF2r4yK3CYMxFkcPJSDWIH75Er85jxbEL+iohI9feG4WTbIsy7LJPTZ951c/LBaLYfRed7IKwgPEEbvdrigcgS1iRNFkCimADkH8AiDEr4hLhviVXM/NGGOCi+smjaJwRVEURYlWFdzpdBKZhChRFDgX/YQoURR9BbYYGcsIIkZRFM4ZEWmnhOl3plgWrWGyk5AoiqLo79oCsQnxCxIS4hcELkniVxLVzUzbtQsCEwSRSFQUHq2/LqfTyZhJ3tTmIqanoCiK3o1JiEhROAJbEtJOEkFwDXeG0wBMqZcODPkddxC/IFEhfkGAkid+JUWbRkEQUlIk/+P8CAJLSZEEIToHRB0o1nu5xSIyrxGsGGO+Ahtu3gCAL9p3YgxXEEcQvwAAkip+JX7dTBAEqzXQx4NWqyWK4c27WYosmzRW4Zx7P/HnHE/VgZxOp9Mpmw6hBklOC2xx114omSF+QfJA/AJfki1+xXebRrX9vXpnjnPu3eyeMeYd2NQ2+pxzd/N9jxt7VqvFe77LdncUEtqAPyo/Le8NrfwxQBBoJ6d6Zmq/RjlbEBv0rcjQXihGIH6pvyJ+AeIX+JGE8Ste62aMMbMJK0XOyel0ak88DXOteLeaUBs6G5ryW61WLVQIgmCxWEx35HAYQ2DnaeGt3Zb3Wit/BDbwNUcQzg0g10XMFdhM255BhCF+IX6BBvEL/EjO+BWXbRotFoskeQc2IiLGyGq1qAP4CoKgX8dPc3ZDc3nGSG0ZYrFYrFbvwOZaR5KsgYwU3FHqeKyBNPBQs42LFwD4YmgUp3ZMUn+i1f4tySF+qRC/AMC/pI1f8ffczNekKHqiKDDmccex3ebsDodD3x5DHabTf/drcg35Gug8m4ELvOV9srXRT4axU4Mgy7KitHOuQhLy01vJ4XAmQ4/qWIP4FdyaiQHxyxTiF5hK5vgVZ3Uzxph3YFNvGRrikOHXQC6IsixrT05No5rpjkRRkOUEn6E8RqhfaxDbvAV+kVIUxW5Pru9DyUxRlNZW13MJfcMhp1NO7MAWmxC/khnily+IX2AqmeNXnNXNDO3vDb2Nfc2aQh2PbQZOp6xPwXDvU9++H8IkkPvNySbwZ/r6NfE9LDnpAxu+IEYF4lfSQvzyhvgFgUu2+BVPdTPGPOZK8R4GSv3AfMWnoHmfCoZhphgjxnDrMYwQ2EyJooDDAoHQehYlSWCLQYhfSQvxyxTiFwQoCeNXPNXNDHdZTFvJy7IsiqJp7+fgcG5+z9LpdIqipM9bkpwxwdEP4qwoSoeeRyOwmdKe9QO0S/0LSp7AFoMQv+IX4lfIIX5B4JIwfsVT3Ux/19HPSJqKogR3KWRmIdHPVVhRuPaY1XRbIHevdP3hUT8ddZDldm/WIrABdJJaK0iqwBaDEL/iEeIXQHQlZ/xKlquGKLbfUCSxR+SMCqvVarGY3wYWBCZJVv+fCwIbQOdZLJZkC2wJBvErKhC/AKIuOeNXPF049Peo/NznMw1RgTTiN13H747a3kJjfW++JpTUs1hEX+ENgQ2g8xhjiqIkW2CLQYhf8QXxCyDqkjZ+xdO1Q988gzHzW4mG/tZ6hjGyAnxXEMxTNOw94Qf07CiLxeId2Dgn7+8AFovofYT9BDbmKUT5BUhYIZ/ACoKA+BVHEL8AYkRyxq946m/GOeectKuZxSJyzj0DHpMk45Sd2vqCwCRJcjgchnuEjDGr1aq/SOq3IiJJstrtHlsJgqC/Sck57jsaGSKT4ZG04ZakYRBn/3ccDR+xSlF4ct5cAfAPl6YYgfgVRxC/AGJB0l6aWHZ232jnoQO8pwnnnBRF4ZwLguA1X6fidDpTUiTPNNo2cQ++ZNxLa6vd+/KqXj1NN0n4Gco7yjBRj+nxMYQ37dtDJ5uCBNhFGwAgwhC/4gLiFwBEVzw9NyPX8LVcf01kzHiLS8W560mo3e4w3KnytYlKnXXe6XQKgqSPYYLABMGkFYoa8zpckoSmbzDj6/g4HA791w51EOfOt9FXu2h7zx0EALHDu8qRDL29Eb/iAuIXAPgRgfgVT/3NVA6Hw88AxCrOSWtjwDm32x2B3IfinPRtP+x2e7tbKQp3OBztJ51k9N8J/AR+/eFljIWw87QoCpJk/OMBgFijKFyWFVlWkuRZAeJX7EP8AoBAhC9+iT169AxtihGgXi59DRksy4p3vJFlmTHmZ9ilILZyOmXc3DKlbxCiKNzXWavN5qn7NWR5YIwEQcAtYYAYpF0i1AZjaiO96GYpYhC/YhziFwD4EYH4FWdtGjWyLCuKIoqidkFUW+HLsuzrGDmdTqeTBLVdP2OMMc652hvbzxXQ6XTKMuvQjkDfGT3AQZzVQypJUgjDmyAwi8WC7x8AEFMQv2IZ4hcARFec1c3UGGN6I1BthW9oVKDGIf3VzX8kI9fguf5ugBl2hBGWvCmKoh0fURRMg4vhtrH6RcFut4c2vPnaOwDEArWOEe1cRAjiV1xA/AKAQIQvfsVNm0ZBEKxWqygKHZoShDH15pNIAYzFKYqiJFmFju2B1JGvRFFU72J2YMuEpv+SIYqiIfZ7j1emff+QZVkUxZA2DmFoGQIQU7Q2IaIoWCxigJfo+IX4FV8QvwDAlwjEr/h4bmYY0zYI6uHzc+g6eTFljKxWSzIMNRYIRVE8m4VQSooky4o2iLPhzrHT6XHQ/N99lGWPQOW/Gwb57tcBAFGn9aJO4C+giF/xBfELAAIRvvgVB3Uzw0SZnRHCu1mmvKcTTVoOh3HoZ+8WOypF4d5fCPyEN+/2996zr3q+m1ztpgDiSMJ3fEL8ikeIXwDQrvDFL1fdzM+ArYb27pFnsRgn61Q7UnuvGcIoaOB0+tyjoQGDxWLRhj9OZurQz4bwZrYa+RrEOfC2+5xz71Cqh9gGkMAQv/xD/OooxC8AiAzT+OUKG367Dof5Zp1fhm7N/udjCVNgU1NubTVp7CHLsizLVqtVa5aAoW81nPPW1nZad/j/2tSh8CbLiq/pZaJ7DkMkqUPYkftD17+S2ZlguLw4nU7ta5BhwiLvb0famup/DK/4OhUI7WrZmcOF+OUf4lcQEL8g8hC/4kv44lest2kUxbZw5eceFRFZrcbbTp2ZD44xZrhQWq1WX3t3OBz6S7AoiohtGv2YVwaB9G0IPLz52RFiW4JhJkKQrCAwSbK2ttqJKCXFeCvLexe6vfrbPeeuUKcXguwmBItFJBKJKCE7OyF+xTvELwg5xK+EEb74Fet1M/0566fkhg61nFPnG2Y4naS/qqqTyvg6KWVZ1u564koaWgGGN1wvkoR31AktQyO0zlN7jBjinxpBwemU9fdrEwziFyB+gR7iVyIJX/yK9SGA9Fc0P4XX354kCkFgM03HsBc9fd4Q2kLObrcjckFkqNP7RjsXyUJxS8jvpohfQIhfEEGIX5EUvvgV68/NAqQ/Fw1j1HaSvhU4zvgoCvm0npDA1GYYpGs3b7i5ZbiSMsZEUVT/0vXnmDqIgvfK+v9or7r/hKlYkJgQvxIe4hcEDvELEqRuphfa+mtC3s2NU3a73btXBiQ5fWv4oG9fcc6dTqeieEwp63A4TTve+AqQBupUSKHtUZB4BEFA73M9xK9EhfgF3hC/4lr44leC1M0CbDoSBDT2iCl+OtNDEgptq3dDJOvkiAicGyc+CndPg3ikdXNKyLFAAoT4lSQQv0AP8SvehS9+JUjdDAAA4o429Rae8AAAQBwJX/xC3QwguahDAiTkMwqLxdKhthdqU5BYSDxpJeooIAAQDohfGsSvqAtf/OpY3czPM03/s2oCQCwQRVF7Cp9g4c0w1WZgGJElkAgU1sQhMhC/AOIa4pcnxK+EFU/PzSwWi74XY9RPGv19CPSUhNinD2zqfxIpvDmdTlnu8J9hgDe9wpp4MhNFUT1KCf8ADfELoDMQv7whfkVX+OJXrNfNOG/rweyeAo+IqHO9HEPDMGGoBuczxIXEC29hjSUIVOGg3c11OhPqVFQhfgGECeJX7CSetMIXv2K9bqYoSscfxXrQz5Lu51ZlgKsFopPD4wCEnL6NvnbrkRIuvImi2KFJnMLaXl9RlIQ5sOHja6DnxID4BdB5iF+mEL+iLnzxK8HrZowx/eZ+TmP9arLMOnOPAbENYop3G/2EDG/6YgYsjO31BSFBDmxYJfbdXMQvgE5C/PIN8SvKwhe/4qBupm8WEvs4R2yDGOKrjX7Hw0CsUxTF4ejwhTLAa6ssy0H8XSd2xQPahfgF0BmIX/4hfiWqWK+bEZHD4ZAka7RzEahIDvYV3FSAyTzHa7LxvhXnHd4S5nzgnIcvloQ18bASBEEQBOZCRMS5qziKokT9i7g2QoZpZvRN9Qy8p0aNTYhfviB+gX+IX3GReFglbfyKg7oZ59xuj4/wZrc7Yv8PIGHaAIB/vtpIGE6ARDoTRFHs6BQugRc/rImHg692LO5BKVzt5WRZieKYgYLAiBj5uEfrpx2OosRH3QzxK7QQv5IE4le7EL8oceNXHNTNiIhz3tpqlyTJ16nlORxWKFuQ6FPzE7Y4J7vdHsL9Bq61tQP7VY8hwlvC8994PSFPgKDa6xMFdhyCmh8m0MRDTn8oFMV1f1EfPBhjggsTRUEUpWjdfo6L+kAnIX75gfgF3hC/Aof4lZDxKz7qZio//ao551oQEkUxhB+SOkCQthc/eQvVHsPKbrcjvCW8oK/ycS249vqBJx4v7fWtVqs6NrqfG4rqPVF30yCLKAoWiyiKYrS+oCcDxK/OQ/xKBohf4Ugc8Su+xFPdzA9FUdRRZYiIMRIEISTBRhAE/U3MWA5g+rb7/u9EIrwltkACW8K00dcLa5P6WP7b1zDGrFYrYx17DOJ0Op1OV0SUJMnhSPwHWbEG8QvxC1SIX+EQy3/7GsQvvQSpm8myrP97tlotnf/r9b5GxPLloEMtQxDeElXSBjaV2mk48PXV1+edEwAAIABJREFU/sSxkHhIqIEtuPb3DodDvQFptVojefdR6y0d3EhiiQHxC/ELCPEL8QvxS0s5hGlFl9PpEd4sFtFiEYOrP6uniHf6nchd2HmPeRX43cdEvdIlmyQPbMG1hAnwgIQ18ZDoTGBTOZ1OIosoCpIkRSy8aV8XQtvPKu4gfhmWIH4lG8QvxC/EL03i1M1kWVa7BuoXBne4vLeK/THBOnTfUWW324MbxRhiUJIHNiLinAfxBTTA9g9hTbzzRFEUBKYovJMjVjmdTsasgsBC2+vJj4RpgtJJiF8d3QTxK5EgfiF+IX7pJU7djHSPNUObbHTH6ARoFwIbhblJfYw3t1M/fXVyKq3Vfodw7gozDocjJUXC44jIQ/yC5IT4RYhfiF+eEqpuRrrHmqFKMF4Cm3YHsbXVbuhX3dHmIhBfENg06tC6ga9vGJnXv4621+9Q4p1hmOBSC2yKwsk1AYuWJZ9LGCNDS32LxRIXl75EgviF+JVsEL80iF+E+OWWaHWzpKUPV4bQhUiWwBDYNIIgWK0dvaCJ4WyvLzoczgjcsDR8ldcCm3obUhuSuN0lhsAtikIEQpvV6pqUWRsTGZIQ4ldyQvzSIH6pEL9UqJslCMPNRV+3G/W3JyOUMwgbBDYDWQ5jIAlr4kEzvc+q/+t2OBxq/FDDmK8lZDYeQ6gGc/dDuzWLXmfJDPErCSF+GSB+qRC/KK7rZr4e/oZ2vJSOPmWOFu9YZRq9ENISBgKbQXDTawYoZg+jn6uTFsC0GOZnia/Ewx3bnE5nctbKEL/0EL+SDeKXAeKXQZLHr3itmwkCE4RIZD5iO+ok9Z6BdmfRT6t9hLcEgMBmijHW0SlcAr+whjXxoJlmSf+3b7VaDU1BvJf4Gu8uyce1Dx/ELwPEr6SC+GUK8UuF+EXxWzcDAy1ief/H9NdYwBgL4R9/XP8ddggCm6mg2utTgE3qw5p4Z3if9px7jKIuCEy9uah1ofZeom3YbuIA4YD4lTx/a4hfphC/VIhfKtTNEkQgY1tF/tajdmPDx7uWUF2C/V/uRVFgzOrrwXfcUUuqfoimd4ySMLAREWMsiCb1AV6+w5p4Z3jvQW2ObwhvhnW8l6hjELebeMhJkqsvdXKetKBC/EL80iTnpQDxS4X4pULdLEEEcpcxwrce/Qc2lXqZ7uQ5Hch9OPVeS8KENz+SM7BRmJvUx9Eh5ZzrhxKOcYriajmTnL3OQIX45X8dxK+Eh/ilQvxSxVPdzOns8HQFjDGtXhs4uz1cU32HT4fmh6HwxzmLxWJ6b4O8bmZYLGJnZtJgjHkHNtMdCQKL9ykvvBnuPiZtYIM4lTxjgSB++WEavw737Bm9HAFAfMipPxmtXWMsEGhHrM0PY5izwlBnMNySNEwa2CHa/BIqbcoLdzY8bklGZsqLaEHFDADika/45f9blzZwSMjzY7ih6T9+cU5Bxy9JkvT3EP3HL4rJfncd5f2pqUuSJH4Zbp0neeKdT7PS1jskOYk1qJsliMDnh4nAxV0UPcKJd49StUmxFt4YC7JftWHkIUNgIyJZljnn+l6woigmRgDw/+0B/DO0pPd/7nVoZeiQ0A6oAHHKV/zybgOC+JUY13nEr85A/IoR4YtfqJsliJiaH0Y/Z4WicNOhfhwOh/7qLAhCEJdmw+QYps3xFUVRFK4b5CeYHcU4BDY95om8vgOZUhRuaHPGGDNtmmugXpm1Rud6nShEaDDGDP2q9dT+09HNp/a9E+dwMvMVv6LSBgTxK8Lwt6+H+KUJJH5FNkdG4Ytfben6WkP/CQW4GkRe4PPDUPgjnP5y4GcMVv1gqcGNCKTfys8JqCiKIIjeeYtTCdCsJVQEQfAKZEEnxQztY/1EBT11Hfe+jRuofYUjE+q8u1P6LwJjJs2JLZaI3rCTZVdfU9MLRWgDE+JXzPIVv3yFs7BmBvErrBC/NIhfesHFL+9EwpE3X8IXvyzuHQRU4cO9jZgVj/PDcM5DOEgrvl0loSDmbPHDcDKG5NwUBOYd8MJEFAVRNBn4x3RwCHWcCcZ8TtwZGWqrLT/vBphICFeDyPMVv3yFs1iA+AWdhPilF1z8It9zT0dA+OJXcrVpFEXR9DjG9RR1qg7ND0NhDnUB3lDs/C1A/afpJ7UAb08CAMSsJIxffsYfDl9mEL8AILos4bisx+wdoHZnEYlfMTU/jKIo2jiNvoZGNDS1D276ecOZJgiCaTr6QSPDPc89QCTpv0f6EsQ47BHj6282ihC/Is9X/PIz/nD4IH4BRAbily+WcBQ7BpsfQCTpYxsRSZJk6NMiCILhaX5w57dhK6vV4j2mliRJfjaB5OT99dtPh+NAVouW0DasMlCUCPQxEIliq8qB+JXkEL8gxiF+BSKu41dytWlMSNHtLmJKURTPZiGUkiLJsqIoCmNMEARD+w0/PSbb5XTK+tvJVqtFHVmLcy4IgmGaNc4R2xIT56Tvsuz92i5ff0eBzFykjaalfw18iK3OcDqd4butmGATtUMM8h+/ohLdEL8gwhC/wpR4mFKOANTNICwcDofhT04UjZFGxXmn+ujLsiyKov7yIQhMG9XKO1dB7whihPoFJeRD/TocTu8hngK8uAcSRPWjcRkaRHUG57y11W6xWARBCFUQVY9wXAc2gM5A/IIwQfwy7Brxy5QlsdtvqB98tHMRLrFcNM65w+FsdxgizgO6r+Of3W6XJKndP2yHwxmzPUkgcJ0/YUwpihKmlFVhHYY47uJQLF+7YgfiV7SKj/gFYYL45a2T8SvyV4kI7BHPzSBcFEWx2x1+ZqiQ5ZDd27Db7RaLxfS+JsXGHLsAABAOw4YNW7Bgfm5ubvfu3aOdFwDw6dtvv62oqFi27PkDBw5EOy8xjWVn9412HiDBCW6MuXqmyrKsPtYP7Y7Up+2iKBKRui/FLbQ7AgCAsKq09c6pP9nuavPnz5837/7m5mZc5wFinyAIqampy5f/6fnnn+98agFeJeIOnptB2EWsdsQ5l2UZM8wCACSDYcOGzZt3/zfffGOxWKxWawJM9QaQwDjniqJ888038+bdX1JSgqdnvqBuBgAAAPFnwYIF586dkyTJPZwA6mYAsUutmwmCcO7cuQULFsyePTvaOYpRIRtuBQAAACBicnO/yzm3WCyiKKJiBhDjGGOiKFosFs55bu53o52d2IW6GQAAAMSf7t27q52Zo50RAAiU+jeLkXv8wBUNAAAA4hIL9/y4ABBS+JttF+pmAAAAAAAA0Ye6GQAAAAAAQPShbgYAAAAAABB9qJsBAAAAAABEH+pmAAAAAAAA0Ye6GQAAAAAAQPShbgYAAAAAABB9qJsBAAAAAABEH+pmAAAAAJ3RWvLM6AVbG7TfG7YuGD582eEo5ggA4hPqZgAAAABBa63euGjRJnu0swEAicAS7QwAQERxzrX/M0a639p+1f2HRTh7AADxpOno1mW//d0HdVK0MwIAiQHPzdrw0PFOLdqF88dHEcwzr75l2FCfUviy5+sjCvkeE5V2rH74wwkrV768f/9HFRUVX3xxvLr6i+rqL44dqzp8+PD+/R+tX//WnDlzoptVAIDOOvr6tOGP7W5y/dZa8sxw3a9HX582/JmSViKi1uqtz/zsxtHDhw+/YdaiZSV1RETUtPux4dNeP+pOq3rjHbpfm3Y/NvyOjdVE1LD1sTuX1U1+8e3npvnJSevhZbOGz1p20LXzpsMbH/vZDcOHDx9948+e2VrdGrISA0Rf86evHVr+WXO0sxHP8NzM6JlnFs+cOTPozTnnFy5csNvtp06dqq6u3rfvw3/84x8nT9arX4xj9ikEY+xXv1pw7733SlLbvb/m5ubHHvvtxo0bOedazhljnPP33/9HTk6OPoXKysobbpgQ8gKq1Ylp06Y9/fRTqamp+rfWrVu3aNEjod1dAlOPZH5+/sKF/11YWGixGP/2RVHs1q1bt27dMjMzjx8/brq5JmbPZAAAl4FXjaYVJeW/GV2YQkSVJduI7Icqnx59LRFVl39QP/6evBSio6/feee2vKdefO+G7JSmoxsf+/msBQ+vXXZj5sDCIfXryqvvGJhNRA3luyupPrWy7o6BmUSt5SUf2Mbfnk1EqYWL3ns/M43o8B5f2Wg9vOzOn5fkLX5uwbVp6q8//3nJkOfW7i/MoIaSZ345+86Gv6y9Y2BEDglAeDV/+trnjxzmdPhzuvvKeVentr8FeMNzMw+d/8bJGLvooosuvvjinJycG2644cknn9i9e9fbb789YcIEdYXYfM7DOScKqOz6epqBWm0Lab7agRpCgNRPbcyY0X/60/IRI0Z4V8z07Hb76dOn9duqH6vNZnviicfHjv1B5D9oAICOyxkynrYdrCQioqMHdxeOGkUHa6qJ1LrWsMKr0qhp9+oVNZMXPHxDdgoRpQ2c9vRvCg/88fWDrZSZU2ir3F3ZQETUdLikZtSoIYcO17QSEVWWbJNGXzuQiCglIzPNXxZaqzcu+uXWrKeee2x0JhER1W1btq517lOLCjOIiDIKFz01t3XFau1xHkD8clfMVE58TQgW6mZtGAtLxSklJWXIkCEvvvjiX/+6un///hSr1TOtpaKej8qPr/yHq1y+6mCcc9TO2qWebwMGDFi06JHLL7+83fUdDkdt7ZfqMdfO1Xvvvffvf39n+vTpPXr0CGtuAQBCJO2qwmH2kspqIqqrLMkadc/k8Wptq+lwyYFhNxRmENWU76Fh1+ak6LYZNcRecriGaOC1o6UDBytbiajy0J7Rt99TaFMrekcP7qZp468KIAPVryy6848HRv3mNzdkupY0HN5dTqOv0j0lyxpYSB8cqglZoQGiQl8xY5PuvnLeEL93LcAP1M3ahLXGZLFYRowY8frrf5kwYUKYKoGdZl4Ni3rlR60j+Ho3Fg9kTLr33jlXXhlQq5mWlpa6uq8VRVF/nTnzln/+c+eiRQ9fcskl7lVw0AHiD2MsJUXqzI8gxNl3hoy80TmVu8sbqOloSfPovIFZ1+YcKK+h1vKSD3JG52UQEdntlJ2VodtGIonqG+1ElFM4mbaVVBIdPbx7cmFO1sBC++GaOqou/6B+cmGO+R49HThE4ydnfbBi9WGtT5mdiNb9cnibMb/aRNTajE5nEGf0/cq8KmZozdgZ6G8WUZdddtlTTz3pcDh27drlp3Fg7BAEwd0DjSmKoiiKLMtRzlMnJGFjPLW8gwcPHjZsWIDfq5qamg4ePEhEQ4YMMeucxohYZKpnjDGLxSIIjIgUhTudzmT7+ABiitVqcTrleIoC2XnjbX88XNmUUbLn2hufpuzmQun1w0fHN26zjZ+WTUREkkRHaxroKq16Zic75WSlElFKXuF4+6uV1dX0QdZVN6ak0LXDDu05epR2V46flpfiY48eJj/zzGNDytNm/fJ368a3dSmTbv/f3fcF8tgNIFbp+5X1Hf3xF6iYhVKc3QNLADab7eGHH+rXrx/FXONG8zaNaiYZI1EUrFaLJEmMxeVpI4pitLMQHYyx/Pz89PR077fOnDnzyiuv3HrrbX379u3bt9+ECRPmz1+wYsWKlpZzgsBmzZrpo3NaJM5bURQlyapWzIhIEJgkWZP2QwToPM65w+EM7kdRXH/1FosYV3+GA68dLW0rebVkm/qkKytvVP3B1et2k6u7GGXljSJXw0VV0+E9h6S8rEwitU1k5e5Nm3bT6LwMooysa217Pli958CwwqsCa66VlppCKdfes2B83YqXttYREWXkXGuzH6ysbluneuPPhv9sY12IygsQEdw9mx/fvuo4KmYhFonnZoIgiKLIGNMmTVIfv8RYzcSfdevWPfKIOiSgvyddAwb0z8vLS01Nzc/Pz8vL69evX0qKyb21gQMH3n33XY8//kRM3X187rllzz23TBAE7WGeonCtYRtjTBAEi8XCGFkscRSYXURRFEUxpg54xHDOr7jiO/oROFVffPHFL34x54svjmuPwiorK48eVfvNk/ZVzDu9cGTSYrGIosA5KYridDoZY+pppt2kF0XRYhEtFlFRFM65xWJRz1VZVpxOZziyBEAJEb/0tEt6EBtara57JerfZrxcTnMKJ9t/tW7d+MX3pBBRWta1OQf++IE0839dz63SRt8+N+vOZX8sXPywa5zG35UMe3jttWrozsgbnfO7P66zzf1LNhFR1sBC+4pNe4b95uEM852ZSxu94OFhP/rjM+8XLrshY+C0BZNX//Z3L2U9c9+1GdR0dOOyZf+fvTOPi9p4H/9MNrsLLnihFapVUFEERNEq4AFaUetREdtqP5/Wq7bVag+qVtt+ar3ab2svUT9ae2gPta1+ftVqD+8qXoAoeF8oeBY8sCqHbHaT+f0xbBiSbMguu7DgvF+8dDc7SSaTSZ7nmXnmebKHLxgcUPlhKBTPwffR59t/REb+oIaZC3GvbSZq8yL4s07H6HRMrXJSghDCSiMZ5uTkXLiQAwD48cefAEBt27adNm1av379JDMPOp0uPj5+27Zt+/cf4HneEzwbIYQAIJ1OxzAMQojnBXnqMEEQOI5jGEanq2XzZlitt1geXA2+fv36kk5otVp37NiRm5vLMIytZXA/LLvp1dktDQYDPhuenmUYA+57pPcU/sCyOpZlsaKMweU5jlM8MoXiNHVDflVxhRhpy1ksFjyGAmqVeWYMi44HvxZEt8MzXYHB0QaQTS4Xazfm+5/8kt+fMuC925xPq9jRC9eP6SKaXoFh8f4g2xa7wxjcJQr8ertspZoD+A2Z/PKqse9/kxY7M9o3btbPC39OXvZMzMkiYDuhJg9JCsWT8IkoN8+oYeZS3GibiS9xe2AnJYvF6vRIXrXBMBAPnaoXI5czIYRyc3NfeeWVBQsWJCQkSJxAHnrooQEDBqSlpYEqDGS6EIQQHh4GAFgsVkn8Q/LCeZ73hAprBxtmwDPauaaQ+yXev3//1KlTeBRcrl9W52JIrP4KArJYLAAAPDaPzy7R/HieZ1mduPyMLM+yLJ09o7iQOiO/9PoqSXmEgMViEV8RVqsVgNpmnvnGzU9NLf8aPjkldXLFEsbAITO/GTJTce92YzakjhG/+fVPTu2vfJrwJPIsAPgNSU4dQh7n5/Lj+HV5Zv43z8zXegUUioeCzbPslG7B1DBzJe6yzSoVbCJ6PctxFs8ffcTzZuoKqyRLGC47b968li1bPfpoV7IkwzChoaEAAJbV8TysWfGGL0qv10MI8BQK3mL/Wj39ZomIhhnPe7T+5FYghP7+/pKNxcXFt27dghBaLNaanbnFLwpsaOEPRqPU/VKOpLxOx1DTjOIq6p78Ao6HtBWnsvV6fa03zygUipvwiXg+MqKmK1HXcIttptPpFAUbfrfL9UCDQW82e7pLktXKC4KgXYvFMw96vb64uPiPP34PDe1Qr149skBAQMCjjz56+PBhnY6pKdmG58rEcAt4tU+N1MQdiIYZKNMnHlBUFEeEkEO9upqRLBGsVREIKLWVOim/nJjfw/ILQmXzDKGytyvL1tg63loX0J9CoVC04JZXmzxWhNXKm80cxmzm5GEGlGLB1W6wfyPHcRDCffv23bhxQ1LAx8enWbNmNVI3jF6v1+tZ0TADVR7+1Ok86CYyDCP2Q/thLR4I7JleEEJPaBk8panX6/FX/AErgWREONHSxj9Jyj/I86IU10LlFwbLL9EiNRj0Eud2q7Ump8uw/KrBClAoFIqbcP2rTT6UJXf5IJcUY+qkS5LNPLNcvHjp9u3bgYGBkl9x4I0ambXAq3QQAlZr2XgqwzBVnDRjGGgwGERnMxXE/oB9J+1N7DjdMgzDkGKbYaDoJqd9/BjfGjGFgKSOOHqKuLGKN9HeWcSDk03kwg7jCdOJVquVYQzkPQIAcBwnBmYkdWUcHcRorFAed2NHz2trcyj5QCL/teqNb1vMWb7Sz6H7W1Nd5QGByi8JHMeJoXoMBj3ZGjXoySnKLwqFQql7uN42k/gdWa3KsYaxQkZqDlW3DWoQctwU52gmf7VaLaWlpYo7ypUnLQJPi8pF2j+SQ+Lg4wgBHN0Ol5RMmpF7adTwEAIMU8l9xIophKBt2+ARIxJ79erVsmVLk8mEG9Bqtd65c+f48RM///zz1q1bnVvYJjHMSLQYZqK1bDKZEhOHDxgwIDg4uGHDhl5eXmI7lJaWms3mv//OO3bs6ObNm1NS9hCt7Zg2LDZIs2b+w4cn9OvXLygoyGQyiafjeb60tLSgoODs2bN//fXXTz/9rH4uuepvD9wUhDZflqBEvcIQQoTEvZC8PK6UbbhdU0c1m81Y2RUEhBDChpbVauV5XlTC8HZcVbOZE5Vjq5WXG2YqvZdsk+Dg4Pj4+J49e7Rs2bJx48Z6vYG0D61Wa2lp6e3bty9fvrx3776NGzdev34dVBYohTTp5eD9EhMTx44d265dO29vbwBAaWnp33//vX379m+//S4/P9+eEYiPDCFs1qxZQkJCfLxCVykpKblx48axY8c2bty4e3eK093ygYXKL7n8UjHPagSGYfA7gUZnpVAodRLX22YSJUDFTQ5HXbO3Yy0CQkiOocrGrRHWZSV7FRUVYT1M/hOE8I03kiZNmkTmpOI4bvny5QsXJmuRi7hMYmLi/PnzfHzKo+fggyxZ8l9Qcc5E8YxFRUWzZr23YcMGjZN7PM8zDKvT6RR1FLHasbGxkydPjoyMlGfcYlm2SZMmffv26dMn7uTJk5988klKyp5KrQUJgiCIyz/EhDzAtmJQZUdxRiIqKmrixInR0VFYdZbj5eXl5eXVoEGDDh1CRo4cWVBQsHPnzm++WZGdna19dkVs1QEDBkyaNCksLEzeIAAAnU5nMplMJlPLli379+//zjvv/PXXX//973/Pn7+geC5sGGzfvjU4OFh+NBF/f//Vq1dLNt6+fRsAoJilGuPj4/PZZ5999tln4paioqI7d+62aNGcLJafnz916tQDB1Ir7Tk4U1mfPnEfffRRkyZNxI2//PLLW2+9ZbXykmlYeZAGnY7R6QzPPz/h9ddf8/LyErffunVr+vTp2D4R64BbzGQyjRkzesSIEa1bt1ZZw8ayrI+Pj4+PT8uWLXv16pWU9Prhw4e/+urrPXv2VHqX16xZ3bNnT/Erfu4+/3yhyWRatGhRXFwcqQ17eXm1bt164sSJ//73v3/55ZdPP/2sqKhI0kr4Q+/evV966cWuXbsq9kydTufr6+vr69umTZvhw4dfvnx59eo133zzDc6HUXtfsNUJlV+K8oXjOPFdWuPr6/Az6wlz/hQKheIOXL/ejJRQ6kaERAY4LdugDed2dzcIAR8fn4ceekiy/datW6mpafamPuwYJHbH4x0B2qKQlxsq9s/oAAhh30h7VwRMJtO8eXO//PLLqKgoRTukvIoQhoeHL126dPr0aVUJC0kaZuqr6cS0AbNnz/nuu2/79u1jzzCTV7VJkyajRo1av/6XWbNmgbJJm0rqjAt07tx59epVS5cuVbRUFfH19U1ISFi/fv2sWe+Sh6p4IdX6LFy6dEli9DZs2DAiIkJLNQwGg07HREZGNmjQQNwIIezUqZOvr6/RaJD82YueFx4eRhpmAICcnJzdu1PEr2IrPffcs1u2bJkxY0ZwcLBDwUW8vb179er19ddfJScvNJlMQNbyDMMYDAaj0SBZmYPR6XSNGjVcvnz5Y489Zm95kq+vb2JiYr9+j5EHxx8CAgIWL1789ddf9erVS0vPhBC2atXqnXfe/u23TXFxsbhP1opwgjULlV/2sFgs4kK7mq2tXH5RKBRKXcL1thkpsBx6gTuqN+h0OlETwn9Go0GvV9CKahB8UYMGPS6xzQRBOHr0qPqumjfaxU5T2FPRFDayrA43rJaw5vbAp2vbtu3KlStGjx4t0aFV8PHxefHFF+fOnevceUUNWIthBgAwmXxWrlwxevRz2mtI4uvrO27c2JUrV5hMPsB+fxZV5MTExGXLlvbq1cuJQAK+vr7jx49fu/bntm3bKp2rWlXw3NycwsJCcouXl1fXrl0BqMRKtGU2Ezp06CDG9sA0bdq0d+/eKuYEQsBs5kpLzWYz17x5i/DwcPJXi8WSmZlJTpdBCOrVq7dw4edz5sx55JEWTr8ljEZjQkLCF18sw9PRZPXEPMWKdUYIvfrqq1FRUeqnvnLlysaNmyrWHMbERH///XdPPDHUaHQsQy0e41i8ePFLL00UD+jQER40qPxSQctaYgqFQqFUEXfYZlpHEyWrrrXLNp1OZzQaWFYnPzbOByrR82oK8YqGDx/u6+tL/nTjxo0//vgTf7bTRNo3KgMhsKOjl02+yVa921u8pPWkEDJAFhRRNMz+7/8+6N69u6Oah9FoHDVqVI8ePRzaCyOuR6o0/iSu1dy5c+Li4qoSqF2n08XFxc2dO6fSkhMnTpw3b25AQIDT54IQdu/efcmSxdh3sQZ17pMnT169elWyMTg4ODAwSH2uBo9/h4aGtWvXTvKTj49Px44dLRaL2czJ/wQBQVhme0MIevfu3bRpU3L3goKCPXv2il/xGrl58+YOGzas6iH1IIQ9e/bEc6QVtwMAgNnM4eztkl/9/PxGjBih/mqyWCz79u2TmJRxcbGff/55u3btnNbaGzRo8MYbSdOmTfVkvd9DoPLL88EihgbQp1AodRW322b2NCGJjzvQ7KLAsqw8xrEEHDBQy9GchvSzMhgqiFKW1eGN+Nd58+Y++uijZAGe57dt256aesCtNVQBBxx3edxnbNWQhpAYvSAp6fVu3bo5pxoajcaBAwc6ekOx5NZimGH7Ydy4cYMGDap6Bi2dTtevX79hw54ASuoa3vLss89OmTJZYq47AYQwJCRk8eJFNWuemc3mI0eOSJ5fPz+/Rx/tquWOd+7cSb7CjWXZTp062dsFj9/bXiCwW7dHJckDT506lZqaSjZIUlLS0KFDXZUhTafT9ev3WJ8+fVTCfkjo27dvw4bmODG1AAAgAElEQVQN1cvcvXs3LS2NnNmOi4v78MMPq2LDY7y8vMaOHfvss/8GdOpMFSq/sPwS/zzQnsev9DqZt4BCoVCAO2KB8DxPCi2GgThtJVkGJ7Ukt2jMs2QvK6gcCIHBYKjmOE4SuR4REZGUlBQVFUVKEYRQWlraJ598jJBjPjMuRBAEHFPRYDDgaHjAQQceRXBwPImOghCaPPnl+Ph4RRnPcdyZM2e2bt26b9/+Y8eO+vj49O3bt2/fvr179/bz8xN3ccKMYVlWi2GG8fExDR06RKLfAwB4ns/JyUlNTc3MzDx16lR29nl8TX37Pta1a5fevXuHhITItaiGDRsOHz5806bfFCME9unT55VXptSvX1+xJoWFhUePHt21a9fevXuzs7MBAH379u3ePapPn7i2bdvK1RFsnr3++muvvvqalit1BwiBgwcPDh06lFwz5uPj061bt//97/9Vunu3bt3kLQ8AaNmyZUxMjEpAEdyeQUGBEodGs9l86NAhAACEQBAQhDAysvOTT45QdAi8f//+mTNnDhw4cPbs2YyMjPz86wAAk6le7969w8PDe/ToERISori+q3HjxvHx8bt375Zsx56NkgobDAZ/f3/xa1FR0b59+9at+19KSkrHjuFDhz4xePCggICA48eP79+/n2X1+JLr1av3yiuvKBpmCKF//vknIyMjJSXl0KFD2dnnAUAxMT0iIzsPHDhQsVvWr19/ypQpV69e2717Nw0NYo8HWX7VFrD8wk1U03WhUCgU1+N62wwhJAiIDAiBMxHxvCC60snDRWiJuQQhlI84isYAhFByWOz15NpoTqL1pThKCiGMi4vz8/Pr1KlTp06d2rRpIxEeCKEzZ868//77RUXF4i4urJ52cFhkhoF6PcuyOpfoaggBi4WTxMQLCgp66qmn5Cu4EEI4EqPN9wwBAIuKin/77ffffvvNx8dn+vTpI0aMcG5yCUIoCIIWwwxXsl+/fvKohnl5eYsWLVq3bh1hcZdFmd+1669du/769NPPYmN7v/vuu23btpW0XmhoaI8eMampaWTDYtv1+efHk2q6SGlp6fr165csWYLNA+Jcu3bt2rVgwUexsbFvvvlmWFiYPDDjY489Nnbs2O+++07cNmjQIHJK54cffpD4hebn50+bNu3AgVRbOwhEPXHiIPTRRx+NGjWK3KuoqGj27Nnr16/HPZdwWYQvvviiJJ5HaGio/DLLmxIhAECrVq3sFcMBRcQaKgIh6N07VrKY8+bNm/v370dlyQkgAGD48OEPP/ywZF+e5/fv3z9//vwLFy6IV4Gbvbi4ZMuWLVu2bIXws2bN/N955235zC3DMJ07d1JKUFHJc3T+/PnZs2cfPHgQFz558uTJkyf/+98lL7/88rVr1/A8M47s+vrrrylOHt6+ffu777779ttvi4uLbVF8EAAwNfVAamrqF1980blz56lTp0ZHR0uMeX9//+eff3737t3ULrNH3ZZfdQYxbmRhYSEdZaBQah0IoXv37tV0LTwXt3gFWCwWMR2KiMp4oSj21JFPGsjTVUnO66qUoE8//fTTTz9dxYPwPJ+amvrBBx9cuHDBBXWqMhaLhWEYnU5h2YNzWK0KK8VHjhz5yCOPSDbyPL9t27Y333yzuLgYlOfCKjd9i4qK5syZu3///rlznVyUpV2ngRB27dpVYgTeunVrzpy527ZtE9fsEfmygG3NHtqzZ++UKVMWLVrUoUMHcne5XYEvbfTo0V27Knj6Xb9+fcGCBRs2bBD1bCLvQlmmsj179hw+fPi9994bPny4xE6oV6/e008/9b///Q+3J8vq8L7YPFMJp0GsSISiGYlXc9kDR4/H/qri2kUIQWZmZmhoKLkIpEWLFkOGDP7jjz9VLP/IyEh5CFOMl5dXeHi4mKvNDrBr1y6Sea3Tp88cO3bMVlXg42OKjo6WeDPyPL9x48Zp06aXXROqkEycuMUwPz/vtddemz59+gsvvCCZefPz8+vWrdvBgxnahzauX7/+4YcfHjx4sKIljEpKSsTMBPhoERERAwcOlMzP4MGd//znP1lZWbaOAYiYK2W3IyvryJgxY2bMmDFu3DhyWARC2LVrl9GjR69atarSSC0PLHVPftVJsPw6ffp0eHg4nQemUGoRCCGGYU6cOFnTFfFc3LWaVntAJ0FAGtVoybCiYh5hjuMkUtJVK0yqAkLo5s2bn3766ZgxYy5cuECqZTVbMUEQcLgFjrNodMvBwcQ0Ht/Hxyc2trdcv0xNTX3zzRnFxcUIlds8FfUbCADYvn37O++8k5eXp/F05Ck0lsQGYUDAw5KV5dnZ2du3b8N2jVhJ25wGshkkEACUnX3+p59+wkaRiJeXV3BwMHl/8b59+/bB4ddJ8vLyZs58CxtmtmMjYFsIh8FzKcXFxTNnzvz999/lU4Jt27YdO3YshJBlWYZhxKjcEEL7i+bLroO8BfgzeV8UW0y0TvFZEELp6Qclw2A+Pj6dO3dW6eM8z3fq1Il0aJSkaO/YsSMZUISMF0o6NJLtXFJSsm/fPlSeHRsMGjRIbt5fuHDhiy+WE1Ezy65dcottVwq++OKL8+fPSw7i7e3dtGlT7U+xIAg7d+7cs2cPJAC29wC5BSGUmJgor/bZs2dff/31rKwscYtYnqhz2YYFCxasWLHCbDaTRzCZTH379hFPRFGkzssvnhfEP1n0pgq/evLqREEQPv98oZeXl0bfdQqF4gnwPO/l5ZWcnFzTFfFc3GWbIYTMZqmYkcPzgkYpKNEvBQHZW3stkZSeEM0JLx3p2bNn7969yY01WCV3I/oKtmjRQvLT1atXP//8c2yYYWBFQLmuCXbvTtmwYYP71l1gdbxePemCIkEQyGQ+pC4rfhXdydavX3/lypWioqKcnJx9+/Z9++23L7/88uzZs0W1BpsxcXFxERERkhOZzeZ169alpKQgRJqUkiYRvRMhAPC992anp6dLjmM0Gvv0iWNZnU7HiHtV1vnLmlosDmG5UWe/xRA2zyCEZD3//PNPSbRGlmVDQ0NVZr2sVj4iopNYSYvFkpGRQd7rSgOK9OzZq1mzZuSW/Pz8vXv34j3wjh07dpTYwxaL5a+//jp//ry8Byp9RRDC4uKSw4cPS945LMsajUbtyuvt27d37NjJ87zVylssVrwWjjTPgO12BAYGRkdHS27fnTt3li1blp2dTRiTCCg/PmWm9aeffoqX3pFERETExcXZz6VBqfvyy1oR8iee5+395IGkp6cvXrzEaDQKgkAznlEoHg5+To1G4+LFS+RqDEXEvZGOOI5TyYulfcQRyCwZlXEyyQvaQ0wgk8nUq1ev6Ojo9PT05OTkw4cza6kgMZs57S3atWsXia+gIAh79uzJzMwi9WDJXqJ5BgAAAC1b9kVcXFxYWFiV6m0fRQ21ffv2AwcO2Lp1m8qO2GSCEBYVFeP1XbYDKp4F9OzZQx6p7/jx419//TV5TJVzYXfH4uLin3/+OTQ0VHK01q1bx8XF7d27t6Y8fORujW3atImJicYhE8kq4TYfMmRIixbNxY13795NSUnp2LGj6LFZr169zp072wsoghCQRGhECJ04cSI3N1c8BYRgwYKP09LSwsLCQkJCgoKCHnrooTt37mzbtk287yptJTY7hKCgoMBqtcrCD5CWcyVcvnx59+7dglA23ygIAvaUk1egR48eEpsTO7X+9tvvNofSSrtKWT/csmVr586dSeu0YcOGPXv2kEcxoUig8qtWsGjRorS0tKSkpNDQDvZiLFEoFE/g3r17p06dTk5OpoaZOrUmCq1DIooMgehRoo1l2Z49e4aEhCQnJ69atVp0V6vperkFCEFYWJhk3Pf27dvbt28Xc69VqhZjR769e/e2a9fOTWl/IATy9FxNmjSZM2dOw4aN1q5dq6LES/RgbDuVfSL0dRwxon37EMmaE7PZ/NdfuzQGhiHMM/Dbb78NHz78scceIwvUr1+/Y8eO2GWu8st2HbY7hfbs2TN48OAmTZqIP6nE84AQdO7cCWdwxuTn5+/atWv06NGizckwjGIwDNwTvL29Q0JCyIstKirau3cv2fa4//z55+bNmzfbqgrIvH+VtpU4UnDlylUcQafi78hOFkEFLl68qKUYQigsLEwSu1Jyadq6CgAA7N+/7+bN50nbzDaf6VnvxrpN3ZBfHkt6evq//vUv+XbStDabadBLzwVHdlEvoz3wcnWC+xjuXSzL6nSMICCLxUJul5TEF8vzAh7ckZesEVTGoURIT2yGYfT6yi2IGr+uWkrN+/tpRDIyXZlqQu7opho5j5+f34wZMyZOnFjTFXEMMeNNpW422O0tIiJCMvYPALh06VJKyh7sc6VRX0EIHTp0+O7du07WWwO5ubmSlU4AgICAgI8++vDAgf0LF34+aNDjoOICMLKkqL7b/BIrOJsBABACJpOpeXNpqEAcUVC73kZOzR06dFiylMhgMDzyyCPaj8YwDCvDaR8qCMGOHTsvXbpEbhTjeSjWqlOnTqKxihA6depUTk7u5cuXyTL+/v7x8fGAeAMYjQZs6/bv31+yIisvL2/z5s3YPCYmZvHxAeE1qrWJyNvt6+tTFQczjuP+/vtvW5UqqUCbNm0kZQoKCg4fzgREp1JHLJObm2vL/VBO8+bNW7du7YHvxrpKXZJfHg5O7U2uTcWIGz1hCTqFRIthBuwILFfJL5dgtVoRKovsaq+M0WhgGIiQA+HKKA8gylYvjhYlmvVlRW39vkaSrkhkG8Mw9kZQJA+nS9ZUrFu37q233rKtL1JAlKZt2rQNDQ1t0qRJ165dQkNDW7RooZgi09fX9+WXJ+Xl5W3duqV2rfqwWnlt3pgwMDCQDKqOuXjxovZ5BpvTINi5c+etW7fICRkXghDYtm3byJEjW7duLa/Aww8/nJiYmJiYiHXrEydO7Nq1e8uWLZLgHxJlq6J2hQAAXbpEyvMBXLly5dixY6Ihp6W24pTI8ePH7969Kwly+PDDD2ufiWUYKPGpU1kGUynY2M7MzCQtLgBAeHh4YGAQ9jMkvVVjYmJatmwpFrt///7Jk6cAAGfOnImJiRGPUL9+/YiIjjt37pQ8JhzHde/ejZx2EwQhIyOjuLhYfEjJ02FzTpw0IxekEZdQYT4Nf42IiBgwYEDPnj3atWunmIdNIxzH5ebmkncHIWS18uLpxEiAgYGBfn5+kt0LCgpyc3PEJYIOnfrmzZuSXuHj4xMUFJSTk1Mn5+2p/HIIhBDHWciv7j6jW7FlplY2wDxz7uVBRqNhBsqi6aiVrIr8chXqjtBksWqojEsgAwKRLwd78otSRbD8UrbNsMDW6RidTtrJauq9LXnkGAYyDKP4HEpsIZc+q9CeXSE2y/nz58+fzwYArFy5AgAQHBz82muv9e/fX573tmHDhi+88MK+fXtxkqJaoSFhwaaxpgEBARIvRNvUAXQofjfWp2/cuBESEuJgfTUBIczJyd23b1+rVq1UhlQNBkNgYGBgYODQoUM//PD/rl69mpqaunbtuuPHj2tZudS06UNyzf7y5cvOaUIQwn379sptM2y+OtedsCeGE5UBhL9lenp6YmIiaUXjeB4XL16UXGl0dEzjxo3Fr7dv3z5y5AgA4Ny5c6WlpaLRZTAYunbtik10ElsQyPKthYWFBw9moAox5cvqZvsgqTUizTb8a6dOEe3btw8P79ihQ0iLFi0aNWokT83nHKWlpXfv3iPtcISQqCbi9y2eo3v44Yfl2a67du2K7VuX4O3tLTf/6gxUfjlKbbfHJNgzz6hh5mloN8wqpSryi6ICz/OK7we5/KreetVZsPxSts1EZ1k5NWju87xA3n69npW8avGUt0QDc8m7GEIIAESoXEyqTp1DaMtIe/78hVdffS0xcfjMmTPlDn4hIe0nTJiwePHiqtewGnBIsCGE6tUzSVrJarXeunXLIctBjLfhRCR9jWC9/+OPP+7cubM8jqIiBoOhdevWrVu3/ve//11QUJCWlvb//t8vKSkp9ow0CMFDDzWVaF0cx12/fl28QMfrDG/duiVJma3X6wMDAyWOhVpwkWCDO3fuvHTpEmmb+fj4dOvWjYzngZ+ODh1CyLVbly9fPn36lF7PHjly5MaNG+SEWKtWrTp16oQnGMXprCFDBkvSSV+5cmXTpk3q9SNljL+/f1xcbLdu3dq0aevv36x+/fpeXl7u83eyWq0lJcWVFoMQNm3atCoTdFrQ6/VkFJY6BpVflaLd9avGJyKcQ26eUcPM06hLhpmWubKqlKc8OGD5pWybqSgoOp2upl5wVqtVMg7KsjqW1eFY54qrMMQpV1chnsNgUI5LIR9g4DjLhg2/1qtXb8aMGZIoUgaDoU+fPosWLXJtJV2IeDlOCLaGDRvIx4ALCwuds0Zu3rypFImhqhARR0rmzJnzwQcfSMJLVLp7kyZNhg4dOmTIkGvX/t60aePSpcvkE6EIAbmlSh7EiTqzLCvvbEaj0d/fH8ec0H5YVwk2XB+JWyOEEEeeEMtACDt1iiCzdVut1tOnT+PCly5dOn36NOlf2rhx486dOx09epQ8yKOPPkrGt7BarampChFHJHUDAJhMpilTJj/++OMtW7ZU9Dd2J541N649wmTtgsqvStGyiB/DcZZa2klI84waZp5GXTLMKBQXguWXsrKoLtvcVSMNWCwKqycZBjKMgmATBFT9r2NIQGxGa9b8iIObS8o3b9788cfL4kxUYzW1gl2KHRVsOPaD0WhUtEYcvVLckO4evkUIZWUdef75CSkpKU4s0oUQtmjRfPLkyTt2bB81aiQgsxqXXYLcaOfw6jsnbr1er7dneTlq97pKsMGyPF1g//79d+7cIX+SxPNACHXu3Il0aCwqKsrMzLRYLBxn4TjL8ePHydAs3t7eXbuWZzkzmzmDwRgaGkpe5p07d9LT0+0F/xRbeNq0qSkpuydPnty6detqN8wUKsYQ4C0IoRYtWrh8DEKCXq9v0qRpbXGldhQqvygYnEuQGmaeRl0yzMxmTvHPVeVrHLmQ0vITxWnUbDMVeV2zolwQBI1DiTX+xIIKEdUgQmjbtu337t2TlKlXr167du2qv27aEQTnBJtde8PRLmQLr+eunkeqRXl5eePHPz9hwoR9+/bdv3/fiaMFBATMnTt32rRpknkzO/WHTpjkDMMgVJ4aWwJCgOft/irBDY8JTElJycnJITc1bNgwKqo7se4LduvWjXTbu3HjRkrKHmDzLz127Bhp3UEIQ0JC8CwZtrL69XtMktM8Jydn586dio2Md2nbtu2GDetfeeUVN0WU0YJOV0GG4RjE+E90voIQVoP9gJcHQGh3AW2thsovigjPU8PMs2AYBiHE84LKX83JL4oUltWJcqpS+UWpOlhI1T5jl+d5i8WqrtHyvOA5T6w4n7Bp0yb5oimDwdCsWbO6OHgNzGZzbVmrIMZmwF5ee/bsHT16TL9+/T755NPTp09LQtVXipeX19ixY5599t9AdZIQBxdxorZYw1NcoYsQ4jiO561aWh4h1ws2PFmIJ8HEjWJCLYzJVGE8AiF05syZ4uIifDUIgdTUtGvXrpGHfeihh+LiYsXr7d69Oxn00mKxZGZmEiHyK9QHABAcHLxkyZLIyEgnpok4jsvLy9u6dWtycnJRUZGjuzsBTnLt1lMIgmA2m9065EFRpNbJLwrFtQiCYK0MLfKLGmaUOoy9WCBWe/7oil4Z1YwgCOreONWQOIIMOqwO9m3Dyn9BQYG8AOnc5UIQAizL1pDPEgQA3Llzx2q1kt5ZDMP4+vo6OlOE7SVvby+3zpvL197k5eUtW7Z02bKlJpNPYuLwAQMGdOjQwc/PT0uT1q9f//nnn9+//wAOm84wsKSkWEneIDFsjKO1BQDJQwgWFRVlZBwEQNPcC8+72HIWVxKmpaU/9dRT5AxVmzZtYmKiDxxIhRA+/vggMi/Z/fv3Dx8+TAZBRQidPHkyMjJSvOM+Pj5dunTZvn07AMBkMnXu3JnsDAUFBXv27JWvY8TPnclkmj37vZCQ9louobS0tKSk5ObNm1evXj1z5syBAwcOHEjFKcVfe+1Vd7sa4joXFhZKugrHccuXf7lw4UIyublzQCjOQiPnVn56PlR+VYpD8sutNaFQ5FQqv2qLYUZjflAcBcsvZQEmCILZzOl0Op1OJ2Zupb4BJA5JLHUdyNvbWyU6f1Vo0eIRSRT76gE3TkHBbYltxrJs06ZNHY9AgCAE9evXd/cCIVm2Kzy5DIuLi1avXrN69WoIYZs2bfv3j+/Ro0dISEijRo1UREiLFi0SE4cvXLgQp9W6ceOmROXCU6aOhwLBdUM+Pj4NGzaUbOd5Hue+dJU3v3OkpOzOyckhbbOGDRt27BiRmpqGEIqI6EiG8bh9+/aRI2VxPsSMdpmZmQkJCWJ+PJZlcewQhFCfPn2aN68QY/DUqVOpqal24vyCMWPGPProo4qtbLVab968eerUqTNnzpw4cXLv3r04bZ3NYEbkg+kSV0PF4P4SsO5ObtHr9U2b4sas6otCPLCY6q3uQeVXpbjE4hIEwRNsXQBAVFRUUtLroaGhkmhbFArFo7h3796pU6eSkxelp6fXdF08FCy/WFAxUyeeacEDEvaEmV6vRwjhwjWVzbPWjfWqLO3Iy8tzh5IEIXD3XJM6t27d4jiOXFYkevE5dPdwUmMyT7FbIRMWE/pr2STD+fPZ589nL1++HADQrJl/QsKwwYMHh4SEyGdUDAZD586RoCwyCrh582ZJSQkZGh4AgC/K0bkLXD46Olqe2rugoABCWP1RLkjEaI2RkZHi0IDRaGzTpjVuxuDgYLJbXrp06dixo6SuiBDYsWPn5MmTyQts2bJlhw6hx44d7dy5E9mMZrP50KFDoNygqoDJZBoyZIh8gpHjuG3bti1evPj8+fNAZqhgc5ocRHDV+waH5lO/3Xl5eUVFRaTTJoRQNEddNI1Rd6wyKr9qEE/wWn/99ddfffWVoqIinuf/+eefmq4OhUJRo0OHDmvWrF6y5L+eHKK82rAnv1iglKnTaDTgIFHkm5dhGJ1OZxuPhwxjEIckqx8V0eam+kAIGcVwWtrASp483ytCyGw2u3zeDFczICCgBtX006dP3blzRzK3065du3r16hUXF2tsSDyLEhgYSHrBuRYyATGGjFphq4M484nEAB75+XlffvnVl19+FR0dNXfu3ODgYEn3CAjwB7YOmZWVVVhYKEkV/cgjj3Ts2FHM3OVQrSMiIuSDxFevXlUMxl1tiA21Z8/e4cOH+/v7i9tDQ0MBgB07dnzkkUfE8lar9dSpUxKXUghhUVHRuXPnyGVpjRs37tSp09GjR7t06UL26lu3bqWlpeF+InFoBAAMGjRIbtWbzeZvvvnms88+s50Sir6CZAo14qIAAKBJkyaKs9CufeFACA8dOnTv3j1Jh2/ZsmVQUCBOP11nNHuXQOWXFupqILWoqKhXX33l7t27LMvq9Xr6aFAongxCSBCEu3fvvvrqK2lpaXT2zJ78YgEAFouFdP/AMAxkGBYAgIN7yr1msS6Ll3VWzzUQdVMTM27yj8dhzZx79eMq9enTp2nTppKfzGbz5cuXgYaBeYZhvL29gDbNDLeBc6EmXAKEMDf34rVr1yR1aNasWXx8/KZNm7RbIwiBXr16ypuu6uA6mEym2NjY7t27tWzZMigoqGnTpkVFRTNmzNi7dx8uYIvmAm1WHLJNqgAIEQAgLS39rbfeWrJkicTXztfXNyYmZv/+Awih4uKia9f+btOmDVmgadOmvXr1OnbsmBOVj46OkkzWcRz3999/e4IShhBKTU29cOGCaJsBAPz9/fv1e6xxY79GjRqJG4uKio4cOQJss6OAcGs8ceJEfHy8OOXl7e0dEhLSo0eMzKHxdFZWlu0IFaoBIWzfvp23t7ekeocOHfr0089sq0DLTme7uRAoG+egffv2kh5rMBgCA4OcbiV7QAivXr3avn2FBXIBAQGPPz5o2bJlDh1KYmpKphbrhiJL5ZcWdDqGzHxdZ0hKSiopKTEYDHgWtG50aQqlroJtM4ZhSkpKkpKS/vWvf9V0jWoYu/ILf+J5nuM4jXFLMYKAOI6rfsEGKlv44QleFooMHDiQ1EoxRUVFZ86cBUCiMwF56AiWZRs3biwqkSrgAvHx/UjNuJrBdTh+/LhkwW79+vX79+8PNOuFuFTfvn3JFUouBCG0YMFHX3yxbPz48f369WvdurWvr2+jRo3CwsLkNbTZaVDUd8Xg+FlZR3DGZ/kVYFUMIXD27BnJ82I0Gh97rC/20NOok+Fiw4YlSHR3AMC9e/dOnjzpMRoYyszMJL3F6tevHxHRKTw8jDSWbNHzJfNUEACFSPrt27eLiYkhY+eUlJTs27dPtOskB0EINW7cWDJ1zHFcVlYW9q4E5Q6l0N7IC27wAQP6t2rVSvEyXagOioc6ffq0xNHOia4CbJE/1q1be+bM6YyMjPXrN3z++ecTJkzo0SPGoeN4OFR+PbCEhnZACLEsq9NV4ipMoVBqHJwkhmVZhFBoaIearo5HoCi/KqhxDr3aauo9CGElcQ7cIdsEQeA4i72kgep/paVms5l7+umn4+Pj5SOmOTk5KSkpEiVJMXQEACAkJKRevcpNFKxlDho0yE0RILVVACCE0tLS7969K/mpd+9eTz/9FJma2R64yMiRT3ft2tV9tc3JyZHowV5eXt27d1evHrSBELLnj1paWpqfnwdsD8v+/QckSZkBAB07dnzhhRc0VhVXyWQyjRo1Ur7Y7NKlS7t3765xhdt290Fqatrt27fF7QaDoXXroLCwMPIpOHfunBg9XwTf99TUNDylLNK8efPIyEhytjA/P3/v3r34VSQL5YIAAIrDEza7GikadfKSJpNp9OjRcodkfLni3cfPO8dZLBar4l2wWvlKXxc4+/aBAwfIpsM41FVslYfjxo0LD4uZsIcAACAASURBVA/38vJq2rRJZGTnESMSZ816d9myZYMHDwZ1yDwDVH7ZwTmxpf7nOd2mfv36NPUthVK7wM8sjdxDIhFJEtvMoQO5pD4Oox54UDHHUU0hmh99+vSZMmWKvCOazebdu3fLd4QQ3Lt3r7S0VLI9KCho5MingapGhU/67LP/7t+/fw1KLFzBlJQUucNegwYNxo9/Pjg4GFR2IQCA4ODg8ePHy+0QF3Ls2HF5TvBu3bo999xzmkNKwsjIznIP0oKCgpycXLEbKLaG0WgcNWrkgAH9QWWKsrikat68eVFRUZJfLRZLRkYGhApePVrMYNeCz4bdGsntoaFhzZo1E7+WlpaeOHECf1bSldHRo0fJEQo/P79HH32UOAs6ceIEXoKleIEQwvz8fMlGvV7fqlUrXFyLYebjY/rgg/djYmLsFXZt0+KTHjiQeurUKclP2rsKsPWWuLjYiRNfIuPxYM6dO7d582bX1dojoPLrwcTptQYUCqVGoM+sHEl7lOnuDMM4EWxdr9e7JK60Q2dUv6Ge4BCCbAAATCbTnDlzlixZrBjKIjc3d8uWrUphDEBOTo480W29evVGjhzVtm1bRZtBPGliYuKrr75a42MSeOps48ZNkqkzAEBISPvFixdFRkbiMorXAiGMjIxcvHhRSEiIW+u5c+fOnJwcyUZfX98pUyb37x8PVG0bvL1evXpTp059+OGHyZ8EQThz5gwsBwAAdu3ajaO0kwQEBMyfP3/48OHkMRVPZDL5LFjw0RNPDJU/d1evXl2/fr18BkkQkNXqstDhEEKWZbVoj7gKErfGli0fIVvpzp072FiVvKbFr0eOHCGfAr1eT0ZcLCkpycjIULFTEELFxVLfYAhhVFRUnz59gP098R2HEHTpErlixcqEhITqfNHhy9+0SeHB0dhVcOUjIyPfeust+ZvH3pBQ7YXKLwqFQqHURhTlFwMAMBgMej3rREIkhoEsqzMaDdVgAUMIDQZDpZV0dwYbpAEfH59BgwZNnz79xx9/TEtLHTduLBkOW6SkpGTt2rW5uTk4qoSE3Nyc7Ozz8r1CQtp/8cWy2NjekuoAACAE/v7+8+bNnT9/Hjk7USPgNTwAgE2bNmVkHJIokRDCDh06fP31V5MmTcJbJG0IABg58ully5Z26NDB/b0LpaSkmM1mydaAgIBPPvnklVdeEU0rsW5kPSMjI1euXNmzZ09JPe/du5eeno7Liq2xevXqzMxMuUrdrFmzBQs+WrJkse3GSTsVhDA2Nvbnn396+umn5fH6zWbzpk2bcnNzJXUQBOTcihoc9//GjRsSb09vb+9OnTqJrWF/97ICu3btunnzprhdjFqOuXz5cmpqmr25AoRASsqeGzdu2DvLtWvXNmzYgBtWcb0ZAODChRz5/HOzZs0+/PD/Ro0aCSreSvKzv7//3Llzv/3226io7vZ6oMFgaNbsIcWzO414qF9/3Yij0cgrr95VcLFJkyZ99dVXiuMaOTk5eEjItTWvKaj8olAoFEptxJ78Ym1aVNl37UKqGjwvxBkHSQwTewgCUlTyqs6oUaNGjRrlwgPyPL9ly5bvvvtOngFWnBM7fPhQ7969JKmZIITBwcFfffVVZmbm1q1bt2zZev369TZt2nTv3q1v375RUdH165fbgQih69ev11REEFHfXblyRWhoB8m0EgCgSZMmM2bMeO6553bv3r1z585du3YBAGNiYmJjY+Pj+7Vp06bi/I/gchdN3NQIgc2btwwdOhRnNyZp0KDBtGlTn39+fEZGxp49e48fP378+HFsfvfu3TssLKxnzx4hISHySIAIocOHD//22+/ieiRRFV6xYmXbtm3lsxlGo/GJJ57o06fP0aNHd+3alZFx6Pjx4wCAvn37du/ePS4uNjg4WDEjAkIoIyPj66+/kRtmkkAsDrUNUnqYGIZJSEgQBPT9999fuHBBbnITtQIAgKysI2fPnpVEVsRYrdajR4+qp44oLpZG0hcRBCEjI6OoqNi+qyECAOzdu3fs2DGtW7eW/BoQEPDBBx+MGzc+JSXl4MGDu3btwgZw3759u3TpYu+2KoLfoNhEdAliq65cuaJTpwgy5QAGd5X4+Phjx46lpKQcOXIkNTUNANCmTZtu3br17NkzOjrKz89PsWUKCwvXrFmDzXg3vS2rEyq/KBQKhVIbUZFfLEJIHBrX6XQsq9XHw15mT+dgbFRlBLNGgm45AUIoNTX1vfdmyxNqkV9Xr149ePDgiIgI+RGMRmNMTExMTMycOXNUTnTx4sWsrKwRI0a4quYOYbsolJqaumzZshkzZsjdLCGEzZs3f/bZZ5999lmVQ5WWlh45ciQ6OtpN9czNzV2zZo29GjZu3HjgwIEDBw7Ufsy8vLwVK1aQmhaEEE9xpKSkLF26VPFcAABfX99evXr16tVL+7nOnj07d+680tJSHKERN3vVDLMyn9KLF3M5jpNM0/n4+Iwe/dzo0c/hrxzHLV26dPHixXKtEt//Q4cO9ezZ02g0Sn4Vo+cDO7NeuPUkkfRFCgsLDx7MgOV55xSAEObm5vz111+PPPKI3GeAZdkOHUI6dAiZNGmivXYguXbtmiAIEkupRYsWQCl8f1UQLycrK+vLL7+011W8vb2joqLkKw9V4Hl+27Zta9b8WGdsACq/KBQKhVIbUZFfFSYiHJJVLhFs2M/SaDTo9axOVyXBxvNCrVA4eJ5PSUl5880ZeN2R4ppIfCHFxSXr1q2Th6nQyL1791asWFEVBb3qiO6Wa9as+f77H+TeZRoPkpGRcenSJVfXrvz4CKE1a37ctGmTxIXPOe7du7ds2bLU1FS8jFC8v2L3XLNmzcqVK+XrCZ3g/Pnzc+fOPX/+PDknXkXDTOTq1WuFhYXqZfR6fbNmzZQMszK3xrS0tFu3bsl3xNHzVR5ZfISDBw8WFBTIf71y5QrOkqdSN/zrjz/+eP68gnuwdhBC586dmz59uiRuJACgefPmQUFBWjJbOHpG/OysWfPjwoULnX4JkGDDbPbs2eJcZR1waCSh8otCoVAotRGJSJI6ifG8prXIGoupwzDQuXUCchCqBYOOCKGbN29++umn48ePz8/PI13dFAsDgFavXrNq1Sr5UqhKuXPnzscff7xmzZqqVtoRGIbBmSv0er1erzcYDEaj0WAw4K+LFy9atGiRPLyBOgihM2fOzJs33011JtXTWbPeW79+fRXNszt37ixcuHDNmh8RkkZdI5ZpwUWLFn/00QJFo0UjCKH09PSXX345NTVNzO0DIXSVYQYAyMjIOHnypLrKCCFs2rSpopZvc2vMOnv2rPxXHD1f5cjYOMnMzJInjhMEITMzU73yordAbu7Fjz/++Nq1a+rl7WG1WlNSUsaOHZeWlnb58mVJazRq1Khjx44udGjEEPY8+u677z/44ANy2Z4TcBz3yy+/vPnmjKKiYi0xKmspVH5RKBQKpTZCCibp8hV7S+q1bKxBanZ2qFKsVmtOTs6GDRtWrVpt00ehylp8cR0UAODTTz8tLCx8+eWXtceRv3z58sKFC3/9daPLVUZ1sIUg98/E1ggA4Jtvvjl79uzbb7+NQ01WekCE0MGDB2fPnl3FeQ91bK2NIIRvv/32pUuXJkyY0KRJE0ePgxA6efLkBx98kJaWpuKtKir3a9asPnXq5NSpU6OjoxUXkqlw69atFStWLF/+JQAAQoAVRNcaZrhB1qxZExYWphhlVCQgIMCe/YYvX+7WWFn0fHF3AAA4depUVFQU2US3b9/eu3ev9mgWu3enTJ8+fe7cucHBwQ69u4h2RgCA06dPl5SUkGnQfX19u3fvvnHjJu3H1Agsz2+O1q1bl52d7VxXAQDcvHlz8eLFa9asEQSksswMr4yqomOePRBysRuhIlR+USgUygNIHZNfFebNFANJGQx6g0EW3pGB8mBxNQXHWVziDeKqO8rzfHFx8e3bt0+fPvPnn3/OmTOnd+/YgQMHLl/+ZXFxMQBQjA+hqpWWR5/78suvxo8fv2XLlvv376ufuqioaMOGDaNGPfPrrxuR3ZzI9tpKcbtCDEl7FUYICALiecFq5S0WK86iK+bs5jiL1crv2bP3qaeeWr58+c2bN9XvWmFh4apVqyZOnJiTk6MaElBT9TTUv2yiZvnyL5944on//e9/d+7c0diveJ4/e/bs7Nmzhw0blpaWRhzTbpgKfOSsrCOjR4+ZMWPm0aNHtczXIYRu3br13XffDxs2bPnyL20mJYNNYscNM7WVWvjD7t0pU6dOPXfunEpT+Pj4tG4dZEctRgCg/fv3S6Z9bNHzFRx6yd3x3KMkkj4AICcnZ8eOnZVq2OTsU1pa+ogRT65cuVKe01mO2M5PPPHE8uXLbaE+4L59+69fv06WZBgmJiYmKCio0mPiAztkFRCFIe4qU6a8kpWVpXFqF0/UL1u2rG/fx1avXiMIFWLSSAozDGMw6KvomKcChAAHRXRf0sUHXH5RKBTKg0ndk18wMLBMq2AYRq9nAQA8L/A8r5iJBSFgsVgYhsFL1qzWyu1Io9GNIhDXx1WCDU8U2EILOBN4DbeYOE1EHKTsg9zDTb0+xGEhAMjf3z8hIaF///5BQUH169fHI+jYFLx06dLevXtXrVqNk+2K12I7Ef5a4cik5kp+Ja6CDCBTXljSPjodAyG0Wq14MtCOexuyFdbpdAzP84KAEhKGDRo0KCIiolGjRjjYA0KouLg4Ly9v165d3377XX5+Pu6THGcRI4vYLFtY8X5VFeJo5Vc8bNiw+Pj+wcFt/f39jUYjGZGitLS0pKTkypUrBw4cWL9+/fnzF8jbjVDleY2J00EIQZs2bYcNG9ajR0xQUFC9evXEc/E8X1JScuPGjdOnz/z++29bt24lpj4gAEivNzCMXcOMbCUI8Q0V+wZUqWrF7gfGjRs3bNiw1q1bm0wm3PEQQvfv37979+7Ro0cXLPj44sWL8ntBbCnvY0TlgfrtI+oAyW6pvZ1ldYAmU73hwxMHDhzQtm3bhg0benl5ibW6f//+rVu3Tp8+vXnz5o0bN5LtTNYEVHxGbF2xwhU50eAaGqFsi79/QELCsH79+rVo0aJBgwbe3t7iATmOu3//fl5e3tGjRzdv3pySskf+8lG0ouUGjPswm12wqlMClV91j2z/ZsH519XL5ObmFBcXq1naJ5JjXgRfpyaFg4I/koZu7/978hA/YqNGCi+m/bHihz8zT2bf5gAwNA4O6zJ4zIQh0YEK6XEAAODihhf+dSmp/AQnkmNevPju78lD/LSekUKpy3AcZzKZgoKkIZQdJdu/WbvrN+qg/CJtM5ZlyWk7PD+ILTlBQIIgiD/JC9vDfbKN5wXX+uhX1F2clpflmqioiklLaNbMJDtX1AvLP4jFSSVMYpuJ9cEfSJ2YMLfEMmqWZEVbDuEIeBxnAbIEViRYC8GxaLBWBCHU6Rgyxh1p1gqCgFBZ/8EPQ8X7IlWXq46dA5abteRmXG3xX6BgD1d+OvEIBFCyseLdVLgvRqNBZcaMvLm2w1boBiq1lRlOZU1BjkGIYTAUVzHZjk+eWrlX26uAYhntjSw5DijvReKABRJtM1gx06D80ZU/JvJnpCoNrlL/igMHFapU8Vku+588naSGcvR6vUvWTWnE5a9uQOVXXcTVtlllG+2Rt33+G+9nB788eUL/yEA/IwAAmAsuZv3x8awVRbHzFsyKk3p8F6QtmPLGr5dGfU1tMwpFGRfaZqEFt+ue/CpfuiAIgsRVRkV0yQtXJzijrvuGG6t2ZGTnszMmBDnPICphovqFkKgLlhUna46IcrL6SC9QVqaCFigxzORKNiyb10BWq1Vlzpc8Di6P1z6SmxESpDVSqKTCJVQdsbVFiwJ7smHTAwCAUAXV3GaSkf86MIlHTigRcyn4tiLbubAthOugMN2h1+u1vCmIKVMg3txK7QTS1CQtT9zxcH2wp5w4N6t4BNFEIRpW2ZazVwHRjhV3cWjKlJgBE69bYuRXuNHi1Ym723aT2DwVzDAS5xpcpf6Sg1c0xsSak/2zwmCB+nmrU7ABANzhFkLlF8Ut5P2R9MyqwIW//9CFnCEz+gVGj1m2vf8fSc+8kbz0+6RwcS1tQeaymW+sygae4jJLodR16qT8cpfrpDtACFitPMdZ3OQHAt1MFSsmqoOgzH4otyIULSXt9bHzq3LN8U/kjgzD2MpAHKdRjk6nk5wL1x2X1+lYnQ1cHkJG+7U43bAqrQ3LFjshWyOLXwH5wba9fEcnTkfcvrKpGOIU5Qa2CHnhCCF1wwzaLBnJzRW3aWkN0f4nLh8RtoracAZxxvLPLKsnuk3lFSA7JHlRiuUVo2WQt5XYEUkeJdsFAkk7g/I7VaE98S8ASIo53+DqTQEAlPQIomsAcVQBbwRA4So8AU+qS/XhbvlFqYyCP5Jikv6QJuSQbj2RHFP+/eKGWR/7zvs6qYsvAAWZPyQNiYuJG5L0Q2bBuR8SYyb/AYYsWBC5Ydbac+U7D30jrdWMn76fEalSkbw/kuLikv7Is31NS04aEhcTE9P/mZk/ZCokDAEAAFB44ueyUi8s+OMiEbq5IPOHmc/0j4mJiRvywqwNJypJekKhuJ+iYyuzlhx3QZIgT6R65JfH2WbIFk8Ch5QQo0qYzRzHcTzPP7BSTa7jShRET1DCEEK8EoIgDVotKv1CGQj7HWEAcNLUcSGSFoZKAKmaXqVzKd5c+dnJvarHLcp+x5P3w8phWVanY+TJoF2CXq/X6RiVYIZke8rr78TlVDOSmsv7C1HKc6+irkLlV13CnLk22WdGUpwvAAXbk0a8kdn/m5TUlJ8nG36Y+fGefEN4qwBgjB6V5Lviz7KYs6DV6PXbfpg1xN4qNADwRNzHRRO+XjAkwPZ15sW4hb+npqaunxed+caIWSkK5lXehjde/DVw/u+pqak/DMl7f2xyJrbOClNmjXhjT9i761NTU1N+eMFn7YsvJp9wOOcOheI6io6tPPvWCX7zt2frrHlWDXiQbSYIiOMsHMdZLBar1WrFa5J4XhBoUs5aA4SQsYNieXuFqU6phdr4XGDDDAAAIXB5rDyDwYA7jrp5RqG4HCq/6hyFaRt+jU2M9QOgMCX5/azBC7A55dsu8ZngkydBbFgrAAAIDO7CXbxUNtvl6xdgVDkiV5C24I2Pb49aunRMO7xuLfOHj9Oj352f2M4XH3n+u9E7kjeck+54bvsPJ2MnTOjiCwAISExOTZnZxQgAAOc2JO9o9fK7Y8J9AQDAL3rmvJfNa5P/zJPuT6FUD9gws73wrPTN5yzutc20617U06POINih6oUptR0cpVP86lrzTDTMbOdiRE9aCsUJqPx6sLmUtSMyup0vAAV7NuxoPCEx2mZ2GX2MAAR3aaUyO6bE7e0LprzxK3j53cni8rTstD+5yNjw8gP5BkcH52dmSxwbC7Iz8w2tAmTnK7iUmQ+6hAeWb2kXHgdOZp6jjo2UGoA0zOCg8e1fjXTwEaGIuGtoGToSlJkmeKkzIIQcWihpb36Mmmd1DxyiU7IRm2dVD8wgMcww+HTuzhdJqXtQ+UUBBXkXQbvYAADM2SfSQfQzrSr+HBaAwzOai8xAW+SP7PT8wYOjdnyxbHv/5P5l8Ro5DmS9PyLm/QoFg7lCAKQBHSNbScNBAgA4AKKCK2w3AAAKi2os0A3lgaLo2MrslG7Br3b0UTDMOvrUcO1qNe6yzRxaTKLT6Wg04bqBq3wRIZSG/6bUasSkUnIgBHq93sGs2RVQTGaFYVkdXtPo9MEpDyBUflEAAAAUFBYCwBXkARDoU+6seDE7E0SOaoW9Ek+m/Bk7ZLKW0PjBr3806xljl4IR7yenRM+Ps00pRM37XTTVVMi6lCc32AwApGdX2M4BAAL8qFZMcTs2Y+zEWTA+KC4jlxpmrsQtPo2KqpK4NhoH3SbByYvdURNKNWNPCbZnaNnbTpXpuoSYV9F+Aeh0aJBKc3Pp9XZz7tUlIIQ6nU6vmZqur+dC5dcDR3q2uEKrMM/20S+gneHS7QIA/Fq1M4CCApufoDnz1x+yDeF4Guvc2o+zRo2O1eS61djXF4CAIZNfDtiRvALH8mgVGQ+yMrPLg3eY0xbExS3IlETz8Avu4s9dypN5Kvq16uIPMk9cLN9y7kQKCGvXSm3RG4XiEpBtdhZt/janqoYZlV8SXK+yQAglqpIgILOZE9dGWywWjrNIdHK6cL9uoNPp5GEGYYU4++WI2+XQlUJ1BgihumGGYRjl2PfqsCyrJbeJXs/Wbe1Zr9cbDHqW1TEM1PhX01X2UKj8etDwC4tuBVL+SCkAAJgvbk9elWZzUAyOHnzpj6w8AMLjJ7Ta8cWKzEIACs9teG/WH7dBWCs/UHhuQ9KUzNELy5ePaaLdqHdHgbUfrzhhBsA3bvTrrf5M/vgPvEKsIC05+dfgpFFdpAdsN+SFqD0rVmQWAgAK05ITY17YkAcAAO0Sk+IvffH+DyfKdl/w3hfGUUmDFbwfKRQX4/vo8+0/Cidfls4aZlR+yXG9bSbRqgUByb2VEJJufBDauupACPV6vdFoMBoNer3eA9VNHJdMjmLwaBxw3175Gqk/xbU4tG7H0eCKYshHLRgMnvi8uASDwUDfn66Cyi/34aHyK/CZhfOisz8eERPTf+wXeUNmiKnJjF0SJxQl/5BmBu3GLPwo8sTMATH939jgk/TzwgnBJ98f0f/FFYVjfk4e4rAhZAyfkBSftyr5z4sAgHbPfP39BN/tbwyNiYmJG/MNGP3T0sRAAIAk8ZrfkPlfD784a2hMTMyI5LzEpQsS8Wl94+avXxh78v0Rtt2//zrJMVORQnEan4hy88xZw4zKL0VgYGBQ+RdXLPKRuBiprJOWqFYWi5V6sqmgGEoBD+bWSH1EjEYDAMBs5oBt3kyxGDbP8FXgaqvMj2GzTXJwSq1DMUSHOhojKzhk9WEQAlUPOuJpKL4WtEA+U/gpq07c8URT+eXJOCG/sv2bBedfVz9sbm5OcXGxy7Nx2DCfSB475cTgpQvHhNtxWyzMXDZlZlr8wq/HUJOI8mBCRgTRDMdxJpOpbdvgKsqvbP9m4f/848QRqkI1yK/yUWqdTucS0SJRzVWEpSAIFQNqU9O5HCz4EQKCIFitVggh7sGiMMOijmV1OH8Oy7IMw0CI10XU2MJ0hwxFhBBdQ1+HccIws1q1JudFCFmtvEOvdVfFhPQoqPcvhsovj6KWyi8ZxvCk77/f8N6LQ8dEvzx6dFx0qwDfMgvMXJh3KW37suRVt6OTvv56SCA1zCgPKj4Rz0dGOLcrlV8YufxixR90Op1LZmBICeXQICaVbSKiUgsh0OkYhjFgFYEcZcQfWFbHsiyE5Y2Hy3uUAipWTqLo2NtOqQM4YZjxvGO+rLapV4dyNtQ184y+NQGVXx5G3ZJfxsDEBdvjL6bt+HXV/FWZJ7NvcwAAYGgcHNYlesgL3/werpptmkKh2Ie+NYEd+cUC2wiWxeKawSqEyptbvd01jlA67bSjHY9ydmJZFsLydQ7Yxwa3leTm8TyPV08CIC3Psmw1jz6SYT9sXxWK4ZusElEdIYBsUB+hWopzhpkTPdZqtQLgwKozUBfNswccKr+o/HI7voHRiUnRiTVdDQqFUrewJ78YUXK4Sg+WiCiVKUvJT/bd+t0+6QmhB02tYkVTXGuuMe+TpLxD2qpLMBj0ej0rRtqxp9bg7SpLPyEEDAN1OoZldY4uKKJ4AirZxuwhCM57t1qtVnlYc3VwRjXnTkfxKKj8AlR+USgUSi1ERX6VTV/wvMsmKKROk6xycAidTifZXLOTJLXCI0UigD1HHquDUNmf4nZKXaLSbGNyFEPhOYTFYnHUPKtKRjWKhyAKNiq/qPyiUCiUWoS6/Cpbb+ZC/wHsqEBuMRj0knBMcgXOhcK1tsPzgk7H6PV60ccD2DxtbDeyfC21+JOkfHW2J/ZCxEu6ASjzSFQsSeYgthfWDCsZknRnbqs7xZVozDZGUnXDDGOxWBw1Cz3RdYqiGdJXkMovz6HWyS8KhUKpZiqVXywAwNEh50qRx0/DEZmwxq6oaXuChiRaFBAqz+dUj5FgtVoZxsAwkAxszXGcGNiKbFusNBiNFcojVK3tqX2pgyAIlcYeFQ28qlaLUr04lG0Mg5BWlyctWCwWR9e56XQMAFU1zxT7Kq6G7Y1HBxcqUPWHm1ywSuWXR1Hr5BeFQqFop3rkFwsAIF+LLknSYi9+mj0VheNcpp85DVawEhMT58+f5+NTIU3D2rVrZ858qzorw3GcJAYxsKV1xlMTeKrKarXiapvNnKgZOxpTQa5ZalQl7QVdpFSdWte2Op3OCcPM5QEMOI5zwjxDSC3En8Z7sWDBR6NGjSK35OfnT5067cCBAwghD7yDZDYVMgBGNVDFkRdy+h1Q+eV5VKf8olAoDyB1Xn5VED8uzJ5ptVo1uiVYLFaHLlVcvIR3Ir869OcQ1alasSxrNBqwoMIxiI1Gg9FoYFkWIWSxWMxmjuM4i8WC08LgX0VNApdnWVb1JGWILT9p0qSJEydqrKHotRgZGTlv3txOnTo5fJEUOyCEAEAQglGjRs6YMaOmq6MJJyLRuS+yHMdxjj7dLKtTXPqivZ+rvB88zygrA8dTxVRz/vqqnE4i2Eio/PIEqlN+USiUB5M6L7/KC1mtvGtXM1utVkFgcERdRXBwNkdtUFGlwxdptTopjxVdsOzpWAih6tGxVEb9dTpGpzMo/6ZUWD1LjDiWHxsbO2PGm2FhYevWrZMkJlfcC38wmUxvvvnmk0+OKC4u3rJlC3lAinOIbRsZGTl16tTo6Oj09HTg8ZNmKukQVHChK6PiwR2N8MmyOjJng0P9HEKVgTQEAATAE1VpMqEKz/MMwzi6VtA5eF6oiqAh/aLJdV9UfnkCrpVfLqsWhUKpW9R5+SXGAuHdYXoKgsBxHMMwOp1OjOmAY7Gp2QAAIABJREFU/Rx4nve0NUUQAhUtqhqmTSWZYTAafbQkExEqWWJws0MIOnfuPG3a1O7duxsMoqO/mn0l7jhx4qQJE55v0qQJhLC4uNiBK6QoIT4IAQEBb7/9dv/+8d7e3uSvHmueqQwCqcBxFrc++wghjnPYPNPrWTxw5Wg/V72USgY7ahAIAcMwojywWCw4A6b7+hpeR+RCC4oUbFR+1Tgul1/uqCSFQqkD1Hn5xdr7wYUIQpUMzQcHSWYYYEfayZFbYhaLBTuKKLru+/j4TJ8+7cknn/T19SW343kzRUsAKyLiJFvFMrDSCTdKpUyaNOmFFyY0adKE3GgvLI0nACH0QMMM47R5hse0HpB+zrIsqRDzPI+XWgEHZ2tVJpfwKKNK7FanEd3eqPzyEFwuv7Sc9N69e6R3E4VCqRUghO7du1eVI9Rt+cW6W7C5HDErEW597MXuxHE8di6CRC7tFFG3xEhwWw0YMOCpp56ShDwBQMU1q4yJE18KDw+3d1iKE+Cm69EjZty4sRLDDADgsR5xEEInMoM7ujinKiCELBaro9ajwaDnOMsD0s/J2OUiTgRKVQnB4j7DBr8bqfzyZFwuv+ScOnU6IqKjJzsXUCgUCQghhmFOnDhZlYNg+SU/MqgT8oupXYINAMAwEP/hpoSwfItDfw/smxxCD1X3H2xqWXd0zjCr5vkHQRAsFofVPScmA2svrsrB7UQIlqqAp0pqnWEGqPxyNcnJyV5eXrWuG1AoDzI8z3t5eSUnJ1fxOK7yfPZA+VX7tBBxIR1e6+K0wueZa6mrgTo29l8HqHXWsrhAUTsuD9WgEUEQ5OmqKuWB0nxxDF/svFGVe+REAgOnYdna5/GBofLLtaSnpy9evOS1117Fs3PUv5FC8WTw685oNC5evCQ9PV2j67I6dVJ+1T7brM6DO2ulOZorPQKwE6XA6c73QCms1QlCqBbNmznx/qpZNRqfWqN59sCOXOh0jKjrq7eBSvTX6hFvEEIcjcO9p6E4hQvll0YWLVqUlpaWlJQUGtqhfv36Tp+XQqG4m3v37p06dTo5ORmHoXYVdU9+UdvMg+B5QWUoVC7zKpWCdAk7xbU48ebi+ZpXo+1lE6YoUhXhVD3ijaYn9kBcLr+0k56e/q9//YuOHlLUcU5+ecLbxol5cvclEa0i7h4ArRvyq/bZZmJ4E/wi1ul0zrkxeKDzg9VqZRiXdQsc8dM1x6JQANDr9bVUsIGytyF1A6sOOI5zawz0Wj23SeWXRrTcZFmmQbUQbdRye8Bx4qXE8wJCSKdzOIGny8HONY7KL4bxcmsqUXvYe0XLt3tg6GMPkV+1zzaT9E6GgbXIH6xSOI5z2gFXcsc9c8iEUktx4m2Fk/O6qT5OYLVaIaxreZOqIe+i5HRasFgsNEWVIlR+2cMh+SUaWtAG+RVUbeycUvdgWWfkF0JqU8HVDEICADqHroJhAMMwVmsNmGcS8NNNBqNHZZQ9y9VjodUi+VX7bDMxP5JOp2NZnZalLC5cNk12INLil1j/LhmiQwjhfOcsy1qtFuygaEuMC8VejhDCsRlqlwejmOHXzqI417cnUB62qVCBujG2aq+XkogXruWS1d9TkuOL3VKMkejQuTTi3DXW4DtXpcI4GIy4waFW4nlppBN5U0heU+TxHb0j9l4yCCGsEouns1gsOEC8+Mpy6ER1lZqVX9UM9nKU52mQgCOFapdf4vyYiO2JLrfTSION8oDj3MCiIFhY1gUxbF2LTsc6ei2VPoDuhlRWEUI48pktbRhiGAZLpWowz7S/ZLCq4NbKqFP7bDPS7AbarG1X3XKsf7RtG/zCCxOioqL8/f29vLzw9tLS0uvXr584cfK3337bunUrqQw5cRb8r8lkSkwcPnDg48HBbevXr+/t7S0OMNy/f//WrVtnzpzZunXr77//DkBZfk97aaPJfi8OVKhXgPxQWcjmcnMRF1NXxHF9IITNmjVLSEiIj+8XFBRkMpm8vLzwLjzPl5SU3Lhx49ixYxs3bty9O0Vje6rcaFErjYzsPGHCCz179mjQoAGE0Gq1/vPPnfT0tNWr16SlpYnVUzlL1VGqp1oXlav1KvnBMQkJwwYPHtyhQwc/Pz8vLy/slYE7anFxcW5ubmpq2k8//ZSXl4f3U7lkllUWBuTphg4dOnDgwIiIiAYNGoj3keO4oqKi3NzczZs3//TTz8XFxaJBTirxErTf4j594hISEiIiIpo2fahePW/RW6y0tBSfd8eOnRs3brx+/TppHlgsFolDueb3g3I/1wh+dYwePTomJjogIMBkMuH6WK3W4uLiy5cv79u3b/36DefPZwNHOiEevmGYCoItPDz8qaeeioyMDAgI8Pb2FuNqchxXXFx85cqV1NTUjRs3XrhwQaPhhIvZSyKM905MTBw7dmy7du28vb0BAKWlpX///ff27du//fa7/Px8aqFhalB+VT/YyxEHArVXBv+k0QNfYpUxDAMhgJCBEOJXHJ6HlEymUR5k7MkvdTjO4kQ44urBCZtBr9fXoA+LbYoMAYAEAYGyFeAIIQGLBVJ+ue915+gyn5o1aGFgYFANnl4Lkte6EzGI8Qilehmrled5a2Ji4rx58yRJmdeuXfvWW28jhPz9/f/zn3cGDBhgNBrtHQch9Pfff69evXr58uWOzhXgTmk0GiIiIsaNGxcbG+vr61vpLrdu3frll1+WLPlvcXExPp1kjTXW81avXtWzZ0+NNcH8/PPa9PS0+fPny7NUq5Cfnz916rQDBw4A2bWLT11sbOxLL73YtWtXrMapgBC6fPny6tVrvvnmm0rVO3ylb7yRNGnSJPLFun///meffQ4AkJT0+oQJExRb1Wq1pqWlffbZ51lZWepnqTr4QhYs+GjUqFEO7bh///7nnhstV9zFlmnbts0rr7zy2GOPVdpzAAAcx508eXL58uVbt26zZ/LZG7PHZzSZTC+99NKTTz7ZpEkT9Ra7e/fuhg0bPvnkU9xLt2/fFhwcTNZk+fLlCxcmq9sk4kmnTJmckJDw8MMPV3qb7t+/n5KS8uWXXx05coTsP6J5hjcOGzZszpw5JpNJ/WgkYj/HdZbfTbEAhKBz58jXXnu1R48eKq8OAIDZbD5w4MDixUskta0UnU6Hb9P48eOfeuqpoKCgStdIcBx35MiRL7/8ct++fXiLessLAvruu2/Jdwi+a59/vtDHx7Ro0aK4uDjRPCYpLCz85ZdfPv30s6KiogdQXa4e+SVf2ImNk+p3prAX8wOjfbvZzGX7NwvOv04enDDJcJI3Bi/Yw7YZHqTAphq1zSiAeDFqB6EaVsq14Nza75oKyoXKEQQB4SiF+AvP8wgJDKNjGCjYptIcOviJRo3C//mn0mL2BhY9lto3b6bT6fDNw4uhGQ1pOKu+bBohFBMTPXfu3ODgYPXTQQibN28+Y8aMIUOGfPLJJ3v27NE4BC7qnW+9NXP48OFadGt8uqZNm06cOHHQoEHLli1bu3Yd7tyuE0tOHkfurIgvMCAg4O233x44UM2+rXgc2KpVq3feeTshYZjYnkB1Uk6xzhDCqVPfePHFF/FUpxyWZXv06HHp0iVsm7kbl3v3mUymN99888knR2jsOQAAg8EQGRm5dOnStLS0OXPmnj9/XtJzFAWb+Ors2bPnO++806ZNGy3X0qBBg7Fjx8bFxX344Yfbt+9QKqLm0iD+NGrUyMmTJ7ds2VJjA3p7ez/++P9n78vjoyjS/p/qYybJ5DIHJIAYICAYCAQQCQQJcsQDBP2prPqC8HqBuuABiquC6Lq7uqDCriK6vLIC7gIqguLBmUAg4QyHKBBCwhESTiGTY6av+v1RM52e7p7OzGRy0t8P6066q+vqqq7nW89Tz3Pn4MGDv/76m7///e9Ed4cQUrpj8l2DoVNpL0a5csURQo8//r/PPPNMTExMnblZrdZhw4b17dt30aJFn3yyGHxQoJFqi6IwePDtM2fOTElJ8bFnLBbLgAEDevfuvWHDxnfffbe8vBy8DEuMsfdFHdlsto8//njIkCHeyo2IiLjvvvsKCgrWrl3XCErpZo7GWb8I8YOmDl8RXKiMGCmK1oJyAyEymK/rwXadI2Bi1rTGbD6i5dAzF+GS3BAVQAiJoihJoiDUmqWAYVBpUVTvN2mvqIonrC8YbWk8tDxuptpBbARDfIRQZmbmX//6l8TERN8f6dmz54IFCxYsWPD550t9FLCSk5PfeefPAwYM8Fd8IQRm7ty5KSkp77zzDgQqaGqyDfhRQpBq60B6YODA23zht3o1QT179ly4cOHHHy9avLhOmVWn7aNGjXz44Ye9ETOCioqKnTvz/KpYYEAomHa2UI+RAwAMw2RkZCxb9sW777737bff+iI9Y4yfeOKJp59+OioqyveCEEKdOnV677335s2bp5urQXGEAr355pw//OEPxi9RFxEREY89NrFHj+6vvfa6loLWA+pxrgF65ZWXJ0+e7ONOBEFUVNQLL7wQERExb95843Ei333qqaefeWaqX6+DwGq1jh59z803d5szZ05+/i4Dc1kvPYZfeOH59PR04/48c+bM2rXrUPNzydX4aIT1SyZmcnGNL5D56xGkzvSyNSNhXhRFsyxD0wzD0AzDMgzDMAxN08SAjaQylWfXOSgqEG7WHDxn+AKGCYSbSVKjfgowhlp9GZaIezBRFAUXeEGgKArxPACIkoRFUZQkiaIoitK3FJDP6yrRrFyOBQstj5s1EAxsPxiGmTXrFd+JmYzo6OgXXniB4/gVK1YYiINkqHXt2nXhwoU9enT3txQZISEhjzzySHh4+KxZswxOJTUKPIQwIlsPHXr7X//61wC6UUZUVNQLLzwfHm57//0PDIU8dasRQs8++2xcXJxx/sePH1+/fn3A1fMdwRJQSSekpw98++23k5OT65NVYmLim2/OsdlsyrGqDQtGvrMTJ06cMmVKYGFeo6OjX375ZT0nbAanEwFjmD9/3rhx4wJ2Z4wQGjBgwD/+sXDatOmFhYXKTcd6cIY6HszKGvWHP/zBL2JGYLVaJ0yYcO5cmcGnQz68N2PGjCeeeCKAUggQQt26dZs3b95rr72Wk+Ornp8gPj7+rrvuMt5m5nk+NzfXlJEbFPL6pSRmBE1Fz4IOpcaMYRiaZliWtVhYlrWwLMswDMuybnpWqz1TPt50dTfRNAggRkWLoGcBEDNf4h0HC57iX63GjBAznucFQeB5nucphHhw9TkAiMQXgbdsdYlZa4XJzQAAOI6XJMltBaFGZmbmDTfcEFjOkZGRzz33bGlpaU5Ojq7QoyBmC+pDzAgYhrnnnnvKysq8qCaaAKSBxJitPsSMICQk5LHHHjt//vzy5UZ0V4VOnTrVScx4nt+/f389q9eYcI+c5NmzZ9eTmBFER0fPnDkDAJR8QBkWjJQ4cuTIqVOnBkbMCPx6lhCnehIzOavu3bvPmTP7uef+WFNT3dCbF5GRkQ899FDAlCkyMnL8+IfWrv22srLKWxqE0IwZL9WHmMlo3779K6/MKi0tLSz0Q684bNiw6Oho4zTXrl3Lz8+v0+WMiYAhiyxaYkZA03SjiWXeYkl704z5EntaqTQjZ8wIE7NYWKs1xGJhrVYrYWiEpMnGjWS4maPuegY5y+TvU81ZFaN7rNcYkoQbWWMGtYcFQDZldFMynuc5p5NS0may7UtRHq7IlbldV8QMWjc3I+pUcO23eU0mv3JyhlibQHVQhOM44iAxN3fHoUMHw8PDs7KysrKyBg4cqHvUJzEx8amnntyzZ4981kV5l/w5ffq07t31iZndbj948ODWrVv3799/+PBhURR79+7dv3//4cOH9+nTR+tLg+y4l5WV+cVegg2XZ0j5KNRzzz2nS8wwxr///vuePXtycnL27t1bWHgCAKenD0pL65OVldW9e3etr6TIyMhnn3327NnS7OxsHxuoLFoQhCNHjnz11Vdr1nwbERGRlTXqvvvuS0lJuXDhwoYNXl1iBBd1HVKqG0SbFBZmmzNnjreRw3FcUVHRtm3bcnJy8vLyAKB37979+vUbNmxYnz59dP27REdHP/HE47t27VIa/pGwYKRLbDbblClTYmNjdat0/vz5/Pz8rVu3ZmdnV1ZW9uzZKyNjsLf36GMzAWDSpEl33XWXLjGT27hr166tW7cCoMTEhPT09IyMjCFDhsTGxmqnW3p6+pw5s1955RX5Vj3euJHn37CwMFVbLl++vH379q1bt27durWysrJr165DhgwZMWJE3759dclVly5d7rvvvmXLlmtrSAbAqFEjx48fr/usKIqnT5/euXPnzp07c3Nz7Xa7zWYbMmTI4MGDMzMzdd2odO9+85w5c55+ekp1tc6XSguLxZKQkCD/WVlZuX379lWrVuXk5PTq1WvMmDF33313YmLioUOHcnK21WX8aUINf9cvb8QMmtrhWFAgGyiSc2UMQxNKZrVaQ0JC+vTp8+CDD3Ts2FE16UyYMNGsUF1dffr06dWrvzpw4ABCDrIoYCy5HYFIuh+7642YQUv00+gjVH6rdN3NkXOf8vrHssyYMWPefPNNb24JMca//fbbu+++u23bdnLBbYiFAVBCQts//elPWVlZWjHU4XAsXLhw0aJPVBIPKXry5EkzZ87ULiqVlZXffPPNokWLysvPg9s0xd0oBIDbt28/a9askSNHaoWz33777Zlnni0uLiZ/elIOfP/998+dO1fPHeUsOXMiGbg3LF2ZLFumdvZYXl4+Y8YM4n2eeEfFWJJzIHj99dcee+wxreHTlStXli5d+vnnn7u9qyPFAR6EEPTp0+fFF18cOHCgaqMIY7x9e+7EiRNlb+zK/nzxxRenTHlalwzY7faPPvpo8eLFCkkRAeCHHnqoS5fkv/71r8aORoIF7I5qgJCrsYMGpc+fP18p6QLAjh07JkyYAEDCHoD8RuRKPv/89ClTpmjfPsZ4z549H3zwQX7+LkUzQe5e4pFF1+Moxnj9+h/++Mc/qq6TgxyvvPLKhAkTtK/Sbrd/8cUXH374oWLMIEmSyCHdgQNvmzVrVmpqqreO5Tjuk08Wv//++6DofPko3Weffdqpk/ozJYrirl27/vGPf3i20eMA2JQpUx5//HGtyvTatWt/+9vfvvnmG2VB8lYCAHzxxReDBg1SPlJeXv7SSy+5jyPKbwERp8BIz0+jqsTPP/98yZIllZWVihHrGudDhgx5/fXXk5OTtf3z/fffP/fcH8FzTJJ6hoeHL136ef/+/VWPkM/UP/7xj40bN8q2qe7aujB+/ENTp07VulRxOp2ffPLJhx8u0H6pkKGv1xMnTrzxxhuq8RYebnvmmWdKS0tXrPjyutWbNc76ZUDMmolY481/o4HeTPbT6D5mRtE0TZRjhJKFhFhDQ8MeeeSRcePGOhyO5tBMEyZMGAMhFBIS8u23a7/88suammqHw+lwOJxOJ1GoEQ0/TVPydDb+gmm9ubYOtE69mdahsNI0iwBjkA+9UBTlg5NiMScnZ/r06ZWVleA+MiQ7dUAIl5efnzZt+tNPP/Xss8+qFGghISH33HPPv//9BXEg7q6AS6f0wAMPaIlZaWnp3Llz3R7t5N1TZLFYZFHy/PnzL7zwwv/8z/9Mnz5dZVmUnJw8fvxDf/vbu/IVhMAtuSLDJUztwwMAEKKI7Or1GYQAgKaJ4EWJoihJLnkuLS1NeyIFY3z06NHXXnutoKDAHeoKiMhL8iNlFRQcmDhx4ssvvzxp0iSlBwiEUL9+fSdMmLBs2TLFUwAALOs1mAnHccuWLSPETNEWjBBauXJVI0uNcgUwBoPjTvINSQKEQPYrSPxqjBkzRkuunE7nypUr58x5070jpWQ7rrLKysqnT5/+6KOPTp8+XUVdEEJDhmTce++YtWvXgfvNYox5nu/Ro/sdd9yhJWbnzp176623Nm3apHQ6R8QpABBFMT8//9FHH509e/a4ceP8VaBNnjzppptuUl10OBxLly597733yLBRsA6PcPCffLJ4165d77zzTvfu3ZXvNyoq6v7775e5mcyTlcpeLdxleZTiizTo5i357qkn22yQ14G2bdv27LPP/vOf/+zWrZvqWULYtFVCCE2cOKFXr16q64IgfPfdd3PmzKmpqSH9z/OCmxfVZrJy5cqcnJy///3vgwcPVvaM1WodM2bM2rXrTp486bs68fz58++8805+fr5cTVJWZWXle++9R7rL9MrgOwJYv5o5MZMRGFMFTyeNsk2j1WpNS+szbtzY6upqcszMHGQmTDRnYIwlSaqurh43buxvv/26b98+8rkjQJp1orl9wRoNrZCbKRc2om8hf3qenKld2IiBhPHrxxjn5eVNmzZdEaKn1u+2W3jCCKHFiz+NiIjQngBJSkq6//77ly1bppR4EEKPPfaY9rBQWVnZ66+/np2dLUuByrNwsl6CyJFLly7lef7ll19WHuNhWXbIkCH//OdHhElCrRDpys1LM8GL3ZFS96KGvGTKTaMoSn4LDzzw/7TWjMeOHZs+fXphYaEyE5VYLBOJd999VxRFVZfabLZhwzKXL18uXyGKHaP9lcJC2S+5Z6ux0nFiY67uskG2d3MvNQ1w6zDhzjuz2rdvr0rtdDr/9a9/zZ8/HxS0QdsnpKeJ1atq5ABAVFTU2LFjiWM95fWxY8dqSywrK3vjjTe2bdtGBCPV8CaGiIIgVlVVv/LKLIZhxo4d68uxMVLntLS0zMxM1WFup9O5ZMmSefPmKQeLbg4IQUHBgenTpy9cuFBl+dmtW7d77rlHdv2ibKn3AeDS/ODa2NN1a1nLysr+/Oc/5+fvUr1lxWvFCEFhYeG33347bdo0lRfK6Ojo9PR0OYqafD0sLOyee+5RfWREUVy3bt1LL72EEMUwNEJIubCpRkF5efnUqVMXLVqkomft27e/886sRYsW+bggSpK0adOm7Owc9/hEynksE8tGMBVuHQhs/dLNqpWJNbJBI+FmDMOwrOWBBx4k8TBMbmbCRPMH4WYURXEc98ADDx46dJhheHJGlKZpcjBN/mi1si+YX6D8dWLTzKFc2FiWpWmKpil5p18QBFGUfFzYlCgpKZk7dy7RehEKodzGI2nc9mkwb9787du3q4aUzWa77bYBniIgYIwzM4eqBCyHw7Fs2TIi6ygyQRzHK/85nRzPC4IgAsCKFV9u3LhR5WoyKSnpvvvGKasnGygaD3e5XbK3K2NVm5yzwm0xomnKarV06dI5PT1dNcauXr368ccfFxYWkjxlSoY8Aa4TFwAA8+bN27t3r6rc1NTUoUOHEkpssViMveUSZ3HV1dVKqVFZUGNCO3i88V7d9AghjCEzM1M1cjDGu3fvnjdvHrHc1j6LECIFyVmtWLFi+fLlWq+JqampmZlDVcrSW2+9VaU0czqdq1ev3r59u7JuKpBvLqng7Nmzjxw54ntHZWWNatOmjaqNubm58+bN99Y/nr0KGOPjxwv//e8vKioqlI9ERkbecccd2oFnWB2XCtHdjXU/wnHc6tWrc3JyvNXW/d4RxvDTTz+dO3dOlYPNZouPj1MWQup8//33JyUlqRIfOXJk9uzZcjkcxxt2DqqsrPz440Xnz3sYhFit1szMTN9nxJUrVzZu3KQcJ8pSAt7yoCjKYrFYrUb/LBaLuX61FGLmdHK6/+p8UDGcEEKIcsc1s1hYlmU7drwRXDaftL9jzIQJE40M5NZ7A0DHjjcSjz5ycELlmsjzQrP6gvmF+q9fVAAuX5otMAblwibbtlEUUi5v/hIzIoAS7wjkinYNQO7dYpJm9eqvLl++rErTs2fPTp2SwM1GMIbMzKGdO3dWJTt06NCiRYuUOesuOchtbEasEL/77rsrV64oE9hstttuu63O1jUohgwZ0rZtW+UVjPG2bdt++OEHhiEHBywhIdaQEKt24MoXSfiaDRs2KC1CASA6Onrw4EE0zbAsU+eiXFFRsX//fqRgqvItb2J98wQZYCNGDNeOnMuXL8uKRJkpaXOQRw4ZhB9/vOjo0aOqNFFRUQMHDpTJMwAMHz5ca1t44sSJ//u//1MWpzs1GIY4MkZVVVWrV69WvUcD9O3bV8UGL1++vGzZcqUu0FsbEXJtKNA0/dVXq48dO6ZK0KtXL0JvGm4BOHfu3LffrgWFhs3bpwMAiouLf/31V+1diqK1Fbz11v4qQ2hF3yJig+qtVopPB+Tl5e3evVvVA507dx4xYjj41jOnTp2SyWcQpxXD1D2pEQrEZVmzRbDWL4ybHTGrP+SBRFGIoijZh35YWJh7A9GECRMtA2TOhoWFsSxLtOCUIiQhQO1J2haK+q9fVLOXRf2ArDgi5m3KW8rljcBHYgYApaWlP/30k7EsCLXiKQDAhg0/q2RBAIiNje3bt5/y8b59+6nMyTiOI+ZPvphLQa2YBTk5206dOqW6261bN5vNZpxDwwFjnJKSopUgd+zY4Y4fioyd2yKXOg4hhHbu3Hnp0iXlXYZhUlJSfHSPe/Xq1d27d8tOTfxtS3NDSkqK1hP9oUOHNmzY4Kne8Qr5blVV1U8//eR0OpV3WZa95ZYUUJi/9u7dW1WirIo04IFyWcTEDgCtWbOmpKTEuHXEzG/QoPSOHTuqbh07diwnJ1surc42kqOkCKFDhw6pzvDExsampaV5qYBxBX1FYWFhcXGxbOxnXFUAVFZWpqqkxWIhmgElwsPDVSfoAKC0tHTNmm8JMatzVZO/GwCwb9++mpoa5d3IyMjU1N7GOcgoKSnxbpEbOEjjiIGA7j+3VjDoJTcZgrJ+YdzixRotlAzfbc+BGMa1+94i9tRMmDAhQ56zJGg82XBBiIJWIZ5BMNYvCgBa356T7ttVLm++EzMA+PXXX5UOD43Lxa446FBQUKAyFQsNDb355m5K0tW5cyeVa4SKiopDhw76NTjlZfjIkSMqs8aYmJiBA2+DhtQMGKNLly6qHrt8+bKsv/KO0XP4AAAgAElEQVRlEsopS0pKlOfTCNq3b5+UlORL686fP19VVdVqpn3Hjh1VI8fhcOzevRt8OwTlCZyfn6/ivQDQvn07m80muxLRHau+R4RDCLEsgxCqrKzat2+fQah3V50wdO3aVcUGBUH49ddf3fSj7jZSFGWxuKb8wYMH5bOXBCEhId26ddMOHkEQgkI2OI4jGzS+7LAQQlVT49D2jNJYi9R24MDbVIE9AOD48eNVVZW+v3336ogPHDigUrlbLJbOnTv5kg/HcefOnZMNZess1F8YTG35lrl+yWiVxEwJ924dRVE0QpSxHbsJEyaaOWiaInbK5DPeOiQ0GfVZvxgA8ObiyTMjEAShTomqaSE3kud5pU2IIgFiWVaSJG8LG/ECr4TD4fjll198X+yQ21VAYWGh0+lUirMMwxCvGO40SOsko7Kykmy0I7fPdN8KBQC4fPmyIAjKEsPCwtq37+Br1YONpKQkbSCsy5cvl5SUkDfl73C6dOmSSh0UHh7eqVOnkpKSOtVEpaWl5EcrmPwYQ7t27VQXKyoqjhz5lYwc49NrMtyUAAoKDpw+fVrl5yMiIqJv37Tt23PJyV3t6aYrV65s3bpVzsqX4liW4Xnhl1+O1NTU1KnR7dChg4oNchx39uxZ7A4kUOexSZqm5DF28eLFmpoapTtThmFUQQvA5dUwOOB5/vTp0wCgciXqrbaGzfG41b59B5U6WhCEsrIycDtZ9fm7gQDQoUOHVawVABITE5GnZxddcBxXXFz37AsYvrj1M9cvguuBmCFX+GmXSpyi6hWM3oQJE00LwsrIPqFs1NjUlQoa6rN++WqsTywjtT4DmhWIHycSHsFgedP9oGMMPM9p98sdDseZM2fBT5keYygrK6usrFQ507/hhhtkicdmC1M5vgeApKSkzZs3+16QMRiGiY9XB3dqBBC5uV27dtrQ2H379tWqvwJGSEiIVoGghSAI165dI7/rEoKbO8g41I3ZlZu7HSm8CPoOjPHp06fT09OVF8PCwuLj25ASk5KStEH/Lly4IIqivwd+WJYpLy+rqqoy4GakFTExMarMw8LC5s6dO3fuXL9KNIBq74AcPg7W2oAxJq563IS5jsTeb6o98cTHx6l6hmGYJ5988sknnwywrhpER0fbbGFVVdXGyRwOB3Gy0szdMF4P61czb119IAtsSAHzmJkJEy0dlPKcWa3dcmvYQ68n/Pi0tYi+cnsdAADgeV6rB9OFwcLmcDh+//13VJdvQy327Nmr3Y0mTucIdUlNTW3ow2AWiyU+Pr5Bi/AGhFB8fLw2bltwwbKs1qu7FpIkORwO8rtFEzMAwBinpvbSkt4LFy74rmiVIZuMXrx4UTUFKIoiOwsY48TEBJVvdwAoLy+XJInEJPGr/mVlZdXVRkI/aYVWqRV0KCkuzwdZr1JZWVleXh7EDGXEx8f7GybOX9hsttTU1DqVk4IgVFf76tmlaXF9rl+tCYrvDDK95Zsw0TqAEFCU7J7RZGUutMJtJ3Kshfz2ZXkzXtjsdnteXl5g8jzZAdVFY44/hFqGXBIwrp/J7Na4hnvTVgWw4USSa2kJwzCxsbEG+hDitUIUJaId8rk4VFJSYuBFsEkgCGLDGLzV7ZbDLzTyXPZtLF0vs69xENz1q3XjuvnwmzDROmFOYW9ohdwMACwW1sflzceFzS95V06sdaNPygQAjHF8fHwjOFFMTEzU2kQ1AjDG2vNCQQfLsnFxcS1dFeYnsK6nirNnz0JADgbd2jbdEY7dJqD6458UJ4qij/TMR4NSYtqgPawYdNhstv79+wuCaLCNUj8EeeUhnj6051SDDpvNFh8ff53NrOaCoK9frRKt7GiKCRPXIcxZ7A2tk5sBgNLjsLflzceFjRj2+EnP6rYuo6jGiJVJ03RDeLiuEwghd8ThZlRKKxA1iXSue6sBRhPycfCIoiiKPumdfBnzhA02zvihKEqSpBZFQnBj9YzpaKHJEMT1y4QJEyZMtCy0AG7mo829CgiBUmmjXd4aYWEjp8u8oaKiQj4E1XCorq5uKqMj4jeyQYuQJEkVmKvO9A1XmaZFhw7Bd8gpikavLyYmRkm0BEHwhZ5hjJOSknxRqBInEw0KQRDsdnuLImYAAL///ntDFyEIgl8zy4Q3tNz1y4QJEyZMNAn887HWJOB5PmB3TEobKqXnK98XtoiIiEGDBuXl5fmlOvMWfOnSpUuyLqKmplpLXVauXPnqq69CMDQ8xAs/AG6SA1kYY7vdruJCHMctXrx4wYIFwSpF6dvHF7QCboYQVFZW6pLewMYMmSOhoSGqWcZx3JkzZ8jg0S0xPDxcxWoEQUBIx7mcooau0BFWq9WwSoAx1u5cFBYWZmVlgV5LiWdtv4AxEI1Zi3PdWVWldr9RXl7+0ksv7dy5s/4bMe7vRov3mtNM0LTrlwkTJkyYaHFoAdwMgidS8zzPMAxFUb4vbAzDhIaG+mUWSKS99PR0lQN9cEVPcrk4FwRRK/0kJia6CVV9IUm1oa588eIddGhNxViWjY+PDyJTvC4tldHhw4drampUV4mSNqD+wAiB1mE9xlgUXUP08GGdEFht2rSx2WwqN33efH8rs23fvr12angCIaQz68PDw/v3v3XPnt2q6zTNBETMBMLum7n/dxUwBvJelHUmx8N8t0E1zL+FMdXmjyZcv0yYMGHCRItDC7BpDC4EQfBrYQsNDY2NjfFXViGeMFQCKMb47NmzGLu0anv27JaDbslwO9kPwj93PkH2FOc7SIQ35RWEUPv27d3xQ+uLAALJ+xKmtjmDEAmGYS5dUruZiYqKyswcyjAsTXucY2QYxtiAkIwObWjpqqqqixcvyVldvHhRW2J6ejqAWpTned54xCUnJ2v1Zko6hzEGwGfOnFXlHB4enpiYAICIexvyj6Zpf0cTABIEgTCZlsVDiB/O8+fPqxxdWq3Wm266ibSl3p8Oj/h4LYi1Xg/wd/0yYcKECRMtDtcdN/MXVqu1a9eu/gooCKGePVNUQaicTufp06eIdEWkKK28GxcXN3z4cOSOOhVE1K8b/AZCaO/evdojQx07diQ0ALmDhwYM5MnxfKxYQ7uObGiQtpaVnVNdj4yMvOWWWygK0TRlsbBECWaxWGjayNiPjMP09EHaMHF2u33nzp1ysqNHj6rMGqOiovr376fLbTiOM6A8qampujEAlBcxhvPny1UMJDQ0tGfPnrJvHoQQy7JEk+DPsKEUMdmaZnYEDEK+SkpKVIfBLBZL165dye9gfCua7LthwoQJEyZaNuwHP9394SF7U1ejJcPkZnWAYZjevXv7u7lus9n69eunOmZQWVl54kSRfCAEYyguLlaZu8TExAwblulvcVgP8nW/sjKGX7IaQog4dlciISEhKyurPg0kppKqlvpTK2gEN3cNB2JqeObMGdX2eUhIyK233ir3Bk1TVqtFtp41yBAhdPvtQ7QO68vKysnjREY/cOCgSgvKsuyQIUNIHAjtW9DSM/Ky7rnnHplFqEBRtb4ZEYITJ06oQlQzDDNo0CA58gRN0zTt0xdMOXicTifRyzWhSrl+QCUlp7Qq97S0tL5908DPc2Kqb0V9ZpYJE80RzmNfPp3Zv3/m018eI/sZ57LffGRQ/0GPvJl9ztcU6gsB5GnCxHUC+8FPj8w4LK7/7IhJzwKHyc3qRufOnd0eCOoWVohF0H33jdMaiZWXl2/evJlkQrRnhw8fVh3rpyhq0KBBRHj1SzZCCC1cuODYsWP79+9bv/77f/7zH1OnThk2bBg0AEPzpTLkx2+//aaiEFarNTMzMzw8HPwXIpcvX37w4MGdO3euXLny3XffnTRp0sCBA/3NBwAYpgVzMwCQJOmXX36x29WfvV69eg0fPhw8O8QgeBdJFhYWNmTIEKXPbgAQBOHYsaOKbHBOTnZpaakqhy5dujz22ERv9VTSM/ewR6NHj46KivL2CMPIBpkoJyfnwoULqgSdOnV68MEHSRIf3yMp+pFHHtm7d+++ffu2bNm8ZMm/Zs+efe+9YxISEsD/8dPkOHTo0KlTp1QX27Rpc/fdd/vlC4Q0PDNz6K5d+b/+emTbtpzly5e9/fZbDzzwQHJyMrTAnjFhQoWS7+e+v68SoHLf+zP+cwzAuXPpjO+Pc8Ad/37GP7PtvqTQXPA/TxMmrg8QYuZeN/gW73ytyWBys7oRGxv74IMPEAMfY2GF3LXZwh988EFVXGlJkvbv369ICRjjH3/8qaysTJVJx44dn3zyCd8VVKTQUaNGDho0yGq1xMTEpKSkjB49+uWXX1606OMpU572NaO6EIC3sV27dl25ckV1sWfPnpMnT/Y9E9LAiRMnpqSkhISExMXF9enTZ9y4ca+++uqCBQt8p81K6NrUtRRgDJs2bT558qTqemxs7COPPOJO4+qQOv0QPPvsM1pF1tWrV3ft2g1u5yIYQ1VV9fbt21VGhiEhIRMmTMjMzPQ2NUh6+dbzzz+fkZFhoH0VRUlW41RVVR04cECVbVhY2PjxD3Xq1Blj7EvAa/eUtI0ePToiIiIiIqJz587Dhw+fPHnywoUL3377rRZKP/bt26fa9WBZ9u67705PH4h8czuJ3efKHnjggfj4+LCwsI4dO2ZkZEyYMGHevL9/+OEHpj2jCRMmTJjwFUpihu55MuX5fl63YU3UAZOb1Q2E0JAhQ2bMeMnYtTSRdRBCc+e+mZKSorp75cqVLVu2EC9qsmxaVVW5Z88elfRM0/Sdd945adIkImP5wgaTk5Off/6FuLg41d1z585t2LDR95YaIwBulp+f/9tvv6kuWq3WBx988I477gAfOBVJMGTIkCeeeCIsLEx1t7Cw8KeffvK3VgDgoy1cswVNUzk5OapDRwihAQMGzJgxQ6Y3AF4NOMndRx999H/+53+0Z/BOnjy5efNmhBBWRIPYsGFDeXm5KmViYuLrr78mKzBVLxRj7HS6KMSzzz47YcIEA+/5koTJkTZSIsawY8dO7ZHFbt26TZv2R5vNJgiCMT2TK/PGG2/06dNHdbeqqmrbtu0GjzdDIOTyX5Kdna09rZqYmPjcc88lJLQFX5X8MGPGjJEjR6rYMs/zubm52EsgEBMmWhCSRs95sV84QHi/F+c9fDOAddCkeaO7WcDSbfS85zIjfEmhueB/niZMtEYoz5VpiFmqsTNmE4ZowdqDxoTVap04caLdbl+8eDFxTKeSWmSN2dtvvzVmzBiVQIwxzs/Pz8nZJju5dvMu+PrrrzMzM1WeGCIjI1988UWLxbp48WKikdAVkkihiYmJb701t3t39QIgSVJeXl5xcbHmOaRr+MQwjMGOu7f4URRF0TStW0Ny5bvvvuvbt6/KjC0hIeHNN9+02Wzr1q1TJta2DgB69+49c+ZMYn6mhNPpzMnJ0a2tL6Bp2puxXyPDmwBMURSAumORy+c79fPPP99///2dO3dW3iUDNTQ09K233iIpaZpSRSbDbkcajz766PPPT4+MjFSVW11d/eOPP4KnfI8xLig48PPPPz/22GMqA8jk5OSPPvros88+W7ToE9VTJFhWXFzc7Nmzhw8fbqyu1IZQW7du7dix9xIaL4Om6TFjxlit1hkzZlZVVSGEdJm2TFBnzpx59913azlqSUnJN99846OWiYzzOpM1AkhlCwoOZGdnP/zww8odE4RQenr6ggULXnvttRMnimQ7Uk0OZADAY49NmjhRhy1fuHBhw4YNJjEz0RpgvfmRxdmPKC60y3zzy51v+pVCfSGAPE2YaGVwk7HDR+DJ5GH5J0xiFky0bO1BYyIiIuLFF19cuHBh27ZtyRXFiXkMAGlpaUuWLBk3bpxWAD1//vyXX34JgLXRhwoKCn788UeVqRgpbubMGcuXL0tLS1OWpTqpP378Q//973/S09O1glR5efn69eu1cifGuLy8XBuuqnv37jZbGHjZcSeCqfbEUVRUVM+ePd2KDqVQ7qrPd999l5ubq82zbdu277zzzvvvv+8OG6CPJ554YtGiRTffrLP1ePLkyZ9//llVnO8wUAN6qwx5g3UqM/0HysvbqT0/1rFjx7S0NNnPO/GGb7FYSACxU6dOrV+/XqU6AwCr1froo4+uWbNm8ODBpC0Mw7Asy7IsTdNkBLZt23bBggVvvPG6VteKMd63b9/SpUtJ3DNlx2KMP/xwgVYRCgAxMTEvv/xybm7uu+/+bcyYMTabDSGUnJz8v//7v19++eWmTZuysrKMiZkk6XYpWrly1aVLl1RXiW75hx/Wjx//EM/zxBJSi9TU1M8//3zy5Mla+uF0Ojdt2qTyNSI3U+vDJioqqlevXoTTBvvtBwKM8dKlS7Wnzoju9D//+Y9szKw3hqFt27YLFy589dVZWmYuiuKOHTsKCgoaYJzXEmbtp0yubHBLNGHChAkTwYfkNqrH6z8rNIlZkGHqzeqAJEmyL2mLxTJmzJjMzMz8/PxNmzbl5Gw7f/58ly5dhg69fcSIEX379tW113I6nV9//XVeXj64YkCrFG7w4YcLBgwYkJqaqnqQYZiMjIwBAwYcPXp027bt+/fv37p1KwC0bds2PT194MDbMjIy2rVrp0tLOI779ttv8/LyyJ+aNDoCUPfu3T/99NNPP/0sOztblpDcWhpEUfoGllardfLkySzLrl69+vz586q7pNylS5empqbeeOON2mdHjx49fPjww4cPb9++/eDBg7t27QKAzp079+/fPz09/bbbbouJidFtoN1u/89//nPq1KmAd/cN4iMTvPvu38aPH6+6WF5e/uKLL+3cuRMHL2Cxt6zatWv35z//efHiT9euXasUrGX3iUuWLOnbt++gQYO0urWUlJRPPvmkqKgoNzd3z549RMHYq1fPvn37Dhs2rE+fPsQdixbl5eVLlvwfuPUzclnk1VdVVX700cfvvPNnLalDCHXo0H78+PHaTvMRRMkm50Z6ZsOGnwcPHvToo4+q1FYIoZtuuulvf/vbtGnTcnNz9+zZu2tXPvEdMnTo0LS0tIyMjJtvvtlbyIR9+/Z99tm/sJ5mSfddWK3WJ554nGXZVatWlpWVN6GbDPldnDhRtHr16mnTpoWEhKjSxMXFvfzyy48//nh+/q4dO3bs2bOnqKgIANLTB/bp02fo0KGpqamqCB8yioqKPvvsswZt3YoVy8nGgRKFhYUjR44ylXUmTJgw0QIQdetTKfOUnj9MYhZEmNysDly8ePHatWvdunWTr0RERIwcOXLkyJG+PC6K4vfffz9v3jwAUIk7Cnm36oMPPvjLX/6SmJiozcFisaSmpmqZmwEwxrt37/744491BSyEUF5ent1uV1kJ0jQ9aNCgQYMGyVe2bdv22GOTQCGtXrhwgeM4lbwbExMzbdq0adOmkT/tdvucOXPWr18vF3fw4MFPP/105syZ2k16AAgNDR0wYMCAAQN8b6Aoihs3bvzPf/5TT0mOoihvrjKMc1ayiHpCHgYXLlxQ+eRACN1yyy0LFny4YMGH5MrRo8dGjx4ta/yqq6v//Oc/f/DBB927d9fmbLFYevTo0aNHjyeffNLHylRUVHz00Uc5OTkYE1am0wkbNvzco0f3J554whu7M4YoioWFhZ07d1aOIkEQLl++JFv8EmCXswr03nt/79y58+DBg3XtZtu395sQlpWVffrpZ5WVlVolGKGE3sb5Cy88/8ILz5M/7Xb766+/vnbtuiCydH+xaNEnycnJY8eO1dpbIoTi4uJGj75n9Oh7fM+woqLiiy++KCw8IWcStLr6AHknqDELNWHChAkTgSCidy09M4lZUGHaNNYBjPGSJUu03hR9fHbnzp1z5rwpH/HyJnZkZ+fMmTMnsFK0he7Zs+ett96qqqqSlR6qBABI69RBizZt2hDJlZABhNDJkye1RnQqWK3Wm266SXXxv//974cffqj16xAACDEj56kQMurVOuHNrLEuh5zYL0/lvgBjfOrUqTp1MVFRkWlpaaIoyimLior+/ve/l5SU1L8Odrv9448/XrFihbtKHnflTsYYFixY+K9//UtrFlsnyIzYtGmT6rokSXZ7pYYmIeLOtLKycubMl/Py8oKiqzp//vx7772XnZ0NesovcuHEiRO+jPOkpKQm4RGyUhFjPHv27O+++y4oJyfdA+DL+mcVKEyDRhMmTJhoOYjo/VTKvF60ScyCDMrp5Hz/19S1bRqcPXv2o48+8pdXiKK4devWqVOfqaqq8iZTKuRdvGHDxj/96U8nT56sjwAqimJOTs706dOPHy8EjXitKBHn5eU5HA7j3MLDw3v3rtXXYYy3bNlSJw1gGEYOZCxzJ4TQ8uXL//KXv2idy/kFjuO++eabWbNmySeF6rPL7u3Zut5A8E8cIYTy8/O1AYVVCA0NjY+Pl3ULpGO3b98+c+bMgwcP1qdWZWVlc+bMWbz4U0KHQK9zCFkiWLBgwezZs0+fPu17EU6nc+XKVc8884yXenqtPEJQXl721FNPb9myResvxC+UlJS88cYba9Z8q8hc6yoDNm/erOdExwPucd5kSh5S88rKqhdeeHHlylV1kkljXLp06d1331u8+FOlPXMQahko/FqYzPXLhAkTJpoGEb2fGmASMw/Uf7Uy9WZ1A2P48ssvP/jgg6tXr/r4iN1uX7Ro0eOPP15VVUWETm+2Okqrquzs7EcfffT7778PTMwihU6e/L9EJ+Y+L6TrPhF98cWyvXv3Gkvz4eHhHTp0kB1CIISqq6tXr15tTFMpikpMTMQYSxIWBFEQRI7jyb+VK1c+/fTTubm5gUnYFy9efPvtt195ZdbVq9d4XiB58rwgCKIoBhLjsFlZT3333fdbtmwxVoCEhIR07HijMhIDeYMHDhyYMGHiF198oXUoUiecTud33313//3/b82ab/2Ry9GaNd+OH/+HL774ok5KiTE+fvz4nDlzXn11VmVllbdBpy1TdqaPMVRVVT7xxBPz58/XugbxBYIgZGdnP/zwIxs3bpRb562ZVVXVq1at8mGct2sqVY/b/I/8hV977U9z5szxRfWqBcb4wIEDTz311IoVy5X5B62uJkyYMGHChAmfYXKzWhBtge4tScJLly6dOnXqoUOHjKXnmpqarVu3PvbYY/Pnv6/I1kjWURrmlZefnzZt+qRJk7Kzs2tqanys+bVr11avXj1qVNb8+e8Tk0VlzioQU6jKysqpU6f++OOPBjTJYrHExcUT/yVyJf/73//OnTvX2PwyOjqa5wWe50VR9DzQhQoKDkyYMPHZZ58rKChQBc/1BozxxYsXP/7442HD7li+fAXJUJZBJUkSRVEQBKeT8yUYsRLe3kmdcmkDCK4YY/zSSy8tX77cQJ/JMExcXJzs8FD5Xqqqqt58881Jkyb98MMPPjK0mpqa7OzsSZMmTZs2rby8zBexXmlNhzEuLy+fM2dORkbG66+/sX379rKyspqaGjkfjuMuXbr0888/T5kyNSvrzpUrV5KWevHCoh/aQTGGEQD65JNPxowZs3Tpvy9duuQjD+E4bteuXY8//vjkyZPLy8uIp0DwMjvkiytWfFmnmXFMzA3kJXhP4u/pKT80isgVfc71hVm5cuXo0aPff//90tJSH3tGFMUjR47MmDHjvvvuKyg4AAF6ODFPiJkwYcKECRNBA0pK6tTUdWgWUGgMyH9dp9KVvgkRQgB41Kishx/+Q8+ePaOjo4mULAhCVVXV6dOnt2/fvnz58vLycmIYRrLyMYSrbEgma9hstrBx48ZlZWXddNNNsbGxISEh8ol/QRBqamouXLhw9OjRTZs2ff/99+DJ8cA7G1SyGoxh8ODBjzzycL9+/cLDw2WHbw6Ho7q6+tSpU0uWLPn++/UWi4X4aQS3XB4WFvbkk08OHz68Q4cOYWFhpGKiKDocjsuXL+fl5c2aNUvVcFUPA0BCQuLYsfeSTKKiokJDQ+X0HMfV1NSUlZUdPHjwxx9/zMnZJp/yMtDtkFssy6qccSM3tE/pWjrJr548lJ6ePn/+fOI6pbCwcNSoUaAX464+UHZOWlrahAkTBgwYEBMTExISQkqRO2TVqlUrVqzA2OVnEmMQBEGSJGV9IiLCx40bd/vtt6ekpCg7FmPscDiuXr1aVFSUnZ393//+t6qqWtlebf/4UGHZgQciYrqyJu6dAqw0BNU6wLxw4cJLL80gsRa8bSi4fZPUTpOhQ4eOHTv2lltuSUhICA0NlV13YIxramquXbtG3FSuW7eurKzMTfxwnXslin7ANpvtqaeeHjlyhME4lyRMUZS75ljZD+S3L18AVefLnw7du9oHZZAR26tX6kMPPdinT5/ExMSwsDB5XpMBUFVVVVxcnJ+/a926dSdOnAC9j49e/9fOCPIl8LeNXvKpvRn0aWWiOYOiKIZhDN72Lzfc0PP33xFCNE1TFEUCgYSEhISFhYWHh0dGRkZERHzwwQdatz0mTJho5iDT9o9//GNFRUVFRYXdXlldXe1wODiOEwReFCXluXoDFCa07Vqu9hDeCmByMxdUorx8mVwgoqHCq7hLCFOJUEoZ1F9hF/TELMVv8BR5AQDTNKP09qEUrYwLlVkWAEgSFkVB+4RSLrRaLUoLOkLP3MRV6VgPMJYUB5ZApQlRSGbqKmlketf/k5sGPaPNn/SMTCaNKas3bqZIjNPT099//30FN8vy983WCc8BRiqsbBFgDBRFURQCQEQbGRJiFQSRaHE9ZWtwV56iKETUjMTriSRhBWv1ILqK9vpRZ+1Fzxyw7O9Rmfif//zH6NGjlU+VlZVNnz599+49BnXwUtXatsjPKammcgQqiYHvTVNNQ0U+cjIMtZ5+amkq+eHjUFFQO4/HPT9BdfBJUHSC/I3yvKisv0ePkuFX58wC12ZTIG30kg8oh6JJzK4fWCwW47dtzM0iIiIiIiI+/PBDk5uZMNHiQKbtc889V1FRYbfbTW6mgulD3wXk4U1b3lyv/UNhPiTLSRhjpQ56VpkAACAASURBVIDoSiyTFn/lDJn/KImQfBMAuc2xamOOgac0w3G8X3oPq9VCUSCKclnI875ODd173jqlkLkk74grZC+PBirq4OH9T9lApcztKWr7RDsFQZAX/npLeyghIVH2Fy+KooFFXOBleDB5meHLLx0AsCR5mHPKrJKiKJqm3QMSJDcwliTJVU9RlBSKR1eGoBly3qB6BaAR9xV3a1Mpdi48diu0sSIqKyv37NmjKkLbRaAzLmsnIMYyGyHESdlMOaVPL05TE+xuCHkWSZLOOFd+QJRXjEukKIokcHtDdT1IZgfRiKo2QQwq7LlPBAgpewYUOkxXvRTZ1t0xiv0a/9pomA/JCrkHsKk3u16gfc/anTKnkyPcjKYpScIYA0XRDMMTNFJFTZgw0TAIxIj++oDJzWqh3SDX/pbVDoot89rH5Vv1ES88q1ErIyolP92U4I+EpNQjqUynVMncJEGnSjJJwxjzvKCV4A2KVonyngZOtSyFXPSxS5VpBEGwWNg6HzHOhxTfuXMneV/2woULWs4ZFKi6BQA0fYmVb438YFlWcXwLIQQURWNMYQzu43weqk2FVq12B6HOviWJN2z4uV27dhcuXCwuPnn06NF9+/Zv3bpFqzbxNndIsszModoQCyRmtC9vWfVqlNVzzwuZjCmbCQj5MTtAPZ0BXJZ7WHUXFLNALxOv+RNVgLcA6HKGFFUbuEySMDldafyIUofmqX8GVRcp9bTGMPi8+DUX6vpMmbzMhFcoV0DC00yYMNHSgbHLosf9pzmxARqTmxnLIo0PY0HHG4xlh6DrUsBD5FVn7q04q9UCXqz16irCaxrjK5JUK53rpmcYBiEkiqLc4dpC9QU/vSrRNE3TNMZYEARvMxljLIoSTRt5u/HlI4AQ3HLLLYSbSZJEQgg0ED0DTYON+4Smad0JRcgCy7LE0YtGx6VflgFk9hUeHh4eHt65c6fhw4cDwMaNG5966ikfMyEYOXJkTEyMKvNTp04plKU+QdNR2lHn9VZQiggsWzIXAvsMUhSiKJphaGN7D297THopA6jFdYrWsX61CGjXL1ltjBWQ3IYEJkyYaKFw2/jUAgAU5wWuXzSSn0aLxcIw+nJkU4GiEMPQpp16UGDg7BEhZLGwxG6LYWjZnUnAoGmaYWiEgKKQsWasnrGwyNdhzJgxffv2JVfsdvu+fft90DO1ThDtlhLdunVLTk4GH/a6SIKsrKysrCxVyO+amprjx4/7RcxaKFiWJXOhnvnQNGWxsCwboFrYhL8w16/mAJmSEdGttVJTEyauH0iS6OZmIJO0pq5Us0BjcLM6j/w2IRCC1re8BT3QqvFsMY4tJjt8d/9ZX26mysFYQjWum0G7iH1d167JU6dOjY6OJhePHTu2bt1aaDZG0sbvJeibylrn7B06dJgyZYpxZeSvbWbm0FmzXomLi1MlKC8v37ZtWzPp0gYCTdNWqyW4wj1FIavVUv/NDhPGMNevRobB+kW+JJIkSZJINGeNWzUTJkwEExgD2WZRxUYy0eDcjKbpZruwESAEpnxjjLq4mdHmpVYeValN/IL2TRnLu8Z1M6ATAPDQQw8uWbKkR48e5KLdbl+3bp3BU40PsoVscDeIZSEEv/zyS3V1tfIiTdNjx45dvPiTrl1d2jOFWYLHBtjUqVPef//9Tp06qbIVRTE3N7e4uLgV6yKJ1qWBMmcY2mB7ohX3auPAXL+aAzw/LC4zKEEQ62kZYcKEiaYFxhLxrUW8l4HnZL+e168GP2/WIpYNmqZbk3WE7+fNfIQxGzG4q0vDKIoKmDbozlWDDAOuOQCMHDnqxhtvJL9FUdywYeOKFV8SNxAAzeWTIYqirtxvrDAMABhDbu6ORx450717d+V1hmGysrJuv/32o0eP7tixc//+/Vu3biVax169evXq1Ss9PX3gwNtiY2N1393p06eXLVsOzYnxBhHEoNeXlEqTe/lZgjq1bbpdR1EUyzIAwPOCqV4IGOb61fjQXb8Ux8ywJEmCIIiiwPN8TU1NfTb7TJgw0STAGNfU1PA8LwgCidGqXAQpimIYGmN83a5fDc7NWgTvbRGVbEIY2v4ZPejFsVtwnFj6CAO/HQbtQgitXr26T5/ecXFxHMd98803r776J6VXyeYA8v0iv1XNpGlKkgLnwLooLi5et25dUlKSHMtYRmhoaFpaWlpaml8ZVlRULFmypLCwkPzZyjbJZHbkDRgDCVVXJy9FCLkjJahvyTHulGAYxtgLjgkf0SKGZIuoZMBQumeUj5mJoshxPM/zZ86cSUpKwmboBRMmWg7IhD1z5ozD4aypqSEz2r0UYoZhlF6Rr0+Y63crRNDPmxmI+M1h/hivysaHygxubdiwITs7++TJk7Nnz3711T+Bm4g2HyHA7XYfeF7gOI68d54XGqieGONFixb98MMPQdmkdzgc//73FytWfFn/rJohjImZ/Mq07hZJNCfVu8MYi6LIcbUvl2TCcbz2XbAsKxMzcsC6/s0xYaLR4G39InsZBGSvnef5r7/+mmGY1qQ2NGGi1UMURYZhVq1a7XQ6yFyWpzZNM+b6BWZ8MxM+IjCv8brkJ+h0LuAMDfVmAIBnzpwp+3bHtcHHmwuUMQlkSJLkjmwWNChDG8+ZMyc6Onro0KH1Mfe6du3aokWLFi9eDP6EhG4pQAgZEDNdTZf8oNsGkuY4Xjs+ycsl/tx1Y+8qHVcoYtyZMNGyofSyTbgZz/NOp/PQoUNr1nx7333jRFEk6uWmrqkJEya8gijHKIpas+bbgoICp9NJzBrJNiXLsgq/INf1+kVHR9/QoAUE6xC808mJeghW/i1x403bdtIKq9XCMD6dQCA5+JLS27mXOjc2tBK8L0ZchtVQr77GJ8IZhtEV+8m5BW+leKtga6IQ/oK0neO4deu+Y1m2R48eVqvV30wwxkeOHHnjjTe++WYNyRVaXa+SAzNaSBKWGRdFUdpA7Z6hz5BqfMojn1h2qTJHCFmtHh4FdcmbCb9grl8NhzrXr2nh4f+orAJF5EyEACHK/QORxeWXX44UFhYmJCSEh4ebgSVMmGjOcDgcJ0+e/OSTxRs3bnQ4HBzn5DiO5znyMSQMjSyLHOfT+iV/JVoZTL2ZCZ8gSfpxnOu0J9Qq3OojRkiSBOCxogesyPJFVy7HxzbPM6iIxPz581es+PLll2eOGDEiIiLClxxEUTxx4sSKFSuWLVuu0Fk2J0VkMOBNOhRFSd5EkM+DSRJWMijlLFONT5Z1BUZT5iODBP1TXuF5r2HZTZhocZAd5RD9mCBQCPEcx5HP8v79+w4fPsyyLMuyDMO4A4VT5JtNXOp4O4FZ59aeX+nrAtIyUn8rQGCG3jbREKBpg71sl+RGUa5gjxiDKNaOXuUsE0WJpCfb9xSFiAsfp5NzOBw8zzmdTo7jyX8xBopCMjEjLkCu8/XL5GatEME9bEbgXcVUx4OCICjtu+rpPxBjLIoeLLFO5YC3GhpTRBUTu86JGQGhZ64zbhjKy8tffPElhODee+8dMWJkjx7d27RpExoaKgsTxBFTdXV1cXFxfv6udevWnjhRBEC8XNZyvdbUtzStH6FYRajkAaxKLEkSzwvE76hGaYbkZ1WynNbzhyCIptxmooVCu36RrTGiLkbIRc/A/fHHGERRYhieZVmaphmGodxQflq8BYIzXkEQopRsqv4BrwlvVJQuGO9PedvrMbXiJoIOiqJ1tzBUw145JlXjECGKopAouhzig5ubEZ0YsUaurq4hNsk8zxFDEndgDJejRgOz/+sHJjcz4SskCQcQPFeSJEFwme5IEjbYI6Qoioj15ESBN+FSEASEXDoEQVC7UvC5Vtf1lkzA0JrhYYzXrl2riPyGFOedsJvOkadcO20IQWuNXuItnoFq2MvKZO3g9bYd7u0RWZ+myAGbC5uJ1gfZhz6AKAiAEHAc5451JjAMw3EcsQpGiBAzAtfjDMPofnDqJDmywIqx0fqFEOU24MdK2VQLuSaybsEAutzMuCYmTAQG3cEmSVipHAMAhmHlxUgQjKYPxq5pS9M0IWCCIDocLv8fgsAjRGHs8rzqPk1a3+2P1gGTm7VCBD2+GYEoihSlM2DqjFem67JCC/lgGEIIgDbI0/ctQ29Hw83JHzDcziGxm18B1BIGmYO5lGPkT5IQ3IaMrdVA1NvCppWiOI4jiX0XsHieJzsXysGv9PxBgLG5oW6iZcNbfDNZdQZAAYg8DwzDk112QRBompZNGYnGDCGkDESpjDiiRLCUzCzLKreleD4I3Kmh62zChAyWZZxOp+qit5FMjKF82xyXRQUKY0l58pamaUHgiVLOrTvDPK/jBOs6hMnNTPgKSZJ0vTXStBGP8h0cx8kOEoK18Oj6EryeHbMGCzK5cn9Ga/VgnldkFVmzi0AQXHhzluONKfnLoDD2OJmGEFLKgu4017VjKxOtG7VHVDGWJCCbfgBAote6iRlyOwtB2k+NdspAXdYcfoFwwiCuL57OgVww919MBB0IIUHQoQM+OuQwhsLHqkR8sEmSRNO0KApyWDOiEnc6nSYxIzC5WStEQ5w3I1AdHiMIwNDRG4JOmXTrZlqDBBF1HsyTL7RSUuaC7pH9oOyda+EteJpWYmMYxhztJloWjNcv96kzhDEigh3PCwi5nJpSFHL5/tDjZhzH6aqhgiKANgTcETU8YCrNTAQdLMuqDBcheCNNZmYAWJIw2UMRRUFmZQTajcXref0yuZkJP+BNddY8p5CuuGwqzUw0BHS3t8lII746gqXU0rpkJNA6tiJH0ZrfvDRhIkAoVWeEjyGERFGkKCRJoszKwP1Lm4PWDBhch6Kb3TxhGEa722Lqxk00BLSTQh5p9V+/5BMQGGOiWxZFj4iFxHJS1zVx85uXjYRmx8381fl4S+8txFDrRiO0mud57WYeTVOiqPYS4SNIvF3d92i1WnQj8PqYra7HIdMapJnAfSzEQ4iSjw63LA/RuqazRNqjKJdbYYSAZdl6Dj+tS0Z3WeoNTtkaiqZ9CnVoIigw16/6QNtqb/3g9qUhEm4mSbUh7N3czCOlDEEQvCij6vCXKC9DnpbbAIAsFlb25q+ExWLhON7HMCGq/AGQm3B6wPcMtTnLaCmG5T7WXNl1mm5sKOj6m1GuXwbOYBoBfr10iqK1CxPPCxhLxO+iPA4FQUce86WryUM0TSME7tDSsjINtI4ZzfWr2XEzE80c5Oy1dueeZdnAtlXI5NTOQCLvBmx8rOuYIWC/jiaCBYSQ7iEK913XCX45/JcgtIA4J1qXMw2hntW6ZCTQOmaUCSH5fX2ubSZaMYhUhxCSpLbpD9wGO1bvKJVDVEfcPCor5pev884BKARH+QfH6fhTpWna2/rl/v5YrazTybuyIgZaEH7zqKyYo9/tKwUkCKJSSCXHsH2Zerr5WywW7QckMN/iyqoe/jq/DFxF+JtP46POmiu7zsGRg80hym4MepU065fML5RpSJQUqgnXL79eOkWpXQZgLO8t1i5kkoQFgQy/8G6jRsUe/jqvDOlmq9tklmWJTaPqrtaPsbl+gcnNWgHqc7ossN1Zslup2r9HiGwTBlIZmezJk5AYbrk/BH5D13DF9M3atCAxEvxaLikKWSwsWSeasxpNS5nkkUZ8T1EUkle7wKA7pMGLYwDlabQgHgc1YSLoMF6/DO5ijC0W1qVEwrUXXaKfW++uFRxFUZQkHf2zLj1zy5ExfcYMt+1fvaPUlafLxRGWMGDeyYFm/UIIiEs6g9Z5y99qtWo1ZrpB532BsqryEthyuJnXmnt03b5VuaUAEJN27wjlawpiZeT1C2PJdzmCWAM2/vrl10tnGFrVInkXgPyXrF88z7tbIWEMWHL1gy/9bLFY5Dem5Gbm+uUNJjczEQiUQcZkEHoWgAtUQvYYhmYYWj7PFhiV0vVfB0F1xmUiAHjT+fgChIBlGeJdN7i1Cgp04zQoV+J6VpsY/ere0j0DoI2xW2eUCxMmWjpkTZrrZAtg90WXiSOxNyNyJAliofwikevkiBeujQ6C3JZpVlsoMcxCSkUJuSmJogCYpmmaZuT1i+N4QRAUBpbI7UxcWagr0iZFufJHCDEMi7HkDkDigsq3OEVRysaCIjCJKgRlbYdIrnSSO7YkuYVr/yT3a+sm/0nSkEIVdUCkS1V9qKyMcduVb6QeNbfaQsnrRgAhYaGuorBeYrnaSugp4morQK6wLEvTlCSJ2kqCBqo0GGOaphBCsuGr3LcIuQYY+a19VlkrZQKDt0Dc4biylbAyB91siWJKZalLvOyQsohjfc83JedGZpk2b4/eIHso2mTm+mUAk5u1Kmj1YA3ns5EEXNLTnrEBqPIFQRBFRNM0QojYaPlL8AyM5QLecTRRf3hjy8TqT/bUJCdGxJCfolSPUBQKjPk3NIyPQNQT3lwyEuiyPm11WsQeuQkT/tpxIFQrZytkfZcWTZKYhP4jhiRH0iDWlB3ZsePYJQFjjOkbumVkpCbaaBDtxbtyD15wiZ7g3gYKbd/3tj4dbrDQAGJVWUHOtovt78poDwAZDw3OXZ1bqijdXRNRlHBElyEZqQk2GkT7idyt+8/zCKGwG2/N6N9RkdXJCqys1S87dhy7LIbffKc7//w1u8s92xjZ+bbbUhJsNIgVxbty9px14PBud96dePGQ2C4lMZQWK4p2bNxTxgOgqK5DhpB2VRTtyN5XrmxXbVURQsqUxbu37T4tdRkxMmL/ugNXEFBJtz84AHZ/vb1ExDimz7197Bu2nLR2k9OfyN26r9wJEd3vzIi54IhNbhNamvf1QXbQsLTEULrmwt7srUV2IkyH3zRgcD+Dtuu+ET9qXrQje28Z28P1asYPzv3xcmpGB9drWpV7FqjoOqqde1p/85eK7irXp3jXtoJyHkV0HT6y7aVfpMQebUNo0V68a+v+cg5jiOySMbhXgrs++89z8hKGEGBb8gjlUyfzN+4p5cJvvuue2EMrd5YCYBze/a67Yg+u3GHvftfdcaV76aS0hFBwlBVsOwS9bk9LDIWasoLsbUV2Va20zTm786sC6KccbNu2F1cAyOFtVEuSzO1tN/Yf1PfGaPJU+aGdeSWV4V2zRrapHWAndmzcW8YDsAn9RmR0iaTFiqJDF93vhMw4bzDXr4ChH5nXRAtCwAO3/iNeEARdL+HEFM1isej6SPAGjLEgCDzP+8vraJpmWdZi0dfMkMikvudmIoigKMpiURMzUZQ4juc4jlh6qLYYic80juM4jpckj2FAmL+3eOJNBe08UlU7YDAMY7CweXOToy29ufWYCRMyGm79Qon9M9tf3PbV6lWr1h+G1AFdbQghRHfMyEqBIz+tXrnqq82lNwy6vWek53yxdkkfEH0x9/tvvlnz9YZCMbF/z8TKYz/llgKU5q7OLdXOOAwIEH1jRlYKdmcbO3R470gJQrpmDIouz/521arVX5GsEoBqV1urQ9B7QNdwmq4u3LDzHMC5vG92lbk4iWtqU+1vu6O7O9tz0YOybo0jCqI28WFHN3y16qsNhWKXgX3bIkR3HHKn3K5zMbcP7x2lOQjlrqoyZXT6qAHxjtLi6sQ2kQgBimsTCxAbHwuAcMyNHatKSrkbh9yZAr/8SNLHDh3RJwoDAER2iC3LXrnyqx3nO6f3DyncsGrVj6dC+g/obMWSJKHQboPTbzBou5c34mvNV28qjbl9eJ9o+28/5p4FOJu7akep/eiPuaWu36DqEI9ql+esWvX1Tg0xIzSDvEry4Nebz90waFS/ePJRjY8LO7Z57TdrNp0QOvXvFSOIuN3gUbdgRc1TIyVRFBXrF8hPrd1SJHa+tV8iQ9Na8kH+17599G8bv169dtfl2P6jBtgOr/969brdV2L7pySAR61030LexS4Zg6LLt66ROzwlAZSKSi0wxhDSddDA6Au5369Zs2btliIpIa1HG9JYxQBLHti3DaDQLrcPjb+4bd2qVWvyuU5dIqFOnzTm+lUfXI9tbjUgA9tiYa1WC/mnTSPf0v4jhlL13N+XJInjeN1MEAKGoa1Wi8ViYVmWxAatPyEkm1JuPmaxWi0MQ+uyMoyB43jzjFlTQbtnRt6Ij9wbY8zzvHZ0sSzTrD7Weo5AApxUZGAzDEOGt65LRgIDrzba69fnvqOJZo4grV/e55oocqEJXZLjo1m+ZPvqH49WAgDVMSmx6uTBU9UYIenqob3HqQ4dIj3EQWfRljVbjlyTADDYT5VVAcPQrjmudMnnAYRuTEqsKpKz3XeM6tgpFtcc37hq4+GrEgBIV4tLq4CiAUSJC01ITm4TEyKd3fnNpiIHTeuvX5KExYQbEyqOHigh2R7ed0zs1KUtAAD8XnL0ohMh6WrJ6QqLhUVUR88KHKc6dooFrRYCA9WxU6Iqz+QER+lpsVO7CEAx7RPsx4/bE9rFAES0SXScOcd1TEqsKjpwqkbZNFKH06crEJKsHTrecKmoxA5gP/zTqs1FDgAA3bZjoe434rXmXjpZlUh+keoOUVT7zOkKAFHXSA4r+gcoClX+WnBCuikpHiEEcLXk2KVqUeKvFPvS5xhjUZIwXC05dolDSLxacsZuYVmgKQoAgdtA0dU05HqnDsDOa5cdcLmo8JoE2HH1sgNoGhm0/ffTpysARLHm+IaVGw8pOpymoE76BI7CrWu2HrkmYYzFqyXnqoBCZDJ4DjALZevUJa7st4KLTgDp6uEDxXr2WOb6FUSYNo0tGIIg+OtcQYV6+idwZ4I5jjPw9ECc71GUjg7NRyHW3zY2f+8RrR4IIRUxC8yylIwulfUsyzIBB1doBChNNIm7tjqHorHthwqqo5jEBFQ2A2623QKehsctxQmniQZCUNYvUaypqgEbADnURC5aaJBEgIt7f97Zd1DvIaP60GLN5RO7tx0o520hNrAl3vlg99pcSkN4/rJy/aLCE7t0aR8VFhEfHRESAucQuCysKYplPRzTSQyFgKIoKjIsHGyJdz7YozbbczaGucZEtu+S3D5azoqi6SsFW3b3vjUlY0QfWnRcKd634/AF9VdRXr8irGFgr7ADkKZxDh7CaYQAoLqiGsmSNwbsbpeiAqUhoLfChlnDoKI2T97Jg43CNadLxIz4kFMQK17YfRK1vzU6JILtJBZvqbF1soEt8a6HVDljgGp7NcKAWZYFh6MGk2NItbWiItp163ZjdFhEmxsiQ0LgLABc3Lshr296at1vRKfmGIeH6raRpMMKA1cMAF46BKu6ToswaxjYKyoRMAyNMeZqeAijAQBD1TW7iH3uc/cYqbpmF0WKktVlGGMEnmEeXB/t6opqcGu6HA6HR9sNmmN3N4eKaNetW8cbbK4OLwWfoBntpBtJLwFNIwSAAVOYBol3L2M1dgcoabG5fgUdzY6bebM4N+PAaCFJkuokZWOeN9OtjL+++IK+IWKysmYCVQwDbWRJvyAIAsYeMZcDjtkQdOgdpXOZ+JOtfZqmjJvvLWqZLlRebeRFkaYpwlf19h19zLthoYqaTSyfA3ML3mxhrl++o57rl3uWVVZUQ4SFwtg1ihAdG237/UIFRghqzu7ffHY/UKHxqRnD0vuUrtlj53m4vHfd5pMOACIHY7dbR7J+0W1vvev2uAuHjpw6deSgnek6fESEXKQiqrXHLEMgCDxcKVifXewEQAiRyY7i+909NN4jK4QQwtVnD2wrPYhRaFzPgbffmlq2fv9FRf5EpUCOA1U7qyAiMgLOVRAdYwir0PdgxX+B99IuNUiekbV5slYWJIminGdKqFtv7IgiLh6ttOMLEd27JoXA6TynOmdXthEylUI8z0NoaAiAA0Pt6ab4W++9o015weGS4ksH7Jauo0ZFACCEq07v23zGpzeiBc/p1QTagftBcFFDBIB5nofL+9a51Hjqarvpk1Y35+rzKPpiFfmGh7LEM0bgfQ5YkkQA5fefCrHQwIkYY5ZW1kRVH+QuDgt1vQVoc+tY0uElrg6P1O1Ez8biuP533dFGM9pdrWBZBoBCCBAgEUSgLBRgCRAZNXJtzfWrIYprRqZBJoIFQRAD9j5fT5AVjuN4UZQac/sDYxAEkZxiMolZk0PFz7WRkQOAKHqMaoSAYZrd1pISSltHAyNMmqZ9X9i0Hod9LKXxwTAMsWcmr4k4YgUAQRCdTs7p5MjbZBhadpHnNlFu1q/VREPDr/ULY0dp8eXEPoM6RVIAgOjIpMF9Ei8VnaqhQjpnPnRnz2gKg+SwX63ieI4HcJwuKotNvTXJRgGCkPg+I+8f3iVEETsYW6IjLRVnfjtxpvyqGHlL/5ttQLEUxhzPAVBevd45zpwsj0np1zGMAsCW2NTh4zI7WcNioi32s8dOnj1/rTYra6ch949MiUQYizX2q9Ucz3EYY8xzHGAs8Lwgi6cYY/FUSVlk9z5JNhoBfUOvfjfTp0suyKUTcuqqgGG7lP3lJU+oKTsTmnJLzMWyCxiuXLwS26UzXXzODsh5xjPnUf9veJcQBUvBjtLTv8d27hQJyHJjxn3jbksAALDFRlsqzhwtOl1+VYpIGdDDBrSFtnbOHH9XL7/eiGcn69ZEfjUIgOfcv51nispiexlUu7ZHFHyA9Hl5ZPfeN4VRACjylrRk6nTxeUkKoM9rHdVgDLUHqyvtdohp185KUUxox9Rkm0dKT4Ue+Y0AkJe2yzpDnQ6nLFRt8XqNBQBbXLTFXqoaoq6jju7VBAEAhapLii4l9km/MQQAhXVO6RTqysFcvxpo/TJXwdYGJY/XRthsHBCvHuQ35UZDqMgkN4KctYl6QBX7Lohh5VSB9WiaEkUdj8PNBJIkAdCK3/rwfZLqehyWJEnukOYzEeRobCQMK0VZyGtSfp3ID4ahGYZRHuQh6ZuJUtREI8P3fWhZeeU8mb0BBt46/L4BFhpArCgt+GlLUQ1G+EReTvTtmff1sNAgVpUX5By8hhDwxbk/sxkZdz4wgAbRcblox7aTQcN+pgAAIABJREFUToUMjatOHC5KGjzy/u4g1pQf2VNQdnuPyEiAK2fLHIMH3D+04IecEqfscNw9yBHwp/I3swMHjhzXnwbRcflk3s4SjmePnEwaOHzczSA6yn/bd7B88M1RUY5Du3ZEZQwZc7OrVtsOXOIxwPlTpTVD0x+8g3Vrekgb8dm8Tbb0dFLbiuKdG3adE1GkrGNx204DAr54xwZ28GCv7artOOlM3qaw2jzzNu4ukwAA7GdPO1Lbl10EwGL5Wbsl4lJ5BQDCXImyxy6dyN1W5IAId8kA4CjcsbvN8FEPpdJixYkdm84jAFxddKioU8aoB2q7sXtUlONAfk70EH/fiPy+MVesUxNwni6tGTpo/B171m4+eYn8Hr533eYivcSk2hgAEMbh3e+6O+7Qqh3nPBYRCkr3bI34/+y9fXxT130//j56sGjTaGlT0SRWOmRBEtQ1iZoOK9/6IfsG3AxQWsBJME4KqL81eL/x0A3jtmB34yEdtpu1sNWEbjZO6+C0NmQzOJ2x29rQVYZ0jp1NYCfyVRKJplX6a6auaSRZOr8/zr1X5149WPgJQ/R+EcW6OvdzzudzPud8zuc8fM6fLlv+ufu0iP3O5+51X56Ynsyl3baizrw18tLbD9y3qnxZLOR95Y1Q/gKFr8iPk+Rdj2l4l2ohHk8tcLzNFBTx+A1LV6qZZdo+bvnMg5+/g1dRBNmv8cTiDaUkPH6211jyZw8/en8s5H3lzdCtC0Apzdmv2bJfZNEiyzRJZMZM7dmY7T0hc7b3b1ah1Wp5w6b6etVBOMhfuV8ViXlrwk8lypibMudwpeAvDkrZHU8T/C3M8+HSs+RboeUefNLzZqptEpmR7oidar9+Ms3ZqIUMYFtc5Krh9SG5m5U7cFX6eXLvRc5+zSVUBuvVWz625K1fZUgve0fy9VDSYwDy2SfR1rD7muR3uRcVtoa7j0t8i10hxZks3n4xkySeqabSHVCStZKJs22TCRMm5ZWiVPytAOz/MqcSfXZ7VeL8En9nV0q+pLvaEnxKpU1Ij5WEL4y0a1R8l/0Sj8vZJehpNBr5sB97lYmHF6NE+cpqJLnkckquJAohpBRIymJrP15UGP+Z+7JYcYxHnU4vB/MASDQamSmZs7fYRUFEvKaMP/AvHpljROTPeJwmSymZHanu1HorJ9B8/DOO+H/wzELcfqKXd6KyGonF4vF4jJFk1yFIt/wRvhIppczWZBmrY5bs16S9xJVintiv3LrZdQWVJzavHDMozVIO1w1kYwPJ/Mg/zcbwemJiQj52rNEQNmsFSbvmg87LtopfQE6J7HdxsHvg0vyk8P2uelQrNg8q+8zRaDQbD0SVXqvVzAPXLIc5xRQaL79MIblV8vPEdczg1tn4USxPgaNJ2eBZfpdfalD5cvyvzEWh3MXHlFLJb5FuUlaUQZEjwA/KE6Nn+VMqbVzyFdlPJB4XSyUXQMWX7B/KufM0IS6SgE/ATYaKnqdMmQ9rKQ/WVetFsieZLEaJWlY1oio5L2T2K+9hcj5GCoEkB2e/dWFEGAILH8264ng8zrvZbN/aNGXOyyoep4RQnU4jcS3mLosiFovxpHhNUPGezI5K4Ew4smrdujAqDCElZFWU7jSX9TBx0yyvrXJ15OyXjBm3XznfTG7z/KyPiKQZtflxJlG5RYGbrqPK6cO0r8gvzlKR2IOkg62ZcuSnErneYU4FnjTFpUmarpsvCnCl4EXKi3o6NNPEfUl8j8fppLsUkidEJ633eFxhJrn9k2zbt5bObTwYfleGWA7ON0tOr5wEzbYKrqiyVKPAmbpvbfpIXti/ioW5uuDrCGnqV+kSTEVtrm8Qol5R4R+zgaNKzgyyxYTCgEI5eShaIrZwIS2VUOWQQCaoMMQyNammFKRUxZCTyWspqqIqf6KEEDYklrrKxNAlJV+qsTWfklMw8PYuWaoqyjJBSTiJlGylha+OdLxPWiPJJU8WMvvUaMQ1H1U1ZSi2VqsNvjJM9Hk6sSrZr9IhK0KY/ZopmctpYrGYfGsCpZRbIyKEENl+yd5ySt6T2VEJXB4NyiPDy7+4oLL+TErS9AE/a6AhJC7bYkLkdsHzeGUjtOmkTOfUzT3m0n7No7N3VwVSrX/h+LAgCILPp/gnCMLoSG974wabIvF8gbnyUN/IJUEY9/kE4fS+DKWTSt7Q5xN8I8ddyrnAmQIhBK7jIz7B19fA2q2rfdjnE/oas26Wjb2CMC6/PrPFywxRGrYNh9sPVUoPr7T88xbMfDb2CYIw3tc4AwT1er1eP0lAzuzPjajUZtJXMlMmBHq9ThUocvaQ3I5kuwuAEFf7iODzDbe7yHSsTvYpxXXLLzz70tjY2Evf+4Lozc5d3xWLxcEF6mR/sPx1Oq1sz+S9K+wnVfpY6vuHrhOI1WFe/bVn/+lr/JOkNPS2x57uvvDK2Njo6Ojo6At/m8rTeD+DcOAmhkgikoE0gmdrI/IyhfwQ3HCQIyW/S/h1FaIEQACRsIose5qSlCplyneTWJOyEWkSboOZ/IsmJV9ZFjWZu5QS476qOZKT8a9MynuGGsmm5KpMGSPcKffUxc7Ly9PptKp1LRVZ5uxNX+bJb0kLXESjhPSQ5OXp9fo87vVsa4Hjgn9F/kk915xcFxqNRtqmmIlZ+Vc508y4YvvFYY7Poc0T+/V+980mhcFodZQfaG93mQlh8wdXu0RyGbYcrnNajQb2MBQaBzdPkxKJX6VtADNesIRtVMxo0mwaMJ+GpJ4QnS1Iee3v6z7gtJkMhMxxAWYbynl3kmV/mg55eXkpL0tVIcsuNXkReNJXsvH6NBqSlzcXAcozLI6pxJxu/D3lXNLlC6URnmNNnpiYoBQaDWF3BDNViUQSga3YcznsFTtLwKenM3Hv4jwHIRtaTx7eWFhwY8ba+dI/7F7F9/K5FbMccpgemP1SOTPJyWbPJbha9ov1NCpmJ93ckZHgbNmvqeUyI5gn9uua2dM4q/fASCvC3g7Lil28A7a0pGrHge1lZqNjy4F1zRs7Zq8IVwxCmMX2d21dv+3U5eQZoIwvs/9mVeP5PY2Jk8RpS0QUrt0sly0dDFLmYu7N6+9pvpLl+PmNhKvM7wm8UiSHvpD2flDmAWo0GnaU9gqINlfc3QxciagZC7FYYqu6NLnHe/jIy5v1iH8pTbi0sUcxQ5Hy3SwDEGc5UJB3p8jZ0rldNGOQrwunFPG4eCo6FovF43F2dyfbSyPf3RkOJ64XnydRQGYWvP2Sdtl9cIEBmTs6SqnlRgMA/6ntj3+5+zKZ7qxKDjm8zyHZr0Q7isfFU1VTt19Xjrm0X5k7jXT2KxsHcpbs19TenUHMB/t1zfhmcwXF2g8uDhzZUvHRU70um8nmdKKjK+UcP1N9VdAhZL0IoNpuPmliKSUAIOQfOnWZRRBiA7KUzVDaA62mkyqZxHvGBQ0V75MVm0LcmJ6JL6X0xG/yBmt5t5sqL5J0MjvrLBTPFT8RgCaey7urZQr8GYAMOUosJHE1WTlV6TNWRPIhSYJEVRKOa06xpfGh6sXkrFWl0uv17E9pfJk42SXrcCwWi0bl7eyKeFbJGXF73BOcqhgEt7NfzigSiaSsBUKIXq/ny67T6dg53QzCz1yPKTVHFi+AWCzOJmJlOhqNhhDViylmQ+LxOHs3ZV6yTNjoQc5XpVF84VPaNsr7aqn0Npk7OYHc+vgX5TIQ7giEfCJCr1dEZ2FbdJiUotGoPAZipPh7S9kTrVaj0egzW7h03RFfpOSOAlA3lkl5lBWSr5SU65+TNu10jYvVDSfJ5FYQCrx8OgDx2AfXwEky8WT2+crKXMIccri+oTIN7B5kvmFSSuPx+MTErDcW1hOqHrJLYtjonz0hBHq9frZjEbOoj/yTLEN8x+Px5HdT0s/Sv0o+wTX3h6V5k0QItFqNVpsHyelS1UXyvdss/fQ9tNyeRhWYSUvEHqXUv8/jB2AwfFTem2erPNR9YZgd9PL5hs+f/nbFXSxi6ZaTo4LPd/qAGeDMp6t9uK8xX5FP+bELPsHXvd+cTHB0uK+11mlOGGBX+7DP19tYur97RHj9dd/ro31nfy74fOVWAEZHnTDuG2l3gX7zx77XXx9pd4EbRohnXZ7/4uRdjdhTlNQe6x2+JIwLwrhv5Gx7XSkbN8ueZzLvG5amGAmlJm5eXXP09IWRS/KJvtGR892HN5ildTM5/dItLWeHxwVh3Oe7NNz77Q1LxQTisMnsrGvtHRlNnAlsrVttlsaChDT0+YSRdper9eyoT/D5hJGTuwDA7EyXO0BpwxlBkEUq+PoaWMXJB7TEEc/SikOnB0fE44jjIxdOH65cyvEonuirEo8CCoIg+EbOttc5zdntk5QTmCU5C8L46Ejv4cp8ZYJ8Z90xlkWyzoiOWUnVM70vj/oEQRj3jfQe2pCfnJFSksnsKKDVasmm710YHe3+RtHf/etLY2Njr776yplvL0+hGKPDvcf2MJ7j8cLD5wSf79LJKqKkXNvtE15/vfup2wlcx4eFcaG3nvt1aeXh0xdGmAhZFTtvJ4QQFB466/MJ54+tlb13AMTc0Ddy3EUIpTQSicRicUpv+9sXRkdHz/3LOpL5zG42yglAOhR3yFl3/JxYMFY1S+VlQwC3Pfa3z/ddGBsbFQRh9Nzx2tJJqjsajVKa/9jTL5y7MDo6Ojo29sqF7qcfu43KVQlg4mMPpVR4JOYU8ysPnDg3IoyNjY6Ojvz4e18rlrOIJwb0GfqZFLpBXO0jgiCcaUBpXfvZEUmRmCraqp7pGxESLTRfLIxerydLK/7+ey++9Moro6OjY6xAF7q/+9UirVZjMOTp9bq/eH5YEMb7/ulzf/v82f987dXRUZbk6cfupGxsBEBz+6qvfrc7XXWI0wGS9grCuM833He40tzYKwjjI+2bMyuSWXTG6KQ8didVCsuaUnrnY0+fZHU2Ojr2ykvd3/3qyvyE9L7x4ujo6IVn/+Kxb3ZfGGFpxl768fe+xtLEn3j2pbHdhUYA1nWvvjr20ve+kDQrgb9/cWxsbJ0VgLFwz2uvvvqL728EIQT5K7/2zy++9Ao7gcZk++dmru4a+wRh+DmX69g5pjDDJ2qymkHLYYqQ2qn4b/bkTCXMEv3rG3IEDgZ5qihl4tkWcoZ8o9Eof1qJhd2f1cIkO06EZBuDMRqNTiqqLH1LTapbcOd40SwvLy/dSiCzX6p/GRJPc0vqrPtm11o3krhFRFqDMtfazABCoYvMcytt7D15wGkzGaVXjCab86kX+uqLKSFH2txBwObYYYY0HQtscdqNVkeNg9O7qkqHCeGhrj1+Sh/4Zp+CoMFoLXU1ttazQZ3Uhg32ukobS0JC77ybXHLFBkKkOOuSkW32SmlD71FXqXy8wWh2uA4d35wvz+Om5P3Ayd6GEkY9XR7seWlja2NVmc0kkQdgMJpszgOtjYWK5Kay9ppSs1FKYmVZSF6HefPxk4e4UjKBHT7Z7jJzk8QwbdhRamZJQv5+oOSbz6bL3ZGy0HzfJK7blNT3peK/r7FE0dUa7TsOJI4Cwmh2uBoO78rPvrs3u453c/kYjFZnXWtjqeza5bvaTx5OIYLnXGZpoFDS0Ht0V1miKq3OAydKjRI3oj+z+Xi3QpJGk815oL3dpZxHkCBbCMM9X6tYKtIKeXpoeh0uoRRwtw35AYOtrJqfITAfcNgAeNy7/clZlTSmoNfQ2lgCkMH6fg9gspdvlk5uAyiscViNducWcW12YmIi/qd/U7wU8J8/eoJmsG2SSEsyKyeV19PNZY0uh5krmPPA0aaiGIB4PH7bF579170V98q6a3a4ntlilbJKzpoQAPmPP/vC3lVLudpetfuf/76IMkeFRkyV6RQ+X1yWzHe1dx+otCeyLdzU9GSBmIvkS6gbb+p+RgQ3V2IwHz+U4NhoddYd3b/leHtNmZVXz6O1+ZTqdDrN7Ru/9/29awutRgMvSWvJpn949guKLMzLD24q5AW5au93/tERjoTDkffec3zjnw8+uWJpyuqQq6yhtYHvrazO2lZ7QsVZmtSK1FBMFTFLs+Fx1e7vfO02SUrFf//iD/euUtAt2fT33/1GkdRVUgrAeO/Wvav5jqBw08Gn/zo/5cHgLA943PaF7/3gW5tKFMpQsulbrPfjHANTJd/9XWtm+FoE/dBdDz36mdu4Ff6ZJC6q1IIF+lmh/34AbwXYitlVLExmTExM8OtFs+2bpVwi0+my3VUXiUTS6SOlV3D1Ysoc5/JSHBZ3Oh6n4XBE/pf1tizwb7FtYtnLMBmz7pvNh+uGJgXXDAhvs5eWVO4/fqLSZgD8Q81ugMLRWFduNQAhT8e+imKLpahiX4cnBBisjzx12EHQ0eT2A1bHLofYgRLUOe0GwGx3Fcqb+naV2QwIutuaKC1sqCu3GhDydtVvXFlgsRSv39nmDoYN1vIDh3mPxWy1htwHVy5aZCl6cOvDyy0WS4cXQMi9r6Dgjz+5vlnJESFk0rMuyaitcVoNCAf7m9YXW4rWN7lDgNHh2lXIBhxiUVPwXn7g0P1kkmzIX+5wWg0IDbXtXF9ksVgsBas21ff4wwCs9nJFAzAaDUF3286VFkvx+r1d3hBgsDpram8nhBCyuXGHwwSE/f1N1SstloJV1U39/jBgcuw6XAXZRzVarQZv19aigkWLitYfdKMqbe6LP1VOKbBzuSzSvZaCRQ9W84WnlGo0XN3vrSiyWIo5/v/xfj72g8EQ8nbtqyiyWFZVtw2FABjspZsJmWQAJtXX6roqhxEIeTp2riywrNzZ5Q3DYHXu2CJWpYsTwaoCi2XlTkkENYe3ANBozPtryq0GIDjUVr2qoKBg5c62oaDJZJLqQpakEeGgu21nRXFBgWXlpvoubwhGR83hqqSJdv5mFVEXLZZFRQ9ubYLUKFLo8FP/6ADgPtjvAQz20v0Jpy9/h8MGhIe69gL8ZQsUPL2Dm1ZaCixFFXKbOFRI4d/TNRSG0e7cIs8ir65ymAGDrWyXNKWCT2+81wx4zjacz2YWML16qJXTYIConEXr97IkZrtrdTxOgbV/96VCIxD2n9lf+cCSJQ9U7Ovxw5Rw5VPUOIhTqu3O6tXWxc5dp7xhGKyr/uovKJvZzazwlII8cqDKIWVbunjJA5X7z3DZstKnryNlPyND9qPNDkd4qK16pUXqEgy2yhoHvF37KooLClbt7vGHAYOtdAeg0ZBP//XGQiPC/p6DG1daLBartaRy13NDIQDGpQ8+EQ5HotGJGOUFWWApqtgnCfKLDxMA5C93rLYaEHr5uV2V6apDZCgcdLdVr7RYiiv2dXnDVitTcbHoGRTpsGJCJj2PG0qXLHm49ow/DBiWFv8VpQDin37qa2utBoS8pxo2OxcvWfJA5a7nBoNhg3Xt3/3DMn5lw2AIeU/tryxdvNgpSsFgL9lIKVqfuG/J/sEQAG/n4sVL7nv82eQa+MqfL1mypNMLIDS4f/GSJfc93oqNB7cVmoCwf+DILufixUserjkyoOj9xGoTu79ii8VStL7enVYBc5gZTNq3TweSOn3k3ocf/vTC3MbUqUC1JjPbuwSnD76E2a9iTRnJWwevKFMWKoMnEo9TOU5GNkizaDancxCqm82QxltL/pfsiTEiWR7GS4m58M3m+RQPpYixwQKs5SwevbhhT+hu3V/pMBmAYH/LX/2cAuT+LzqsAPxdW1ftanYHgMvu5l2rn+zwAjA7qlZLs/pme6WDKdptBxw2+L1+mO1Vq9nA0Xyg1G6A393UATCCwZ5tK7YfOXsJgP/8idoNazs8gNlR5eTKGR5qqzhyiRDy5pt+XqSUqgyDuIRF1WddMkiAvbLLbjUAwf6dm+oH/Qicr69oGwoDZvvjt0OjmYT3Lasz5UIIQdPauywWyz1ra0+cDwAA9fQf2eL2A4DBcDt/4is81Lx2w57Oi0BgsGX7im09fsBgc7gIAXY57UYg5K6v2FTfcRGgns76TcUH3SHA8ClnHZenv3/3tlMBSqk/ECBoWnvnosy5K0QChWfCXFOXyP+21dUtgwEQv7ulepXIf+GW1dyJvmD/vhXbmt2XCfF01K5tGwoDMBgpnXwZmRBCHE6bCQh7Or5U3XkRuHhi2+5+P2CwlnxRQwBSI4lg/ab6Dg+Ai531m0rq3SHAYHfWQXJ84O3YunZPx0VKcbFzz9qtHV5FVrucdiPCnrY1G2pPDPopyKWBpm3L9/YHYbA7a9UFVXTT4aG2Dc9cBOAPBEgWOuzf4/YAsNmrROeMOGocViA01NUkyTchAYeL0du6YtuRgYugCLg792xY0+EBzPf/pRNAU5s7CIOtjLmQIOXlNlPY6w0a7KV14or3uiq7GeGh03WBFOVXyxzkSNbKCU/Hmg21Jy4Rcvn8sS07+9mGZ1MsNoGNa+81AaHBhgeqWs8HgMBLz/6/rF4yoFCq7SerOz00/t8dUm0XPxGLxSZR+IfrALjK7VK2x85fJgicP1b1QMMgy1ZcQs+mn+FdcXFeCQAQ7Nm5VmyNDYxfhIealm9vdvsp9Tz3ZAtzOv7ofgC48Nf/12IpuKt4y5GBiwA0ml+eP/n1U55EYRIrkJ6ONRWMrrv5yeoBUZDQaMS+Ysl9j3z9ZOrq0GgclQ4rAE/H2g21Yk+xbfnWHnENlmajSNK6ZUYef/4GpZ7jVcdeDgEwGJdRAMs2FVqB4Jkdn93xzLlLhFL/+ZNfryzv9ADmZV9axVVucGD/Q19uPX+ZkEsn6x55jnUEN6rWPbLY7Sz5eztX3WsEQoMNj7saT1wiBBdPNLoeOCg2/VqeCOv+AAQCATmfDFlci5A3dMi7CtmeWH7vH3siXyOR+ae4BBVxcFVGUyERcIcQIl1ezBdGUv44y0QuKpejbLjjPAsyCFnwoQ9AbkRpip3IlGMtwfL7Fnz/f63cz6Hc2Ti7Y/WUq4h6/RUs+8RisWg0Krsr0Wj0ihZmUuZ11dc2k721lJi+J5aMuYgFEolEkmO7zRNQikgkkt5ohUNBr7vjyN76LrZBsdRkAuAfqh9InMog1L1ryFtutZpMdtCuN3d3DZXb7PbKQrjdbJTs79rXHzpWaSsvJ6c6xYGzp/+gGyBlZjMAU9mx8fGkzE3mBwhOSd+C/rZkO8GYwEzsHSUOq8kAhLzuATloQf2aO+tllyMz7ws/BZyapBCUgpgdy+33lpbZTCar1Ww2s21ERtMKSuWlv9DQqYYAx1p/i8dfZjabbZvj8LBCes60BOSxI6Vo6fHscDiMC61O4BR7HPK7B4lSOBT596fMvQxozhhJkhAi83+wn2XK0g9WD3nLrdaFC+2Q6yrk7e/gMg2Gw4DBaHISdE1WTZRSImbk2ReQCjS4pdhCqRiZQKwnT09LQJQAoZSiucez3eEwmhY/DGoyMwrfPp8QERFLyjIBedhmNgCwuc6Nu5KKYbZVAm28QNi6mfgl6G+TuQOy0GG6t2uo0ma3ObabUe0HCivtZiA41NksEeEg0WsdF1LQK6W0i3Q0uXeUOm0rtuBIE+jmcrsp7Gk5EtrcUOrYfxt2B7C53G5CsP+570puVcbDzVIoi/TK2UKkUvq9TQG5xHQwFAZgNJopReyujxqB0MUzz3LHGsixXs92hyP90plU2/v9EtHBJ4stIJTGKQW5P6PCm6xOwGZi2bYSQuQLZI+dubitsFDONnMdlWbSzJDXPSBtKEAgHGZCOCKVhBD2ptFoI/iF9NLSktX2wlKHeeHttvx8k9lkBGA02cRha0KQrIUSQBaktH+YgpgLH7znnqIH70pRHSg1mwB4PXsCVDwYTAkZ2DvkZ5wqmE6jSEBXNjxOTMSk+VCjcSnig/EV+WYAphXNr72WTDe/GDglNv7Q+MAJNlqnlBLydoR1BCspuhV9jSr6S8q/CSFYVmAysKoOSGM1Eo1GeGU4Lb4U8rvPM9ler4NyyRTqbrnvwaLFRi1if/jlf//sZ6NvT1BKqfbDdxQV3X3rDVrEQq+d+8kv3grfuuzzS375bwNvsilLw5IVD37w/Omh30Jz0x3FxYmU//mrCP3QnQ+tvCU4ErvtE7d+QBsLeX/W+9JbUc7qAfhQQdGf2W/9gPYPv37ppz/x/k7W6psLiu+z3/IBbSz02s96f/FWBPjg7X9a9OmPfzhPC8R+/8uh/oHx3xnvfKjo5l+/d/PihR/w/0fHEO7jEwycFUKgN1qLRfoXfvJT4X8pvfHOh4ryARQ9+plzPzjnVxf7F2+FceNdDxV9RCL7r68t/LNiTiy/iTEHb16Ow2YfvG8z93H/pgY+CuJs+2ZsfiE5qsccRCIBdzkYDzZBMdtZz1vMUZzGSCSi1WpVEUKvLljoM+VwzdthWa7YyiYNHah0ezo7/xAOiytXck/nCYZgNRqMAAg50uZ22Uvtmx3EjRqHFf6utv6mcm9luc25jnT6axxWBPub9wQ0AOXOU6QApZDuqUc4fFkOy6ESI51GSPQEEZtRHskxqwflIYjJeCcATVcKSikh5srDrTVOa8phKiHgFv8U03yEuENh8U9IhZQMs1SSFn+wDkaDwaSMYscRMW84dCxd7kCKOJZKM0aJxH8AlOUpDkxl/omaoMLrMBhM4luTGUiTQimoMnqbRiPXkzhPKyU4lhABQzjsVxx+IKykolabDBlVzyAxKH5XfJWVAIQQkoUOE9rUNVRld1gdNQ6ybXBVlcMMBD0dncmqOxk9ln7wYI+nzGUr24Uj9VVOuzHs6WnqiJTUljrsVWbscTrtRnjadnfKXVwGkUvKmVY9CL9fNRwOSG9B9pYMRqhX/8Qq02haA8E9MAKp4jQSQpS1LVcWZZurJ1d4KC4VTPzR6g/uKWQdEigmkSlVh39MIwSqfkYUk0SEEEqLao/vrXSY02SYcBXC4csyW3LtGIysceVvOJSxr2BiCwU9imkpIrpVYrJsFCkrHmMxbtc7ITdOIkz1XYJSv82eiB1QW9FNAAAgAElEQVRBsrRVHlryuIQuVXTRLKYzrwwLU/R+CXfiugS59b7S/OBPOv49GDcsKn542RL/i5f+F5rbiz77CZz/0Q+F35MP3/1g2fJ7f3Tq5THffcusH/C/9gdKyYfvugNjve9Ao/t48UOKlPf86NTLcQALTR/8SU/H2eiH736wzGF/44XzvxZzpJRiwZL7P73g1Rd/eAmffOjPlxX4e8fDTHny8z/80zOdZyM3ffLBMof9jZPnf3dH0f+56a2eF868E9fc9Mmysk//yS3j7ncJjOabhRef/8nvNQusyz9301v/fvLM/1CW4BMfG//5Owr6lkDfePh3l14899HHiui5H/wsAKJVF/teVmyZ7C3LHskP/viHP3qbLlhU/PCyJYEXL/3uKlbTVQffAq4h30z+ew5acDQaTb6qSqMhOp1uVtev+LiUqvLMXqbzH3MXQz/JEZou5Gu5MyDLY4hKKygPoYj8yWYtKaXBUBgwGAz5hASkdQxAnLpGOMTmgDt397jOVdqrVjvCdjP8XW2DJOAf8paX28s3lYcdZvi7mk7wMfc9zZbV+4k0TEkEQY4D3OCHQhESPTNH2fCtAPGEQoBs+4kYQhrSxDay4z0NcULMdUfrnFYDEPJ7g0G/xx8Kec6csW0/5mSxEgjvSSkHsqvFozNhSryJQsrjVEopcZlNAMLhYOohF8mvfWay3DPJhlKa4B8kkCgrSfCvcDO4GNYJOpPUiri1iWWkepjARa6e5IVBSjgREHboxmDIBwJy3pTKoQsIIYQNYoP9W5dtOsXpPDdGV428J0EGHUacEtLSMVTlKDXbKwthLreZAL/7mW4ibtEWBUe0Wq205c3TXLB6v1RySYpshQSEILCvxe1sKC3dA9hthrCn5xmA9ni2OxyOHbb9NrshPNS1J0DZfFzmJpOdeqj2+yUTSV27hFSYTal+EJsY5Ws7sRwtZ+GZROHf1qr7cFHsj+WzbGk8jsn6GWkMnxbJykw5LZFzppSu/ZeDLocJCAe9/mDQO/727/yDZ+iq+ipx6VDVSyT7q4QQ/PHXJ+0r2DKbyaYsZj434SAVcBJFuiIeaTw2MSGWOK3Cx6nccmg8FonIRCj3cEKjmbxxRaNR6ZWJSATkv/4nBBhB4xMT0dS9n1rTr2OvTEQsHvnALdbFpqjwG9/ZHwpsAuvji279/fiPXn+XEkLfGfnF6B9/puCjLw9dGsODd/7Rqy+/g48tWRS6+K9hQsjti279vVeR0nLzy14Av/VdCoYJwTu+N0N33axPNEpCsCD/4x/+zfjZ3wF45Uc/EFsYpQB+67sYfA/AO743QnfdnEfw3ljP86+yWoi/IwR+f9eNWjHlG2+EAMT+MNbz/KsACCEsgVGLBfkf//DbXkb/xefjyRNYmo+nLTYjG4/FIh+4ZfHihRO+3/jO/tA3V7XxvoJGo0l3H9e14v6pMDERSx5Ua7UaYLbcs+QY9HJJZiO7bMAc1OxDmKSjgOltZ7uGY+jHYrGZqr+kITWh3M02DMziDgSDAMz2mhLJNBJCiKPBbgUQDA6Jl4wF9pwaCptsldttZviH2gYBBL495IXRVr7ZZoKn/+AgZWcf+/1BADbH/tskL4grgLqcWazwsklZ9o9gXYlVscaSEYP+EACj1VEiSYWYD3QLPp9wupYSgv7JeE+fCwHgctgMgL+r+N6SFcvXbtq+ffueI0MFpsS4lVJxVGS0rdjMc72u3Ma2fT1HqNsbDANGW9nmfFZrbEi0ucxmBBD0nlK0B3nOmEq5l2TIHYr3eFBCQBT8yzP9yxL8J51YSxoXpZgsV7zDfvaEQgDMttp89oQC61ovCK+/fqHVCcqLAPKwj2DzClEEXaA9flbUuhIqM0PM+23WREa0zeMHYLKVr0sUT5KDrPV82RRSEg96EQLQSXWYjWs6m4b8gNm+2eW0mQCv++AgiFar0WiIPGum0Wi02rMivX35kkwUrqMk3s4mtx82x/FSmyHs6TkCgLT0eEKwOhodNgTdbUdSrqCqq4SAU4+0yglOKdINd4knGAKM967+m3zudMqa5QVieNXkzpYQQqTa3pOIk7Ku5YJPeP1CqxPAZArfTXDxbZbtznyRU0op1qywStlqgCvrZ5LLmcx1SiHE4ytXLTUBocH9f7Js+fJVFU9++ctfaTweFrcjgijjVlG9Xpc8U0spNi2zGQD/qQc+9cBn07TWHr8fgNXGhZehtKTObuYo9WdQpGSfMDseCaVXJMyU/QAoRTyeSJvN1h1CyKTK0KWgRLOkfE2D/vqlnp+/dcOS4rI169Y5/++9t+gB3LDgBtxw10OPPPLoo488+uijy+/8wAduMADvvXYxZLbcRMgtH88Pet+Mx+PxGxbcgBuWKlJ+aAEhAN4NvauakYEkc+jz9HjvD++JQfMTvjzwbuhdqN7SGm+7675CR/Hyhx8uW3oDS02Bd3/3rvii5sbb7rrPISegbItX+D1GnxDVrjYK0JTFVpANvvTv//HWB+9IiOX699IzYjbaAbulOvnfbOw/nJt2HIvFUobf0Go10wk5mA7pHDP+Ps+5ROaDiCxofuYnKkzHRb+GfTPMqHsmIRFDnxB5xUwEpdTd7PYCMDsP9x1yOfIpva1wc/3po+VWAH53k3w4DE1t7qDJ4TDDP9TG9v37Ozx+GG02U3ioqzYAcYb1VJPbD8BWefLEvnWF+ZTS/MJ1+48PXhLGfReOlV9J0UNhAAZ75Yn965ZSml+4+du9daVppuxTYp/bEwZMpY0tNY58YOm6hmecNgCel1swOe9dGSbfKYBwOAzAZN2+bikAclfxlkO9p+uUB3HE142OmrNHXA4zIWaH61BfXamJRfSjFKjvGgoBRkfNyeP7y20ExFa+69hAjcMoJ1HZIDZsioi5b8uQuwij2W5LNmSE47/30GZHPojZsbmB53/SYa7S41F7PzJOdQwFAYOt/Gh9uQ3IL6xprXGYgKCnqwuU0oOcCNYtJYTY1u1qOSuLABT+b/V7woC57HDvoc2FZgJb+f7jJ8ulRQaW6b5TQ2HAVHrg7DNbSpYCwNKSLd/uHR4XhEvddeow+klryzILyKzDj0jtiLqbh/yA2bHdbgI87m9dTpYypRQ4fXSQ0TvRuW9tYT6A/MJ1+4+fvygI4+fFNkEopYMH+z2wOWyGsOfMEcZXS783DLPNCr+7qZPINpIqocwRAMlGOTODUkqbWcXdu+kH3/u7NXdRetuyjf/wo90lYuhAQlTHnVlhErXdsM4GmB27jrHavtjVBUyi8KefIoQc63xZzvbzd1LkL3vi6RcTTZ/lMnP9TAbEYr8KhwEYC1b8TWE+AfKXrd3b9tMjTvOkryrwHquOgq1r7oynqY5B1hpt5SfaD6yzEcC27sDJxjJFRqeOuNMq0oXWqTE9M8LkNN9k3ii6jpn9KDp577cvufe77kFI/N03/7Pv9IkfdJwaeFN75/33mthuqN+89G8/YPjh88//oP1sAKDxN8d+nb/kttuX5Ae8fgpCSDQaxW9+wad8/txluYfmPoHEwjWikSgWfMBAwe8fkZdk5U8CgoXLHv5z+02hy77//lnPi30Xf88oJJaasXDZ51baP/y7RAICTESjWLCAp6/RaLTaxEaelMXmumUA9A/+//yxJJY7HPeIq+jXu6+eDjzjs312a6ZwVcqZbiehVqtJeSpsytDr9emCZ1yt3YwTExMz2D4onVYsk2tDRzNgFtyztCAEGKze2+ENsytw2s/5fOfa68ptRiDs7di9zc3F3+9k9ts/1DbI5i8x2DbkB8QJfUrFPTDubbs7vGHAZK9sbD/n8wnn2hsrHSYDgu6m3Z3kCma79nW4QwCM9srGbp/vXHud0wq32zvpeyIoxb6DXd4wDKbSqvZzgnC6sdxmRNjbcXC3H4QQMli9vzM17511f/0LvV6v1+vEFRCi0+n4b3q97vnzF8OAwVbecHpcEMa7W3cljpMYDCbOBIY8npC5rK79rCCcba9zWo1AyH1waxOzPc07v+UOAgaTo7KhWxCE7oaqUrMBCLnr/+o7IiMqaDSa9slyp5Syo3OA2dk97rtw1MmJnlKqrPvj54Rxru73/NXPsxIyIYR8sX1YGBeEM40JyooEwOm97PoCW3ljtyCca68qNRkQcjft6WRTBs07vy2JoLF7XBBON0oiOLi1iVIQEtj3peahkFRVgtDdWOkw+r1BMROWc9NWFuDNXFZzrFsQBOE0O+IT9nYd3BdQFjyTUZ9Uh8WFRzJ40O0FjEYj4HHvkXLgVZz9PbijlqMnCMJZVZsQ17RZMH2EPT1N0gT2kR5PGICnv36Qs230G91jY6O+keOuNCd52tyeLJUzQ80CnZvru/xhGEyFFQf/bWzsJ9/fvcoKrz+USGMw5Kkvqzm1T6rthm4fV9u7O9nvLekUfrDhy0cJpZSc/GLjKUW2dU4+W1ZHWyftZ2ZiZn3w+2w5tnBL+7lxQTjXdrCiUD56ZjCmjNafDKm1rstQHe6dezu8YbERCIKvu7HSrpqJou5tezIo0pSZzEaYk1CgFOgJhgAYC/f8dOyVF3an0UwZjGhaZXDXb2UhT99PY29CyIKCBx596E9u0lDE3/vdO7+PRCNR4L03vL+8+e4/XXSDBgQLTPaydcutCwCi0/3m8tsLl91nfEP4TV6eXq/XTVwW3rr5k8sKjHk6ne6Gj33qs+uWL/mgTksIiE6vl20a0eny8vR5eXlarZZSvHf5zd/eXGAxguTdXrTm84W3sOLIk26Q3aQbbr4pL/TGJe8bb70Tv/ETy5beAE2eVqplSghL8KYigV7zh8Abv73ZKtN33KbVajUTE+FIBNBQgITf9P7y5k/KDN5btu5B6wLZLdRoyAKrSixR7p6mFFNU1z2udd9sLjdJRiKpXSONJpX9unJotVqDIS9d7Il0uc8Nsg/6nwxVk5oOKVwHvhmm7Z6pDGmGLostjAxUr1i7p4uN4gEgHAp6unavWV49wG/0ItR9sN8T9g+1ucWDDQSDz3n88LuPdHBZEEIGqlc8Wd+TIIhwyNvfvHVNRctl5UJUYteNqpCilrds2Nrc75XiZoS8XbtXbvAnSp7sAyT9PbBr+Zd4EsGhtp0bq88yY6PT6c595aFHak8peT9V+8hDXzkrEiFKmtJXAiDQ+EjVsUE/x2XQ6+7Y1+YJAwar3cWlD3VsPNjvlwrhH2rbs2pDs19knwRaNqzdxpVSlNfKipbkS4wJIexc4uVvPvqlZnf63NnTlqYuMdo3DEazckKUEGCgevma3eq637N2efVA0qkwUQ34J1R1VjBV18SsZqBlw0oun3DI23OwoqIlIC38+Jsr1m5NEsE2SUqUUgQa1q7n1DTk7dq7aSgkF40AoP6WDav2tLl5MqIu9ye1ArbHgNcantNJdZi1ncC33B4ACA917ed1O2mp82z18pT0NrQEEjIk7K73sKfniKzh5IjbEw4Pde3xQ4ppq9qamXLfWqB+XWb1SO4WkpdnKaW0Y/v6nYmKCfsHW7YfDyhf0Om0eXl5nN31t1SsUtf2+oqWgNQwUyn8QMv2hx9vDUj2+8SXH685NpDI1t287TkpnLyoddn3M6JsObmJNZiM5GT9X1pfeypRVIRD/qEzR44MBAGYC9aaVYfNRGiVp+Ym6ytYnfZXb6zmxBIO+d3NYhB9cXcupf3pFKnZTzUaTdIOwKx4vBJhEomGggghhFL/wWaplzMYbrw781hZ0paMvZ/Sll3/K2iU0j943QPBWx5Y8+ijj5av+oR2pH/4fwhBVDj37/+NTzxU/ugjj65y3Bz82VkhkpenJwS/eu2X0Xe9Y/8j7YiZeMPddxFLV3x+7dq1Dy37SPDn/+FLHbeZTYvpdFqdTof3xn52/t0lZY8+umbZjW+4h37F737kZvRA3/WOeHFHWfmjj65ZsfS9kaFf4qY/+iNZK+JxlmCJIsGHbyLhV88NSvTfHPyv32gJIZQG3wz8wfx/HnvQuoBGlAz++tyA9z25APE4/cNrP1eIZWD4HQC48a4/f/Qzt81ehcxf8HvktFrN/N/hSQjhl5Xmco8fpTQaTbvgk2S/rgAajSYvLy9DnIhodGJezRqwXY6TLhiyBDPrP5NFiywzSO4qImVokEnP81FK5eAH7PAM93eKxIB46ldKkDi9kM6u8z8lj+CTCEIeJRACdsiNy4uLMEHAfaWU8lHOU5RN3qiZiguZNSIdkBDPuMtZ6PV6jYaotuRB2vOZQcJ8SiodZorFYqJ7IAWIkyOjSD6dwtSxamI7oZOmWxJnSCgVDwDIeWm1WtbBxeM0Fkt0N8m5s+fyBYjxeFy2skQMi0K5ja7y8ZXksikkjIQuUTk74jx2/rC5f9HyneATJGSFFBqYqES+ppSnHVjJ+TSJ55JMxDJTSjUaolS8RGJeY+Xs8/Ly+ATRaDSdOvE6zOu7KoFWq0vhPgHxeDzVzm++lhMEqRSDQXoiptHrdbL9iMfpxFdfEMpDe++uaE7iSynPxK8q9ZBUnXJVrKg4TqSMiIY3roTXHqlULNQeI6BqdCqlIoQwzZdZ5llgD5n9ZkSU1R2nFEnVra4jJUFILSuxnpM0jaVIJncOeXl6iFfTEELAz7MSQqLRqFQMplFI1NHEhEyBUipvCElTHSCJI3ys1WNdy2BDqcnfVVy09U2WS6reSeGGyZNI2fAIyQBnEKbUaavIqonw6gRQjUa0X3wtRCLR5HyVvCj6ARY9KjNH1xBeveVjS976VbpfVd0sAEIIH2EL0nwIpWB9l3p2jCMl6Zj6Dx7yk3A4IvcYUttRO/ac5iS6RxZjWTKDIk15kCCXn/UkADQa0X7FYvFYLMa0S6KQYJB7mGIAQ6TL1mQLm2GQcx2Dv8kpHqfT3ziX7rhULBaffuQMNuJif1M63UWYKUCj0WS+34xKoWIn9aYIIRqNRqvVZta4aHRiCu5N5l5iClDFAlFdAMb7FPxhM76Oph9NBNfHuhnDlFfPZBObzTq/NH5SjCbZi9KATOxsZUdISVMx6y99Eo4glX9UzemqRqXyUphcJIDfTUGlv8UOWzIA6lf4wkiDOdUULxsGKVIy7jQaDT/cTNfX86NS9hab24vHKUDls6eS5waJWfCilkdaHI9ydjLLlH9FdtcJIbFYDGL4R0IpVLkrB9miHLiHiSpjv6ocVE6F1JXCOUhE4m7pFpfdFPT3Z+ynqAS5VBJZzgIrnHBRaLKopdcJT4FPLymtrHhUYkEip6xQ5tyyhxoNkSeTstNh8AlomrN5Uo48m1TJYKK+iHQ0VNnGCKBwzADEb33oUJkNfk8zUkDONJ16QCF5xQCOqyjRueKkEZ+YiKlaCg+Nhuh02rw8fV6eXqvVsahfLK1Go9FotHq9Pk+EXqfTMiIyNblZsa+xWIyVnJVXvpkWCf3Mqo6kmkoIUxZRSn6Tk3EeEWUuFl9a3rPmsqPRaFSqbrlS0lYHgMY+nyCMD5/Yt64wHyDEXLh2X+euUhMQ9Pb4eQ8HaRRJqscr5jGzMPlun1MVNRG5dbP/p7RfPB2mz5l7P66TSe1dXH9QdVa8YHnJy9YZCRud2nKpXlfZawY2DcpbqJR3MUmzCVR+m7MgfDJFAtnMsVATLE0sFpOGGYS1BZVqJe64TtBUFzv56/sKvL/E2695CN4xw1W6gjkej2feXkgIW0PTGwx5er1ep9NJF2VpmCem0+n0er3BINqvzKoXiUTnZ3DLLL3iGXee5y6G/hyATRtPGlifB9+V8w8zJOaf8IaBt4XM5kqdrKrL5sYmqQgSbgqfo5D2LeVIUR6tynkpFhakeUS1Q8KRTQz6+aKxO21V9izZhqmGROm+IiF5hUxowoeEKgueTX5IxAtDZT6ZJmg0mlgsMbXD2Uh17uBMmmR6aboyyKR4jpLpKAlSAOT2cqc11P+t3VzkegURvnL57GS+pIoGIK/68gIhUGoFX7NJk6Zq7UrJDkMsFtdotEQ6mKTRkLy8vImJCdV2C2lUoZXH5UmiUDOuUgx5QgEJJVQzCM4lVpHS6fR8LcfjNL5snd3oadu9L9kVSRJ44iGfNTfEl8dbiTJQmpjMptJSPHseiUT51aHk0jJSKedflcpG5AE6D41GE49T2TDw7Mi6kaxFyf1Mcql41VW9KPGYkIn0K+94JEgl60DKLlceuXIvAknVwUreMeR1Wq1Ge2Vje2UjRyrkPrL7VIpMVYqUJJMseVSznCxMSKtqqneTuwKuVADAdhPw9otIK/ZI6ueTe7+Ur+D6RXKHnFQv6ksmUzoqKY1UOs9Nbhp8VnIPINFhhlv02eRUVHT7E1NLyph48mo5WyAVI+OxvCi3zUHOnWdQpglxGS2xH+H6VoPsEY/H+euVZfuV7BIQQnQ6HeWW7ucMrN55PY3H6dVyWiil4XBEtXCUEmxzx1RzuQqrgvMf18+eRhn85sZprirmICNzqNArRSQSnVWDkWE5fmrr5jMClX+Y0qWc/0juqSmFvLGBzSbI9i9zRU9/TwghiWCMRFxQUiTg9q7I8xSYshWZMrK5jHFqmJiY4Xsjp4/MfUW6PSGZU6pAKQXynXUHdpQ7zEbxUrNwyOvu+Nbufafk6wevrZbFkLNfMmZwt1LOfuXAcG3Zr3nit8xn+zVLexrTYUbsVza4rtbNGKawejbfoNfrs9wMnX3K+YnMg6ep2b95btj4NcyUKz/zHJFIRLXjgpDUyz4A8vL0szqO0ev1GeQnLyhJK8ni+snci5zty9fpdOmCU00B/AGt9xWk5YLLXXs3ndoHtgwrNSt5L7F6gfRaQc5+XUN4H9qvax3Xlv2aJ60jZ7/mHtehb4Zr3LyxeZ1sjBbrYvLy8ubDzMrUwMIGZMAUjtXG43F5xoLvhScmYlfXsKl2gV67vVI0Gk03ZZiMvDz9bAwpCCGZDZtKc1RbPecelFIWPWX6Fm6eW7V084XpZhmnNL9I2Ry39FU+hkqlTX3X3qyHjJz9ulbwvrJf1w2uRft11ZGzXzNqvybH9embYW5Djs4g5AV3jYbodLoMjVNuIYTgmjZvmaHVaoBMcsgM3rDNB5VIOlh1rWJiYmJiQn1kOR30et3MdseZLSs/3ZjyhMlVBLNwAKRj01dQHnbwYD6o8dWF6giutP6sWCi76hU9TVyjtZyzXypcZ/brusG1Yr/mG3L2a85w3fpmuAbNm2ondIZuXdW2r2/zNuWbItlZauQM26yBddNy2EBIkVrY/gdeRTUakpenpxRSOL5swXbhy+uNKe2BFKNMzHoGGJt9xGKiTvLRF8EFmJGP+7OzENcKX3ODJJc78Xnd4JrrsnL2KyVy9mveIme/poyc/ZptXM++2bWFlAvcWq0mFktxqXHypEuW20iuRUx5yMWklDNss42U3e7ExASl6gPELMbjldq2zJu75tvejyvF+81ozWxUhhzmCXL2Kx1y9mueI2e/poOc/ZolXD/3m13TSLe2PjERS+4IKKUpb3Kb51d2zDHYLE7OsF1FxGKxSCSqjBM9k6AU0ejENW3YcsjhOkDOfs04cvbrqiNnv3K4isitm119pDtbmaFfTndYfNJd/u8f6HS6nGG76mDb09l1ZzMb4olFjpopgjnMAd7nEeGvV+Ts12wgZ7/mA3L2KwcZc2y/cr7ZVUaGKzIy98vsotLkd6d5+Dgd+Esbpw8+XOFsgBCSO3U6fxCPx+ULVa/UIFFKY7G4vJNEJpVDDjlcdeTs12wgZ7/mFXL2K4e5R843u5rQarXTubtwYmICSGEatVoNpdqZ7dknJiYyh3zNHtGoyJpWO4tBonOTr/MQUzBLlNJcVeaQwzxEzn7NALk0yHV68xA5+5XDnCHnm101pLtqnUVrzZLIxMQEISn2+jPKM2jeKKWRSESj0bB98CkvsJ+056KUykVKOWk6U5i3V2fkkEMOOVwHmAP7NYPI2a8ccsjhGkLON7s60Gg06QzblcaqikajKY9i63TaGQ9dKq/I6/V6fkfHlRabXbw4gwXLIYcccshhbjA39mvq5UuDnP3KIYccrgnkfLOrAEKIXp9C8uz2jCkQjEajqrtlGPR6XSRyZddxTAFXFASWzVzO+IyjzCPb2C1dRzsDW1iSpTd9sslBpadJcAbBS4+X6rRpXtkd0CkTyOVhBOVTH6rjH/yv2ec4BaRsWTmtuypI4g7x+BVrXTaUp0wnC5oUmLGOa/YwZ/YLyDZk+a13f+RPN97xUavR8KGcy5RDDvMX4f+Nvu0NXWgd++XI/3e1yzKvkYuhP9cghOTlpbAflGI6l29GIpGUJiwvTz+rln5iIpbsmBFCDIa8lP/0+tRnx2cEpLFXEMZ9fQ0z7Zg19PkE38hxl3Q95QzQtG043H6ocvpFnGkQQihFY58gCON9jTNAkPGr1y/6/N8eP/p1XV6eXv6XThO0Wg2fjP1Lnqh2tQ/7fIIw/JzLnMhI9Wtf4+wOcwkhxHV8ZObUA7OqdebVde3P1AGEXIf7pgghYHXR1xCPU7ZvzVZ5qP3whinTnMW6wNLKw6cvjFzy+QSfTxCEi8O9x2pX50O6AHc6Wcwe5qH9+vQTSz73TUf+PTfn3aCDJN7cZ+4z9zkPPw0f0t9290c+//T99z2xGDmkR27dbE4xS4aNIRKJpJx9zMvTz9LqWTQ6MX+CDvEmXFo9m5lxeYLMtGUo1cL+vu5Ka8g9xMbI0ytqlpchZqkDMyg3GYTgke8+f6DU5D0xRQqZGojRsaNxc8/6Fn/qwqdYQ5tBUEr5/NiS44xgBrVOIrjh2MkDpSZvx4yQm3/ga5lFuiNPye1MXJWaGmahByhp7DtabjVwvxiM1lLX4W6baeX65sA0c5klzEP7devdH7nvicWUgtI4QHKfuc/c5zXx+ekn7rg8/Jtfjvx2mv3G9YrcutmcIt0m9ekbtsx0ZmNzfCQSTeeYUTqTg+FYLHUuPJLWAWZ2LL5ruaXAcs+G5hkjKI3JZkJM0ehE5gMyvMwAACAASURBVH/sptcrWkGtXl5gsRQsr55+6UQYDAZgivxOOvIzOnY0srWzFCCU0jnaI0YpMIM5zZjWSRJYwCphJss439Bccfciy6IHqwEQQojYzthi13ToznAPYD5QU241IBx0t+1cX1RgsRRXVLe5g2HA6Kg6UA4AmL0JhSljHtqv+x5fDOaY5T5zn7nPa+rzvseXzEi/cV0it24GJE24sq8k1fYVeV6c8FOpNF1iwj/R6/UAlU9ByHP8ExMxOVny6DmzhVZlQQiJRie0Wk0yHZ1OF41GVfP60usJFpJzl05pKxiMRCI8y4SADYJlFsLhsMFgSCaZ5YBDFk4sFo/FJoCUxea/IvP4m5dwyr8zFIOJiL3BvQtKU1DghZCSvkLO0mx+PB6Xn2dzVkqWD1sf4IukSsBIxWIxvV6n1+ui0QkWakx6HckCkOuUSZXSSRQ76WuijfB8AQCNUUrkMqdb3uSfTOqYBf1+k9nsqDlU07O2PpCsYGwrBXh3nZFXaRQma7/JX2VS8qNkZUh5eG+OtY5SSohG+QSYqtZR5XE+WUOSF675t/jEHHHKf03X2fI0Vd2OSuFT0mG/Q5wzoixSnyyx7OuC0afKmaeUcstQToYdDhsAT8eaij2XAQB+d0ftoDt8qtdlM5kdwDxc20wXg55N/cwUJiZiyVFACIFer095mO0jBR+K0zgAyqo495n7zH1eI58fKfgQckiD3LpZYuhgqzzUfWFYEMZ9PsHnGz5/+tsblnIhBxp7fT5h+LjL7Dp2bkQQhHFBuDjce2RLCZE2plEAxOysa+0dGWVHCMZHLpw+XLmU5RKJRCj9xotjY6MXnv2Lx55+8aVXRkdHR0dHvUM/ba9zmiXDryqbiqbPJ4yOnO8+vIEtE8ijK7nwXu9rY2MvnXvh6cfupDKF+BPP/uLVMdVBLP50lkajcbUP+3y9jaX7u0cEn0/wjfYeWkEB0JLaY73Dl4RxQRj3jZxtrytlY5R4PM6Im51iAl5uAMLhcCQS5Rdw5K+LH3mqtfvCyMiohJEL3d/9ahGVwKTU6ipv/Pf//C9BEARB8I2claUkeSMlVUd7R0YFQRj3+YZ7D23IT1/FAAhxtY8IgnCmkZQc6B4e9QmMo5MHNpgh1iAhDX0+YaTd5Wo9O+oTXn/dN3JyF9DQ5/P5RtpdAKpOjr3u8507VEh5ysTZet7nEy60riOEEGJ21jzTfUGWieAbHb7QfWhDPqWU0oYzglBuBWB01AmCr69BHi8qNHB0uK+11mlOMdZkX/Pyvtg+PD4+3vNN/Z891f3yJWF8fHxcGB44+dTjFvGAlk7//xwf8Ql9jSX7T788NjY2Ojpy5lCZRqMBzM66Y30jlwRBSJlXY58gCAI7b5ZZsSHd+kJIKUsgCILPN3yuvbZELPbm48NCncMIwFo+Pjb20rNPUEopveuxp18499LYWEIDvlbMMwhM7pgBCLl39/gBg911eFc+ROckpQJIJ3yYQgmjI72tokZN3n6RuNwmv/LACdYD+HyXzh6vLUlfNu7w3svtrnxX69kRpnWjw31Hq0rnSusIIXTzc8NCrVgJguAbOb5Z8jqy1DqJHdrYJwjDz7lcx84xKQ2fqGE/m1enEx0AdhJM6G1A6f7ukUuCMC4I48NnTxyoFE9YiVqkkD+ro9VyXweALq04dHpwxMcnKJW9Jmx+blgY9/U1gOmw2M5qBUHoa5S8SgUFRTkz14UwfHxzOnvByW3ScgK0enmBxWJZtecyRB2AwuOblwub0Wg0pRs7swEVU1Kj6aOM5N2gk6WX+8x95j6voc+8G3KRe9Ii55sBAKW0tLH35AGnzWSUnhlNNueBk70NJUpzZFzdXldqFlMZjNaymqNnGkrEyVRi3ny8+5Cr1Go08FTa212i1xCNxgHAeO/Wvau4RGaHq+HwrnxKUwzBgcKG1gaepoEVrXVdpsIvXbX3hy9+o0h0z2ISZdWqoOohYLDXVdoYGRq6eAaaBxr7jnKZG80O16HjmxNFNbuOdx9O5vg422IWT4XbNrUd37/OYTUaEqctDEZryaZ/+N4XKAUQi1EAMNp3HHAmS0l2zBr7jtaUJUpmdR44WSpLQA1u06PBeuJopS3Bkb3yQHe7y8xPb5s27Cg1swQhf780xQ9KqeaZHk8YMNtdDp78unKbCQh6OjoBlDa2NlaV2UxGnj+TzfnUs42Klzj5x+NxdSUajNZSV2NrfSnLXKkb4mIFABgsz3+nYmmCnXsr9r7Q+rgpHIlEImw3KFepCF3s1ek+/sXnTx5WqpS11HX45HNJGwMJyzaDYksFK2nofUalKIfbN9+eaqY9HotQuvH739+3amlCZQ1Ga8nGf3rhq7fJyWi2h1jObtnDeWdpXFmgpLEvWcANrQ3FzE5MyiYhBMh3tXcfqLTLPYDZ4TpaZU1XMsotGRmdqp5j19G+BqlyAVwFraOUPvDNFEJJp3XcV1MlV9afUkpud7Wn6ghY10flU3kG68kUjS8/If+Th1IoZrsrX9yWubm9XdHTGYzWUtczp2vTTcsoig+AljT0pero+xpLFMymrAsA4kJoUpcryU2ej0hXTkopWwiVxihSz2yufKa90mZAyN32rfkaqjGtg5SX1ZHXSZGOTobwj5RSGo/nPnOfuc9r8XNG+o3rEu9334wy0+hoqCu3GoCQp2NfRbHFUlSxr8MTAgzW8gOH7tcklrOMNrs55O3aW1FkKVi5U0zjrNlzu0ZDCNncuMNhZIcIKooLCiwrN9V3eUMwOmoO/6XC1hoMIe+p/ZWlixc7dz03FAJgsJd+kZBUG/McLofVAPi7dq4vslgsllXVbZ4QYLKXu9hoo1AufOf+ygcWLy6t3N/JCrb2755exg6GJUYdzDFTjbrkv81Wa8h9cKXFUlC0fGsTUFvjtBoQDvY3rS+2FK1vcocAo8O1q5Ayr4/jeH1xQUHByo0yx1sANTuEEEIcNS6HEWF/T/3GlZaCgoKC4oqdbUMhAMalKzZSmjgdZDCEvF37KoosllXVbZKUNjMpiQc2EBxqq15pKShYVd02FDSZTOmrWh7tmO12BN1tO1cWFBRXNPWzQx5bDpRDFonRajV4u7YWFSxaVLT+oFsiAKIhwDNt7iBgtleVyxTp5nV2E+B3N3WBkKodTqsBoaG26vVFloKCAsvKTQd7/GEAVns5gJ3LLZYOL4CQe6+lgJ2NgaOxrtxqQMjbVb9xZYHFUrx+Z5s7GDZYyw8cLkzJjlxlGdhhPrnZag2561daLIuKHtz6nRg2HtzhMAFhf39T9aoCi2XlzqZ+fxgwJdcaBaDRZKHYdbKiVBRZimVFqXFQSpsr7rHsdYcAeDsKFi26p6KFTPzNqnuNQGjoyGbn4sWLF5dW7j/jBwxLi7eyUXbWjhkA0P4npbWzQzVmcWlClSYh4IObVloKLEUVCQE7ROXIzCalFOUHqhxGIOzv2be+yFJQXLG3xw+TKe2UgCTDRM+xvthiSfQcX/l6whueXa1rrrjHsk+sBEvBorsrmjEFrZNakVjWYovFUrS+fpAQ12QaIs3lMG2tXmkpKFovaWvVgUcIEftPSTFXWiwFq6olxdx1uAqEENQ47UYgNNS0caXFYrEUVezt8QMGW+l2M1SbY+nOB+V2tm/RIsuDO0GI45tflzr6vRVFFksx19H/4/2JY2mp60KsTZJBbk/9oyOLciZJtbT2RPf+MrMh7O3YWnEsMC8dM4i7P1K4SYTMgHuWLox+5iBGNE5p7jP3mfu8Nj9zSIf3u28GgBA4XA4rAH/X1lW7mt0B4LK7edfqJzu8AMyOLasoIURSI3/PthXbWtwB0Iudu1ZvYybX4QIFdjntRoQ9bWs21J4Y9FOQSwNN25bv7Q/CYHfWsR1EjEhwYP9ndxwbvEzIpZNff+S5oTAAw406nT5ZW4lJXF4ymBYYQQBPx57V91gslnsqmkEIIfd/kRX+1I7PfaX1fICQy+dbv/K5qk4vAHPhX3w2hSnN0CbCQ20VRy5RSt98009pjd1qAIL9OzfVD/oROF9f0TYUBsz2x28HISBfETleu6G2czBAKS4ONG1fsU/kGKBUPfUODG4rtlgsS4ufbBq4CADUP3ii9pQnJLLLpQz271uxrdl9mRBPR+3aNiYlI6UAzOzAhrdj29o9nRdBqadjz9ptHd60fFFKZeLhoeY1FXs6L1LqH2zYvLZ5KAyYPvGwkxvb+ft3bzsVoJT6AwGS4IBSSmlnhycImGyr11FKCAghVU67EfC6D7pBKf3OmjstFss9a/d0DAZAKXCx/8iTbj8AGBbcri4X+2SVGOzZtmL7kbOXAPjPn6jdsLbDA5gdVc4ECzw7cpUl2PnmF8tbEuwkGD7+xHdHNVoSCASAnavvNQIhd/36TfUdHgAXO+s3ldS7QxBrLUl0kyg2AElRqjfVD14mgcH6DaKiVJo5tWf8UgBEjA1iMJqMZkIQGDxW9cAdd9yx5KGaAK7MMWMYeFJeO6tWrqFQAISwJh7s2bpi25GBi6AIuDv3bFgjCng1gMnaLwghrnK7CQi564ufbD5/mVC/u+XJ4np3KKsi+nu2Lt/eMhgg5FJn9aqtUs8xB1pnMCdEAcjt4Iq1jicilzUQ8GfR9cmvh4ea11bs6bwIGhhs2LSGNT6b00kI2cUcGnd9xab6josA9XTWbyo+6A4Bhk856+JxClltFv6RmRAE3C1PFlssBYserPYrS6ny08T/yx39ttXVLYMBEL+7pXqV2NEXblk9eV1kIbfVNFM5A4SIk1TyeUVHQ+9Rl92IkKftS8t3DaRmYb5gltyzqTlmrDxXfe4/95n7zH1O7XPKPcZ1j1wsEFCKUpMJgH+ofkAaixBCqHvXkLfcajUt/BRol7Qnxz+0bwAQg79R2t/i8ZeZzWbbZoqgzWwAYHOdG3cl5WK2VQLPieYn5O3voESr0Wg08Xgcb0fCgMFoWkVwWq9XXRdGu7o8daWlJnNZzbGyGoRD3qH+no625zrcfkopIVLhX248xxlzev4rL3vXWa0mk52i6wqkEfS3UUpFIdxvNRmAkNc9IC9E1K+5s56Iwwusljg+m47jtmRpi9PbS0tW2x2lDrPJbDObTWaTEYDxo3dNUCrpZMjb3yG7kRTBMJPSwwRdKDObAPg93xqU6gvAYPWQt9yadoOZhNBQV30AciiCQL3b47LbTeZSQk5JSfzuQZFlxcCALTh2NblrSp1me7kLnS2E0ifLbAbA4/5WQBr2UuD2whX32kvLbCaT1Wo2m9lmNqOpjKA5xVCjzGwGYCo7Nj6e9JvJXErQlXZ8omCHkMvfPH9xs/1ek7kUOCVNBfjb4lSr1cRiE4Q4Cj5qAEKenhbpLUIpRXOPZ7vDYTQtfhiUUxhKKXk4s2I/TshrkqL0AyQep4Sgfu1d9SDxeFyj4Ye2hI2m0Oz2VNpsRtuG+rYN9eFQ0Pty7+ljx4+eu0ToFd9gSykFIQNP7u4521pmtruO1j63ap9qrC4JuHVcSHrfZC6ltGsyNjcAz9lMRiDkOdPCOKIUhEiSm6yU/qG9UvdCADLQLPYcLoIWlmIWtY7Sf0kRCH46Wud3nweoWN2TiK4SaBMzDw2daghIoqMINEiNL06DTIk8Z1oCCfeRoqXHs8PhMC60OoHTktpUNhyvbAiHgt6hnlPNbU0DF0nGAbwUnEPq6A/2M+KU7zcWLrQDp6QuOk1dZCG3BwhOpS+noliEUEqr2JKzp7li9f7/5pvKvPTNAFBKo9GJ5OunM0TsyIx0UUaQYmogVQI+bFHuM/eZ+7yGPnNIg9y6GQgh7IxGOOyXHTP2kycYAmAwEiTWXMJvxilns92hsEgGJu78VAooghZSGo/HxbzkHXwmQKMhOp3C5hHSuWlns9svZmMwWh3Oqsb2sxdO1j5AAJCFYuEDcuEZUhQ+sxxE/i4TeVbXZpRHnFQ6wUnEGHeU0iw4VrY9NhiiJXuOn73Y3Xr4QFW501lqt1q5MzI0Fpug3DKLen+awWBKRJwLhwNyPDQAUoVlwSsVAUpFr09mE8q/Cb/RlLKB9eBBtxcw2p1VAEid024APO7dfpFHc+Xh3uGz7UcP11Q6nWUOm9XMnQGCch1JfGbMKEhM0okl2AEIxw7llDYOcUAsV6qsxkyGx/xBMPmqyU9SzXkczcSQmrlhGo0mHue5FcdaJLDvS3u7vGJtGYwmW0lFdfO//deP/+mxhZGIzEyWEIUzsGV3lx8w2Cqfqc1XDYInETAhk7JpSOihojoIWvzBLAoZDl8W36YUoBiUeg46B1pHVFpHCKatdWKfAG5tPw0M4NowpeD6TyppK5F7GyYfBkIk8RoMCwmoX602pZW7WrsvnX2mIp+9lciFVyGxG5E7+kBiazcAmujoyWR1QcikcqM0hXrz5aR8c/3/2fv2+Kiqa/+1zpkzk0ySCSEPEjIEQpRHBDGoEDWIKFB5tVag9XHrq/ZBe6X91fdV6aeA1/por9X+LtZfC9JWUfHVImjRyitAQAQReaiEQMgD8s5MMsnMeezfH/ucM/uceWQSEpIJ5/vhs5mcs8/ea6+9zll77b322nj39AIHQH3ZqpVHSFD1DFjDjEJRlLDhGTkOu3teiyAIWihgA2IM/0ioKrVSK7XSOEy79a24oHChr5vRgX29xw/gcDhyEasJ44ZH93L7Pebw0AAA6raB+epeE782LK3fdt+Uu97Xg6MDjQKnmiVszTSUOc8HzWNCCCBS84xZPUOybcWt01bA+EUP3TO/uKiwwJ3pckBm0T0PP7m6dNmZBq9OfI1mqBBJksdrxIc1zcLEsgv+r04z4xGPB8AVfIQ2RKcU/GyLtWJJhFG1dn3R2ufuKc4E8NeXV9XXl5fXe6rKNsOC55YUu4AGn1BjgdC2a6Wxhm3QnM1FYI9pLYy+84ctAYMUuV2xPaW2AhGrny87sqigsHDWT+Gf7uJCAP+BDSvV4tzLXl62oMAB4Kkqr6+vOlLl8Rz96KPxv3hlQQEAZW9ogfT3kdX581fSMbQhWLk2mo1IlD6+IYQQd4oLAAAFQSDMoEftUzzKdKq+MkAQ73FnAoDfX2+WdjR0s0GwFXV+oVgvkxiGxxD0BTazEapeXTrztaXu4nt+evesokJqSjjcs5Y+uejVO9/qriO62vbtSx/fUPTKAnfh7S8//jRjpmtEHVk9ev5Knbjg2ikARGum9v7qryp9Vuuj292Zxmoig8mgfzmw66mT3pC60AI5jSk9kzoAbSYIumKdcecp+4VA7eUj7NdGM4qQEBIUTEAAqHr1vjBiM/uX/734tShig4iKQlD/0ANWB7sLgx/6Lmdyg2ITnm8KfSUUEonOJxet0+kkhGjfLE/9+0G+DHDDjILqr9CwiiH6KxpsNlskw4yW3yVYObVSK7XS+Ep7jChDzcGBC33djA7LttfXA4C76GEalFFdNyp+tqgAAOrrDzBCUFC4MpcEn712QQF1rnsVyKtHqgAgs3DRQr14fUmHEEKIYYKcAICiyAqzqqCrZJ7n6OoZIjN2P/rWMw/edfPMKZPGTXusrB4A3AXf4nlOJf6yB2gIegBQFEKmPK0TH3wLHC5mg//wlYXh3f+Cjd1T5QEAV0HxtTqB7ic3VZw8WbFpGSDCa8EWI/XUYoa8YGyvhvnzCzMBPGXLx02ZOXPerT9ZuvTBZ1/zu93hzSMCEDpaQkI2V9EeWzaNecdzI7XICFfBdHq4Ky039yHKqaptxrrCvfaa6QvVT2w74AdH4ewnlhQVAngObHhJ7Sbuh8WFDoCqDSWTps2cufCupUuXPr5q/+hglBIDT7SZ8m1V9QBQWLxyOKFVq5wMz8MwzQky4YHLCgCgvnq7KZ9mt+850eAHcBXOvjtXewoR4e5ZhS4AqC/fYFhgIYTEINhluqBou2gwd+XGkycrKjY+EXagqV3EqrI1j//k1nnTLissmP9qOQBkuovDnHgWHYQQUMfH25Zqa2da9ERalMbgFXogx6AJQVvBSnNoMwGAEOVIvQfAVbTgoVyt8Yi4cHaBZupGI7ugcIW+EY4Q5ssR8lkwow+kjud5AHIOUqfzpGvWEXZFy1UwfSFje+Q+qL18SMrK6zXB1BfnEfHu2ZpgBpkTFJtx+XN1sYniH6B+RbexH3p9imdK8ENvnDYJU1Bsb2uoeLN0MotjgPjQzPz8UaOCx7zHhWFGIcuyLIeZ+db1V3TYbDZ2apIpVonRMAMAQohCiJUyqdRR72uq9jZXe5vq/SJ7vdrbVO3t6Ox3CiOknX5vtbep2ttc7Qv0UpkBj08r09tU7zO2XfKY6uqUfB5J++1rqvY210sm3nqrvU3VLFcjpTSnL4acF3Qa42tuAs/35rkdAxMXlm2GiDzPC4LgcNjpP0EQOI4rW11WDgDuBS/++4V7inMJGT717mc2vryoAGgYNG10BgBQuOjddSsXjkPMLb7nhY9fnO0G8JS9tRwAYMWGA36AzOlP7vjTT68dDwAw/tqf/uHjgycqKo5tWmYOT04hSVJY8eR5jud5QgAffudYxYmKg++sXFhMrcLxC3+6qDATAOqrP1YUZe8re8oBwD3/+Q//584puZKUfcUdTxmJR9VzyD39uT/dXexGLFy4ct27iwq7ZNiKsiN+gMzpz615uDgXYPzCZ/+0oBAAjny+BhWFMC1+6afXjlNb/MJHBysqKo5tDNtilRJXweyHinMBIHfqwpWv7Xh5QXjuhAcBqH5+2xE/gHv2ix+/cE+xG7Bw4cp178TQIgCAzOlPfPzCXVNzAQsXPvn6u/cUOQDKt63aENuQVKXhmc1H/OAoXLSgEKD+wFtrdJvW7/cDQGbBLxcWAlCGfLxpmb4fiRl4udxFhaph8P6qsioAKLz93XdWLJyaSwjJnbpw5bo9xypOnPz0lUVdNefD399xRbYij7npN397867LaHPel2WF/fbpY77n3v/cA+AqfvjddSsXjkfEwoUPrdnxcLELwH/g/eVhhqQr3o8g2CdPfvXBr90AsFwVlGdfeWiqG2H8wmdepoJyYDUwAfQy3XePQETEKS9tP3my4pgqNgiQe+WdS6e7AcBTf0RzaGN820hXHRNc7t7+C2qdadET6YPvv6Qy+J23V9w8VZO8dXuPVlSc+HTtIgAgJGIzKyqObXwiFwBXv3WgHsBRdM+7r69cOB7BPfXuFz5aNj1KdFAGhYveXbdyUSGAe+o9L+pfjhXQhU1naGWPpY4Z8We6fzgCkVOUc5I6I6Kxzvjpy5y+7OMX7p7iRihctHId8/IBPLPhgC6YiwoRsHDRQ69sVwVzw3JCoPjlHSdPnmTFZurdv9TFxgS9xS53USG1JIMf+o9fuLs4F9BdfPez7Leyyy8A6eJtPbVv7SKAqX+KkU7VqNOW3brgclj9xfN8P5pzkiRFMs+ij594no9kmMW45kZBSDfPVBrsaaLjx/dP/+uLc9e/MHf9i9P/5+7Uy5LVu/c+MHf9i3PXPzB6QNAZkqZfNuKZlXPXvzh3/Qtz/3qf+5zL7PTblIU/KPrL02qZ61+c8Zf78xeO9kpqnoxH/3vu+hfm/uVHGfSp0ZOGP/7IFQ8UEwKEFI//y4tz178w/dGr2DIzHn1y7voX5z67sMva1Zx/uTdjIPB24Kaxv+nGTwdPevRsHOEC8mkM69fOcchxvPLZoyvfLnppYYGrYMGy15lQdf7ytx5bupswQxuPx59ZfPtzm25/TsvjKXv+gdX056r7np6+aVmxS43bwRSz4ZkVVZGmdWUlvJBRdxHlmec3L1i7wF10+3PrgpUCgGfPuoerERH2PvLk25etWljgKpj/2N/nPxZCPMch2bBq2y+nLypwuGcve332MvV22YHM4qIo7nyEwIqnN0x/eVFB5vQlr5cuCZb79GNVdJmCafHakBZXY+jcM+559UjVbLc7s3jJOr1EHQ7XVMQ9Xbx0BAghVct/vLpo05IiV8GCJ15f8IRaaXl9QUGXA2W/x+Mw9rO//K0VD5RFeyZIP2prgy+9f2BJUbHLRQ+YItruVni17Mg9RUWOwkXPbVz0nOlphyMTCCEcd7TeAwUu94JNJxbUb77vyp9sKLvvsbcKX15UkFl0+3Ovs/1cX7bqsbcRESItC9DmPPGqygQA8Je//eQDu2XKKyPxAACw9uE/zFz/RHGmSZDBU/b0fasIAc48ZCKr7nv62giC/fTyKkIAl+uCss4gKI9XU85srvcsA5ereFnpyYePrB43d8WGA1ctKTKLDfjLNz+/GgghiPe8/sWyYheUv5V/wwNROsQMQsj2pY9tKFqrmftUCEnZ0sffKvxTJAZ32cxnVlYTQvCtu56evuPJBW6WdZ7yKk9BhHVfBhG+HOp6S3T0itQhap3wxPbjDx1ZPXbe8p5LnQGEQDTWsXFZwr58yx/cgwgEVj/w/Ox3lxVnZhbf/uym258Nsq7smf/8X0DEsuUbDhRHEhvD10Z1YjyivWcnF9Rvvu/KH7//wPK3il5eVOAqWLBsnfFD//h/7o7VSCZR+fYOx0EU8V5jcsV59uOKRQVQ/taomQ9CmA+mjij6C4BXFNKDIBy9AkmSEMPQRvVX2BUwnufDnjGtKKRbhhmoxnL/RzQYKGnCPfeMKRmms1bIujh/yfcqH/pLQ7Nu+yNHFKW/6QyTfrtkeK5TpVvs7FCH7j0tTc7LfebuEW7D3kc+aVjW/LvTRv3j0LN7CQTd7amZ4L5nYVYuiEcJIQpjNRCFEKZkeg0IUbqiQS98QHJ7oKTdBf10iGL3vhLxiAti3YzjOIfDHtavnQIRSx+5cfET7wdjSfg99Uc2PPbdmQ9upzKkSVH95qV6YA6/p3zb6vvm3rqmmtpuCFVrbpv3+Ktl5do2/2AxWwmYDH31EQahMwE2Gw+wY+kt963eFiwT/J7yPeue+PZ/rFVDdsCOqMQrigKw58E7H9+g5/BXla3+yayP/BAGCABBXm1/aOaPmco9afd2gwAAIABJREFU9QdefeDOB3cQzZmnes2tcx8L0+IbHtgWgdk7fnLL4xsMrak6sHnVqm3US3PRcKVrLnEcAlQ/c/MtjwWb5CnfsOLOA7GEAvEf+cMKfZ++zikSvoPMnw99Rx/AmrcP1AMAVJWtel+13RERqp9d+JPV1MlPY0h52VsrXj3iB3AUFN0NAACrV204okcKyCUEALc9MPMnz2xmoplQ8frurWtqovpmm5vz/hOL5jxaSsLNSRHV4apm9a03G0TK7ynftnrpvNtWm6IbgipgJKpgAwDA9gfDCcp2dZSsVD+9Zpv62jgcrsug6pnv0t7T5cBTf2Tz0z+e+VBsNrKBSFDdw/QgNjuWPvZWuVG6Cdn2YHgG37amWhX4aM3UxPLtpbc8EGynv6ps9dLXqvQ6oqxghHw5ls699ZXTIX3UR1KHiABVzzKdkHIZQeyx1IHGdpWGGCSEXj3y/HLTyzfrwe1qaVC15rabl4YI5n1zb11TRZtZpb304cSGZZr6Lq95iXnP3IiI2x+c+V3ms0HJfPzmmQ9uD93AELkvcPuDs8Ly7ZbV1QAk+HEKoXMPUxRh18owzPefokv9BQAchw6HnQuZVjk/EEVRCTfDaLOFWdNDxEiGWQ/MS0UhAMRKaTph+KXZPADUf3HiV/91+I0TEgDY8zO/P1IhAC899c+bf77h5qeO6fklX523pcbbVOeXQPJVeVtqvL4OAkACrd6WGm9TqwR+v6dKzxOu3g5fS423qU4KlhmuHMnra6ryttR4Pa1SGMr9/qYq6kAUqDrxk599+F9vt9DrGoVV3javxOT3NVV5Wxr8gVafSqepzJT7bxnhFgBE8eieiscf++yOZ776+xed7QAAwoTr86cAEOXsykc23Pyzf971pzqidPha/FSAZV+Vt80fNM1MJdPrJKSlDFWSIacodTZ4m6q8LQ2+wACQkIGWdutl1+d0LoQgIjhqVH5/09C34DguNNovC6oRCVHtL1lWCKEdr4aLoNe53/2bzm+OnvWQbpnoskU1Ew0XbtRGhgx07EgL1KcNtPxEEOzBwRYAIYQ6eISqN47jeJ5jBxOKQrQZShJKvDaE0gZShM0WzKM9zkTgQLWNqMZ5C94l2khUS9m5EKIToBPPlAlanACix1SgVLH1RuKSXj4tRytQfxZ1Ik1VI96z7uATxS5P2fLLbl0DLAFsD+oNRARFITrr2Iscx5n4TC0QhiF6yWyqCxtwHKeTrcsG00zQ8odyQC3Ebr/3r/seMzWHBnhARDr9rI3VCCInCDa/P8BxnDbtFBQARmxok+G5f59cVOApWz7pltXB3o8i2ExdbAbUXyvKWEYKQOt3s+FtklijKAazGRkVjGCh59HvU7nSzDYTVCbQb33091dzPKPl6McV6vUG5ZPtKUR9ZSR/5oOslYUAoCiK1u19KHW0Ro7jbTaeyhvd6cq8QV1LHcN2wn43dG5HZR0AXQf1lC2fdOuaYB61HEZIWOj0Uz4Q5n2PIjbBT58mdQZiQ74/ajfF+AWgRYWIiso3VgDC0mlsIJuHhDIcYtBfJoii1F8Dl9AzyiI5KIbuNCPhjjT8JnvYxWfORq/01jevCSv0F2Z6zdiX5ruSQK74pPTBD/nEiy75/Y/TMkE5vu2z33wI9/7yyunDAM6e/cHzlYAgJyT84sfjpmYLAHLd4a+/zhhfot9dWPi3K5IAfHs+8eUXZ2Q5AUCs2vf1M+/4ms01jnlpfmoSiEfe//ypXQDEWItWzv598tgrUpIAwOfbv/nL5/Yibygn77dPDWOOpaSl+YdNGPXzecPyUwUAAJ/vy7KvX/pAbBUArlYrrTotZo1w2qHjs3VfPn+IoWraxX+ZO8QO0tH3D/z3ruD1+T8qmp/cXrb99CufdQAOe/TxvEIntJdX/vRo6kvzU5P0+n2tf/8EvmtsFyAAGfboE3mFTqje9+kjb5v5qVN15P3Pn9qp5mw/XVvhzJqQzgPI7acrX17TsL9zAMjJwElf/97OLj8sFLphZvqqxPKViEfEt08jInIcpw93aFxOU4ZQxaYoak7t8WBmQojNxosiAdCVvTqS1oYNVNmrfhT0ij5S1C6aRkWG2vUxRKhFJIoie9KLEsbBQx2pKIqMiDyvjjL0nCHWCOiDA8ZkUn/QEQkd1mjDPnZcog6sTaNJ0PbQs4NsANDGA8ERjG7XsexlKKHsImCOIELYcWEol7RRlMpkRFAUdTKbDuD0MTREBK00yCimvSpt7EDfdBGDm0MMvDLWiMYuCDYzpFjDc8zw10RFFOjcC5rN1FLSqA3Sz1ALrDAA26Hue7TIg0HhiSTYUbnN8lanQbdz6C1Cgk4OwUJMwhO14WjqRNBeW3NuQ98By7Qu31/6IGM80GPckP6gDYEuvBPV74bexZoE6tMEfSd1QA0z+pQsSwxJQc50KXVG9hqDOnb16cNwP02fKU0G2ELoD/VzwXF6XWHEhvlSBSVfp0pnss5YlgZaTixfAL3fqY4I4Zuh+VHEm1FA56S/TAatINhCz2vusqJeQSAQYM2zKDvHJEkCCJpnYQ2zGKFQu5qAlSJCqa9hvisJ+PzrS/7fxXWfbPn8p/9ps6ck8MxwBVR9nfiLn0+Ymk4v8FmXjB0iMndV4XBOvV7zMgTBfcW4/zz72fJSY43sMEAJqUUrZ/IV2lWnc/JNlz7Y+cXvDrLl8Eb1gQgwZPK43yzKCNpLTueE6yc+knjowX8EtEVXwT2C+iwq9V9oQzKFAOLsMUl2AGhqeWen4fqGl/dv0F5GUNhvgLl+bX4elI4ab7P+Cico2gMETPxk3ifm5UoakTNB/cknjcj/+Y8Tfvv86a/7XU4GThojWC/o7ro9xyni1TZDxHAHVvKEgCQFJw5NZ60oIV4TWiBgNZIv1V6CIFBVQWdhHQ4bO8ygfhqEgCiKplEvM/g2az7T4JXR+npOAgCBQMDhcIBmmOkGkrEwQilHRJ7nTI1ipofZQac+hNKHLMF1Bgy605g1OtMW4/BdWyfRh2WhA7rQIXs4q8Bctf7pjMIl41y+oWpE3bqLYp7p1rXZemSJp21kG2W0WoFahqEyQAnQuac3Qh+isX1Ko8ybqDXRFtXOBADkeZ7jMHSJI3TQw1jvZvoBgJDc331SukiNcFh1ZI3h0bCCrXPJ2AV6XYTe1To0yAHdHGJS06sEkULws00w88JgKpgXf5jRuf5sTO8vGITBPHYPFYPINBPjg2E+C70udYicbpjp65yhpl2XUqe9WUH7hy0qCusMphlTDvt10ltBs4Bmt+vQBEnng0FsTOA4pCuNpi5TFEX/cAGYBwexfAFY+QzLty7ppGrFbrezH0BEDoAHwB7oL9NWNF1/UWJsNltYRSmKZhPu3KGbZ+EmFg3Qd6mdi2EGAEDohiC0UoUQPPX6vtT/c0WiHfi0ETkL78hZ8J3WPe/v/+Mhpy0YF4oQRSHXjihKBwCoP1zx+7+1DJ9/0T0lKXb9rsbc9sra1esqay4d//gcVxLwmQVpZHuToUa9HxRFAfaKsZzymt+/ddp38cW/WjA0U0i4ZGo2OVDLlFP+wCPlP/k/U6cPg/bjp3705zNIhjzwXxlJAOD1/PO18tdbkn9wa/6cPJv7qjE/P3RolVZwoK7+f35X5bwi+biiKAxVeSkCAIAoHVEUgoBKp9/TJBIgCEiAYLLTlRJ8YQhRdh79cenIZ57OzgXx8Ib9/10KpGTszQAAwoTF33lvcQSpY1uKgBpVhL0rdux+9/iLFQmUfnt22oJLK5872O9yMmDSWF5x6uyjiVnvTyoNTMSlbRYp9i4AIIIg2OiMHbsmBlHd2SVJYtUbIvA8rygKrSiMcaT595umBvV1iZ63DSAQCAiCoJMapTSq3kRRDFlwMP82ERbyI2IVocZVlAyxND9c/uh1xgRjscGUzcAaeKwFG3vJsVQXvYFaZhNXI/E5LH/CNAe0AV8ohXqnsFdC6dcGiAvUFTN//YFXn1lhHKZH4VVoi8I+GJZL0RGp+VEKCW1dzHV1t5ndqihoMZ5PqTM5xfE88rx6drLJ/y0WqevqVgzsZhbcTMSH+7zEWkvoRXa6jbnIdVlplyVHyBBkTnRuMPorTLYe6C/qcMHqL47jdP0VgWaw24XuBkWMBSb9FQWU7HMMYaIQggAKWClND64/+OvKgh+UpBVm2QDAnpo67fZr0t7e/997gzwjQMbnCXYAED27/3r2FIFTG45fenHR9GHqXe273/H5a6d2NwFsbTo53XWJE+w2gQAx1EiCZapXmFq0u23bX648SgCavv7g0svvuEiwD3NdDzX/NtGvP6cQclnmqFQAEA9vOfL6CQDi/9trrvGPDBsFzvzLCDlDc8qnDpcfBIBP/WDkA4KJqjF/WJXN+Ey2b3340MuMcaVKkfpX2Dk/I4wjQrUWw131r+byqhc/awfS/rfX0i5/JCMLErIuIuRg/8vJQEm7hEl/0YE3/d2P/tvnAfFnm0XRNzp4nkM0zDjSacIoj4iiyPpj0DCdjLZDeHTOmEe130xFALGesxk7YldX/RWbq7/A83zsR98YQRBfuXXSGtC8UnuZsvMNwnF/u+2yNXS9AlGJuk4YO166ddKfmJXSQcCofgc+OHP0gwD0y6EvIZ4fRNmtdL4V25rbJq0BAGqeXrhC1S/6K0pF8a6/iLZKbqWEEKnJ1+7/ckvnit12Mjzr1lnDZ05wJoF9wlQ3KasMzuUpSl4iXVlSWhRFAUTSccITmD7MTu9qORWxkd5lV4QUQ41socQ4Y6iX4wucVWshm5r8d4AAAIJ2RS8t+BwhmIR2AIDOuh2ar0Wjr80H4AQSXI9WAh66QmXmwzdt0vRhNkjgpihKGSCSkBdOURhjiiiEsA7MJOjyKx7+x6crSrVVfsh+/Df5lziNK2NqS9FUAv3Z7mlQKWxsrvNlZFH6w9F8oaZRMYD013lHnMVpRMRQxaYoJHShk+OQ1UyxDOjZPKbH2YpM8kRjcsRCvIVzhM1mCxvgKxZonYaxOJ4NfDAyqLpFyRFgelBRlEAg4njI6PFocDK00ANojm30o2H+dJwHKIri9wfoP/YjKUny+VRsmggRCHGNvqAwEPSX6WK86y91lcNKCQGY85/f+ufLCzesLLxCAqiuW7d2zzsnZAAAmz24FkQIAWiRFAAAgSRL6oJ+XrI9yE89a/CKxm9TvbqqUNRyVA3NluMURqTQK/7ZQ+wAAIiBsK3Qy/dCAADAkTG1U72Sgk4nAIBxJ3F4Pnx8rCMAAKnpN84UZUIIHL//gV23PLhl8VsNbcGnQlqk/sm2i2kLMdfLqRTL9K4kyexdiiFD0iSVfmcmS/8AkJYBkUbHANFf/YI4s81M/veyrPj9AVEURVH0+wPMy2FGd3WbCZIkBwKiLMuSJImiaDpt00SVhb5ALPPNkcDuZiHqsYddfxcGLPSxFMchIkd9FLmoYM+BDdt2ZheNrnPjmEUDBERbJcPg3HO/QR+sS1IYo71PEfrqxbU90GP0o/5iKxpM+otooU2sVFE2VvsBAFLTv3erLaOlJnN8wXUjeAAAWSLMUJYoys7yQAAAhLRr7nBktLQUzR47NSd4NzgKVkvWPl6h9Yr0q2LPvZiWM6YoI7SclKm3ZxTxNZnjC2bl2wEgUNf8UQj9uj2oEEIOtNaLAGCfOGvCwqxmL8/devvw0QAAnSc/DWomEokbn1QebAIAftz1U5+YL+Rz1d6W9jHF+U9c50oGAECkNQJTo0IHF4IztcWZrKQHbTW2ZAMfVJe89KQ7Lmr2piT8anpacpAqNWdy/ohfXdrm5cWF388cptPf33IygNLY3/R+1F/9gnjyaTRukwkTBkoL7NHDpZVIkGVFMQSqDsbh0AgDjGF91kKPcS6GGcUgGwtSe8xm6833N3RXmIVzBLtBq38lUBeV86/YBtmr12P0l/4K7XFTmMS41l9EIYhWqqbvVX9+2djLXPyIKVP+OGWKxiPp8KflrNMgAYB/n/r8qglThsKwosv/+GcAUAIigKDdNXMYDM+yNe5qqv5O6hgB0ibQcow5NSQXjHn46THqH6Jv14enCZjpN9ZY9dqBrP+a4rSnZi5+cJ4WjEOp/vT4H44rMFzPqoSWQxCBND37Vu0zP8gZlZhw6XVXXnrdlSxlgSbfYTBOPhKFoPoyjr5u7urr2re+p4anMbbXUO/Wms7rhiWAMGTuT+bNNbCMWeERkq76weyNetXVja8dHwByMnDSGNGP+qu/EE/rZqYDlMJ6ycuy3LsqhpDw85Gm2vvr0M94ASLyPG+z2Ww2W3d5de6G2aCEvtYf+7/+JtlCv4G+QReOYhuAsPRXX2AgzP0PoPTsk89/U1odaNfY0+5p27n+4K+3EaIo2pkhHFEUhdSueOHgvgYqGlLFzsOlDcxdpOLA6etm2vwShNR4+vn36qo7aG1S88mavU1sLfS6b8/ONpWkDt/O9w798VgY+kGtgq5iKV+u2/fY+roKjyanHZ2Ht3315GtNCiFBb4Qo3Dj6zQPPHt141NfcofFClJrPtmx59+AvVhzdqih6CHetxvL39/o0IuW2YBWGdbNgxYry5V+/2Xi8k2rVQIdv735Pe5AqNWd7dcPhJtoEpb265v/+pfzsgJCTAZPG+JpfgPoLR43K728aYgU7RlciB60KO5SPZWCKiHa72bsjSiQrNjRWXwS8Ghygu9JDJ0gUhUiS1OVkbWhvWjaGBQvdAt1RfUEptgEIS391F7GcKvudVyafH2IGGaZPWvvdIUkAbeUHH37yWNvYSx+5b/x4J7Qf//rOP9b2Wi23XP5WcTJA2ye//Ox/e61QC4MI/7hrf5d5ousv6+zp+EYs8f3id+5wwMJ08A4LjkO7XYg+XrRWzCxYOHfYbJZhFt+w9FckEEIgeFi5lcaabm2qnj9kjADJBZP+7+pJGjelii9q6M6v3qpL7yZlILTaSgde2jUuTP0VT7YZu8YSZQ9DWBVls3Wt28I6+ketKHgrTp31+xRRDDMdlOdhu8YyzCxYOHcgoqIoF5piG4Cw9FdfQKPcSruZnvrdq8J9C7LHpAv0tKiAr/3w3uMrtqqC0Du1qNKnxSbs/1Zb6YBLu8AFq7/iyTZTFAVAVT+I4acSTfutWUQ/5jJSrCqOw7D7pNnAdxptFoKw2WyhhhnloqmDbDaeOh+bHo98aqrh+fgdVViwcH4wAN3VLkBY+qsvQAjdf4RW2s20bt/Xj3/2Td/W8vc93/1b/7fUSgduGss7fmHqr3halyDE0JU2G2+aYsQQh3s2P8eh3W7HENWHiHa73TiJaMhgtwumpziOYycpaWzo7jVmsMNkWdEgzhSmoyogZGARfcXMbhfYfw6H3eGwC4JgGm1YsGABrMmLAQNLf/UFCFGs1EqtNE7TLhG/n6ZzRDytmwGAJEnsMeGCYCNEDSXEcZxpoYbub3Y47PoVRLDbBf0RROQ4LnSeMhAImMwDu11QFEIj6Yc+cmGa9VFgMpNCT3AXRZH1eGSDOPfMlZHjkON4m42PMcRInIIKLQABAG0RsguvUQsWLAwQWPqr10EIEKIgopVaqZXGXdrf34+Bi3haNwMARVFMSy6IwPOczcabFBshqsoJBMx+IPojPM8hAjGCRsSSJEk/gZeCPsVxaFJsVOf1flNjBgmHHhRCS2IL7DEZHMfpJUTij8k/h04hn/seMxpiJMrBX+fOq0hF9UohkcrRhBABpqTMfWXo8OBp0YqigOa6HVYYQso3/OgZ2RYsnAvocjf770JY9+4L/WUCza/rLx0ch2Ef6Xf9dY4gimKlVmqlcZrGKc6D/oqzdTMIWXIJC0IgENDODiQkEBAFQQi7wKCNTa9InPXjtJTKM6//ml5BxEAgoD2l3q1/e4WIqA2RAaKGQj4/0KidmjJ3SbrL17jx515vT1aBEZEQkjDtlRw3eHfc1VDVE2IQkST/Kmf+xISaj2vK3qQXoyh+QoJ7zxCxF4N/8DzHcXZdBpgatXWnpDuThx7yVnYdvzUSNCaPcxTOIEdWiQisYMReSJf06L2JyYtTikpSc1JtPMC1ryQ11zbv+3Nb4wlEVBQl8dpXctyR6vE1bvyZ14t04pyQccmzHskMlJ7a/mfrnGkL/QtFCU4J9Tct5wO9q79MT4miqLMxEAjY7fboT/W7/jp3qOtmgFZqpVYad2l/fz/OFX2nv+Js3YxCFEVJihi2RZYV06CcEBIIBGQ5mpGgMdbAX/qUGqRXK0q/K0nyQFBsJu3bMxGhRgJjKPVkyE4IQYTYn2RJRcTejQGNGH5/PCGEZC8fuWBGcpKAPWyoXsXk5BsfGT4p51zojpWelPtzFsxLd6fq+0T4tJyMWY+k546mFlfUdvjkAMNtrsSZAb7qUiWe95lYGByQNMT16k230Ov6S3/K9DpHf2qA6K9zhEIUIFZqpVYal2m8o+/0V/ytm1HIsqwoCq96GQIAUC98WZYjDTclSZIk4KhfPyJdKVIUhRBFUeSEyBXJssyW2GVF5x3IEHIuJOnPEnZFq0cl6Q54sQZxpiztcqK3W+A4tNlspt0UiAA8oGbT9qyl1AoFEJDXyuwpotOjr84lF090AMi1pWd2lyfMvNP+5aOt/NKcqTkpU2/znF4uInbsuOskIvXRBXUhdHRCySPZbvDuWOXzB29BTp4TGhqqj9FXoOekW7BgoUfoLf1FVViUYYEkSbKM3aoozkBAAQUBrdRKrTTu0v7+fAxcxJltRnVMWIcQ6oVvcoqjeogdnZs0mTaQDT5is9n0Koi6Y0qrTx04E45DjlNZJ8sKIYSNhmwa8rJ/6r/D+r/po2pq1Oh/6jf1LUYazeqAmylJDxQRzMOWo9erPYUMJcgWwhoJxuaYolBEVPH0Bsep5wyamoPIsaygu9sDAb8gdGGeseVE4qEORlSIopCQpTnavwpEZXuEKtBoRAGE61YSEitWZ6CWmc3P9h17fXJCBkCgvG7bX0SYkgAAyhmp8oXGvKeycvKcmdjSQLSKgvXyBUuGuQW5anNzzQmGAGfi6Dz0HOrsAAKKVjvR+1SXHPYKdbykEhi2LcwVy0nSQjdwQU0Q9Lr+CgXVX1HeQlNFdL9Z/B4f5G8P2J1Cvw8xrdRKrbS7qeSL18+Ojr7TX3Fjm3EcZ7PZujvw0/SQPcZjxXmbTYnsWafZK1c6Z/14SEpl/dt/J0U/HzYyledBaa9t2fdWa81nAKD6mOE4+5g7h07ISbADkVu9e9Y2yTeNmpbX+fmq2qN7EFEo/F/3pIYzbx9KmDUv1QUkUFP3j0d9IkDSbSmTp7qyUumZkEQW/bWHGsteECW1ZACApMWuK2cMyXFyAGLtofrdpQYiqaWROC/5itlpOak8D0T2dZzY07h/rUQYs02YkTT5pqF5qTwPiqeyfttvo4hYcC9Z1eaKMnHoDbNT0gQOQKw91vDpC53tPoOJyKybkcTvpU69MjnT0JymvX8khCeEAHx/yMKZSd4vq7fWp5SUpKQJCKC017bu+3tH4zcaqU5Ivyt10gTnEAEBSMDnr/q0+cDfFY0wU9sJIeD8D9eUK5PSnZxe454XAyIQQhKnvZLtBgBwTFoyatISz3Z1cx0m35ZSFIbtAZEQAhx3e/ots+0H/1wfmJc1OcfOQ+B4DblouAMAIC/7llfAc+j0xt9JRvNMpQenJI6/aciYDEeiQG9IzbXNn/65vekEIcRRsiaHoce74+6GKnM/ILaSAIDdyXNEnWkiBOCMb9vdJ9Va0Gh7ExDuHXplBgZqG/asUwhrdM1wZoFY8YUEBKA4Zd6SDFflmdfXyuPvzZqYI/Ageyobtv22o92HafdmXF3idAEnix2nSuv3rJVBl0AnP+zeoUUTk9Joj7S2f7m56etNMtPvFizEAj1uYYyf6DjFedBfPM+HPX66K8KQ43ie5+PUrdR7OpB2MY+IClGs1EqtNI7S1srO/v5+nCv6Tn/Fx34znucFoduKjYXNxjsc9kiw2bqx1UmLbSfYL/1l1uhUGp2FS8oZOv2+4ZdMoyYKIaMTSu4fPjknwQ4AgHyq6+ol6fnOkMKcSVNnD3EBAnCBVkkCdN2f8+3Z6W7VQgAA5IUE9+Tc2ffbtNoh5f7h3543NMdJaRZyJg6fv9ipKmVtWJ9yf85NizPcKnnIO50Xz3DPvl/Q4lKCcFv6gjsz8zX6XXnDFixPTTIWYmy1tpcsb8icealpglb7uJxvP5WSYm6aujSUtDRjzsy0XHNzhs/6FcduoHSMzV4ww5Wmmi5cUk7a9J8npSWotk3W/cOmFyUNUe+i3Zkwenr2dT8isiLLSpgNFck/y5wzPSVd5Y9a44LHBYVofWcGuu7PXhCd7QAAkD4788ocOw8AIHrbzIWEOxQbscQ1e0n2pJwEzTADAFtaTubs+5OSzSduhwUiErLFW+EDyMmctzwpI49jBmCsYaZfIcTpmDw1CaDj4GsdItHBcRykT3TaRV/VR/oKIYBgH790+GU5Ag8AwLvyhn3rfseQ+3NuLEl2AQcAvJA4ekZu8TxCCMchgFMofGrE9ZOT0/QeSU2evHjEt+4TMNhwCxZigSwrkiRLkhyPhkGM6Gv9ZbfbHQ57DwwzHYggCLZ4DJVZvqke6K4zK7VSK42rtOKDRohz9J3+ioN1M9NBmeeCSNqxu4NJQgAgJ/VisePQ283ffKAo2fxFv8y6LMNx6XdSTpR6fQrnvjPLLUCgobF0rbfuEPIlCVNuyxqZEUJDRoq7tenDZZ4WD0Ai4PCkyy9NALF9z9qGU6VAECCby7wz6/pxDleBI5mIXiRkQso1Ex0AUlXpmd2vyQpA8m3p15ckJ1HCaEumuq6d6ADRd/C9xq+2KKSD2K5JvOK2rJEThxXNOP3ZJxyX5Jg8I8UOpPnYme2rAp0e4pjrmr54aFqXrQZwj0sLNDR+stZb9yVw1yVfd1tGVmp68Z3tm/9XYTgpyzLHuRMmTXCA6Pv0b42TujLPAAAgAElEQVSVO5EgQDZm/EfGdeMcKaMdycTXBkANQbvAtVee3baqw1OLifNc1y5OS3Om5E9va/qQkGEJF+XxILbv/VPTqQMAIAs3pl2/ODV9QoJT9nppXZwex4wQwo+eYAfwH3u97vBHoABwVydcfUdmTkGK2xmo7ujccddJ9/JR0/L8B1fVHt0LgIg5zskR2Z6QApJX7TOHO0+u2nJqx1qCTgAffj01ec6SdFflmdd/HWn+B/PmDU0Dubb0zK71otgK4MSkGa6SxWlpzhR3sfdImb/0rpO5LD1hGI/oEw/8uS5pSaY7L3NmHgCQSU9JSaXtx7dIio8YQ3ogIiTcm5YvQPuxpvIvdTdXRCSECFl5tkBlex1B5DRhzBk6obXpk9956g4BN8M1686haQXZN4J4akvV3vWyIvCjHsmZmsPnT03Y/X6nQsD108xJqQhi+/71TeUfybKLT79t6PSpSWmTs4pmVO/fYi2bWYgdg2fjUwScB/3VW7DZeLqBrW+r6VW0Hu88vrF+9Nx0QgjQLbVWaqVWOuDTEx80thzv6O/vx7mi7/SXapvZ7fZIOUz+7ucfprOqCFE3Uofm7EUtaALlvSzJAZAR1RNqxK/W1x35mOM4xDPy8d/UOZ/OGZORPKKw7esm58UjORA9u5e11XcAACg7O3bX1tufyMoxlyx9tdHT4gEAQnwAvvatd1VoOhgRCDmj1G9p84xzuIADBAB0fSslDcBz6EzpnyUAAATvXxq3pApzJzq0MjHj+lQXSMfX1x/7SBUbsbSzrLXRdX9G/jWOzz4JkJuS8wUIVJ796Ld+BQEAOjd6PkoVbpqdYqfVh5E2bWTga96+zNvQAUBA2dr2icAvuC0toyAxEdsNBgoRxSrY+aNquuYG9OEzSv3Wdtoc1QeP1tTa+PGvOzoIIpKOTa37JqbMGmezJSsKQUxFAQAA+UTgAAlC56bmTRubwbC3ShRFu12NysjR/wUbB4kEO4Hs9m3feZJEGXDU+rbddRJ1GyYM2zWGNDTuWqsAAeIzbLVCgAgxD0nlf52qBKaEDvBtaq+cl5bm5OwCIhICUUZcGOyLA77SH51Kui3l0qmpI1Ntrpy0yYvTJt/UtmdV/Yn9LDGEJCZMmpgA0PnVRpHZ8IYIhExNzHeSunI/IFGC3ru+fS946k4AAChbPUdnD706B9uP1e/+qwQEAKSKja0T7h2a5LTZEGUQLh7vAPAfWVv/dSkAArTKjasaPnba5k505Jc49m8JRNhOacFCH8HSX9ERaVqX4zie503brUOPHhngOPVhc8s3Hflz0pOGC/YkG1EIIlqplVrpAEylDtlbFTj5YVNredw7NPYWwuovVW1E3Trcn2Ms07bm6Oex9IpiCzus1INiMNd83uObCUFZlm02HqBDrjotjRmbmH0ZflMvDAGAWl9tBx2xE0IQy30VtZBjNs46G0v1MT2tGhFBGGtzTRaSUu25eQlpGQkuAHAKLiAegq5UB0Cgao8UHNIT4ilt80x0uNSAFnxahg0ALrpt5EW3hbQvw5EMAS7bDgB15X7CRDlRXmuvm53i7moZsb28vbFDfQQJwEe+qsVpYzMS0kl7tSGjoiiiKNlsNhDG8imXCUmpwvAR9lS1ObYUkFs0p772ys4OvVoCAVEGsCUMIbKEtq/8pxpIeobz8h86L/+h0tnq+2q/p3Kzv60WtQAVlHWyrNAAZoFTlfKoAkfBotyCRSTg85/+sqV8Y2fTKUUx9yx9ONjjwriwbAev9ha01wYUVN0GCQQdYQnRZST8+8KN4BLH2dNzbOkFCekZiWlOALC78mj0ERM9JuhsQQRof62trBzSliSUv+ZLmTf0otTkqfcGmn/maUHd2RZxXlKuAFDrOX6IFq41EzBxstMFvqNbjBX5OhrKabRPRABZBABorhS12hFFIgOAk3MC8WQLKQKAr71ip0Y5EkJAlcBUIRH8/ToXpr5BxmgxeqeEebWNnxdJknTmmA7cC+0c9s0NTftoOm2QgeM4ajacC7ss/RUdNhvv94fZC0GjELPnrSEGeySO0Fre+fkfq7vO131ECR0sy12b/aGP+/3hTd8ox3sO7q2YFlhY+iu+0Hf6a6D7NLIe8IRAFMUWepgVjaAYvXwtA11VSeUTiOxTAJDj1EhWhBDEDFswxD4zktZ27IiiJAgCiKIMYAPguAxbIoCnVTK8D6iOek0EyB30fVMUheOQ2GanXLt4aJYQ2lmIwHHq+hMRRYZ4QNwjepaAS62Os4dubNNhBw4RkQAAiLphQ4uRGn3gdupecOEhq9EEQTPPSKcIINCn2NCOiEhss5zXLk4L1xwgJHjyoAwA1EBi6rU7kYAkSXz5n+qEe4YW5gg8cAmpyZNmJE+aQZqP1fz7twGGo4qicBxPCIH658+WPZh+ZZ6DB7Q7EwqmZBdMIR219R+vaG9rZ9epELFLtlPCVBap+hE1ag3ZIOTTSXceOgqXZE3KCPumEQKEKFwwPxs203BRz682tu2j9q82dzQ+N2JqxpCx8zx7NgaXznInpthBqdjvU/QeUZf+MKcgERrqamrD0UI/EMR8DdkrhONG8sm0tarMaATvFT1LwOXkBISOPv+mYxj0QrEch3a7QAdPDod5Kiu0CqbWaNXT2RkTeoHcQQGbjQfgYZAOQPtaf0UCIpoG+oIgRKpdFEXWhOB5Pu5ss76DoiiRTKZYxDWWE8C7rKh/5xcs9Dos/TVo0Hf6a6DbZqzMRmk5IrKBiQmBGB0ztJHlHtHzU3A50aHIXkKH7JKk6kuC2bwdoN0jqyuzwaf1pRtFUbiERAGAyIDoIQEAV6oNgFGGBPgwRyEDEADUwt9NTLrutvQMIB0NbXWt/jOVUket2Cg6Z9051KW2iw6J0azIJwtJwT8UIgJAx6e/PVt+TOePYY0ohV42FEIIsQ2JYtSZ8uq/kXcJtNaQbBOTrrttaAaQzob2ulb/mdNyZ63YJCZef0eaSy8oWE7Q1DRWJEnf4FdPnDmWwg2dmzBigjM7I8ElYNq4nMsXnypbbwr0j4gAnUrV8vqqRJI8PXF4kTMvL2GIwCXmZJXcW/nhH1iDWasxGtsRqfNkT76dhIDtoiU5kzJQ9nXUNgQaKzvbfXLjHnLR/bnjKatjnDvQzbbgHQBQGmoDkOEQUllOOtw5CNBWtRG0owsQab877bkZ0LCnozPa2QMYeiWYFwEq5TYAF82GmolOEKcKLgDwKSJjyvYNQrVO78LkhHbuQKQMN/A80vT5hQZJktn52kGGvtZfUSBJhkUb6lMQicma94eZZgvnjhjNs0Ep/xZCYemvwYS+018D3zYL/o7SeFOAqW4pNmquiI2t4E5NHX+Ht/SvslZRIBCw2wVu9AQnAGmpVTgOia5fnUk5E71eNdYCIQ7b8BwOoKP+AEBrZ+MiV06OMzuxo9an1VKQlB+y28zUroSSlAyA9kPVG36nuUogCHfYE7TfQNDb6gdwjCwRvtgZbGRCSRITxkNpalAgNfGi2Xz5V3KwCnUkrSgEPbUBmJjgnugUiE8zHxEXO8MTaIQrLyEBpE5dzc9KyBIAGjqbQ1bbtObUbnpe1lQ+sf2HPfw53/peL/YirYVIksTzXtL8RkfzG979MibdN2zB5IT0PAFRJMS0iqUNQTqw7cPOrz/s/BoUuDnt23NT0jIEAJMPCiJGZ3uI0IV3Owwf/hHHJeRnIPia/vVzj4doFY5OSAlrpWv0hFwhQx/OnT1OqCut/OQv2oQ2AhAuI8cOoIitTPYSR5YA0NBR69MXtbT0pmQ3+A/uJwhEUbkNTGkm5of0BW1pregVAZxJ+SWeL0qDNKeUJLsAAq2MYMQrQg7Bs9CHoAcb9jcVfYXzoL+iIBAIsANBGig/bE7DZJtlmvU2Yl89s2DhHGHpr/OJvtNfg6QXWXEME1Q9MvShsFxxrAOAc8/IvuqHjmTNRhFKbBOfyrosFUBsO/5PRI6Q4IA1YfKS9LxrEAD5ifZxyzMvdkKg0nvyK8SzHccrFRBcVy93DZuICMBNTJi8NLMry4f4RQUAhJzENJo1h8/6VdbcGcn0xC0Kz2ZPA0DSuOzrf5WQmIro5Fx3ps+anKA2BwghUFfa0g6QNjmn5IeC4AIA4PKEvN8Mv+WV/IXLEhAA3muvEAEyMm9cnpiSgwiQMC/l+tkuVY9HF7XU9FnLE5KztacWpyWBUrXf16l6OQYRCKjNGZKDiADZmPGL9BuvS+rOtBHit4Z8d+2oW/6QnH6peombYB9T4AAgnloxzFuR7bj6ZfeiVUNHXQMc7d9sPq/IaadepkHvAXv6OJWp/kAUtkcmTP+Z4XA59SiR9JK2xtVKRAAQEnOvQ0AAJybNTZ7xSJZbCC0nSI/RZ4AQgk2HfAGArJLsq+6w0VAnfLYtb3n21AwEsa1iC9GPrePHOZIAPHRfHBgKGVaQBKKvbq+6r6xHIISI3xzzAzgK78waP4/nEDGVG/rTzFkTHQBiRWknUVj6+8v/gRB6qC7RQ9yKoiSKUiAg0n9+f4D9FwiI+ncDMcgfSZLDZqb/aJm0fFlWaI2D19Cw0Ffosf7qEmxp1qCtHxEIBKwvg4UYYekvCwN93awH6K5wqQsLnS/V78jJnZZnH1kyfGSJKY//0N88DZ1afvq/6G8WUq6+N+Xqe7VcYtunf/MrgAhK1dq6qkey3Rnp19+fHjslZEt7bUlSTkb6t54KfYqz53DcGUIO+XZuaZ8zIylrYs5Nf1Cb3FzZBnnJSfo+zk88WycnzZvocJfkutm2iJ6y1/yAAD7/nvXNWbelJeUNm/eUejNQ6a3LS8mKGKdRRUdrQMjLnv9U8Eqgsm7PujAPKFvba6cl5WSkzVoZGpyfE7IBYtm9vdm7f0baNTlp1y81FtLaePA1MG7HAgCAM51Hvwpkj3VecbfziruZ66J3/2syIlEU9LQGAOzuGfm3zmj/9Km64yqdkdiOWBtuBQkADkkeAJdz6Lz/HRoor3lnpZ8Q44axM52VDSQnI3HSnSMn3WkugndyyMmKAq0qPaNumeH79Ldnjx9jcyEiwMbWPVOTpuXZR85wj5wBAHD1U9QvVTq1paWOCb6RluEAAE+tZJ4LRyE3jwtUdjaqxPfAc0n1bfCuqj/4VO6kVOekxc5Ji4MMaT509sAWQoDjkCTfnz1/YgJU1q5b1hn0HO4TsN7wPZ7EIoRIkqQonH6UJACIYvjTeFnLM0qZiMhRT7Le21Ew+MBxnO4TYo0LoLd9YyyWDhwEAoHQXYUWLnBY+iuu0Xf6a5BMpMXoOhIWen6lelnVhs2NVa2S5lFCZDHQUN6w+Zn6r3YBALslAEBs273qbEUrlX2xobx+40OtZ05qIny8s/R3NQdqO2lRshioPVSzL2wMBmToP+Hb9sLZilZ9Y4LUXNu8Z231gQYC4HTPoK8u6fhr/ab1DVVqNrH2UO0nG/3BMBUAgOD9Xe2GjY1aHpDFQEP52Q0PNFaXgypGm1s3rjp7vEGUAQAUT+XZf/22nVJLzCw1QKys/9cWjwcIAJF9Hce3VL33606Rbm0KMhUAAMp9216oY5vTUtuy96+1nzcQgMTc60wdFeLTrNo5SuWK05/sb2sW1c+MLHZWHTqz4VGPB7SdVEZam56r/2Cbp9Gn1ys2ltd/+NvGM7VqX3vfazyudpxNyEDsku1GP0vUu8zXcXBPO7WMeIHD4H4wbZcaKBXLqnZVdmoSpXS0tn9VWv2v/R0AkJNnp9FQWHrsGaEfQkJAqf511YYtzbWtkkak0t7QumtV1e7XFM2QRkRIcNoAAp5K0/eXkCkJOYJSvd+v+X/qFOr9Ffa9YbNpGqRdOvoo7RGiNapt//rTm38vEv2pMEX1Bfz+QIBOAErSuZ80YtJk5xgRgRAiy7IkSaIoBgIBy0E/LGw2XhBsgmC7kFd1zkV/RYflrDigECUYjIULEJb+inf0nf7CUaPyIer2xOhhf/saLGGRpgFizxYWzJ4cegFVz0D1N/K8OnlACPH7AxxXnDJ3SbrL17jx516vbh5wNBstIhAQmeE1oWVyY54fUZTatutn9afaIehcx8YCAT1iqr5DTN2mRVRSCSEcp4U7B9Dz0BE4ACjqViLUC6SZtQxIiKIZhDoBalO1SoNs0X8DALruz5k30eE5VLXpd8yuBQRmzoAKKK2CksrzPLPlyWBHSZJEF3DU8rUNTjphOs3MRWCZw+ZHREGwhZ0TUhSiKDJtO13Y0cjWWRGR7Xo5UejUidG4jSwBWqREoj+hd5beQGNRBmiSidqWvKnJc5bYv7i7qRrYmRqiHsCg/2mmme1Z2jU6VcEuNtuEbNXBcDIcx2liwwq5ymr9ZWGL6sVpN/Zl73WFEb+Fxxd0VuhHb53LuORC1l/RwXGGqfRIUhdjtvOMb7KHXXzmbP/SECW0fSAg9qIhjYj6EZ0mxBKs30K8IH5VzMDUX/3ylTgP+msQ+jR2F6zlAACIRFEMlgBrEBuHmOxikcGSSZj2So4b/F+trzu4RVY6ELO5zDszL00FaOio87GPAxgsFnbUjqgPiA02EuOQRowrHroxRrS7oGl5faxMEDlFUfSlWNQ8GI1bnLrgmSkrtUn0MpkoFKplSAk2TS1oQ/1gLzAcJqzlwPJWs0vDE2kqR+Ot/hT7myCqBCta+M1IbGftMZP5xzA8/NKTVqaZZqb5+vkBYQxjnZ9a7TojzA2n/5sI1igE3XyigQdkWTYajUhtNuOD+pyFPgVA9PI1anWyTT3YD7DZbN2qnbqCDITCL1gM7lggFixY6F3o+qu/Cel9WPor7tB3+qt7ttmAnZ48R5im+dnxPcv2EMnWB/qoL33QUXXgeKXsznOMXTxi7GL2Af/B99o7kRkBmys1DnkNVhYA0BUzYAbfGqk6taxZohpFJtGh6x766J+xSw2LQtHBEmAsBHRSFYVQd2XdJAtdi9MXAMOtdxFTyTSnbmuF9kjo0py+pKaXbFzVCa6JsauIIXfNdBotNANnGKs+TB72or7aydi0YWwbkzWIuMezcQ+aYyoGrSb9GisVen46DUyrYNQba5ezj5jKNGQDMIlxWCE8f9ZalBnuyEAAWywaqE8Lt3B+MFj11yDGN9nD+psECxYsWDjfiKd1M5vN4LHWu4Oe0AGx/oM1J1hrDTmO55EB6NmU2t9Wf3Lv0KKJiS6BhkeWmmtbDqxtqzsGRoMhEg1anlA6zb9DnwpbbJQGxlIICxLioBj2Ebo9j2WNqRbGJomIELK7oDESByI1P+zjUXumixJiISaUsOjksXYOhcl/MmxdIV0MPM/rpxgJgg0RI80+RhK/cLSFLSB85j6FJEmy3O3qYpz06tPCL2TwPK+tXQ/yBbQ+1V89oyf6B7zf0e8OjWD5NA4ksPoL4va0+iiegT14DU0S2F+FX7DoO/010G0zwsT71l3jIOiq1w8UIe71btrjBbTZePrVDl1PQ+yQz77Q8C8wOoOhttoT09rUgIP397WvAwDtknhsQHxDlyLqIXnuIkT1XDyqt0jo08H94LYc+gv6wFeSBpUoUgw8/RUEGg+81mGJuYW4gKW/Bk7hFyz6Tn8NdNtMUZTuuxIZwJ6SHmXyKcZs7LYlCAnbQEG3BjIGGzXJUPcBIz2KYN6/YFz+VIdJC+cfWi9EXNSKBNZHn516HGTqjef5boVL6lN/fUVRBg1j+w69G/pioGGg6a9YMIi7w0KcwtJfYWHpr35H3+mvQW6bISL7eBQxZrPJsnmPll4adDX9gIjs4iYawiQayokvhG46isdWXJhgXUEGsXozebzEhj7cb8Zxg4SxfYrBPZs7oPRXjLBsMwsDCpb+igxLf/Uz+k5/xYFtxrqF9DvCbhZiQYg5yJ62K+y80Nc3sMyw+AX7xWfVWPfVwECHoiii2O0PZYzfVlmWezBmHdyGh4UuMdD0V5cgxLLNLAwgWPorOiz9NVgx0G0zABBFMdIe2QGI8xnsK0rYsSiI0x20FnqA0Km4UPU2aOSBngEQj4X3KTiO4ziOjVdE548IIYqi9PtAXI+QEZYY1lXPBEJIXMitpb8i4dz1l8k/BRjf+x5sHAg5EwXpb9NkqzGkMCHGIzq1W92rXY+IawplzLjqED1EM2hxtnpQUY/BshqMkYdjfxZCYmIT9aRNQ5lEO8SV53meNwQMo3/SlSKqv0RR0s6DUQtBc9jtMKGzBiB6oGLYmM+9XvgAwQWrv+LANiOEBALxod56N3BTH2HQ+ABYiI5IPhImARhMkkAPOo89f7fG931aeF8gkh+LFpRC9Zfr3yhwzEHwYb6cUfxwFCU+bDNLf/Uu9M+XRurwa75f4tZvy4Hmyv2leyt9xiNbYgdJHjdn7tCDr++sThk7Z176l2/vrQspihACyRffeFPaF2/srGatteRxc+amf/HGzhrsSe1JF90wa2TlR2WkeFb64XfLaggBIe3iK68cPyyJpy37bCdtmZI0du68jB5X1GPYcy6/4ZoCF9+47x//Lu+M6ZGgRDlHXH7VJXlpLjsPcsBTd/SzPUfrOgFoWw6+XlqDQEhCgtDZKYKiDJ92Swm35709tXpJyRfdMHPo4Xf3ngmjv3TOs92RMu7GufknN5VCCXNrIJtnsasYzZi3C5yvU4ypXZb+6gv0nf6KA9sMAAghfn/AbrdHEi1jOKzefPeMX+QoFEIg0D9BRbsVzJTy0DLPBj2iO68PSgHokb8+QGx86NH5ZrEW3utgWaEo6vyiafaaU4E8z/G8vb+WT+PCHjhHWPorCnqsv+iAjDawqvTNXTUIAJAw7Mobri0ZU7f569hMByNQHWghAID32KbXQRCE0G+KGio3FN5jH7wB2vPdqxcRJEkEX2d7gBOBLqAljLr6upGtOz54t94nypg69voZs4v9/yg7SyvSCT1vSBhRWABff/jGFx7sbqzmlHGz547rPLD9gy1NnQrwrrwp186Y6/rknT312HZs0+sAAAjpRd+ZmfTZm6VVhOc5VMe7wVVE/YfNxsty8AAYrdeCoAHbJFGE9s52kYuLcO+x6y8t6PeQiXOuS9z/dulpS38NQv0VH7YZRZR91ey0Ac/zvdhJNECQXksU2nqrxj5FIBCwzLNBjx5bKXGNnvnrx154vPjrC4JA3YSiTCjSOVHNtdXG85zNxvM8318D9AsBlv46d7D6S5vXJ7o7GwBC59lvKtuvG5IC0Kl5QFFvQwz7mwV1+6IHlKDmJRnqDKZ6HtI/NAuFEP2kHPon6EeAskYFe5qlye8OAPytzU3JXsXPeVucXgBC0oYN9Z7aV98pE0IItH61t7xgzkU5ZWdr9BJMvoV6P+oV6U1miQnxAFT03+xTelGEEEQAsNvt4G30sFyhd/X81BeR5RUiIiaMnnopf/SDHd+0UZbJnsqy7c4b54zP21dfKeucSUhKBADC87zNxpmYFqQY1Bq1W6rLZ7DZ6lPQ0dLY6PIonby3OckDYRBJNthQ22wDWbc63Tpl+WDsUNQZxfY7+66xrKNueqznqn7KqCmSnPaIPTEBWCkN9RfVm6Z/7bVQ4WZnSBrEjq2FJe98LjZa+osinmyzKFAUhUaVAQBE4DiuV5QNx3GsTA5kBRb7sYCWeTa4EYthNmj2mLEIHUX1Igbyu68DEQVBoNo3di0lSZIkqRrRbreL4uBfyBposPRXj/WXbozQDwAmZo5Kb9xbWk8Ijrj2OznfvLeXOsWljL2xWNmy+Wu/Nuikw83k0SUzinIS+Y66fVu3lHsRkeiBiF3j58wd+uXbe88CJI266tpLsxP4zvoDO0pPtiHqFggCJOZfO/sy+bNNpZWdKePmzkv/4o1d1Snj5szNrv9CHn5JTiIve47v/GhfrQggZF8+s6TAxcsdVeX1aWO4A2/urAbQxvek6YttTQBAPvukARGBdHYGUvInuM/sq27skAGI99CmN+go3DWeOl7WIIYp0zN2ztycYO3lOz/ed0YM53tZDUBI8rg5c9IPvrHTO27O3PTqffZRV2Qlyh21X+wo/bpFUYWTA0gZd+ONl7oASr73/arSN3bWcEMunjbt0pwkHmRPxZ5te093QMrYG0vS6zrTL8pKrN79dmklNQYQEobnp585tqVNZRm1W7zf/Gv9MUVBkjx23vz0L974wjWnxA0AJd+/Zvc7ZbVE40vQcFKtkKQxM2enGYj/4s1dXgSA9NHTL6fEf7lz19FGqfHzjxsBAD79qCHyqbLciGnfzjbKySf/+sqPyA25uKQkpIFz0794Y5eh6hrQI8ARQpLyrrzm8rw0Ow8gt9ce2Lb9hAcI20cNaWP4g2/vaR87s3jo2Y60i7ISq3a9tctToDOzfOfWfbWdAACui9iLn53xA4AsyxyHhKSMn3N1LgBcs+ia0jdLq4AbMkbL7D312a4DNR3I+LsqihK9OQApQTEI6cTzA0t/sRgktpksy+x4VBBs5z76DB3jDuThbLc8QyzzbLDigjXMKOim4djzE0JiH7D2aeG9AqrYeuZ/L4oinYAUBOF8zj7qu6V7FklscMDSXz3QXwBgs/GSxAFAbsni7+m3O+o8CYAiqa5ovGJENp45CwApuaPkk1v92vIR0OF+wsVXXZHwzQfrj8HEG+dMGV318Qm/VghqQS8URXFcPKUo4fhH734Dl8ycdfmomq0nA/p3wJFXohpmAY6uquhrF1mZzi2b39ohpl16w+ziyZXv7vUWXDs9s37LPz+sDwyZOHO2G6q1cCNqndrqiubB1fz51gPTrp0y89sgBzwtZ04e/eLrqjZFW72hPpyjTWVWqeUYai+qfG9vndayEA9AAN2T012Q+9nmt7Z2Joy+ZvZ1V7dv2FlDKSEAnmMffgA3zhn6xZu7agC4EdNuvAT2fri+oh3TLr1h9remfPLe3k4Elzv95Idvbm1HogsbgSFZ6e3NexUAwwKjTF15tQO92o5+UJr+/RLc9XbZGZWHw6+6+btGMmsAZIWY3ClRNVJmBOUAACAASURBVG5zC3LKPnxzW8CZf83sa6d6/7GrxryeaW40AiFKVUXj5QY52RLgEHBEybeMDdzy3t4OM+O0qkGXqGuuSjuz+b2PWhRuyMTZs6+YkH1id4u532uobZ8yPP3EB29ubUfMnbb4EtjzwduVHTjk0utn3VC0+YODXve0Gy+BTze/fbIdh0y8ftYNRR99eLBVDw/u+3rzrvRFV5PSN3dWA/J5tDveq/LjkAnTr58xuXTT7mqd4QDciGnfYkv71tSt//y0kwNA5DgeEYBDAOR4juPA5c449a/129pBOa9fDEt/GUruxbL6F5JkUG82G2+z8T2zn6mIhJZ/DtT1OUJjXsU++ziQdbaF2HGBG2Y98+SMkSF9Wniv4FwUG4UkSQA2nufsdvt5U2+sU835qXFgwtJfpitd6i/aTOr+VL1z/c5qAgDApYy+5oYrpoyu+rjcX32y8YoR2Z+ePQMpw0fJJ7d2skYJIiTk5qU1ntjhBYBDH75JFIU57YAEfdUcw91Dmip2tQHA4Y/f1YP+EQAh/5obcxMO//PfpztBdYZU/SEBAJpPHqv3I0LLyUrPuAw7l5ibn1F7bGu9HwBaDh2oKJghACEhx58C+y60nyz9oJJLHpIzLL+g4JKS+Zc07//X5m+81F5CjksILVP1HgjWftozLl0IWihEN20QIegxSP9vL/+83KcA+E4cPnnJzLxMqDkbynxCgBs5Ksdz7IOTPoJIWg599tXImQXD9h4GgObTlR4AUIKFIuGCgo2Iw69ZXJKr/llV+kZpq3qDQ84ktjW73ymrVZ8iJGnMrNlpRFEUoprOjLsjIgDUfr77dCcQ8J04XHHJzLxhpPoMGN1NTR8ZlSE1JxuvyAvKyZZOQjBMA0cP23vYUDVqpOlFQec3H715nBautFRUt49z8Wjqo5MFM+xq7pbKSg8AQt6onPbyf53uRJ4H7+ED34y8anT64ZZR2e0Vm093IM+B9/CB4yOvyk//8lCz3gpFUU15QhQ+T6NWsCktX35+PO+6UZm7q6v1Zgoj87O9X39U1cnZeOI9fOD4yBkFOZ8dAQTkbdTvmeMQEJHnEKGlqrrdZkNZ5sHSX1HRd/pr8NhmsizTrYHsxZ6xK/SpgR8TrFvzjhSBQKBnUYwtDEBc4IYZABBCejAAjdH/oU8LP3fwPM9xqCjkHCNWSZKEKHAc9u6upygYNC4o5whLf3X3kXD6C0FpO3H45CUzszP+f3vvHhzHced5/n5ZVY3GGxQAkuCbhPhaihQlkRQpUrJlyRQlzWj8kGnPRmzYE7e7t+O7tffWE3F7Ebe7sXMbcRNxM7OxM3Gj2Z2JGO9e7NimNH5ox7ZMSZbEh0RRpCiR0poUCQIEiQcJgAQbBNDo6srf/ZFd2dnVD3QD/QR+n2A0G9VVmVmZVfWtX+Yvf4lXb3j9Pbf2dK84MzyxYr137a1poKThBETghByITkd9SyVlNMaw0kKhEESj0cTUKfNVbGmnc2u8vXtj0+WPzflMiTG3qchUMk0Csh0HZEwmrIXoRBTajZlgZuJ+CdWxMh4Z7btzq+8iNW8/9OwDWzsvfzDi7+E4DnjJNCNR6Egkk5I7gDYpzUAmlIxAk7Auxscm1F/gRl1oFL5hA0k3TiIAbAw3QqRnQp0ZQCzqQpMFQOn5AhDcGbvT2NkuaEIiAAyefPkIEEDL5kOH2iFp4ljWLJe71PPKUgvv15WMycQJujMuNAmjpbK+OiMiedd7RvZ0r/hAXSe/ngZAagw3wkT6CWbMOiVB0bxi06bVbQ3NS5e0hMNwA8gJtPsMtCcKPDUxhQTUFG6Exq5nXtyaTGWgLjzVAI3LD35ls7ExFI97xokkHD0RQTeHigYbi7rQkPIy0FDXAJHIXU+ZzBSdikE9SiICkp4aHZOSgIjiniSYjNyTHmQdbyw6rF/pLBzbDIxhzeImW9kYnQwzK2yYQYmn01S5u52/1I8Lhtd+QRAlZMZ13bq6EA+nlx/WrzngB2cA0O5bABBzY0SIMNA3tG/9iuaxhEMjpgTkADfmQri+jiCqk8iUg+u6EA7XAcSCvS0DZ98+eXfHoUP7tlz91W/uZTiW9CcCeOCBcASQRARwwg7MEmdx5aNf3jH19i8vjPp5TvQNTm5tsA2LSqIEK5BmhtwTf6econAQgJCIVCRKRABoa2+GgQghohMOgSd16Itk3arxtegktLQ0w2CEAABCYQc8adq9kIyiATjd13dnx5ZtLb3nI5i6zpg+E6Ev+1RTSpmsRCSlWfz0wiMACL9xzcLnRjXoQO9wynWCOBmdhObgCWbKOmVQjjp2vfCFpcPnLvT1jn40Edp48GALgMSUdq93gt0nruvC2NlXE6sSqNQo3L0Zxs68+ubVqF9PabFGlGlGidK2tDTDYBQAEUNhB/w131Rt34tOQnNTo/TU6Th1DnhxKQlAWORJQiJpWwCUkDkpyaNkQJRSw/qVTpFloOLE43HPK+ZbVK0IW11dSP0zv6f/qTcyCwY2zDSIaBVCQcIjhChd4vMhsMClFjYpScqU17EcWxDBcVLe7HKsm8mUCNYvmId+IQKIxg3b1lkD10bUtKqBq/2d2/auk33Xo5D6dksE0cHrd9o3rG8BDK0+8OUvPbo8Y6o0M3h9/L71a5sAnJV7f+u3Hl6ajDnkAUxc+OCz0I5H7w9jciJXMlYhJewyIICpvp7Rrq0PdYYBsG37I5vqc1UIEeFw3w1x/+7dK5sFEBGIlnU7Nzi9V4YhkSYQTPZeMdPcXJ8592DK9yIT0L5yZRgA69fsuL9R/9jYvWN1PaJo2LBtnejtuUkUHBdSacj+3qGWLTvXNVoI1pLtj2y2+vtu+dWSMqyEiADRy6fOe1u/8OTWzgaBiCgalqzb/dgDLZORKRBCYKKQrhsDEBlGLz0vESaXAGAiEslc+JVbH+oMA4m27Y9sEr09w2bhjaan9PCDONiTep3IDCfYexMmJsysuxuD1dvY0RaKXL/Y0z88Lpu37dnaCMIRk70p7X5/OKUmASDa3zPUvn33ukYLUdQvfeiZrz59f33sRs9w+44965tsIUT90ocOfuXpjfVaXISwEOOquohA9vep0goAbPkHO+8X1/tH9OkTkXetb7hly0Prmx3Lcu7b8chmq79vREzem4D2VavrhbAa1u64vxEAE9GDCp1cPR9YvzJS26VnNKZPSMA/ZA7uIkytwIaZRgjhOIU+0KxSzjezXDdehgG3wEiLFjbVDalDEs+6JaDFliXK8FavBVXHRGYWIXPTL/3CnYwF4sXu9J89+sEtSEynGr4+sHd9y/nj0WQUEAUiQvSzk6c7nzp4eIflRa6cfOOm4YxnzMqi6JVTZzo//9RXHrC8id5T79wyffaQaOzjM/2/87k9a68d6/PH7yDNTxIBcebqsXfann7ihcOWF+m50BNZEgbKMXRG3s0P3ji+8ZGdT/7OnkTYv0/f/eVv1ChaYmQKoilpXoksCYN+4KT4FupRFAAAGDp3euSpR184/JgX6bnQH1lZn/jp1vXJTc8f3md5kd7Tr38wYh6eEhwf6cZ7bzTt23foxT0WeJHed4++P+hhizZNTRuYEBEmLr3+6tjGRx46+OU2dS5jfZ++8bPeuzPCatV7jt0Yiu5/9Kuf+/Dv3+lL5hWPe9IYNUMc/Ci18OHElTAwHN3x/OF2y4sOnH5dxz7xy5CIrNhx/sjJweAiAQDmdSIREWkgeIJDUoihc++PPO1nfd3PGv3A9JNXLvSs23/wxS3gTQ9/+sG5oSe2LGnDa71mG12dWBJO5o4AAG7vyaOhA/sPfXWPBV507Op7716LW3Dj1Jt1e/c+85XdFnjR272n3r0WNzWIaHxgKLr/sa8/9cHP3rx6/b03GvbtO/Q7eyzwJq6dfuvsTWkGQbFw8IO3mnfvOfiV3WqHX58ZAcu6eeHM6Od3//aLe72J3k9vTKwMJ2wyFJZwLBGPe5TJNC8urF8ZwXXr1kOmmbgaff7571YiTH+PHNnlcAvJ8ZTPdmo5+h31JZJ7t9KhyqxOKlD+mZkMc8nMjeZRJTXecjRHcZftQ8RQyMn4U610HhfK4jTMsoXbVktRFpoaUcpUnGyJz20cLLAqWv6BwvPHtEj1TR1IXOmH+cBM32IeqMtZOttSZ6H7QTPGuSquMLF+mdS6fhFRKOQgokohxbWMiIjU2dVt/OIB77hyDdPedKmhEZOxHAJhOYhIzYTJOGfJdeOpcSaSsdTV0druUoWRkow5ZZ27v7TPPfbquTHtxJfUL3O5KjXG43lx/RMkojsm/kxNc6977L+fG0vJPXBe/gw38zQBAKB5y7PPqZjwicPTnOj8GU6QrA3fMqFE2A+SOl+zqn1XxpQcEVE9u9JtOT0Nzx8xIwCQMr0azTonf+iS/AlyyetB7SxW739Unjw1mBKuUx2rrxNdw9qT0D9Boc9F10rgBcY/KlEAtfyAlNKYR9q550v73JM/v3AHASAWc/WlhQhKv9QJptd8JgEiz5O6/hDRti2doH6/QgQhrEB7Gc0UHF3UKQRWfGb9MvNSX0qnXzU8bpbtPay4Q7GIOIcXvvKTfqtkvHl4DG3BsDgNsxzMbXnoPKnaaszxdNICpjUgx5ZsiZd63C8ejy/OWCCsXyZz0y9Mib+X8n4PiVf5lk3d0P/2TPolpi0o88U0sBsRpQdoMY8xTDsdBTFozyikJOza9/V91nuvvXs9ig0btq6E4VO31SHB8C2B8T2VZjLKopnJ8n1ffywlzffG9Ju6WWAjEIhvjZinkxaGBBCNlZ1TCpm0PcxcVJWnn0t6AZQRJYSwLOGfGqmrNGAyeZ7UD15EZS1Q+vLW6n8ATB8qDDRo19JY77ngsUSE2GxcJ2iYZ+B/oh4fS8s6cKbKdDTMwuX7DhtttAKGT99OWEam3QiAnucFriIhRMZ8AgaVtiRT2zFZBs/TQUQorUUSe5vuguZ8v/RzLCKsX9moVdtMCBSiHIUvW0bzRPdBBr4o0kfMmJqGDbOMoNmhmgd64kHFE58zGYtk3vuO4wRcQdK3ZOveK9uUg8UG61eAOehX6lhWcugA9ChNy9ZDz23zzr9+dDpoe6S+E6dsFEL/hP735I2vTUFEBAh6fBlPCEwd7iAAoKEz7/Q/ue/5r+2zwJscPv/22aHsjwfDiALz7TxQSBo+c+z6F/bqNN86O0SplZA6MAipyRkmBwVudX+IzBz+SpgcUiYT8Qf3wLe4zLMG83BtBhCBZQnbtvQQmU5NW2jguzIGqgSSJgQahdeWRnIYMzAEpP4cOPtBhqZv3pLxOgkMu/mnoKNWpphqRj0kNhBRIo3hlHb/5PhHt/yzNtooMbhqXmn+d20lBob7wCyY2Vi6BdMve0z6pqoKTxZDGDP9Mt4gpYD1Kxu16tM4N+bgE5InFfcJqVQKs5Kj1Yo74pxjutEC82lc5IZZDp/GwuebBS/CiiQ+H9QqhWaa5haFepsxu//TtwAAEahlYXQ59Zaio7PI7di8UH0a5wbrV54pmINpAfe2QrMoin5pH8KA56RZsEL1K5808ymbkVT6LKySUBH9MszRjBU13+skW6bpbaQccZWVFYslnzmsX6xfJjXQo8bkQ7ZexowbyzZ0Zk5pyPSrXaxHcO7HvWUJRKfU715lQ51pxnkaigVsmOVA+cDM4aiKJz4f0nNwXTcQgzj9HszkppXBM6QM3Y56js3ivGgZRSn0K2BpzGEcoIj6ZQ6wgB94XVsCc9Ov3GnmU6rUpMrkWlxZ/TLHV/0tJRwvSm8j/Wf6oBbrF7B++bBttkDIJ7ZVmb0ZcwubQj2m53lN59MPJwTqofCFzaJ9xy3pWddQlRJRiToLS4GUvkfOopx1xihKql9zM1eKqF96nETZTgEDYG76lTvNOWDOHKugM1iJ9CufMyruoBlkaaNs6bN+KVi/FLVkm8XjBbtdYPbYfTkobvzA8mD2Kc7aBwmlt9Ns287YtwFpnRm2bQXCARUEIqYLW8aMhEDbtheScyOk9T4uWsOMqVEWTywQ1q8cFFe/5v96XXT9Sp0dl/JlzvqVLc1CSRvAmVsyc6Gy+lWWcaFgG9X0JCgmAMcCYWah2tY3C/joB565gS5Jx3Hm3FMSWHAwMG8k0CVZniUvKgUbZgzD1CLz0S8zskWxypO/fhGRbduxWMycWZR/YWbVL7MkKgRIeV7uyQjnmO4HmO0QmMf4Wyn0SxdJx3dJjdEyxzQDo5QZBy3NGCcF5ZVeZt/dtAiFz5Fpoc3NlJQaiK7L5ENdXcj8l75FbyxDYSwrpSPQdeOBZ67ruqkBW+f4IAh0QqVP6Pc8z3VTrLFA2WqXQMuyYVYQmEoRd2YKguuTgbnqlz+9aotwEn8WpTBz0C9rxb9e8bXvr/vGHzeGC8ioAP1q+k7HV/51CMCyrDIMivpZNG0+dPixFYWNpFHT95Z/4w/ryLQuMlBO/aKm73X97h/WEVDzv1z+jX83a9lmT5BozYHDLzzUrg2wzj1f+vrXH18n9EBZ+87f/sKGQi6GtDJvefbr+1cQQPNm9YVUaxjGf7H0az7NvcgpnX7xuNkCoarWNzPXrJCSMgazcl3XFFohxBwezYHFMTJOJ5NSqkVR5pNRlcOGmUm6FOVjUklJAZ8zRMzo2hSAjBVpKJV5nERxQMTAvGoTNX+6suXU0cP4Gl7MzEG//DvumdYvfdU583ujN4p2GReqX0Qb67d106W/7v34hB58KDQjyK1f9/5s9MeJQ8pzm+iHBqbG35+diT8Z+kHiwDwp6b2PqIqCAACRPxn8WyhKB9utobH6da1hGJsGQGzpaHcnJ7tWdeG1QQAACLe1uwNXpoNLouVXYEREnLp89BVAx7EtC0HYISfk+F8y+UbOR798tbIFAgoLkcoWGCY3i1m/kulm28M88zx3Y8pP/uvDQOkttNRop1mjA5Gx7uGcx83M1LIhpRTCSi9bjcIr1GmEWhGmGGNaara9uSWHKpjoxWfUX4Ff1Vzh8phq6dMpc58CYgZ3Ytsua4ed5yXm6mR8UBRXmFi/qpZ56FerUw+QXAA6sWSWeccJgXqYCxPrg4n0FjfcBUnKxHfzfSvgxiYl+fm2WCGIjZ1QgyhmaoHQ7aZHovpiXPaovuuhGL2nlBL8lYXTB3wCaQYKmVZsAEAiCaCWtBKBclJyBS1ATK6QbKaDqSEudCWbiUDqYmX6KCKano7qTjM99pkq5cHDzRNJrVWknGuaJRInSsRITPagmVU4e46QxszIQGRX133QO4gA4c6VzsC5T9sfWXofDI4BAHQubxj6zQSomob0GjZzDOiXrlVSIfiTPqIZrlhzu23b+hZQf6qrJVt16Y0AiVj/CIBCOI75/kbqdjBLFWgL/T3V5bJg90jWLxPbzyAvg4/7NasWLVfpXzL+WQ1QUV3n+e1qETKHNVtyELgYi3JtCmGoa4mxLGFZGZyWMwaHQMRQyEEsk59zNjwvuIBv4Nc8Eynibkz5KVS/KLH27q6Gg083A8Dj36dj3xq9AdD2naWfe6ShEcC7e/f4X9wZugTN31v+REt0uqtlWWjyw4vOw62TH0Dzw10hmJr88OU7cHDpw10hmLp39r+N9JwE6K7b9Z3lG1sFgDt87s6pl+LpOtX2naVPPKyyuPfB/xcZCDUe/KdLWgAe/37zjaN9J36g3q4RkWhD3a7vLNvYagG4Qx/eOv7nM3EiIlzy3WQK7/3nu8OXsPlfdOxrmZ5e3rIsFL3lysv/5ta1QUQEeKDxmX9mnf7nU/C/dT7TEnnlD2PY4Gz8d8seXhGy3MkP/stIz8lEbRhpRo6/dGf4EqS+QDeu2b3/kTVLQhaANzl07tjx3kjzpkPPdY2c91Zs66q3vMiVk6+fGXIBnOWPPH2gu8XyIj3nRxLnbLzNN39v+W91TH3gNO/ucLypex8duXXpLWz53vInWo1Krr/9t/837v3z5sF/M9I/lDyR9//X8dv19tr/Y+nuNeEQAEBs8NStY//JhXr7/v9Tn9StKycAuuqf+MP6z747NjQFAND8L7sec2++9mfSbIhgSV6+denXAECt/3yZfw1ETn3/zvWP9PMFW/6g67da7vzg385gg9VdeI4qEbVhYmwstrHzPhoYA+xc3j7SMzgS3bGpsxnGJhA6l7cN994GQGvJxgMHdnQ1WuBFek6+fXZ4BpLvKnX3f+HJ5guvnb9NINY89juPwIevvtcvidp2PPfgxKnB+z9/3yc/PjWUzDfFqvcTcZbufGLv+mYLvOjN37z//pXbHhCRaO3e9+i2ZY0WeBO9p45/dGsGmjY+9cVlo5/Irq3LwpY30Xvq7XM3XQBn6c7P7V3fbHkTVz8ZgQBi9f5nl/X8/MNbAADQtPGp3fL4r6/MAIi25Hn1vv/O6evT0Lz50HPt53/07gAAUdOWZ59tP3/k3cEChg1Zv0wW13wzy7JEJhbAHKQ8nfXNP0uHea3msL7mP4Rl3hU5UstzeI1hGKZqYf0y/yQCxDOTv3p9AiBy7FtjA4DWt5Y+twM+eanvB9+69np/+PPfbW4lAICWteGh/3rtB98dHXQBuhrbjg+//O1rp+7W7/5mZ+PRoZe/3f/+3fo9B+uIsOuby1eNjvz4nwz83f8zAQ+1de8yIlsQIqD1zaXPbodPXur7wbcHfn09tPd/bu345N6v/nIsAhPHf6/vxN+mDN10fbNr1ejNI7/X98M/GoeH2zftRkS0vuWn8K3rb/aHDvwvTa1AANCyRhXy5tme0D940VaDG23Pt8LFyfFk7450vtWxu3HitW/3/fyivftL9SEJAGaa117vD3/+O82tydESIoLwxv37lgy//dMjR15+5ehlr2vXtmXK4Fza2XDx6CtHXjl62bt/78NLAeu7n/hc58ixV48c+cmp2PruFgi4tyECQlfbqp6bR77V94sLsP0fdqxagYiqkvt/qCoZAKaiF4MnMnFbYv0/7tzfOvXr7/b98NvXXrsoV+xtWU4Q/sfmSTWGgWhwunekYc3zajjJXtVNvW/J4IBPoCS/27l6hbD1NfDt/tf76/b//n1L65P7+wNTMvQ/zSFHvz7Vv5GBkfqOtjAAdC7vHBq+BRO3x8IrO8MI0Hxf2/jACIBYfeCZbfDpay//6Mgrbw7e98RTD7aSkU508NrU0o4mAID7OpYALGlfQkSwZPWqqWuDsURRc7z6ExF1Pri/a/Tdn/3kJz/51afwwMMbGogIxMq9X9gCF9/46Y9//LN3hpbs/9z2FpVMZ0fDpTd/9uOf/brHW797RwdA3frH9neMvvuLH//4v592125oThlVJPIGr91evrJT/dm4fI3X1z8DAGKleV5tjz2zZymkd0EW7A3LGAQ8gopDpU8qK7ZtOY6d/m/W1UWqn5mZmP4X+DPjxpIWxhzeDQS80gRc7XO4PuYg8NgKpJmxDHPLiGGqk3zELxRy0l925xCcvRSkeaVWnkpXSVZYv3LrF659oOnexTt9pxERxv9k9JLd2v0MACDcvdd/HGAcAADu3vvNLyRM0fioC6ORz94mmJJ3Rl01C0m6UN/VuOEZyx6aPvlPRj77wLR7iQDXbm+MXLzTe1qIKI3/hzuXoXHDb5tFSCmQdKm+q3njc44zNPnO7w395rQqZONkopB0509vf+Y0rX1KFWzy+knEuzD+83HY0tBKAA2hTd2xT19GSyTv8hVr6kcvTk5Mw8SfDv3wDyajEEgTxv9k9JLTuuEgmCP/0cuvH3n9wrgEADneOzAJwlKPjjt9F0dmEOV4X38kFAqJxvXdHUO/OTcyAyDHL3zUm7mmp8Y/fCkuASZfGu+FprVP6komGle2HKJIPxGJSNN/NvyD70bGIwDTNH5i8h6gBWJVykndmyYAoBuXZlZtqQMA2BNe797rvzBrSRrXPIlrtzdFLt7pPY04TeN/OnoJm7q/pJtPPS2FQGv12rnm6Lc0wu2hsfalbYjtK5dPDAwTwK2BkfaVyxFE+9LowDCiWLOua7Ln42tThCjHz5/9TKxZ3256GM4M3fDWLG8CWNK17N6VK/eWdbURNXYsi14fjOZp1kgvFl66bl17ix3rf/cnr392DxFx5Zplk70fX5uUAN74J+cuW6vWLAEAgPFrn43GEL3xvusTIceBhrXr7xu+9PFIFEDe/fT8tbTmlkPX7nSt6iQiauxa6127MUNEYtXarsjFj/rUeV04e8lbv2EZAAEkzF//MYraHs4G61c27FKcYRW6zzHlREppmkOhUCjgEyyECHijzc1kChzlOLbrxgMbQ6FQjkOYxUm6JOSYcJzPbpWiuI7BAcxgdCXCti2A6jItWL+qH/QHNPyLnwDACjdC0/ZVX/+b5H43OgCI4K47iYhAQAB33Ul9G0950ZRk6eZ/HDj53Y6dLy7b+SJERyNn/vPkrb5QKKSjdIi6BogMeYi2bRGRnHaxIZE9Eani6CcG3fyzwXe/0/7g11Y89DWYHr3z/kt3h3qscCM0phZyoIOIAO56UQEgAS5M/Y+7Xd1fuHeuo2nV0NTZUXPGEToNEL0r/aDqapjDTk/zRgekPrtE84pNm1a3NTQvXdISDsNAog6mIlPJ4CUEJMgC6foaOT0RhfaUalf/j8YmVO5A065oBCKzkvXOn0z9j7srNjw5ca6jadXQxPtDRADQgM1fbt6yJdTYWt/WKurhHoFIOylEJO/IxK2XmlbWz0QONHs9N6eBwJxZl7EkJOrqITIU9y8Jmo6JxuQ141cjWKGCczQqIXHtTd8aiGxbfl94oh3G+qMAAMMDwwdWdonYyvCtcx7J5nAjNHYd+tpWo63DABHdmjBzo9/b2xG6Bvd5I2euQteutrome5137Z0oOOpyzex55AegAhj56Nent+/etv+pBy0verv37MnzN92GukZoXH7wK5uTBwyGiQBg6t60sQwDkQALpOtHLIlOzMB9gTOVA72jj6zv+vDWRNdar//YDABAFzycHwAAIABJREFUfV0DTEQm/EqORV1o0s9wMsvrzzdLPwO9A+tXlpRLkShTTirrbpsRKWVqnA+oqwt5npRSIqIQIuB/mGPG5KzE457Zbew4toqsRURCiMCoHRHbZgsTHWwqfb5ynhMRs91H+ay8h35noflpfMnzJOZCPB4vXQ/iAluonalC5qxfqfc1ApB0p2D0Qv8bL6n4C4kdmr/n7w+JoH3BG1Jbd4QYiff/Xzevo+U8UrfjH3Xu+Ubs7/8oBhQKOUq/KDYFLSvqbMsDQERR75AHUgKmmov+l7vx/n9/sx9APFT34DeXPfa70b/7925qIRFBCAHN/wISgfUsIqCBczM7D9TfbmgcPBdBPxYHAADK2BSEW5FAJsoMiBA48UDlICJ17HrhC0uHz13o6x39aCK08eDBFqMijU/wwAMREkASEMCpc3T9mHSEmmE6QoiI9SHykpEPzTYhIuj/cPrBA+GxhoYbH44SCCFkx/dWP71i6sP3J3sv3Im0Nj7zzRACucGTIiKAqemr/cs2fOnuWLe8+pJExAyv8oGSoJyZhpYuG8hVVkF9SKa9XCBCejXmnWMiBQDEe7fHrIe37V7ZPHx6jAgR5K1bd3aufshrvnVpElTgzbEzr755NWq0i35cIyLRzI1+8fCqVdA0emniHow0be5eU0f9709LzyIAIinduCSQXtxTX+JuPJYSYQUifWff7Dtrh5o7Htj7xO4dg39/NuLG4Pa5n7/dOwMQj/sTopq3EFA8sSZDXBJI6c14cUDLc+OEAGCHHCAizyM0dGvw2s3da7sab6/1rh2bAUDEqegkNLc0w2CEAABCYQc89VolHAQgJCLHgoTFm1N/Wb+ysbjmmzFlIz0csGUJ5X4TMMyI5jVH3/O8wL0vBCrnn3R3yoxBipnaggg8T8bjnuvGYzFX+TjFYjHXdeMqkK16jfJjS+WZrOvG/YkEyX+BxfGyF4mISGWqChCPx13XdV03Fov5JdQFlEX0wieimZlYsdMEz5MzMzGOr8NUOUR3KQYo6gGQ+i/e63i4ff2jAAjh51oPfX/Z/du17WEGUUydQ5UYPEEUovuP1z7/rxxR77mX4+NT5LrSfzW3LGHblrjxyVTL5pa1uwHqqeW7SzbCZN/bMtPNh4ii+4/XPve/O6IeZE98fIpirgSQ11IK2Xzwbzo2PJA8BhERLOtX0ZGujkdaJ678xExTenE50D/dsaWppQFD3+z86l+1dzUQgbx2cdI88Wf+Ztn9202DorGjLRS5frGnf3hcNm/bs7URRCi5TpoyJNX3qb6e0a6d+1aHAbBhw7b19RlrvaH1wW9aiND4z9rW00TPT/3nrB4z0Xn/Ymqkq3NXa+SzVwCAiOyOTivSH7nyX6J3XOeBLy1pAnS6vBupJ7WiEdT0sMELE0sf7VzvTl6/AJl72VJKErnyU9l3/l7LliXrH0VsEEu+17GZJnvfChxDBMFqzJKj0ZNLppqorkCAW4MjLV1djWMjY4mwk1O3Rrw13cvHBm4jEcxc7xlq37F7XaMAhHDnzi9+5anuMEBCv+LxeDwevzfQH9669b6RwZueN3rr9n0bNli9AxHSHYsZ6z8BIoY3fP7woQfaBHnuZGR8KubGYkQzN3qH79v2yJoG8iSEO3ce/OpT3eHk6GiG5q4jwvr1W9eFE4s2qLIpCYtfv9LfsWXPGq/v2rTnSc/zvOv9Qy1bdq5rtBCsJdsf2Wz1996EiYkItK9cGQbA+jU7uhshk1UfhPUrG/bC9t9QDV/pUpSKaj41InLd+Kxh9IjyGpfITSwWC4VCs45OuG68pu9VRjH/CyYjUsoSpawoyFAslJrrIKzmZ1f1wPqVA/9uOjM18MLSAy9ZH/zRzSt/NfLLhqVP/P7aR38fvampK38/cuUCNH8RAABQSjIkwlQL7epG8ct/dbPt28u/+heWBXJyaPzE/+ul6grSf7vz644lj/7TFbsAvLv3Tv2n0YEBgFWJX1O8uci78tc3l/y+Tm30rT+PI4IbLOStzz4WS76oj0JEgOnY5euybWr6rh/3XOc//dcjp/5V16G/aLcgevnnY8PTQiC5fzXyWkPn44k0p6/8fKTnk6RrJdHklQs96/YffHELeNPDn35wbuiJLa2tMIr+6fuDMIA4c/X4Gy1PPPnC4X1epOfC9UhXGIgSizXrkxu9N/nwqm88id7dyKm/vH1zEpohvZKJCGBy5lK/bJuaHE8MoXhXTtzd8PyKw99Hb2ryk7fGBp9fsmQ79qWc1O3haT/C/s8nBw62NH94M2p44qWQWpJbkwD/dexoR8f+31/7KIB3N3LyL8cGB7FFjyX6A5vT+eaI2LLl0KH280dODKRfgzg2NAYrYWCYfEehOwPDsU2hgRGVS6z35NHQ/v2HXtxjgRcd6zl57OpMLOmLS0QAkYH+6I6VQyMA5A3fmAg1jw5HpITE+gV+mZNfDBuViKZ7Th1b8vjnv7w1ZIE3OXzunXO3PaR4z/FfWQcOfPGruyzwoqNXThzrieo2yrO5/UsaAYavD+xd33K+P0qelIiI8tp7b4T37VPnFel99+j7Q1KIoXPvjzz96AuHH1NJrQz7EXRmhfUrHVy3bn2p82AWLZhz6UDPk0W8J207w0CZgqpgjUKGYRimWPivfQhAUpIQqB/wSnGMjep1MzlVSRsb+lNNTcHEukxJ5+TA6r3mazERxeNx9AOaI6I/u0b7NIJRJFQu/TqpQCEty8qhX54XV34AYLhJ68k86uz0e3CaKQW6otSeUkpdM6ZpagRp136eKStiIQI0f6/r+dY7P/y30ZT6SKlkNJa9UouIaPdyf02RZEkwseJccjIYolqBDRFBbPyPnfKlmz0X9U/JomYtSbI2fIsuWflmKA6jujLnKCX5AcZIN655JQQsdyP95FWUsV387YFpkykpm9Z1Ns/4gq6xgppbfwJQ3cYvHvCOv3k1Sv6kSn2yfiWLtApJWYYuY+GZHPB8M6aEEFEsFtOxnvVzRHmdFddYisfjnoc6orTKS/oUMSOGYRimGtCvtlImIhoIIfQbshkMwJgMpv4Mfhr7JG0A13WVpqhkAQAAlX7585TMF+7AhKvEF9NigeRk1JRCxuNxKbVQJkxE5SOtDRgzmoXGXFZbp5kurf4oULIS0q0Lc8DEmIWVdcqu8bqv8w3uqdM0zVqzJH5Vm2ek9JoQH2/aCJO/vjTrm4LRCtooMgspzdx1PGed7BxyBEheJJBoenOMCE1TJ1u7mKWCVJs29UJK/hGwcwq6xqCQ5tafiM2buqH/7RmVsGGegf+pLeHMZWbmANtmTMkpm3VERGq2TxnyYhiGYSqF+Ubov9QCJAcZksMR6r2ZaJY1MP2XTjTfTSER2ipoovg2XuIolbL5oqxNqYzmTcZCAiT1Sx/rWzLJc0wdGEnJyEzT3G4WnIhSx7gSFahrKTWFoLUZqEG1PyIKEaxkP9nk6AykmByJ9PW7gbknEWHLH3T91nb6+K+HpjOMGmUsSaqZpC+JRPFU2kJkr8acOaaTOmiY/ASjswCyt0tg6AzSLjBIzoRMqaHU8cNCr7ECmhsAoHnLoee2eedfP5paJ6YxCf41pm6KrEkxhcA+jQzDMAzDMExW/HEhTDMhip+Rn7J+409x/Ct6SWbNcRHCdVJZeNyMYRiGYRiGyYUeZilLXoFRysCgUPFLkjvHxQnXSaVg24xhGIZhGIaZBXMeV3mGULIN15SuJDxAlA7XSZlh24xhGIZhGIbJSuC9vHRv6bMaAEUvCZsc6XCdVBa2zRiGYRiGYQpGe3nl+S4biI6Ybcwnz2TNeA9+rMiivVKboTXMspRtxCwHeVZj/ulU4Tkyi5nM62kwDMMwDMMwGfHDnYfDTuLPAo5t2nLo8P4VmeLO55+s/1PT5kOHH1tRqoEsatry7Nf3ryCA5s2HDj+WscyVQlejYVzNMR11jtRUdefILE7YNmMYhmEYhskX/8X9vp0vvLBraWFWEWJWO6rQZHU6mGlNs+IwcfEXPzw5mIiGX2VDSRMXf/mjkwPzS8NvDsTqPEdmUcI+jQzDMAzD1BipQeTAXwQ5uHoVGCtBZdtoLvurF+XyQ4dLMJzc9J6ICBBuqge1gpY+XJdHr7ilEEIQ+cVLW9JKlx8AdLKQssRZysJrerkwRNArAGeqlpSCqTJkDLhnJmsWRq8aB0Q6NKJZ7IAvZcbIfhkjSeTRKKDb1DSZ9ChZ+gJus56vsbyYThyMU0ueY1pVczAMpnywbcYwDMMwTC2h37kb1+ze/8iaJSELwJscOnfseG8EqLn78Scf6qq3pm+defutngn1jm5ufPvqPZWItWTTgQM7uhot8CK9779z+vo0NG8+9Fz7+R+9OwBA1LTl2Wfbzx85Gdn87HNdI+e9Fdu66i0v0nPyjTP3up89sBIADhzef+LlE+bwTfOWQwfab0Xvu39p/Y13X3k30v3444ksrpx468ObMVKWDyICNKzefWBXsvzvHBtZmUz2yIkbINo2mYefHZ4BAGf5I08f6G6xvEjP+ZFErugv/AUAINo26vNKHNW85dBz7QNnrHUPLa+H6NC5Y+dh+xMPddXD9NCHbx3vnUyvzHeOXY00b37ueVUb2ixxlu966vH7Wyzwpoc+PXny0phHAUPLzL33/Xc+uBEFoKYNszSK2iilbFq7J1gMspfvejqZ6YmLox5R0+bnnu/4+IcnBhGxdaOuJZUjNW06ZDbZlZNvnB2OpVX4seO9kUT96UEzseaJF5Z/9tPTw6o1Nx/aK986+tkMG2ZMuWCfRoZhGIZhagwigvDG/fuWDL/90yNHXn7l6GWva9e2ZQThjft2hS8fffnIL6+Fd+3ZUEdSSqpL2bg+JAEArTUHntkGn7728o+OvPLmYNtjz+xZCpm82tS4zdLOhotHXzny8q8+87r3PrT03sVfnhgAGDjx8omBlGEoRICWle1Dbx858sp7AysfP7QNPvmlyqL9c08/2OoPzhBBeOOBx9pU+V/+1Wde164Huu5deu3EAMCNE0dODgBaax4/lCxh++ee3tlKEN7wxOc6R469euTIT07F1ne3gDmihQhorTbPK3EUAMDKlW2/ef3vXv7Z+2Ptuw7uabzw8797+dXTt9t3P7BUSghv3L+vzazMB7pACDQqAQAAux75/MqRY6+8fOTIzy/Ajj0bm8wWSc+97bFndneQDM3eKGoj1m8KtOkDy0Gs2JWS6aYm3wUREBHEarOWVI5mk71y9LJ3/96HOgnrN+kKT1wwy9NbXN7oHVu5ZpnKonnlOq+vf4ZX92LKCNtmDMMwDMPUINHLrx95/cK4BAA53jswCZYF4ZVrloz29E0ATFx47cibPVFAxPpVa5aMXTU3EpFYs64rcvGjvilClOMXzl7y1m9YlrDE9Hs/6P/v9F0cmUGU4339kVDIQcQc6x+P9/dHACSsWdc12fPRtWlClOPnz14Sa9a3m+U/+qPU8gsgSiYr1qzrmuz5+NpU8vANHQ3rujuGfnNuZAZAjl/4qDcWyBpx9bquyaspRyUyvdN3cSQKNHN3LApjPZfvSqDo+FgULBsxvTBC+D6K5pCRJ2P1y7vv72xz3L7jL7926Z6ZNxGINeuDtXr/8vpVeTUKAND0Z4E2FRZQ3DMz/eXFe5RwRKRELQVy7F6mz1c3mRNCiH6WXuHpy1jTYN/YyjXLAQCaV6zz+q5Hs7Yzw5QA9mlkGIZhGKYmEc0rNm1a3dbQvHRJSzgMNwAcx4GZaDTxwp2YsOQ4DkSnzY2I0BhuhImeCQD1dh6LutBk+Qkn/QP9/6ciU+pAPbdK/UR62hUkp2BNTkwhATWFG6Gx69nDW5MlHggHyr958xpd/gFdPiAAaAw3QmPXoa8Zh9+os6Yt8FyZ+Ht6IgqGtQdE1FyvjtqSmikBTEWm9AlFo6kWBxFZLStTC2MOKPlnfevMr9596LEHHz+40/Kmx3o+OP7RsGuOKTXUNcBEJKVWG4XjOBCdvVF0nQTaFEbOHH3v4X07EpleOX3s45txnWVjuBEiwXZETDaZcY5gt67YtClY4Skgkne959ae7hVnhidWrPeuvTUNBBlmxzFMiWDbjGEYhmGYGgMRqWPXC19YOnzuQl/v6EcToY0HD7YAxF0XwuE6AjUMo/Z0XRfC9eZGAJyMTkJzSzMMRggAIBR2wFMmj3AQgJCIHMvMkwKfaohN5xJYdwsAXNeFsbOvJsaEfL+45s3qBKBj1+8Ey0/+cBwCUKbDqWHLNrBCAkgCAjh1DgS88txYxkyVqRYwMDBxLgjYuSetMBmrXU5dP/vmjQ9B1HfuOPDk3gcHfnrmlhEtY2omrValjLsu1M/eKIhInbsDbdoMgEiT/WffvO5num/n4E/P3PILNDUzCS0Z2zGlsRAQlgYTz3CORAAw0De0b/2K5rF1Xt/bM2oVuUzBSximFLBPI8MwDMMwtUdjR1socv1iT//wuGzetmdrIwhHTA/032nvXt8CGFp94MtfenQ5EFF0oP9O+wZzIwDJ/t6hli071zVaCNaS7Y9stvp7b8LERATaV64MA2D9mh33NwIkAyuq9/aEoyNAzI0BCVLBHfX6xTooIABE+3uG2rfvXtcoACHcufPgV5/qDqeWvz+l/CGLKObGAAQB4Mz1tMM3hKev9Yx27dy3OgyADRu2ra8PVks0/ajusDF8ZLrw6TErzFSYtFdExPCGz3/92e1tgkBGJ8YnY67rmskRedf60ms170aBxvZgm1ohqy6Yacw1ssyQY98tIzajbjKV+GznqBi42t+5be86qRwapUwae4GYnAxTdHjcjGEYhmGYGoOIJq9c6Fm3/+CLW8CbHv70g3NDT2xZ0obXLp94f+nTBw/vUNH5bqIQQNHLJ08vfcrYCEAgb7z3RtO+fYde3GOBF+l99+j7Q1KIoXPvjzz96AuHH/MiPRf6IyvDydDqSQc5AgIYuz4w/cRjh79wxh+jSgkijwAAbu/Jo6H9+1UW0dErJ471RKE5sevklfNX1h04+OLWZPlbWwFu9w9Mf+6xrz915tU3e3pP/Mo5cCB5+PHeGNHV42+0PPHkC4f3eZGeC9cjXWFQKwf4cf9jfVkz1QULfM9WmFF/PQE/fsnUlffeaXvi81/eGrLAmxw+d+zj8dR2Qbrx3huNZq2eHibEfBtlqud8z/oDKW3a2hr96NQ7bY8nM33n4zumcSSvv/dGQ0o7DnrYok3oZJP5iec8xwTD1wf2rm85fzyK/jIGLVsOHWo/f+TEPJdUY5jZwHXr1le6DAzDMAzDMPlieA8mVqlCRCmlGr/S0QXNhcSEEOaaXdqSAT/AIBEhioBfojFAklxlS2WRNscMdJGMNdASvo4qQSkTBwbWE9PlV78iJvc0kgUp9Sw4fxU2ID96fsCjMkOm/lJsOkfQeeUojD5xo8yJLelLpenczVrV9aYXjsvWKCpl34Uw2aZm/Zsb0xep89sRAdTadMkm86+WXOdophne9MUD3vE3r0b9OhS62Lq6GKYUsE8jwzAMwzA1iXr1R38BZn+ZZkislpzcIfG6r00JKZOeafpwc4kwnb5eMzp1O+g4gcrC0du1DaOP1EtF63zN1ZDN8uscEVFKUn+Zh5un4Oee/DTOPWOmyUQCnxkLo9LRBdYZZTROzJo3a9X/KaXwGRtFp5ylTlIy1bVkVmZqK8j0JtO2YrZzVL6LRATQvKkb+gdnUiucYcoB+zQyDMMwDFNL+C/lyQ3KrNLzgvRLvFrOWL2FBw43xprQNDz8wSU9DhMcU9Kv+P4AGqUmnviSOi6XDBkCAP5RethHl5/00J9pq6jDdWp6oy5hOumZZhvp0RaOWRg9cuUfiKpI5uS6oMFqZG3UKqpGSVmcOlOjqI1mucw6CSQOqSafWSF6hFANdJlNpkYIc5xjIsGmLc8+/4B3/vWj0xz/g6kA7NPIMAzDMAzDLHa0VanNNmMLw5QJHjcrDEQMhZz5pOC68dSeIYZhGIYpOaxfDJMPKQOyaXPqGKbUsG1WbhzHjsc9z/MqXZBZED7aZ0D6VLpoc4cfstmozppBRNu21bR+KSkej1dhIRlm8cD6VUGq8yldDZSuZuYzaMb6xcwZ9mksGD9WT8FYlqWDR1WzvAkhbNvO9iwigni8JrtOLcuSUvLDMR3btuPxeKVLEcSyLNu2Ahur+cZhmOqH9Yv1a4HB+sUsPMoxbiaEsCzLn4sJACCl9DyvRp8yc36sSykdx1Hypm7aKrxLbdu2LAGZNExrnuPYnier8GmYA8uyLMuqwgqvOLZtV4MnvbrwVPd2PB5HRHWPaDFTUmfbiRcU27ZVp3jNXYpMbcH6pQ9k/aoUrF/ZYP1iFiSlHTfL3YNVK4O8c+5oVAS0UIsHVF8nii5bjkkFujeohp4pqsw8UyId9bIVi7mVvQ1DoZD5lFBBjYXAwA2i2lHF7ArsH4vFylheZlHA+gWsX1UA61c2WL+YhUoJx83Mh3hGhMBQyKn+J47jzKuWiMB1k8+OeDwOkKiZqup9FEKoUuV+0nmeJ6UMhRzLElKKKm87MMS4+otaZpSw6dV4KoV6/ZWSXNfVpVLaFbg1PM+zbUu775v7V6dbC1O7sH4pWL8qC+tXNli/mAVMqdaenlXYNI5TFUPS+aCXs8zznwIRHMcxzzEej3te4jlr25ZlBZ2SK4Jt2wDgurP3BBNRPO7pQ6oZs5e00mWpLrR7UsUlwe/qdtWf+ktuAvvn+bRhmHxg/WL9qgZYv7LB+sUsbErybLIsK+Ol5i/rHtweCjkzM9U+pDuH/lFEdBwHMSFvgd5HosRj17Yr5keuplLoGd7KWzqfAz3PsywLEerqQgAgJan+yBKWtXDMybgVf4JXFVrYoLq7YwNTLKrkLZBZ2LB+KVi/KgvrVzZYv5gFT0mM9YzRaWZmYoqZmZixNLs+pNp7sOYAEcViMa3ooVBK76Pnear3rlI4juM4tn7GQYHeKebOQqDj2I4zr5VziosQQl+H6dfbYsYUtmrojlVl0BeP+qLuGrNXXr+pqJ8C+1fDiTALA9YvBetXBWH9ygbrF7MYKH4sECFEwME9o/93utNI1XY9qq61+cwrMKeKmrWh66r85659tXUwKyEKdr7Xh+hJ81UyqzX9ItRU//yQkmIKG1TNTReYSw0AMzOxHDGI1S2pqZKrjlkAsH6lw/pVZli/ssH6xSwSrLa2JcVNMRDSNB7P7CogpVROBRoiqs6YV3ombo7iqYioCkhdVB4MDwrwVylR2xFRCXyZfUJUn5x6IuiizqHyzWP1OVa8HVnYshEQNimpSmrD8zxEVC9bUkrlgk9EUkpEgZiY8K2bT+8PAJ4n83TxZ5hZYf0C1i/Wr6qE9YtZPBTfEyMwMTrHU1tFrcl2YA2hJUqR8ckei8X0k6Xi8xPUOHvRXdjj8bjj2KZ4VwQppa5e82me7TVrkRAQNqiaOQzmEAQiWJawrBD4Qa4DupU+XqH2r6GI2Ew1w/rF+sX6VYWwfjGLilLYZsnvubufAhowZ23TB1Znt6XGdV39fEHECpbWj+Ja5Ae97x9SRe8oprBVSaznipAubBUPPaxI9wbRaJHLB8sSQoQq6xmSezksDctwNcP6lQ3Wr/LD+qVg/SoDrF9VRfFtM6KkvBWkVoXeaZZlBbxKoOrXA3VdN+BqXOWYpa0S3+780RP0WdjSXziq4fEaWBlGkUPtTAI++tWwSkw+wgYAtbKw0uKE9SsHrF/lhPVLwfpVHli/qopS2GZk9iDm6GBTru3mgXlmkXGSpZ8mhkJO4G5hAkhJQuAcJk/nRjVo9QSVUs4DLGzpwpZ/sOmSElgZBrKoXTrpSqbeGi1LVFCy1WMv9yug8mmpXf+3BQ/rV/XD+rV4YP0qG6xfVUVJbDOAZMvZtp3xMg34uEPeLgr5rAoqBIZCpR0gztF9aNsp0psxzFdl8TxPCNu27eJWkernqxIhUULLwpbRRacahC0j6WqXkWpQsvkghFjMl2U1w/rF+lXENOcM6xewflUrrF9loPi2med5pvYIgWrZSnMftailuSXPzqpsq4KmgwillrfaRUqpXHdCoZAZg1gIMbchdTMGcZU8N23bZmHLNneiGhxCFiq5V0lSPY5CYF1dKJ8pE9Xs4bYgYf2qfli/FgOsXxWB9atKKMm4mXI50FtUQ3peIoavEGJu3sOImO4Koh+mOiapsT9U1n+3mtFxtwLheoms/PUg4JxTPct0IKKUkoUt40/V47SzIMk/lgDi7AEkHMepkntqkcD6VROwfi1sWL8qBetXlVB82wwAXNdNnxCZo79Qy15u9NRYI6Pgch+BfGt31LgMuK4rhLAsyw97RUKgbVtqwDp39yEi2ratb2MpadZDysxifqfJIWxQfTWj3KvmM1NfO2gtvB46duwvP6xfNQHr10KF9WvBwPo1Z0pim0FC3nKNjWpUZKp89gzcrhnXYYzFYmnyVkBHWv54XjLrQJdnwC+imod0pZRmUZWvjhAohJ3tWROYqFCdq2FWc52XmtzCViWhhxWeJ3O88qZr3qwqWIWXIlOLsH4Zf1bL4yId1q+FB+sXw0DpbDMimpkJykw6+S+VEAiKlWNJeLWCpHlgKbTNLDYimkLuebXqJk5EsVjMsqxAbWfas4ZPcwGTW9igyjod4/G4EHlFHM4Houo6u4x4XvJtUgiR5+wjpsywfhU9xzLA+lXrsH4VJ62SwfpVNkplmylisViOeFD59zhC2sqeOZ6qAc3jcJ+Fklu0am6VmMXDrMJWPTPdNbkfEbkJ9J/WhF97oKefta2aYf2qRVi/ahTWryIUqMSwfpWNmqnZgiTKvOhZ2pjFwKzCBlUTHjoHytUqd6govUO16TTDZIP1i2FywPrFMCalHTcrIgEn49xSZ/5YNc7JNUO2pVF1/9Aij+1bheQjbAAgxOyrRgY6xsqM8hJRkfGy7aN+qgkPEIZRsH6VDdavmoP1i2H3rPRQAAAMdElEQVQCZLbNlJ99wJnetm3lxl2RsdeAtuXwwg/4mpdh5igRxWKu+WepcywpqmIzyhuwsFUfeQobJKIR5NozxzSYspGnl0hNeIAozDh+5sOBiOLxxK2UvpYxM2dYvwqC9YupIKxfVQ7rV5lR+pXZNiMiVdeWFbzIKvXcDtxyQqAQIuN9GAhVXJ57tdb1LEA2eWNhqzbyF7ZZkZICa+wyRcHzvIzPByLSdxNrWxFh/SoU1i+mIrB+VT+sX2VG6Vdm28x13WymfwXN/UDEUsexA49aIYRt24FB7xI9i2eNBKWpeEfO3EiXNxa2amMhCVuhM6rnPAObWfCwfs0K6xdTcVi/GCYdpV+ZbTPLyuwPACVbbiUf4vF4oB/Uti3bttQ68YgZXJH1kGvRMcMc5yYWc2u0V9KUNxa2amMhCRvDFBHWr1lh/WIqC+sXw2RE6Vct2WYA4LrxdFHJdodLSfw4nie6Arkmq4qFJGx5rhI76/5VixBCv92m+bYlhi84VHoRYf1iFKxf1QnrVw3B+lVmctlmOeq5sk0gpYzHvWzTfFP35K6U4sCqVm2oZ6Xn5erMRsR8xI9vkzJgPq9cN26u3Zn/8AWTP6xfjIb1q9pg/aotWL/KjBKp2qtZNTEx3S8/dR/J8UmZhUo+YYItyxJilldAFjaGKTOsX8wih/WLYWYlWyyQDK4X+qdSlicvpJQqkkm2HcogbGbQ4dzUqLM+U9PkcOtS1Iqw8ZxpplBYv2aF9YupZli/mEWL0q/MAialnJmJWZZlWZZSECLwPJ5Nm6QoiiWlrIZ3BWaBIYTI7btVK8K28DDfyNlHv0Swfs0K6xdTtbB+VS2sX2VA6ZcNqSt12raNiOq6zyZmjuMQkdq5Uqt5LpjLokYjFDPVjJ2lz0VRK8JWc3Om80GF5qt0KRYUrF8VhPWLKTqsX1UL61fRyaZfNmRaqbOuLqSCRJlPXiGEZVn+BE0UIqS7JMtPDmkrUXnyXxCGYSpIxmDcmloRNobJE9avfGD9YmoC1i9mUZFNv2wAcF3XdP9QCIFC2OBb/+les4hApAJPldurIbfMlMg/3rIEL3zOVD85Oh1Z2JiFB+tXPrB+MTUB6xezqMimX4nbQLl/FLToRAXvk9zzRNnLglnM5FguiYWNWZCwfjHMwoD1i1lsZNSvlC6KgpzgK+UxP+vCF0XXtgXpN8wsSLJ1OrKwlQF+UFQW1q+M8GXJ1AqsXxWEHxSVJSBJIvW3ghIqSnkKxnGcHL8SccxfZvGS0V2KhY1ZDLB+MUxNw/rFLFoCkpTopVDzpAtNy3EcKWU5AxM7jjNbcFV2CGEWKRlDD7OwMQse1i+GqXVYv5jFSUb9SsbQn1OKKIRl21Ys5pa6tw8RZxU2AOAVbJhFS7pDCAsbs+Bh/WKYBQDrF7MIyaZftvJx1MKUv8iVwfMCfQIxTLIhJbFDCLM4SQ89zMLGLHhYvxhmAcD6xSxCcuiXTUR65U3LKmBduWwre84N4TOfaQDlj4bMMFVCoNORhY1ZDLB+McwCgPWLWYTk0K+U+8HzvIK0bf4lS10PdF54nuROR2bRYt5ELGzMIoT1i2FqFNYvZpET0K+gg6/nyXxWqPS8IkxZ1suDzh8i7nSsJNp7R3+HtJCg6i/12LVtW11mgbcR9XZCRPoLT47PB7PTkYWNWbSwfjFzgPWrsrB+MQyk6ldQWtJXfcm4DkylFofJBt/MFaSuLpT/zkKgucRe4Dryr6vg1cUrb+RG388sbMycUTOj5umYlw2iIrsRZoT1iykU1q+Kw/rFzJ8Fpl8ptlnGgCGhUIb1WITAUCikHSUrSxmibDH5oBbnMfG3J76oYGVCIBG4rmtu119SKf9J1B56TRgWNmbOCCEcpzijQBlBBNu2bNty3XiJBhNYv5j5wPpVEVi/mPmz8PQreTLa3PQ86XlexoC/6pEkhLBtCxEsy6pszN/AI5KpIPl0DRKR8qn1PM9stXQV1BTUqbk4UQ4hLGzMnEHEkgqbiePYpRhGYP1i5gPrV6Vg/WLmyYLUr5TzMYftYrGYGh9Uw/dSkl6mUz2Y0hejKDOeJ9lHv9pQ10zGnzI+eR0nQ682AJR5TdjaRfXOsrAx86HMD3Pbtkvx6Gb9YuYJ61eZYf1i5s+C1C9zCqYM+HjkcK9M37mcSEnxeJy7G6sQz/MKGvDNdolz4+aJbdv8ksfMk6JEGiwku9nDdRQK6xczf1i/ygzrFzN/FqR+VbjvsCCUWSklxxquXlRQ6fTtRJTx+WtZVkav/EI1ctGSrWKrHNu2A35BxUJNCK7FOlk8LM55OKxf1Q/rV5lh/QrA+lX9lEe/hA72WiWfUpKUFI97niddNx6Pe7GYG4u50ehMLBZT3Y3VUE7+zPipHrWe5wU+9RtJ4FNKmXF/buV8PhFRuYJUvCQFfVqWZVlC+SEUPX01Wd+27Wo4U/5cbJ+sXzX9SaxfZfxk/Ur/ZP3iT/VptbW1QSnJfzFQ5XOsHFGklOppqD5VcZnqRHU0xuMeACCiECItXBUioupHVDNA1PQP8Psd09GNrq4f9t3PSC3eF3ppIEQQosjBGHSkI/OSY2Yl/6d0saiVO5r1a8HD+lUpavG+YP2qQhakfpXWpzEUyjdIEccRXjAU9EDhp8+iQvU46j8RoYihzAMhaC1LEFU4EB9T07B+LUJYv5hssH4xZaNUthkiZlxYJiMsbAsGIipoomS2JWBY8xYelmWl928VS94yrm3FndbM3GD9WpywfjHZYP1iyknx440ossWWzUjG2bdMLVKs5TZ52c4FhlpUKuNPiIU9LtLJuJiVwrazBsVmmGywfi1OWL+YjLB+MWWmJONmjuMAEAASkfK9RkTP81TfolpkTW8nIssSnofc9VijqHZU36WU2eJcZfueUcbMfke+MGodIYTj2ObTIPCpZj/PLTiVFrZs6du2FY8v/J5sNVVGCJGjns3PQG3neVSxPitVS/nA+rWoYP1icsP6VQZYvwJYra2tiEAExfvEQAeDlBSLxYjU9GippkrrZbB1w3ieV+yS8Gc5PvXIO1HWmML+BU3qDlRXAgBm6xNSE2ERkxO1q+FM+XMOnwAYWOM+W4sDIJEs8Nqz81nbRAjheZKIKl4bJfp0HMe2LSEQERDz+jTvqfKP/FTxHc36tbg+Wb/4M8cn61cZPlm/0j+t1tYix2kMXG3ZVnwPdFApbStuSRYeiOg4jm3btm0hiioJAKa0TcW50gFAA+gYxKprREWazr2/mThfGzUKFjJvRwgEKCA4lQ6ZlQ+WZUkpq+F+KTqhUGgOi2+a99SCjHM1N1i/SgfrF1NbsH6VAdavjKT0BxRltC7Q7ZRtnJeIPE+al6bqjppn7guYwFRUITAUcuJxr6qe+9n6HSHRMZlydSFitg4PftdZGBTqiJ+/exgi5i9sujDFiqlVPViWleWGW3SwflUzrF9MzcH6VWpYvzQB/UraZsouL0oG5p85LlMpZWpAUm6iJKpPhQjU6pba00aLmZI621a9KWTbtnKz8TxZwUXlCxKkdKdhZiGRMfZUbuLx4AtQNogoHvcK6jDDooY8rhI4EIWC9auqYP1iah3WrzLA+qVI1y+hf7AsqygeBojmQP8sO+s91YGMwhjkJcsSyg9E3cxaPDzPU24YlmWp/VXNq/3LXODcLY0+eW7PP2WmagmFQgBZ17zP+KnW7c0/C7XMb/7pK3/98t8dJcV83hb0aTK3FObzWVxYv6oK1q88U2aqFtav8sD6BVn0ywYAIYRliXg8g1f9HJCSdHWrizs3swphYL2/UkAEGScVVATbtgBISlItYs5/CNz5nudZlhAC0/e3rPKtWui/miRUSk2PzqZZROoRk9WNW+2g0lQdCSxvNYcf6a6Ah93cvJvi8biOMlyQvFXP/T5PiiUwtStvrF+sX/OB9YsJwPpVNli/sumXrddtKJavPKVGlRVCSJn5kg2MZkopM2phqYUNABBzlbPMqBtVN1U87oZCIf/HrNdEYH/LEp5XVneLfGIZgd+7nGPqpwrCA4CQ0vQsbzWDbWddrSUbUtKcL9d4PG7bTkGTiRHBtu1ivc3XLJW9p4qTuxAW6xfr1/xh/WIUrF81wgLXL9uPI1S0CDBSSiGSomXbViwm0w3N9CmAlZ1IjYhV1b2VsTBCpPQmmi8H6ftXz+nokgRaXG3P5zlYPefC5MZxCpMZyB4KL39c1y00XyHQthdO7+McqOw9VZTcdXgJ1i/Wr9LB+rV4YP2qFRa8fv3/k+mCmHO59u0AAAAASUVORK5CYII="/>
          <p:cNvSpPr>
            <a:spLocks noChangeAspect="1" noChangeArrowheads="1"/>
          </p:cNvSpPr>
          <p:nvPr/>
        </p:nvSpPr>
        <p:spPr bwMode="auto">
          <a:xfrm>
            <a:off x="152400" y="152400"/>
            <a:ext cx="9891252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3" descr="data:image/png;base64,iVBORw0KGgoAAAANSUhEUgAABIkAAAIjCAIAAAAIh9y9AAAABmJLR0QA/wD/AP+gvaeTAAAACXBIWXMAAA7EAAAOxAGVKw4bAAAgAElEQVR4nOzde3wU1d0/8O+Z2Z0gJAiJwkYrCZcgTRSD1BAqtwJSwArSBwTqvbZFrAh9UDG11lvbYJFHlCrye1RaqQJC5WIBq0K5KSFWSJXkQRIwiWLCJSmaBMjuzpzfH7M7mZ2d3Ww2e9/P+5XXQmZnzpwzO5nvnplzYefOnSNGRMQ4EWPEORERI84ZY5xzYoxx4owTJyLmfk/7lxEjIk6cERFnnBFx7lpKREScM0acGOOcM1LXY4yIEydi6ou6nrpjxkndNTFXukxdR/ufuiUjLXfqNqTuwZUhTqSljaKhaCgaioaioWgoGoqGoqFoKBqKFuNFY+fPnycAAAAAAACIKsvbb7/tqliqtTvXv+4aKXEiUmt4pK2ne8P1nvoWc1dYtY1IqxWqK5FaxWXMXSd1pcHbEtG2V9dy1WxdVVxXRrT9MFIrzcQYa6ulavnjKBqKhqKhaCgaioaioWgoGoqGoqFocVE0VldXRwAAAAAAABBVlv9X9v+inQcIVJ+efYZeMfTqy66OdkYAAAAAACDEmENxRDsPEKgT/znxz8p/3jXsrmhnBAAAAAAAQsxyXsZYIHGjV49etf+pjXYuAAAAAAAg9CwOxc7bXw2ij0U7AwAAAAAAED4WmSuGRbXHa/9d+u+G0w3nz52/qOtFGZdmDL5ucFb/rKjkD/RErw/rwCY2+uvi3fc9MiwqGQqZ+rWzMmfTmrq1s2xmb5csZsOLivfzRwo7nnTJYja8zGfKAAAAAAAhUVpaWlZWJsuyYbkoivn5+QUFBe2mYFHI4+v+F0e/KP1n6dixY3v37i1Jkt1uP3ny5M4PdjplZ9+BfYPO6MGttmnNL3888+ZeQScRpcRjiuJVN2tPyZKXhn+aV7d6tM33kpA5svaJtUcGzXpi1qD2FrYH9SkAAAAAiDMHDx7knBPR3LlztYUrVqyQZfnQoUP+62abNm2qq6uzGL7uHyo5NHbs2NTU1BUrVqhL7rjjjh/84Af7SvZl5bT76OyTFa/d9EftN9s7X0weSkREp75sJiKFc8W0bnH6w7kFn+e9/dP7h3ilVnFl2fLr26lzcfKXuKlD2y77cT0REaW+VHrLzZcGvGH7Kv/Ud+8fiFzFP7Ttsh+TdhxUp955K/+BVN1CbRNdfk5/OLfg881E9CPdEeCsg3WzM9WftrskZI6UHaFLxo8f1P5Cb7ZZa/ks7bf66rIw5A8AAAAAIHzUipkppb2aijqxmYWTRxKNpxu7dOny+uuvz547u1taNyJ65Y+v/OQnP2k83WhY0+D0h3OHfb7loZEnjue4F1X+qe82fnzyUKJLf3TLiR+pGSYi+mTFa1No5Im57jU5cSLOyVAa9Vfuf7/knuvNa3N/8ief+Nu2y/+r+aUDt0y9pCMbBoBT6ksHbpl6aVuWDEXwWHj6w7nDPs/7209PuOqllX964MOTL1zf65LrXzp+/RPvvDXkfd3mSmhzGlJn9n1whC4ZP+iSdhcCAAAAACQw7SlXRwmyInv8OGWn00lEKV1T1CVE5HQ6ZadsXFP/c3T5sM/5c1Nqf9Fft7D/3MqJ+WbrK5yIc90S4kRcMV2N/O5XkWVFVoiIlHZXC8lW7f9wrk/WdC+6hR+v/3zLjVf+12DdQXtueIZ+Tf0R4D7bNJYseYl1UX82laiLDmxiXd6avZ5ofXlml5fY7bvrvZe4Vlu9tv7M2tu9UjCkrK5PdGbfn5544k/7znhk4MyRsjM0aPyIS/wuLFnM3GatLVk7i7FZa+uJiOq1/5csZixz9jqidbMzmfa+9/aLtUzW69LRLVmsL4Vrmde23nTreaSp27VnAiWLGWOLS3TbLS7xTMff7gAAAAAAXASFK/ofImKMEREnblhiWFP3c/KdQ4snD/zt5J6+VlAObu+Ts37zSa6c/OiXOX+++VmiZ/f1yflzn/kfnVS4onAi9+50P5wTca4u/+TltpU9EnRtzrnSsHn+n/vkqD/bP/GdW+2HyJX4yXfW98nZ/snJj37p2vzPLx70WPOTl7WU23bq64e7kzXsRVeutoWcE209+6WvpDjXjoCicEUm07pZ0eiXdo26j1+4j18YW0xfD1crUcNu5hduWTODaEZe3YX7+OrRNu8lrgSaZme/VX2/msIta2Z8PdxdPStZ8tLwxy7bf+E+fuE+voR2HfB1Hh354IMzNCh/kL+FJYvZ8KKZa+o455zzBdXDZ68zSanwEc7r1swkUtfUdTkrGs52jVE33l9MRcM9q21+rZudmVm9QN22bs3MouHm9aX6tbNY5uz8/eqKfBntKnHnnA0vc+ec7y8uGm6oNBYNX0DLXKlT0XDGmHt/dWtmdiirAAAAABCfJEkK4i09QSZZ/XFw+yu7/vhFdsniA7/6Irvkib/NVX+0Ja/s+qOD27X1234aP3q/ha68NN3kLfeP60kRyenDl1XcueFXRL+6/ljFnceeHa5upRApitlW3Oz/+gRd/2+ZN2KnsujOYxV3Hqu46flJJ6ct2F/vJz8mKZyc9nt6tOLOYxV3bvgVPTPz3X+51qx68cq/TKsYWFKhJj5WKanyl6xaFs+9mO5a/f/g7/UmOjntSm13vo+ATLKPNqwzX7/FPU7joLteT6P1tbs6WBXQpXDJrCV5M+nrXQfI1Tnt6UGuwRFto2cNIyK6ZMT9Tzxxv8cTsgC6mtWvXVZExfu1ulbhI/uLO5jJNXXucRoL71ozk9ZtCryYum1ts5atmUlFu7wqZ/VrF8xep1uRbLNmFZrkXM36utl/1qUwc80y9W3brAXFRETF+13J2Mbc3LGsAgAAAEBc+t73vicIgvdyQRC+973vBZKCReuX1uq88OXpLxbd9mArb/FeL4V1e+avz7Y6LqRYLjK+1/DldrpxbA8tpbJXVs9Y5nrvwTdun3MNqY97FO5ahavPybQecZwT0ZLZf1nivd+JXFEURV2Fu/5P5Jmgou7ox5Mz1Ld7TF6U896YoxtuGzbnGt8l16WgcCLq9tyiYWoC10zNufG5ypJDyjXX0OntZUuo9/olrreIekye2MNvXz7OdSVV98I9N1C4buHVEyp3lSwYUzk99y9EvdcfnpBvWNOj1ILpjvOz2upJtqw0oibf2TOVdvMoXU3L1jufystqztCwS7IHEz22c/GoQX7H6A+kq1n9rk3raObN2bo1srNndiiX+dltozbasvOJAh8wZObNY3QjPqobV9dToccwkNXV62jmmjHGoSFNck6FY4o9U9DlLTt7JlH+GG20/w5mFQAAAADi0zXXXHPNNdeQZ38z/ZiN7Wpr0+iUHYqinHJU19mPev+cclQriuKUHSZN73pcNtGjReLgn972+ae3fb4zZ7LaJlHh7tqIex1XlUP7IU608K+3ff6px8+6+UREbZto/zckyImo22WZugTTLxlEVPFVg7/Ghx5ZIqLUy9I98sM5V5SGkh0tNL/f4ABaSOraNHqWVJ/ttt3pFqYP+59Pb/v8r72JTs64avX8rQ0+11Q6PIZ+0NbVnCGiwoduWTODika/xLq8NOutM+arBtbVjMizdhVt66qrPRfUV5f5zqHZcq8UAAAAAACIqINVMiLKzMwkIovMXZOjOblTkRWHw2FXWr3XtgoORVac3Kmt36ZnZg5t23l00YRhHmPRu0bF4LJMJHPS/k+kKETEZZmbrKmjPi+TZS57/l/dhHwkTkREXCHiim4X3nRbyQoRcUWXuDs/XOFE/tMx4oo+MzInavnyJL9aV0cx7k6VN77iEJ1+d9PoRduutN3688HuNfWljmDdbKbrWdwls1bfN2v1mbW3vzX7jreIbll7i3HMRbVXmbE9o9nCmDIzO9tkqffTNN/LzVMAAAAAAOiom2++mYgEhcttP2rdzIzD4VBkxWPltp+rfjRg4j+qNv7bsNz19ElWuOx+fOR6Sx2A0XRN/Q8n4q6tbJnd6B/ffql/S0uQE1HLVyd0G/77+HPU7QfX9jTNrXcK6tMts/z0tOUQfX7mpJ90jD/E9SW1dZ9oyJvCvzzRQvf3u8ps8/QJVy/QHQpFdwTUxMNTN2vatEf3TOzAkSJDK0e6ZNbqW9bMoHXvlHt1mwpwVjNbdj55dvKq37XJbCyQjrNl53s+xPJO2bO/V8muIkMrRyLfHcPU5Z7PyEp2FcXWU0AAAAAAiGdqM0hB5orrhxRFUex2e6sZu92uKIpMStv6up+e1z30u27L7nrzwe2NbQu/+vZdIu5OnNSWfjJX1BEtPj9zSltTrQt5JcvVmonMFZmn9+5GdOrjMvWtY6/cdUqXIBHRsrs+KJN17/7yqh/25IrMlbIPrh6qvaX/0WVJ7RVmlp+rbxzww/eqfvDaMUVL/LVjiszLXnvTR7LuNo3uI3PrL2nZXZu3nXItObV9821/6vbMjX3VX8te8zhop7Z/tox6Dc1ty4l2BBSZu2uRgbskezDR+v9U+1tCRLTuju3ukQSPLB79NT193SwbEZ1Zu2S3u6pypno9zbwpz+Y5hr7aqyzfrKuZYWHhXWtmUtFw9/iI9WsXmA7TSEQmtS3/CscUExUtc5XANOV1sxe4C1iyeHgRFS9Qh+7Qj79vm7WgmNbNztSGcKxfu7bEvVw/1qKawn5tzBAAAAAAgOCpFbMVK1ZYlLb2crIiKw67w+6we2/gUNqem5kl2HP8TQfHf7Gq8N1rftO2cN4rs+7M4+pgg+R6mkRElHf7sHmFB8a9X0Xj+7/3u+suUdTxM1zvamR1GjR1j3lj33v6nQn3rHmeiKjXn1/pRT9rcSXIiahb8StpqwvWvKdued+wg7f3lRVORGe+bqHxtt6GbB/eee3PThHRoklblK03DdWem7kPRVt+en6vuCRjYOGBa15Ux4/v9eeSsbLCe9u6eWyio+hKSkR5t896z/bOhElrFrkW9PpzydjBpB2KWbNfX3tNgXvj8f3fK7nuEneyHkeAiGQyPfh+FD40tvixncO7vEQz8upWj7aZLSFKW1N9XXX2S0zd5umx/CH1idcls0b9h3V5SV0883XvBo1qr7JZZl3NDAuJbLPW1hFlDmdFRERUvL9uDWXO9pHtR/YXFw0fzopo5po63TD6vkr5SN2asszZmetm+0h55pq6BdWZzFXA4v3cvF5V+Aivy56lZXHmmrq1+uWZbLaWHG83UwAAAAAAgZg7d+6KFSvmzp3LPjnzibronKNp2drHfj79rmZHo/cGqdb0/93w5wWznu5qTYtsVjvps9Xr3rRNKL6hZ6R2+MWq7x++7J2bfpgRgrTOvP/OD/dm/uOp77mqOanW1LUfrf3txN+GIG23A5vY6KY11bcHU9c4svaJtUcGzXpi1qD2FpqpXzsrc3a+r3oSAAAAAEBc0sZp/M53vnPTTTcFvolFG16Cc35pj94r33rN1wa90m3qPMidzm0EffHxiq6jN/dQOtoYMHjaOI0hSKttQEt32hErRiAC7GrmQ/2uTeuoeAEqZgAAAACQUPr3719TU+N0OgsLA/2uq47raNGGl2BMmPKD2y44zpnWvgQmdLF2ZUwI13AUYdL3jj19yTUyZIRwOvfo1LcepUtf3fODq4JOpeFfv5l2/H0iGktcO+YxdvAHzXriicAWEhGVLGbLsrUGiiWLM2evm7lmGapmAAAAAJBYJkyYENyGbc/NBEHsJl18kTWVk8nDGUZMYKIgiHH23Czysm/flX27+t/OHKueQ5/aNfQpQzqmH028KHyEL1jM3H2+/PT6AgAAAABIRmz/qf0x1lIOzDHGHK2OYyeO3TXsrmjnBQAAAAAAQszy3ifvRTsPEKg+PfsMvWJotHMBAAAAAAChx5xOZ7TzAAAAAAAAkOwsnxz8hIgYJ85c05CR9h8VY8Q5I+bR2YmRayvX+oyIq2vqtmfEOOPqiuSRetsmhn2R5/qMMU5EnOvWY4y5WmEyZtYFS80qY+7coWgoGoqGoqFoKBqKhqKhaCgaioaixXzR2DfffEMAAAAAAAAQVZbmpiZ3NdFVWVTriaq2xURqZZPIs1qpX09dh2ljizAiaqtHaqmQV4W3jcebxi28K8Fe/9Fvz9qyiqKhaCgaioaioWgoGoqGoqFoKBqKFtNFExQi4pw455yIE3GuuP/PSZ1ImXPirnWI1PU5J3VmZDWfrtK5N3cVldwpqku0PbiXa1u6lpF7X0TqzhRXMor6hnZ4tT241qa2J5MK5+TKPUfRUDQUDUVD0VA0FA1FQ9FQNBQNRYuXorGvvvrS/S5pLTWJ3PVMxoiTZ62xrcrIuKsayblXtc+1YluDTo96pqGa6WrDqd/enYK+wuteql/oWc8lfboeq6FoKBqKhqKhaCgaioaioWgoGoqGosVw0SwffVRCAAAAAAAAEFWspaUl2nkAAAAAAABIdkK0MwAAAAAAAAComwEAAAAAAMQA1M0AAAAAAACiD3UzAAAAAACA6EPdDAAAAAAAIPpQNwMAAAAAAIg+1M0AAAAAAACiD3UzAAAAAACA6EPdDAAAAAAAIPpQNwMAAAAAAIg+1M0AAAAAAACizxLtDAAAAAAA+NNib/p75Zr9X35w3nku2nkJpYssXYdfMX5m3i/8rCPL8tmzZ5ubmznnEctYmDDGUlNTMzIyop2R2IW6GQAAAADEtL8ffbPkzI6+V2WJosAY45wnxqssKyVVH9BhPvOqOb7KfvbsWYfD0b9/f1EUI3nMw0GW5a+++qqhoQHVM19YS0tLtPMAAAAAAODTgndvycq9wmKJ+8qJN6dTrqn4ctnEt3ytUFNT069fvwSomKlkWT5+/HhWVla0MxKj8NzMRFPNgZ3rN28uK6uqbXYtktIH9ElP7ZM/buSkghE5mSkh2EtrU5Nd+0VKS/NOs/01QrSjYDmdzjNnznzzzTeKooQsUQBIRIIgXHzxxTabLdoZAYC4dN55ThQEzjlxIkaJ9CoKgv+GmpzzhKmYEZEoignQODN8UDfz0FqzfemTS9+tshvfsDdWVTVSVVXZzg1EBY9vfHac+0lsU82BndsP1WUOmTR2WFZawHtq2P7otOJS7dfpK/Y8kGdYpXzljXM3aL/lLlz38tTMDpXGbEcFRRufnRSqp8hnzpw5f/583759LRacSADgj9PpPHHiRH19PapnABAczjnnnBFLvNcAix8LjTBD8hruUyWu4St1m7q9f3jo0Xdr211PGmBzV25ay1+YO3dDLRHRm2+un77i1QfyQvdUylOqJIUp5eB98803/fr1S0lJEQQM+AkA/lgslu985zvHjx9H3QwAgqNwhYhxSsjXdqgPmhLpFXxB3cyltfyFgCpmRDRxyADX/xr2rdrQtknthlX7bm17oObRlDC0bQljhaIoKSkpkiShbgYA/qktn9H+GQCCxhXOiTOixHsNqPgx8LwLz80iAHUzVeWG4g3eFTMpfUBufn6ujeorymqbyV5fVdtMBXkDtFqWse2j7veGnU+212gxEQiCgIoZALQL1woA6CSFc0akECXea7tioUIVwtewnyvxDHUzIqLWQ5tXedbMpAETFxbNm5Rj7EDW2lDXnKp118rIH5lLpRXuX3NH5mM8UAAAAIDQ41zhnIhR4r0GQlEUxlhivIb5TIlvqJsRUWvZji0eT8D6TH9+hXnPsZQMjzEaM6cueVVauXx9RXNqn6lzFgYzVgcAAAAAtIcrnIhIfeiSeK9+Rf1JF56bRQzqZkRUdehd/a+26UVzAh7SIy1n0oMvTApDpsKstampubG21p4+oE9mAvaEAwAAgMTCOQ+4AiCfP32+1UGck7X7Rd1SRcYY587WuvPnrRf1vNQS9cqJ4TWQ4sfC8y48N4sA1M2IGmo9xsyXRowLuGZWs/mBJze750Cj1KmPvzA1i1rrKsvKynZsLtOv+W7xT8vUgRYH3L3k1yODbvtYvv6nS7drv3mm1bD3Dw+tqjLkxqCxct8bO1atKm3UTXmWXnD340W3DkF7TACIXeUvjNLNKqIKZlKQ8hdGzd0Q0tlEOrBfz0Xx3A85VB9HiHIS9l0byyul505c+PiDIzOjd0Ylo8C/+nft8qsHRg/JsBIRnT9XXnr82Q8cCmM/XzhpZC/H/207/ExJtCsnhtd2y96Byt7Xu5994tlt5Y12KT130r2/mX9jH4kzVr7s+jnrhz26eemkSzpVjQxNOmE/V+IZ6mZE9ZWl+l9HDOkT8KbNNWVVVW2/1jQTNWx/dGZxqfeate4V05u93iSqWP/yy3uN+aowWZHqqnR7NKTV3Kh/s8ZsR1UbllYZFtkbS1fOn3moaPWzk0LXJlNuOLK3pPz0OYVIsF58ef71hdndQpY4nSrZUkKFUwp7+dv/hx8fOd3kUIhI6HppznXfH9xL0m14omRLZY8pYwbRkR3rT1w+Y9wgbVOvBR3cNQCETbx/A+5c/lvrDm1Y3zjxgXGxcgQ6WJyYy39HtZW36dAL98x/9KGs1X+d4XULFMKHc64onDFq73XWbQOGZPD/23p48fHexfMuzRvdb9b7R95UFGKkdvHickDpRO41wOIH8Fr91sJfb8r89fp9kzPLV0yf84f/zszZcFuOuzbU+eHvQ5MO+IG6GbU2e462mJ7eNgBIa+WOVTsqTTbKGXf3uJwQNgWs2PmmaU0sYuylxU9uzg9qdmsz1R/uKpdzxk0d3EOSv60u2fXxrk963Di0R2gSb9+p0q27v+6Sc93EsZd3k+QL9eUfluzeqUyemN+rcMoUdZWmllY5YvkBAOi08pUz528oKJoY7XwEK0z5z3tgz54HQpxmu9KGjBtBGzaU1zahbhZJ7soMtfPau0+6SHSu4eNvnI7WR35dQ4wR58TYy8VbnmtNuejiDJExUhS5pe68g5O1uyResLc6pG6ZkpXJ574635oidZPklmaZczHt8otE417UdVzp2E81t3humyLJrT63NX9tV6BPpRrLS2qJhmXaOKe8uev33ut+N++BvXvnq8+sOvXcLDTphP9kiWOom1FzY73+14Ic3byozVXb33zT+yEYUUHWjJDWzSJKSh/QJ51cUwK0qdhcWjPVuxVkME6dOqukDczrIRGR2D27MK96U/nRU0MLelHLsT07yk62KiR0vWzomOuzuxGR/UTpro+//MahEAkpvfPHjerfjU6VbCn5tht909iafvXUMT3K3v2w5pxiTetXeMNQm0hERBeO79qy+3QrCV2zrp9Y4FpIRETysYov6YqRE/LVZ1tiF9vgMdc6PjzbQtSiPvXqd3zLZ41Ejeu3nB090HcpdI/IPB6X2Y/v2rT7tIOsF/crHDdUv2sAiLzKN267Z2XtiMe3/mFc8/YHZxaXFRStfnZS4wuj5m7Inz6nT8UbWyrs6WPnPV80Ncvrqt1Uvnnp8lX7KhrtqblT5i2co47OW65uO13asqF07O+3/rqgcfvy4uVbKppT+4y4u6hoRp5xCN/OaK0xSbzh0BvFT64qbbSTlF4wZ8nvZ6TvfHDuBiIqLZ42akfRxrsrp2nt6Bq2PzituFRtIBlQzuv2Pvvk0ncrGu26hnkhpObhJ0XDqlauKm1OLZiz5Pczcpq3e+T/2bHN3hkzZH7qoRtNP0Gz1dxPtEyLZnqEO6fp0I59JI0dl++VlPkZRa2V6x99aGVpo5Q75dbc2pUbyuK5QWv0qP3NiFg7r3aHk4i6jnj4KvuGgy8esnbtkqK++4tFU0b3dlT8vaz4Q+7MvuQPt3+vb1cix4Xqb8XsDOuJjz9+5G3XOl8dc/bsf1E3opYva1946WSF51706UyYM+72/h7bnjqh9Lg8RSL6zxfHXnqp8YglgDwHWPz2X62paUS0vmie7dk/3JKX1vbu4RdG3ru+oGjT0skZnLdWvvXrB1eWNkq5U2/Nq1m5vmzGy3sfyFPXyb+1aFil64/32T/ckpPiuRd9OoGsj+dmHYbZZkItY+zjW7du3br11YX5+sVTlmx1eXxsNJtzjHh83fsfbHrttddee+2v29YtLNC/V7W3qiE0e+mVbUv55rOtO0rKjp349oIs9h/zX1MKehGd/WTXwbO9rrvpxzOmFmY0fPzhpxeI6MTHH38pDrrhxzNmTP2+jU6Wl59SE2k9Zx089cdTR+acLin50po3+cc/vIKOf1p+wfVuw7fpo6bOmPp9m1zzSdlZ/d6rv2yw2vp5NDoU+wwdNbhtSa/CKVenU/rVM4Jqm9h6+mza96fOmDr6CqW6pORExxMAgCCVFk8b1ebB7Q1ERDnTi37Sh/atXLV989KlpVLBwoVa++yyCpr6/LY96+YN2Ln0nuWHWg3JVb4xd+7S+pG/37hnz9YlI6uK75n7RltDibLanIUf7Nnz65G0t/ie4tLc32/ds+fVGfblcx/aXBe6EjWZJd60Y+n8lTRn9Z49e1bPSS9d/uiGyoxJz66YTkQFRRv3tNeO0H/OG3YsfXRL860r9uzZ8/zExi2PPhl8cUw/Dlcequxjn9208fdjG0uXr9zXQJ75l3wfUi3zaq3H1ydoWE1lWjTTI9zZ8t44f0N97vSpucaqmY8zqvXQ8rnLSwfMW7dn25JxDaVlZolDALiicB7Aa8Pfj563E1HXi8fe8YPXF2UP737B9W5bOin3T+/bt6uzavtn89e3SN2tRESkrWPtaT39u2eq/vUtdbsic8pQr73o8+PStm0Pdva5Rw6vrXX27Nv/57OlgPIcsmOUVjDj1j5EzWXL7508ad5fD5l9r2s9tPze5aUD5r21d/uz4xoPGE7Iskr7uKWbN/1hXGPp8pf3tv+9sKPrQ3tQNzMqq6lvfyV/UtLS0tLS0tIlSb9USk1zi+rjNptNNwlA5sQZU/RvlpZ3suyaXgUTR1/TSzxbW/bRP955+29bdh1pkIlOHT1xLn3gdX26iCRdXph3adPXRy4QXX79zf81blB3kUi6PKNb2xyMQo/LsyVRkprqzzp6ZA/qJnYfOnHGhMFdXO9m9B/cQyLp8pxeKbLDo1mqQ1a6dXfXuY7sWJLChjoAACAASURBVO+ypeSUj9w2frZe57PGdgqXcnn+0F4SSb2G5tqo4YSvVAEg5AqKNu5p466jpOTdvXC6rX5D8dJS0tfMiPKnjs1JIcocMamA7Fv2eva2bT2weWUtTbl7el4aUVre9LunUO3KzQfcX/8HjMzNJCJqKtux004jxg1JI8ocMa6AKjaX1gSZf31l5sHtDb4STxv3h/fXzZFKX37214+uqiKqb7C3n3abdnJuJ6LalQ89+MJ2mrp6z55OtGU3/zjUt8aNyCRKyx1SYBJa/B1Sd+ZdfH2ChtVcTIoWyo+vrbzvry4qqHpz/syXy/Xv+zyjqvZusVPBpBGZRGlDps4YEOT+gXOuKEoAr+Vv/ft/9n572kFE1M32nfvmDxrXg3NF4e5kuNIrK4PoXPPuXS2nyyr/9bXsese1jqO67OuahjMVpxxE1h5ZxvR16Wi1s7ZtK//1xb+V5i3/am4h6nVZ74DyHEjZAyPlznl1ddHEARJRc9nKB25ZuO1r7n7g6Eqncs9mOxVMGmHjPDV/yowBuuSJqGDcCBvnqd/NLyAqLa/z3oM+P4GsbyZEZ0RiQptGyujTh6it3aLdrouBUrptwAD1KtpYW9XYoejYIWatG8yGwQqxlAF5BbRF12gzdCWUeg0s7DWQiOQL9cdKS/+9tyTt5hyFqPGzt9d/pu2/y7dEXeRvT3z2WeXZlpazTecclOIeM8TaRb0jaXfIKd28uoa53zUhEF1oOUvUg4ho0LgZg8jVJtGX9KuNY4G0Uzj3LY0uokChu9kFAMFKGTJpRp8Ny2upYFKB/iu7ROpNsgxbH6LS2toG0l1o1QbtUqrrflVKqkRE9Y3upt7pUioREdmbm4low9xRbddj05GWAuE1eEaDaeINOx6c+WTZgOkL582blGO/falZy3o//Od86tg587ZXLC8r3VBcuqE4NX/e80tmRLiJvr9D6s68i69P0LCaKsOkaOkh/PjapGRNunVKcemGqtoGahs+zNcZ1dBYS0R9bOonnyqld3r/yUrhnBEpRAG8/vud8gf2dp80ud9/5V/UreulN4ytek87BzjnI7r0JKJvL3ygcGJ01qEQiR51Bt3/Xcv16ftaR798/4X//Ji6de8ykfj2dvMcUilZk3792ti7D6168qE3K0qXbi6fdK/+K2ZDLU7ImIa6GVFq1gCittupZbU1NMTV6ypt2IOvDSMicjXoj0b2Iqm2voGo800uL5S9+0697aaJ+V2ISOxiGzhq4JfrTzQRCWS9bNjN13sMhCkf2/t+2QVb/8v65+TbGj7ZVm1MTbKKrWfPEgXc+rDPpRf/+8ujZ6kgFGN9uK6YF2SFRONCarrgoK4h2AkAdE7d9pXLayVJsu8rXr634AmtoZvddcOpob6WiPr0ySBqe4STmm4jIntzK1EKucaFkmw2r+/8ElH4xrs3S7xh+6pSO02f98CkPKqrbfeWWbPd18N+HznPmfHCthlNNeWlpW+sWr5v+aMb8t+6NSfYAgTFPGPlJmv6/QS9pHgXbYXNdF8hkpqqbyHj64zKkPoQldbWN1Behr/PC9rDFc6JE7F2Xltbv2l0WtK7Ksq2vx6UuxXcnWNlTOGKNsqgwve0np1C3bpbxnDln7y1myC4luvXUbRor3DFYy/u7ChcoTTjtlxxnOdKCi+w9CCiptZtitJ+ntsve0efNUm2/Dm/+++qHy8utXOuHjc1GZ5xRR+i0tq6Mzw3g6iptdH9hm4dTrrnY54Z0a8TwPrQYWjTSGSz5ep/rdpbkbStZT3DTNC6DOqX3nJsV8mxs3Yisp899uHRxq49bNQr2yZ8XVZSe0Em+dvqPVv+tuuYTA0N31LaZVdfPTg77WxZdSN53UDqYethPVt9pIVajrz3N98NE3W7H5yfRV/ueu+TWnX/LSc+3VXyZavUxVA4x4UWv+lIVrH11LETdrKf/bSy3qEtbz1RfuRbmewnSspPW23ZGE0fIMrqti8tLpUKil59/id97DufXLq3yf1O2RvrDzUR1e3bXkq26eM825Kl5E/6SR/asmpDeRNRU/mGVVuoz91ThxgfIWUUTB0r0b4dh5qI6rY/OGrULS+UGzuuBc00cSk1lYjq6xuotXz9G1pfkPScfKLG5mYi1z3F2sraVqKa0u3GmVH85rzyjdtGjXpwc3NW3rgZd08dQNQnPTK3zdvy34FD6vcTNDIrWpg+voYdm7d4DQbi84waMHKKRKXb99URNR3avN7H5wXtUrjCefuv11yz6n+nv7P0mkmpXzeJYv+eViL76Squ6yfGFX6qupGoa/fRhS0XDRpUeIXoXq5fp63yYdjL2fMKkfXSy+WmHlfkG7eVrhyZO1RsmTT04lSiEzWnAspzqA5R097iG0aPdvWqbKqtqiVpbL5xaqgBI6ZIVPquekJu2YATMsbguZl3w77SN96tnBThm4gxQj9/QGd0GThmjLK3pOz9zQdJneDsujFDexDR0DHXfLjr43fePkBkvTircEx/kSgv79IdZf94+3OyXnzFoCu6fvbtWZls+tQuLyy84t0Pt63/TOiadf11gVSFehVMvKH6k48/27H5gDq/WfoV1/1waHZ3aqvY2S69+Mjn27Zc8DNOY4/8of1Ol3y0eT2l9M66NEWryKVkdKnd+fZnDiGl9zVjhqJqBhA5pcXTRhXrfp++Ys8D6duXLi2lgqKF47IyRyycvnP+hieXjtv4RDoRUf7UvKpHJ88vsw+YWLRkTp6h2pWSd++KFZlLlz86bWUjpedOLFo9b5LJULVpI4teLVpe/OiNo5ql9Nwpjz//gDGhTjBPfM7vJ9Y++eS08em5E2dMyV25payihvKy8qeOTS9efvuo7fNWvzalaN6O+cvn37izYM68cQVUYdqswzzxW5csaVi+/J5RS5sptc+IOc8vDHrGNbOPw/fTqUx9/gM9pP4/QYMc06KF7uPTlze1z4h5K4pGesZMX2dUypB5K+bVP7R85vhVBXfPGZFPb2I4kKC4uiox8v96sPzFPoN/XpBx1xMz7iKi8xfKd1f+vpQT8bb5zZT/LFtfd9kdmYOmT1h1/lx5o+Py3lZinCv6dbg68xhjasWrbS9v/OPkNXdk9i0YtfXq5kOnnHS5xb0OEdlPNKXe98yEbqScqvrqz2vOcgogzwEWv93h6VNH/Pcrj0iL/98do//HTlJ67sRHXrl/RFrbvGRERFzKv/+l++sf/tOsG/5ccNcvtBPSYx3ua7++1ulYPgP7wJMUa2nx/+wgKdRtvnfmUv38YqkjFq543GO4ZUObRlenAUOXMH1cMmxgDFntvE1k7G9mukfbnFd1TVFM0/S/o0MvjJrfltyAhatf68gg+v/3f/939dVXS1JIHrYBQIKz2+2fffbZd7/73YjsrfyFUW1Dq0McStRPsGH7g9OK7UXrXpgU2rkLEt6cv/8oo3cIn/HKLfUXZMnaPV0imnTf8HsGssMbP3pid6fSvO+R0WNt9sMb93c4nYaTjSt/9Hdf71ZXV/fpY3z6FSKN7z7848X2R9Yum2hrf+WQqa2tzc7OjuAO4wnaNBIRZY6dMcJjQfO+pbff+NMnXt5+4NChQ4cOHdqxedWO2k7toqIi2IGh/Knf25Zsa11Feft5rK+q0Vr7UN32N7bo38y1RfIPEwAAIAk07Hhw1KhRt7xcTkRNFYdKSRrQBxWzIHCuKIoSmlfb08/P3P7atBennm+yWL7bWyKyn/q0sylrXa46vG1gxQ9gfrNAXht2PDxmzJiZKyuIeFN5WSlZ+19hC2H6mN+sc9CmkYiI0sbNWbh+n8ejM7JX7XyzeOebwSap9gnWVCy/ffwbA/qkEw24e8mvRwZ9F9AwcEnF0tsnrx9gkwIeRnLf0ttvXJraZ4BN8pp7mkYMyY3X6bQBAABiVMa4hb8/9OTSDXNHvUmUmjul6NU5mHc6GIrCGSNFoRC8fv3C9kt+Nynjih9M/McPiBznD++qWn6msym7m0AqnDq4bbtCWTVKH/urp8ue+p8N941ZQ9TtuzcteuUXuZGsmKF65h/qZi5ZU3+/pHL+Q1s693RMJyV32FjaslO3xN5YVdVIlN6p0XuzcsfZqEo/TFVzbVVHu3GabiJNmToiNL3NAACiLu+BPXseiHYmoBMS6hPMHPngyyMfjHYu4h7naocwForXk/8s+8U/OSfGSPfauTSff3rHC67UOrhtgMVvtx9XgK+2Ef/94vW/0i8hCk3KAb6G+1SJa2jTqMkY9qB7tr72pOYPG2AytYqntJFzigpC3xMrZ/rj0323OZb8jrTop7Vy6oiiu4fhqRkAAADEJnV254R8bb/sEaw4ReA1AmdL/MJzM72UrEm/fm3SnPLt69dvfndfhbGRoJQ+oGDsjFtnjM3LdNVi0nNGDBigPcSy5Xh2Us2c9Ow62/rlK1ftrGh7VpaaqtbqUtPds1oTUWqWWVUvU7cGpbvXSMl7YMWrOSuXLt+iS5Wk9NwRt86ZMyW3ftXc5aW6NHXTZ+fe/fyDubWbVy1f9a6+bKm5U+YtnDMpBw/NAAAAIFZxzjnnTK2oJNZrIBRFYYwlxmt4T5Q4h3Ea/WhtamqrwUhpacE/VnKn1KlEfKYaVLqhyBLGaQSAwEV2nEYASChz/v6jbt27EiPXXM2J9dry7Tn/4zRefvnlsfC8K1SvJ06cwDiNvuC5mR8pIatJhS6lkKUaiiwJguB0OlE3A4BAOJ1OQUBDegAIkvu5GUu81wCLnzCv4AfCJATv4osvrqmpsdsDGSASAJKa3W6vqanp2bNntDMCAPFK4QrxBH1tTyxUqFA9iww8N4Pg2Wy2+vr68vJyJZDxXwEgiQmC0LNnz169ekU7IwAQr7jCOXEiSrzXgIofAxUqVMwiAHUz6BSbzWbDjNUAAAAQTl0sXWW5lSViu2iuKF0sXf2swBiTZVkURR7tfmIheZVlGcOB+JGApzgAAAAAJJLvf2ecwy7LTplzrihKwrzKTtlhl8f1neKn7KmpqY2NjbIsU7Sfd3X+VZblxsbG7t27h+rESDwYpxEAAAAAYt26wys/+mrHBee5aGcklLpYuo7rO2XKlbf5X62hoaG5uTkBGgQyxrp3746+x36gbgYAAAAAABB9aNMIAAAAAAAQfaibAQAAAAAARB/qZgAAAAAAANGHuhkAAAAAAED0oW4GAAAAAAAQfaibAQAAAAAARB/qZgAAAAAAANGHuhkAAAAAAED0oW4GAAAAAAAQfaibAQAAAAAARB/qZgAAAAAAANFnOXv2bLTzAAAAAAAAkOxYdnbfaOchWVitVkFg3sudTlmW5VDtRRRFi0X0Xq4o3OFwhGovgZAkiZkUt2NkWXE6naHITqJhgR1czrm6siRZicjhcCqKEt6c+dXRs4JzstvtYcsOAAQE8SsIiF++IH4B+IG6WUT5+sNubQ3ZX29KiuS9MFoXCMZYu5dgQRBE0aNtLeekxrPoXoVjnOkH7U37csAYs1qtjMVTeENgA4gdiF/eEL+Cg/gF4Icl2hlILg6HQ739YyBJUkj+hiXJ/HoX4TuOGs65et/LD0VROPe4V8o5R1QLRLt3rK1WqygKRBan08k5t9vtkiRZrZYQfpcKgpqNdsMbAhtATEH88ob4FTTELwBfMBZIRHHO7XaTMMOYz7AUOF/XC7vd0W6AiS5Zlh0ONPzosHY/VofDoShcFAWLxXUXJkYa2Njtdv95R2ADiDWIX6YQv4KD+AXgC+pmkRam8Ba/gU2lKIrd7oiHnMY0q5u2RAtv+oWxwE94Q2ADiE2IX6YQv0IC8QtAhbpZFHDOTW+zMUbBXYDUdtjeHA5nXAQ2ldpoIX7yG4sYY4LADF32HQ6HLCum/fijy/TjRmADiGWIX6YQvzoP8QtAhbpZdCiK4nSatLQWBNbR8OZn+Kx4bPVut9vjMdsxLoQDqYWWIbwhsAHEPsQvXxC/wgHxC5INxgKJGvVy4z1esCAwi8USYLtqi8USgXGNIyx+cx4t3t9v1FGw4iJUaF2r4yK3CYMxFkcPJSDWIH75Er85jxbEL+iohI9feG4WTbIsy7LJPTZ951c/LBaLYfRed7IKwgPEEbvdrigcgS1iRNFkCimADkH8AiDEr4hLhviVXM/NGGOCi+smjaJwRVEURYlWFdzpdBKZhChRFDgX/YQoURR9BbYYGcsIIkZRFM4ZEWmnhOl3plgWrWGyk5AoiqLo79oCsQnxCxIS4hcELkniVxLVzUzbtQsCEwSRSFQUHq2/LqfTyZhJ3tTmIqanoCiK3o1JiEhROAJbEtJOEkFwDXeG0wBMqZcODPkddxC/IFEhfkGAkid+JUWbRkEQUlIk/+P8CAJLSZEEIToHRB0o1nu5xSIyrxGsGGO+Ahtu3gCAL9p3YgxXEEcQvwAAkip+JX7dTBAEqzXQx4NWqyWK4c27WYosmzRW4Zx7P/HnHE/VgZxOp9Mpmw6hBklOC2xx114omSF+QfJA/AJfki1+xXebRrX9vXpnjnPu3eyeMeYd2NQ2+pxzd/N9jxt7VqvFe77LdncUEtqAPyo/Le8NrfwxQBBoJ6d6Zmq/RjlbEBv0rcjQXihGIH6pvyJ+AeIX+JGE8Ste62aMMbMJK0XOyel0ak88DXOteLeaUBs6G5ryW61WLVQIgmCxWEx35HAYQ2DnaeGt3Zb3Wit/BDbwNUcQzg0g10XMFdhM255BhCF+IX6BBvEL/EjO+BWXbRotFoskeQc2IiLGyGq1qAP4CoKgX8dPc3ZDc3nGSG0ZYrFYrFbvwOZaR5KsgYwU3FHqeKyBNPBQs42LFwD4YmgUp3ZMUn+i1f4tySF+qRC/AMC/pI1f8ffczNekKHqiKDDmccex3ebsDodD3x5DHabTf/drcg35Gug8m4ELvOV9srXRT4axU4Mgy7KitHOuQhLy01vJ4XAmQ4/qWIP4FdyaiQHxyxTiF5hK5vgVZ3Uzxph3YFNvGRrikOHXQC6IsixrT05No5rpjkRRkOUEn6E8RqhfaxDbvAV+kVIUxW5Pru9DyUxRlNZW13MJfcMhp1NO7MAWmxC/khnily+IX2AqmeNXnNXNDO3vDb2Nfc2aQh2PbQZOp6xPwXDvU9++H8IkkPvNySbwZ/r6NfE9LDnpAxu+IEYF4lfSQvzyhvgFgUu2+BVPdTPGPOZK8R4GSv3AfMWnoHmfCoZhphgjxnDrMYwQ2EyJooDDAoHQehYlSWCLQYhfSQvxyxTiFwQoCeNXPNXNDHdZTFvJy7IsiqJp7+fgcG5+z9LpdIqipM9bkpwxwdEP4qwoSoeeRyOwmdKe9QO0S/0LSp7AFoMQv+IX4lfIIX5B4JIwfsVT3Ux/19HPSJqKogR3KWRmIdHPVVhRuPaY1XRbIHevdP3hUT8ddZDldm/WIrABdJJaK0iqwBaDEL/iEeIXQHQlZ/xKlquGKLbfUCSxR+SMCqvVarGY3wYWBCZJVv+fCwIbQOdZLJZkC2wJBvErKhC/AKIuOeNXPF049Peo/NznMw1RgTTiN13H747a3kJjfW++JpTUs1hEX+ENgQ2g8xhjiqIkW2CLQYhf8QXxCyDqkjZ+xdO1Q988gzHzW4mG/tZ6hjGyAnxXEMxTNOw94Qf07CiLxeId2Dgn7+8AFovofYT9BDbmKUT5BUhYIZ/ACoKA+BVHEL8AYkRyxq946m/GOeectKuZxSJyzj0DHpMk45Sd2vqCwCRJcjgchnuEjDGr1aq/SOq3IiJJstrtHlsJgqC/Sck57jsaGSKT4ZG04ZakYRBn/3ccDR+xSlF4ct5cAfAPl6YYgfgVRxC/AGJB0l6aWHZ232jnoQO8pwnnnBRF4ZwLguA1X6fidDpTUiTPNNo2cQ++ZNxLa6vd+/KqXj1NN0n4Gco7yjBRj+nxMYQ37dtDJ5uCBNhFGwAgwhC/4gLiFwBEVzw9NyPX8LVcf01kzHiLS8W560mo3e4w3KnytYlKnXXe6XQKgqSPYYLABMGkFYoa8zpckoSmbzDj6/g4HA791w51EOfOt9FXu2h7zx0EALHDu8qRDL29Eb/iAuIXAPgRgfgVT/3NVA6Hw88AxCrOSWtjwDm32x2B3IfinPRtP+x2e7tbKQp3OBztJ51k9N8J/AR+/eFljIWw87QoCpJk/OMBgFijKFyWFVlWkuRZAeJX7EP8AoBAhC9+iT169AxtihGgXi59DRksy4p3vJFlmTHmZ9ilILZyOmXc3DKlbxCiKNzXWavN5qn7NWR5YIwEQcAtYYAYpF0i1AZjaiO96GYpYhC/YhziFwD4EYH4FWdtGjWyLCuKIoqidkFUW+HLsuzrGDmdTqeTBLVdP2OMMc652hvbzxXQ6XTKMuvQjkDfGT3AQZzVQypJUgjDmyAwi8WC7x8AEFMQv2IZ4hcARFec1c3UGGN6I1BthW9oVKDGIf3VzX8kI9fguf5ugBl2hBGWvCmKoh0fURRMg4vhtrH6RcFut4c2vPnaOwDEArWOEe1cRAjiV1xA/AKAQIQvfsVNm0ZBEKxWqygKHZoShDH15pNIAYzFKYqiJFmFju2B1JGvRFFU72J2YMuEpv+SIYqiIfZ7j1emff+QZVkUxZA2DmFoGQIQU7Q2IaIoWCxigJfo+IX4FV8QvwDAlwjEr/h4bmYY0zYI6uHzc+g6eTFljKxWSzIMNRYIRVE8m4VQSooky4o2iLPhzrHT6XHQ/N99lGWPQOW/Gwb57tcBAFGn9aJO4C+giF/xBfELAAIRvvgVB3Uzw0SZnRHCu1mmvKcTTVoOh3HoZ+8WOypF4d5fCPyEN+/2996zr3q+m1ztpgDiSMJ3fEL8ikeIXwDQrvDFL1fdzM+ArYb27pFnsRgn61Q7UnuvGcIoaOB0+tyjoQGDxWLRhj9OZurQz4bwZrYa+RrEOfC2+5xz71Cqh9gGkMAQv/xD/OooxC8AiAzT+OUKG367Dof5Zp1fhm7N/udjCVNgU1NubTVp7CHLsizLVqtVa5aAoW81nPPW1nZad/j/2tSh8CbLiq/pZaJ7DkMkqUPYkftD17+S2ZlguLw4nU7ta5BhwiLvb0famup/DK/4OhUI7WrZmcOF+OUf4lcQEL8g8hC/4kv44lest2kUxbZw5eceFRFZrcbbTp2ZD44xZrhQWq1WX3t3OBz6S7AoiohtGv2YVwaB9G0IPLz52RFiW4JhJkKQrCAwSbK2ttqJKCXFeCvLexe6vfrbPeeuUKcXguwmBItFJBKJKCE7OyF+xTvELwg5xK+EEb74Fet1M/0566fkhg61nFPnG2Y4naS/qqqTyvg6KWVZ1u564koaWgGGN1wvkoR31AktQyO0zlN7jBjinxpBwemU9fdrEwziFyB+gR7iVyIJX/yK9SGA9Fc0P4XX354kCkFgM03HsBc9fd4Q2kLObrcjckFkqNP7RjsXyUJxS8jvpohfQIhfEEGIX5EUvvgV68/NAqQ/Fw1j1HaSvhU4zvgoCvm0npDA1GYYpGs3b7i5ZbiSMsZEUVT/0vXnmDqIgvfK+v9or7r/hKlYkJgQvxIe4hcEDvELEqRuphfa+mtC3s2NU3a73btXBiQ5fWv4oG9fcc6dTqeieEwp63A4TTve+AqQBupUSKHtUZB4BEFA73M9xK9EhfgF3hC/4lr44leC1M0CbDoSBDT2iCl+OtNDEgptq3dDJOvkiAicGyc+CndPg3ikdXNKyLFAAoT4lSQQv0AP8SvehS9+JUjdDAAA4o429Rae8AAAQBwJX/xC3QwguahDAiTkMwqLxdKhthdqU5BYSDxpJeooIAAQDohfGsSvqAtf/OpY3czPM03/s2oCQCwQRVF7Cp9g4c0w1WZgGJElkAgU1sQhMhC/AOIa4pcnxK+EFU/PzSwWi74XY9RPGv19CPSUhNinD2zqfxIpvDmdTlnu8J9hgDe9wpp4MhNFUT1KCf8ADfELoDMQv7whfkVX+OJXrNfNOG/rweyeAo+IqHO9HEPDMGGoBuczxIXEC29hjSUIVOGg3c11OhPqVFQhfgGECeJX7CSetMIXv2K9bqYoSscfxXrQz5Lu51ZlgKsFopPD4wCEnL6NvnbrkRIuvImi2KFJnMLaXl9RlIQ5sOHja6DnxID4BdB5iF+mEL+iLnzxK8HrZowx/eZ+TmP9arLMOnOPAbENYop3G/2EDG/6YgYsjO31BSFBDmxYJfbdXMQvgE5C/PIN8SvKwhe/4qBupm8WEvs4R2yDGOKrjX7Hw0CsUxTF4ejwhTLAa6ssy0H8XSd2xQPahfgF0BmIX/4hfiWqWK+bEZHD4ZAka7RzEahIDvYV3FSAyTzHa7LxvhXnHd4S5nzgnIcvloQ18bASBEEQBOZCRMS5qziKokT9i7g2QoZpZvRN9Qy8p0aNTYhfviB+gX+IX3GReFglbfyKg7oZ59xuj4/wZrc7Yv8PIGHaAIB/vtpIGE6ARDoTRFHs6BQugRc/rImHg692LO5BKVzt5WRZieKYgYLAiBj5uEfrpx2OosRH3QzxK7QQv5IE4le7EL8oceNXHNTNiIhz3tpqlyTJ16nlORxWKFuQ6FPzE7Y4J7vdHsL9Bq61tQP7VY8hwlvC8994PSFPgKDa6xMFdhyCmh8m0MRDTn8oFMV1f1EfPBhjggsTRUEUpWjdfo6L+kAnIX75gfgF3hC/Aof4lZDxKz7qZio//ao551oQEkUxhB+SOkCQthc/eQvVHsPKbrcjvCW8oK/ycS249vqBJx4v7fWtVqs6NrqfG4rqPVF30yCLKAoWiyiKYrS+oCcDxK/OQ/xKBohf4Ugc8Su+xFPdzA9FUdRRZYiIMRIEISTBRhAE/U3MWA5g+rb7/u9EIrwltkACW8K00dcLa5P6WP7b1zDGrFYrYx17DOJ0Op1OV0SUJMnhSPwHWbEG8QvxC1SIX+EQy3/7GsQvvQSpm8myrP97tlotnf/r9b5GxPLloEMtQxDeElXSBjaV2mk48PXV1+edEwAAIABJREFU/sSxkHhIqIEtuPb3DodDvQFptVojefdR6y0d3EhiiQHxC/ELCPEL8QvxS0s5hGlFl9PpEd4sFtFiEYOrP6uniHf6nchd2HmPeRX43cdEvdIlmyQPbMG1hAnwgIQ18ZDoTGBTOZ1OIosoCpIkRSy8aV8XQtvPKu4gfhmWIH4lG8QvxC/EL03i1M1kWVa7BuoXBne4vLeK/THBOnTfUWW324MbxRhiUJIHNiLinAfxBTTA9g9hTbzzRFEUBKYovJMjVjmdTsasgsBC2+vJj4RpgtJJiF8d3QTxK5EgfiF+IX7pJU7djHSPNUObbHTH6ARoFwIbhblJfYw3t1M/fXVyKq3Vfodw7gozDocjJUXC44jIQ/yC5IT4RYhfiF+eEqpuRrrHmqFKMF4Cm3YHsbXVbuhX3dHmIhBfENg06tC6ga9vGJnXv4621+9Q4p1hmOBSC2yKwsk1AYuWJZ9LGCNDS32LxRIXl75EgviF+JVsEL80iF+E+OWWaHWzpKUPV4bQhUiWwBDYNIIgWK0dvaCJ4WyvLzoczgjcsDR8ldcCm3obUhuSuN0lhsAtikIEQpvV6pqUWRsTGZIQ4ldyQvzSIH6pEL9UqJslCMPNRV+3G/W3JyOUMwgbBDYDWQ5jIAlr4kEzvc+q/+t2OBxq/FDDmK8lZDYeQ6gGc/dDuzWLXmfJDPErCSF+GSB+qRC/KK7rZr4e/oZ2vJSOPmWOFu9YZRq9ENISBgKbQXDTawYoZg+jn6uTFsC0GOZnia/Ewx3bnE5nctbKEL/0EL+SDeKXAeKXQZLHr3itmwkCE4RIZD5iO+ok9Z6BdmfRT6t9hLcEgMBmijHW0SlcAr+whjXxoJlmSf+3b7VaDU1BvJf4Gu8uyce1Dx/ELwPEr6SC+GUK8UuF+EXxWzcDAy1ief/H9NdYwBgL4R9/XP8ddggCm6mg2utTgE3qw5p4Z3if9px7jKIuCEy9uah1ofZeom3YbuIA4YD4lTx/a4hfphC/VIhfKtTNEkQgY1tF/tajdmPDx7uWUF2C/V/uRVFgzOrrwXfcUUuqfoimd4ySMLAREWMsiCb1AV6+w5p4Z3jvQW2ObwhvhnW8l6hjELebeMhJkqsvdXKetKBC/EL80iTnpQDxS4X4pULdLEEEcpcxwrce/Qc2lXqZ7uQ5Hch9OPVeS8KENz+SM7BRmJvUx9Eh5ZzrhxKOcYriajmTnL3OQIX45X8dxK+Eh/ilQvxSxVPdzOns8HQFjDGtXhs4uz1cU32HT4fmh6HwxzmLxWJ6b4O8bmZYLGJnZtJgjHkHNtMdCQKL9ykvvBnuPiZtYIM4lTxjgSB++WEavw737Bm9HAFAfMipPxmtXWMsEGhHrM0PY5izwlBnMNySNEwa2CHa/BIqbcoLdzY8bklGZsqLaEHFDADika/45f9blzZwSMjzY7ih6T9+cU5Bxy9JkvT3EP3HL4rJfncd5f2pqUuSJH4Zbp0neeKdT7PS1jskOYk1qJsliMDnh4nAxV0UPcKJd49StUmxFt4YC7JftWHkIUNgIyJZljnn+l6woigmRgDw/+0B/DO0pPd/7nVoZeiQ0A6oAHHKV/zybgOC+JUY13nEr85A/IoR4YtfqJsliJiaH0Y/Z4WicNOhfhwOh/7qLAhCEJdmw+QYps3xFUVRFK4b5CeYHcU4BDY95om8vgOZUhRuaHPGGDNtmmugXpm1Rud6nShEaDDGDP2q9dT+09HNp/a9E+dwMvMVv6LSBgTxK8Lwt6+H+KUJJH5FNkdG4Ytfben6WkP/CQW4GkRe4PPDUPgjnP5y4GcMVv1gqcGNCKTfys8JqCiKIIjeeYtTCdCsJVQEQfAKZEEnxQztY/1EBT11Hfe+jRuofYUjE+q8u1P6LwJjJs2JLZaI3rCTZVdfU9MLRWgDE+JXzPIVv3yFs7BmBvErrBC/NIhfesHFL+9EwpE3X8IXvyzuHQRU4cO9jZgVj/PDcM5DOEgrvl0loSDmbPHDcDKG5NwUBOYd8MJEFAVRNBn4x3RwCHWcCcZ8TtwZGWqrLT/vBphICFeDyPMVv3yFs1iA+AWdhPilF1z8It9zT0dA+OJXcrVpFEXR9DjG9RR1qg7ND0NhDnUB3lDs/C1A/afpJ7UAb08CAMSsJIxffsYfDl9mEL8AILos4bisx+wdoHZnEYlfMTU/jKIo2jiNvoZGNDS1D276ecOZJgiCaTr6QSPDPc89QCTpv0f6EsQ47BHj6282ihC/Is9X/PIz/nD4IH4BRAbily+WcBQ7BpsfQCTpYxsRSZJk6NMiCILhaX5w57dhK6vV4j2mliRJfjaB5OT99dtPh+NAVouW0DasMlCUCPQxEIliq8qB+JXkEL8gxiF+BSKu41dytWlMSNHtLmJKURTPZiGUkiLJsqIoCmNMEARD+w0/PSbb5XTK+tvJVqtFHVmLcy4IgmGaNc4R2xIT56Tvsuz92i5ff0eBzFykjaalfw18iK3OcDqd4butmGATtUMM8h+/ohLdEL8gwhC/wpR4mFKOANTNICwcDofhT04UjZFGxXmn+ujLsiyKov7yIQhMG9XKO1dB7whihPoFJeRD/TocTu8hngK8uAcSRPWjcRkaRHUG57y11W6xWARBCFUQVY9wXAc2gM5A/IIwQfwy7Brxy5QlsdtvqB98tHMRLrFcNM65w+FsdxgizgO6r+Of3W6XJKndP2yHwxmzPUkgcJ0/YUwpihKmlFVhHYY47uJQLF+7YgfiV7SKj/gFYYL45a2T8SvyV4kI7BHPzSBcFEWx2x1+ZqiQ5ZDd27Db7RaLxfS+JsXGHLsAABAOw4YNW7Bgfm5ubvfu3aOdFwDw6dtvv62oqFi27PkDBw5EOy8xjWVn9412HiDBCW6MuXqmyrKsPtYP7Y7Up+2iKBKRui/FLbQ7AgCAsKq09c6pP9nuavPnz5837/7m5mZc5wFinyAIqampy5f/6fnnn+98agFeJeIOnptB2EWsdsQ5l2UZM8wCACSDYcOGzZt3/zfffGOxWKxWawJM9QaQwDjniqJ888038+bdX1JSgqdnvqBuBgAAAPFnwYIF586dkyTJPZwA6mYAsUutmwmCcO7cuQULFsyePTvaOYpRIRtuBQAAACBicnO/yzm3WCyiKKJiBhDjGGOiKFosFs55bu53o52d2IW6GQAAAMSf7t27q52Zo50RAAiU+jeLkXv8wBUNAAAA4hIL9/y4ABBS+JttF+pmAAAAAAAA0Ye6GQAAAAAAQPShbgYAAAAAABB9qJsBAAAAAABEH+pmAAAAAAAA0Ye6GQAAAAAAQPShbgYAAAAAABB9qJsBAAAAAABEH+pmAAAAAJ3RWvLM6AVbG7TfG7YuGD582eEo5ggA4hPqZgAAAABBa63euGjRJnu0swEAicAS7QwAQERxzrX/M0a639p+1f2HRTh7AADxpOno1mW//d0HdVK0MwIAiQHPzdrw0PFOLdqF88dHEcwzr75l2FCfUviy5+sjCvkeE5V2rH74wwkrV768f/9HFRUVX3xxvLr6i+rqL44dqzp8+PD+/R+tX//WnDlzoptVAIDOOvr6tOGP7W5y/dZa8sxw3a9HX582/JmSViKi1uqtz/zsxtHDhw+/YdaiZSV1RETUtPux4dNeP+pOq3rjHbpfm3Y/NvyOjdVE1LD1sTuX1U1+8e3npvnJSevhZbOGz1p20LXzpsMbH/vZDcOHDx9948+e2VrdGrISA0Rf86evHVr+WXO0sxHP8NzM6JlnFs+cOTPozTnnFy5csNvtp06dqq6u3rfvw3/84x8nT9arX4xj9ikEY+xXv1pw7733SlLbvb/m5ubHHvvtxo0bOedazhljnPP33/9HTk6OPoXKysobbpgQ8gKq1Ylp06Y9/fRTqamp+rfWrVu3aNEjod1dAlOPZH5+/sKF/11YWGixGP/2RVHs1q1bt27dMjMzjx8/brq5JmbPZAAAl4FXjaYVJeW/GV2YQkSVJduI7Icqnx59LRFVl39QP/6evBSio6/feee2vKdefO+G7JSmoxsf+/msBQ+vXXZj5sDCIfXryqvvGJhNRA3luyupPrWy7o6BmUSt5SUf2Mbfnk1EqYWL3ns/M43o8B5f2Wg9vOzOn5fkLX5uwbVp6q8//3nJkOfW7i/MoIaSZ345+86Gv6y9Y2BEDglAeDV/+trnjxzmdPhzuvvKeVentr8FeMNzMw+d/8bJGLvooosuvvjinJycG2644cknn9i9e9fbb789YcIEdYXYfM7DOScKqOz6epqBWm0Lab7agRpCgNRPbcyY0X/60/IRI0Z4V8z07Hb76dOn9duqH6vNZnviicfHjv1B5D9oAICOyxkynrYdrCQioqMHdxeOGkUHa6qJ1LrWsMKr0qhp9+oVNZMXPHxDdgoRpQ2c9vRvCg/88fWDrZSZU2ir3F3ZQETUdLikZtSoIYcO17QSEVWWbJNGXzuQiCglIzPNXxZaqzcu+uXWrKeee2x0JhER1W1btq517lOLCjOIiDIKFz01t3XFau1xHkD8clfMVE58TQgW6mZtGAtLxSklJWXIkCEvvvjiX/+6un///hSr1TOtpaKej8qPr/yHq1y+6mCcc9TO2qWebwMGDFi06JHLL7+83fUdDkdt7ZfqMdfO1Xvvvffvf39n+vTpPXr0CGtuAQBCJO2qwmH2kspqIqqrLMkadc/k8Wptq+lwyYFhNxRmENWU76Fh1+ak6LYZNcRecriGaOC1o6UDBytbiajy0J7Rt99TaFMrekcP7qZp468KIAPVryy6848HRv3mNzdkupY0HN5dTqOv0j0lyxpYSB8cqglZoQGiQl8xY5PuvnLeEL93LcAP1M3ahLXGZLFYRowY8frrf5kwYUKYKoGdZl4Ni3rlR60j+Ho3Fg9kTLr33jlXXhlQq5mWlpa6uq8VRVF/nTnzln/+c+eiRQ9fcskl7lVw0AHiD2MsJUXqzI8gxNl3hoy80TmVu8sbqOloSfPovIFZ1+YcKK+h1vKSD3JG52UQEdntlJ2VodtGIonqG+1ElFM4mbaVVBIdPbx7cmFO1sBC++GaOqou/6B+cmGO+R49HThE4ydnfbBi9WGtT5mdiNb9cnibMb/aRNTajE5nEGf0/cq8KmZozdgZ6G8WUZdddtlTTz3pcDh27drlp3Fg7BAEwd0DjSmKoiiKLMtRzlMnJGFjPLW8gwcPHjZsWIDfq5qamg4ePEhEQ4YMMeucxohYZKpnjDGLxSIIjIgUhTudzmT7+ABiitVqcTrleIoC2XnjbX88XNmUUbLn2hufpuzmQun1w0fHN26zjZ+WTUREkkRHaxroKq16Zic75WSlElFKXuF4+6uV1dX0QdZVN6ak0LXDDu05epR2V46flpfiY48eJj/zzGNDytNm/fJ368a3dSmTbv/f3fcF8tgNIFbp+5X1Hf3xF6iYhVKc3QNLADab7eGHH+rXrx/FXONG8zaNaiYZI1EUrFaLJEmMxeVpI4pitLMQHYyx/Pz89PR077fOnDnzyiuv3HrrbX379u3bt9+ECRPmz1+wYsWKlpZzgsBmzZrpo3NaJM5bURQlyapWzIhIEJgkWZP2QwToPM65w+EM7kdRXH/1FosYV3+GA68dLW0rebVkm/qkKytvVP3B1et2k6u7GGXljSJXw0VV0+E9h6S8rEwitU1k5e5Nm3bT6LwMooysa217Pli958CwwqsCa66VlppCKdfes2B83YqXttYREWXkXGuzH6ysbluneuPPhv9sY12IygsQEdw9mx/fvuo4KmYhFonnZoIgiKLIGNMmTVIfv8RYzcSfdevWPfKIOiSgvyddAwb0z8vLS01Nzc/Pz8vL69evX0qKyb21gQMH3n33XY8//kRM3X187rllzz23TBAE7WGeonCtYRtjTBAEi8XCGFkscRSYXURRFEUxpg54xHDOr7jiO/oROFVffPHFL34x54svjmuPwiorK48eVfvNk/ZVzDu9cGTSYrGIosA5KYridDoZY+pppt2kF0XRYhEtFlFRFM65xWJRz1VZVpxOZziyBEAJEb/0tEt6EBtara57JerfZrxcTnMKJ9t/tW7d+MX3pBBRWta1OQf++IE0839dz63SRt8+N+vOZX8sXPywa5zG35UMe3jttWrozsgbnfO7P66zzf1LNhFR1sBC+4pNe4b95uEM852ZSxu94OFhP/rjM+8XLrshY+C0BZNX//Z3L2U9c9+1GdR0dOOyZf+fvTOPi9p4H/9MNrsLLnihFapVUFEERNEq4AFaUetREdtqP5/Wq7bVag+qVtt+ar3ab2svUT9ae2gPta1+ftVqD+8qXoAoeF8oeBY8sCqHbHaT+f0xbBiSbMguu7DgvF+8dDc7SSaTSZ7nmXnmebKHLxgcUPlhKBTPwffR59t/REb+oIaZC3GvbSZq8yL4s07H6HRMrXJSghDCSiMZ5uTkXLiQAwD48cefAEBt27adNm1av379JDMPOp0uPj5+27Zt+/cf4HneEzwbIYQAIJ1OxzAMQojnBXnqMEEQOI5jGEanq2XzZlitt1geXA2+fv36kk5otVp37NiRm5vLMIytZXA/LLvp1dktDQYDPhuenmUYA+57pPcU/sCyOpZlsaKMweU5jlM8MoXiNHVDflVxhRhpy1ksFjyGAmqVeWYMi44HvxZEt8MzXYHB0QaQTS4Xazfm+5/8kt+fMuC925xPq9jRC9eP6SKaXoFh8f4g2xa7wxjcJQr8ertspZoD+A2Z/PKqse9/kxY7M9o3btbPC39OXvZMzMkiYDuhJg9JCsWT8IkoN8+oYeZS3GibiS9xe2AnJYvF6vRIXrXBMBAPnaoXI5czIYRyc3NfeeWVBQsWJCQkSJxAHnrooQEDBqSlpYEqDGS6EIQQHh4GAFgsVkn8Q/LCeZ73hAprBxtmwDPauaaQ+yXev3//1KlTeBRcrl9W52JIrP4KArJYLAAAPDaPzy7R/HieZ1mduPyMLM+yLJ09o7iQOiO/9PoqSXmEgMViEV8RVqsVgNpmnvnGzU9NLf8aPjkldXLFEsbAITO/GTJTce92YzakjhG/+fVPTu2vfJrwJPIsAPgNSU4dQh7n5/Lj+HV5Zv43z8zXegUUioeCzbPslG7B1DBzJe6yzSoVbCJ6PctxFs8ffcTzZuoKqyRLGC47b968li1bPfpoV7IkwzChoaEAAJbV8TysWfGGL0qv10MI8BQK3mL/Wj39ZomIhhnPe7T+5FYghP7+/pKNxcXFt27dghBaLNaanbnFLwpsaOEPRqPU/VKOpLxOx1DTjOIq6p78Ao6HtBWnsvV6fa03zygUipvwiXg+MqKmK1HXcIttptPpFAUbfrfL9UCDQW82e7pLktXKC4KgXYvFMw96vb64uPiPP34PDe1Qr149skBAQMCjjz56+PBhnY6pKdmG58rEcAt4tU+N1MQdiIYZKNMnHlBUFEeEkEO9upqRLBGsVREIKLWVOim/nJjfw/ILQmXzDKGytyvL1tg63loX0J9CoVC04JZXmzxWhNXKm80cxmzm5GEGlGLB1W6wfyPHcRDCffv23bhxQ1LAx8enWbNmNVI3jF6v1+tZ0TADVR7+1Ok86CYyDCP2Q/thLR4I7JleEEJPaBk8panX6/FX/AErgWREONHSxj9Jyj/I86IU10LlFwbLL9EiNRj0Eud2q7Ump8uw/KrBClAoFIqbcP2rTT6UJXf5IJcUY+qkS5LNPLNcvHjp9u3bgYGBkl9x4I0ambXAq3QQAlZr2XgqwzBVnDRjGGgwGERnMxXE/oB9J+1N7DjdMgzDkGKbYaDoJqd9/BjfGjGFgKSOOHqKuLGKN9HeWcSDk03kwg7jCdOJVquVYQzkPQIAcBwnBmYkdWUcHcRorFAed2NHz2trcyj5QCL/teqNb1vMWb7Sz6H7W1Nd5QGByi8JHMeJoXoMBj3ZGjXoySnKLwqFQql7uN42k/gdWa3KsYaxQkZqDlW3DWoQctwU52gmf7VaLaWlpYo7ypUnLQJPi8pF2j+SQ+Lg4wgBHN0Ol5RMmpF7adTwEAIMU8l9xIophKBt2+ARIxJ79erVsmVLk8mEG9Bqtd65c+f48RM///zz1q1bnVvYJjHMSLQYZqK1bDKZEhOHDxgwIDg4uGHDhl5eXmI7lJaWms3mv//OO3bs6ObNm1NS9hCt7Zg2LDZIs2b+w4cn9OvXLygoyGQyiafjeb60tLSgoODs2bN//fXXTz/9rH4uuepvD9wUhDZflqBEvcIQQoTEvZC8PK6UbbhdU0c1m81Y2RUEhBDChpbVauV5XlTC8HZcVbOZE5Vjq5WXG2YqvZdsk+Dg4Pj4+J49e7Rs2bJx48Z6vYG0D61Wa2lp6e3bty9fvrx3776NGzdev34dVBYohTTp5eD9EhMTx44d265dO29vbwBAaWnp33//vX379m+//S4/P9+eEYiPDCFs1qxZQkJCfLxCVykpKblx48axY8c2bty4e3eK093ygYXKL7n8UjHPagSGYfA7gUZnpVAodRLX22YSJUDFTQ5HXbO3Yy0CQkiOocrGrRHWZSV7FRUVYT1M/hOE8I03kiZNmkTmpOI4bvny5QsXJmuRi7hMYmLi/PnzfHzKo+fggyxZ8l9Qcc5E8YxFRUWzZr23YcMGjZN7PM8zDKvT6RR1FLHasbGxkydPjoyMlGfcYlm2SZMmffv26dMn7uTJk5988klKyp5KrQUJgiCIyz/EhDzAtmJQZUdxRiIqKmrixInR0VFYdZbj5eXl5eXVoEGDDh1CRo4cWVBQsHPnzm++WZGdna19dkVs1QEDBkyaNCksLEzeIAAAnU5nMplMJlPLli379+//zjvv/PXXX//973/Pn7+geC5sGGzfvjU4OFh+NBF/f//Vq1dLNt6+fRsAoJilGuPj4/PZZ5999tln4paioqI7d+62aNGcLJafnz916tQDB1Ir7Tk4U1mfPnEfffRRkyZNxI2//PLLW2+9ZbXykmlYeZAGnY7R6QzPPz/h9ddf8/LyErffunVr+vTp2D4R64BbzGQyjRkzesSIEa1bt1ZZw8ayrI+Pj4+PT8uWLXv16pWU9Prhw4e/+urrPXv2VHqX16xZ3bNnT/Erfu4+/3yhyWRatGhRXFwcqQ17eXm1bt164sSJ//73v3/55ZdPP/2sqKhI0kr4Q+/evV966cWuXbsq9kydTufr6+vr69umTZvhw4dfvnx59eo133zzDc6HUXtfsNUJlV+K8oXjOPFdWuPr6/Az6wlz/hQKheIOXL/ejJRQ6kaERAY4LdugDed2dzcIAR8fn4ceekiy/datW6mpafamPuwYJHbH4x0B2qKQlxsq9s/oAAhh30h7VwRMJtO8eXO//PLLqKgoRTukvIoQhoeHL126dPr0aVUJC0kaZuqr6cS0AbNnz/nuu2/79u1jzzCTV7VJkyajRo1av/6XWbNmgbJJm0rqjAt07tx59epVS5cuVbRUFfH19U1ISFi/fv2sWe+Sh6p4IdX6LFy6dEli9DZs2DAiIkJLNQwGg07HREZGNmjQQNwIIezUqZOvr6/RaJD82YueFx4eRhpmAICcnJzdu1PEr2IrPffcs1u2bJkxY0ZwcLBDwUW8vb179er19ddfJScvNJlMQNbyDMMYDAaj0SBZmYPR6XSNGjVcvnz5Y489Zm95kq+vb2JiYr9+j5EHxx8CAgIWL1789ddf9erVS0vPhBC2atXqnXfe/u23TXFxsbhP1opwgjULlV/2sFgs4kK7mq2tXH5RKBRKXcL1thkpsBx6gTuqN+h0OlETwn9Go0GvV9CKahB8UYMGPS6xzQRBOHr0qPqumjfaxU5T2FPRFDayrA43rJaw5vbAp2vbtu3KlStGjx4t0aFV8PHxefHFF+fOnevceUUNWIthBgAwmXxWrlwxevRz2mtI4uvrO27c2JUrV5hMPsB+fxZV5MTExGXLlvbq1cuJQAK+vr7jx49fu/bntm3bKp2rWlXw3NycwsJCcouXl1fXrl0BqMRKtGU2Ezp06CDG9sA0bdq0d+/eKuYEQsBs5kpLzWYz17x5i/DwcPJXi8WSmZlJTpdBCOrVq7dw4edz5sx55JEWTr8ljEZjQkLCF18sw9PRZPXEPMWKdUYIvfrqq1FRUeqnvnLlysaNmyrWHMbERH///XdPPDHUaHQsQy0e41i8ePFLL00UD+jQER40qPxSQctaYgqFQqFUEXfYZlpHEyWrrrXLNp1OZzQaWFYnPzbOByrR82oK8YqGDx/u6+tL/nTjxo0//vgTf7bTRNo3KgMhsKOjl02+yVa921u8pPWkEDJAFhRRNMz+7/8+6N69u6Oah9FoHDVqVI8ePRzaCyOuR6o0/iSu1dy5c+Li4qoSqF2n08XFxc2dO6fSkhMnTpw3b25AQIDT54IQdu/efcmSxdh3sQZ17pMnT169elWyMTg4ODAwSH2uBo9/h4aGtWvXTvKTj49Px44dLRaL2czJ/wQBQVhme0MIevfu3bRpU3L3goKCPXv2il/xGrl58+YOGzas6iH1IIQ9e/bEc6QVtwMAgNnM4eztkl/9/PxGjBih/mqyWCz79u2TmJRxcbGff/55u3btnNbaGzRo8MYbSdOmTfVkvd9DoPLL88EihgbQp1AodRW322b2NCGJjzvQ7KLAsqw8xrEEHDBQy9GchvSzMhgqiFKW1eGN+Nd58+Y++uijZAGe57dt256aesCtNVQBBxx3edxnbNWQhpAYvSAp6fVu3bo5pxoajcaBAwc6ekOx5NZimGH7Ydy4cYMGDap6Bi2dTtevX79hw54ASuoa3vLss89OmTJZYq47AYQwJCRk8eJFNWuemc3mI0eOSJ5fPz+/Rx/tquWOd+7cSb7CjWXZTp062dsFj9/bXiCwW7dHJckDT506lZqaSjZIUlLS0KFDXZUhTafT9ev3WJ8+fVTCfkjo27dvw4bmODG1AAAgAElEQVQN1cvcvXs3LS2NnNmOi4v78MMPq2LDY7y8vMaOHfvss/8GdOpMFSq/sPwS/zzQnsev9DqZt4BCoVCAO2KB8DxPCi2GgThtJVkGJ7Ukt2jMs2QvK6gcCIHBYKjmOE4SuR4REZGUlBQVFUVKEYRQWlraJ598jJBjPjMuRBAEHFPRYDDgaHjAQQceRXBwPImOghCaPPnl+Ph4RRnPcdyZM2e2bt26b9/+Y8eO+vj49O3bt2/fvr179/bz8xN3ccKMYVlWi2GG8fExDR06RKLfAwB4ns/JyUlNTc3MzDx16lR29nl8TX37Pta1a5fevXuHhITItaiGDRsOHz5806bfFCME9unT55VXptSvX1+xJoWFhUePHt21a9fevXuzs7MBAH379u3ePapPn7i2bdvK1RFsnr3++muvvvqalit1BwiBgwcPDh06lFwz5uPj061bt//97/9Vunu3bt3kLQ8AaNmyZUxMjEpAEdyeQUGBEodGs9l86NAhAACEQBAQhDAysvOTT45QdAi8f//+mTNnDhw4cPbs2YyMjPz86wAAk6le7969w8PDe/ToERISori+q3HjxvHx8bt375Zsx56NkgobDAZ/f3/xa1FR0b59+9at+19KSkrHjuFDhz4xePCggICA48eP79+/n2X1+JLr1av3yiuvKBpmCKF//vknIyMjJSXl0KFD2dnnAUAxMT0iIzsPHDhQsVvWr19/ypQpV69e2717Nw0NYo8HWX7VFrD8wk1U03WhUCgU1+N62wwhJAiIDAiBMxHxvCC60snDRWiJuQQhlI84isYAhFByWOz15NpoTqL1pThKCiGMi4vz8/Pr1KlTp06d2rRpIxEeCKEzZ868//77RUXF4i4urJ52cFhkhoF6PcuyOpfoaggBi4WTxMQLCgp66qmn5Cu4EEI4EqPN9wwBAIuKin/77ffffvvNx8dn+vTpI0aMcG5yCUIoCIIWwwxXsl+/fvKohnl5eYsWLVq3bh1hcZdFmd+1669du/769NPPYmN7v/vuu23btpW0XmhoaI8eMampaWTDYtv1+efHk2q6SGlp6fr165csWYLNA+Jcu3bt2rVgwUexsbFvvvlmWFiYPDDjY489Nnbs2O+++07cNmjQIHJK54cffpD4hebn50+bNu3AgVRbOwhEPXHiIPTRRx+NGjWK3KuoqGj27Nnr16/HPZdwWYQvvviiJJ5HaGio/DLLmxIhAECrVq3sFcMBRcQaKgIh6N07VrKY8+bNm/v370dlyQkgAGD48OEPP/ywZF+e5/fv3z9//vwLFy6IV4Gbvbi4ZMuWLVu2bIXws2bN/N955235zC3DMJ07d1JKUFHJc3T+/PnZs2cfPHgQFz558uTJkyf/+98lL7/88rVr1/A8M47s+vrrrylOHt6+ffu777779ttvi4uLbVF8EAAwNfVAamrqF1980blz56lTp0ZHR0uMeX9//+eff3737t3ULrNH3ZZfdQYxbmRhYSEdZaBQah0IoXv37tV0LTwXt3gFWCwWMR2KiMp4oSj21JFPGsjTVUnO66qUoE8//fTTTz9dxYPwPJ+amvrBBx9cuHDBBXWqMhaLhWEYnU5h2YNzWK0KK8VHjhz5yCOPSDbyPL9t27Y333yzuLgYlOfCKjd9i4qK5syZu3///rlznVyUpV2ngRB27dpVYgTeunVrzpy527ZtE9fsEfmygG3NHtqzZ++UKVMWLVrUoUMHcne5XYEvbfTo0V27Knj6Xb9+fcGCBRs2bBD1bCLvQlmmsj179hw+fPi9994bPny4xE6oV6/e008/9b///Q+3J8vq8L7YPFMJp0GsSISiGYlXc9kDR4/H/qri2kUIQWZmZmhoKLkIpEWLFkOGDP7jjz9VLP/IyEh5CFOMl5dXeHi4mKvNDrBr1y6Sea3Tp88cO3bMVlXg42OKjo6WeDPyPL9x48Zp06aXXROqkEycuMUwPz/vtddemz59+gsvvCCZefPz8+vWrdvBgxnahzauX7/+4YcfHjx4sKIljEpKSsTMBPhoERERAwcOlMzP4MGd//znP1lZWbaOAYiYK2W3IyvryJgxY2bMmDFu3DhyWARC2LVrl9GjR69atarSSC0PLHVPftVJsPw6ffp0eHg4nQemUGoRCCGGYU6cOFnTFfFc3LWaVntAJ0FAGtVoybCiYh5hjuMkUtJVK0yqAkLo5s2bn3766ZgxYy5cuECqZTVbMUEQcLgFjrNodMvBwcQ0Ht/Hxyc2trdcv0xNTX3zzRnFxcUIlds8FfUbCADYvn37O++8k5eXp/F05Ck0lsQGYUDAw5KV5dnZ2du3b8N2jVhJ25wGshkkEACUnX3+p59+wkaRiJeXV3BwMHl/8b59+/bB4ddJ8vLyZs58CxtmtmMjYFsIh8FzKcXFxTNnzvz999/lU4Jt27YdO3YshJBlWYZhxKjcEEL7i+bLroO8BfgzeV8UW0y0TvFZEELp6Qclw2A+Pj6dO3dW6eM8z3fq1Il0aJSkaO/YsSMZUISMF0o6NJLtXFJSsm/fPlSeHRsMGjRIbt5fuHDhiy+WE1Ezy65dcottVwq++OKL8+fPSw7i7e3dtGlT7U+xIAg7d+7cs2cPJAC29wC5BSGUmJgor/bZs2dff/31rKwscYtYnqhz2YYFCxasWLHCbDaTRzCZTH379hFPRFGkzssvnhfEP1n0pgq/evLqREEQPv98oZeXl0bfdQqF4gnwPO/l5ZWcnFzTFfFc3GWbIYTMZqmYkcPzgkYpKNEvBQHZW3stkZSeEM0JLx3p2bNn7969yY01WCV3I/oKtmjRQvLT1atXP//8c2yYYWBFQLmuCXbvTtmwYYP71l1gdbxePemCIkEQyGQ+pC4rfhXdydavX3/lypWioqKcnJx9+/Z9++23L7/88uzZs0W1BpsxcXFxERERkhOZzeZ169alpKQgRJqUkiYRvRMhAPC992anp6dLjmM0Gvv0iWNZnU7HiHtV1vnLmlosDmG5UWe/xRA2zyCEZD3//PNPSbRGlmVDQ0NVZr2sVj4iopNYSYvFkpGRQd7rSgOK9OzZq1mzZuSW/Pz8vXv34j3wjh07dpTYwxaL5a+//jp//ry8Byp9RRDC4uKSw4cPS945LMsajUbtyuvt27d37NjJ87zVylssVrwWjjTPgO12BAYGRkdHS27fnTt3li1blp2dTRiTCCg/PmWm9aeffoqX3pFERETExcXZz6VBqfvyy1oR8iee5+395IGkp6cvXrzEaDQKgkAznlEoHg5+To1G4+LFS+RqDEXEvZGOOI5TyYulfcQRyCwZlXEyyQvaQ0wgk8nUq1ev6Ojo9PT05OTkw4cza6kgMZs57S3atWsXia+gIAh79uzJzMwi9WDJXqJ5BgAAAC1b9kVcXFxYWFiV6m0fRQ21ffv2AwcO2Lp1m8qO2GSCEBYVFeP1XbYDKp4F9OzZQx6p7/jx419//TV5TJVzYXfH4uLin3/+OTQ0VHK01q1bx8XF7d27t6Y8fORujW3atImJicYhE8kq4TYfMmRIixbNxY13795NSUnp2LGj6LFZr169zp072wsoghCQRGhECJ04cSI3N1c8BYRgwYKP09LSwsLCQkJCgoKCHnrooTt37mzbtk287yptJTY7hKCgoMBqtcrCD5CWcyVcvnx59+7dglA23ygIAvaUk1egR48eEpsTO7X+9tvvNofSSrtKWT/csmVr586dSeu0YcOGPXv2kEcxoUig8qtWsGjRorS0tKSkpNDQDvZiLFEoFE/g3r17p06dTk5OpoaZOrUmCq1DIooMgehRoo1l2Z49e4aEhCQnJ69atVp0V6vperkFCEFYWJhk3Pf27dvbt28Xc69VqhZjR769e/e2a9fOTWl/IATy9FxNmjSZM2dOw4aN1q5dq6LES/RgbDuVfSL0dRwxon37EMmaE7PZ/NdfuzQGhiHMM/Dbb78NHz78scceIwvUr1+/Y8eO2GWu8st2HbY7hfbs2TN48OAmTZqIP6nE84AQdO7cCWdwxuTn5+/atWv06NGizckwjGIwDNwTvL29Q0JCyIstKirau3cv2fa4//z55+bNmzfbqgrIvH+VtpU4UnDlylUcQafi78hOFkEFLl68qKUYQigsLEwSu1Jyadq6CgAA7N+/7+bN50nbzDaf6VnvxrpN3ZBfHkt6evq//vUv+XbStDabadBLzwVHdlEvoz3wcnWC+xjuXSzL6nSMICCLxUJul5TEF8vzAh7ckZesEVTGoURIT2yGYfT6yi2IGr+uWkrN+/tpRDIyXZlqQu7opho5j5+f34wZMyZOnFjTFXEMMeNNpW422O0tIiJCMvYPALh06VJKyh7sc6VRX0EIHTp0+O7du07WWwO5ubmSlU4AgICAgI8++vDAgf0LF34+aNDjoOICMLKkqL7b/BIrOJsBABACJpOpeXNpqEAcUVC73kZOzR06dFiylMhgMDzyyCPaj8YwDCvDaR8qCMGOHTsvXbpEbhTjeSjWqlOnTqKxihA6depUTk7u5cuXyTL+/v7x8fGAeAMYjQZs6/bv31+yIisvL2/z5s3YPCYmZvHxAeE1qrWJyNvt6+tTFQczjuP+/vtvW5UqqUCbNm0kZQoKCg4fzgREp1JHLJObm2vL/VBO8+bNW7du7YHvxrpKXZJfHg5O7U2uTcWIGz1hCTqFRIthBuwILFfJL5dgtVoRKovsaq+M0WhgGIiQA+HKKA8gylYvjhYlmvVlRW39vkaSrkhkG8Mw9kZQJA+nS9ZUrFu37q233rKtL1JAlKZt2rQNDQ1t0qRJ165dQkNDW7RooZgi09fX9+WXJ+Xl5W3duqV2rfqwWnlt3pgwMDCQDKqOuXjxovZ5BpvTINi5c+etW7fICRkXghDYtm3byJEjW7duLa/Aww8/nJiYmJiYiHXrEydO7Nq1e8uWLZLgHxJlq6J2hQAAXbpEyvMBXLly5dixY6Ihp6W24pTI8ePH7969Kwly+PDDD2ufiWUYKPGpU1kGUynY2M7MzCQtLgBAeHh4YGAQ9jMkvVVjYmJatmwpFrt///7Jk6cAAGfOnImJiRGPUL9+/YiIjjt37pQ8JhzHde/ejZx2EwQhIyOjuLhYfEjJ02FzTpw0IxekEZdQYT4Nf42IiBgwYEDPnj3atWunmIdNIxzH5ebmkncHIWS18uLpxEiAgYGBfn5+kt0LCgpyc3PEJYIOnfrmzZuSXuHj4xMUFJSTk1Mn5+2p/HIIhBDHWciv7j6jW7FlplY2wDxz7uVBRqNhBsqi6aiVrIr8chXqjtBksWqojEsgAwKRLwd78otSRbD8UrbNsMDW6RidTtrJauq9LXnkGAYyDKP4HEpsIZc+q9CeXSE2y/nz58+fzwYArFy5AgAQHBz82muv9e/fX573tmHDhi+88MK+fXtxkqJaoSFhwaaxpgEBARIvRNvUAXQofjfWp2/cuBESEuJgfTUBIczJyd23b1+rVq1UhlQNBkNgYGBgYODQoUM//PD/rl69mpqaunbtuuPHj2tZudS06UNyzf7y5cvOaUIQwn379sptM2y+OtedsCeGE5UBhL9lenp6YmIiaUXjeB4XL16UXGl0dEzjxo3Fr7dv3z5y5AgA4Ny5c6WlpaLRZTAYunbtik10ElsQyPKthYWFBw9moAox5cvqZvsgqTUizTb8a6dOEe3btw8P79ihQ0iLFi0aNWokT83nHKWlpXfv3iPtcISQqCbi9y2eo3v44Yfl2a67du2K7VuX4O3tLTf/6gxUfjlKbbfHJNgzz6hh5mloN8wqpSryi6ICz/OK7we5/KreetVZsPxSts1EZ1k5NWju87xA3n69npW8avGUt0QDc8m7GEIIAESoXEyqTp1DaMtIe/78hVdffS0xcfjMmTPlDn4hIe0nTJiwePHiqtewGnBIsCGE6tUzSVrJarXeunXLIctBjLfhRCR9jWC9/+OPP+7cubM8jqIiBoOhdevWrVu3/ve//11QUJCWlvb//t8vKSkp9ow0CMFDDzWVaF0cx12/fl28QMfrDG/duiVJma3X6wMDAyWOhVpwkWCDO3fuvHTpEmmb+fj4dOvWjYzngZ+ODh1CyLVbly9fPn36lF7PHjly5MaNG+SEWKtWrTp16oQnGMXprCFDBkvSSV+5cmXTpk3q9SNljL+/f1xcbLdu3dq0aevv36x+/fpeXl7u83eyWq0lJcWVFoMQNm3atCoTdFrQ6/VkFJY6BpVflaLd9avGJyKcQ26eUcPM06hLhpmWubKqlKc8OGD5pWybqSgoOp2upl5wVqtVMg7KsjqW1eFY54qrMMQpV1chnsNgUI5LIR9g4DjLhg2/1qtXb8aMGZIoUgaDoU+fPosWLXJtJV2IeDlOCLaGDRvIx4ALCwuds0Zu3rypFImhqhARR0rmzJnzwQcfSMJLVLp7kyZNhg4dOmTIkGvX/t60aePSpcvkE6EIAbmlSh7EiTqzLCvvbEaj0d/fH8ec0H5YVwk2XB+JWyOEEEeeEMtACDt1iiCzdVut1tOnT+PCly5dOn36NOlf2rhx486dOx09epQ8yKOPPkrGt7BarampChFHJHUDAJhMpilTJj/++OMtW7ZU9Dd2J541N649wmTtgsqvStGyiB/DcZZa2klI84waZp5GXTLMKBQXguWXsrKoLtvcVSMNWCwKqycZBjKMgmATBFT9r2NIQGxGa9b8iIObS8o3b9788cfL4kxUYzW1gl2KHRVsOPaD0WhUtEYcvVLckO4evkUIZWUdef75CSkpKU4s0oUQtmjRfPLkyTt2bB81aiQgsxqXXYLcaOfw6jsnbr1er7dneTlq97pKsMGyPF1g//79d+7cIX+SxPNACHXu3Il0aCwqKsrMzLRYLBxn4TjL8ePHydAs3t7eXbuWZzkzmzmDwRgaGkpe5p07d9LT0+0F/xRbeNq0qSkpuydPnty6detqN8wUKsYQ4C0IoRYtWrh8DEKCXq9v0qRpbXGldhQqvygYnEuQGmaeRl0yzMxmTvHPVeVrHLmQ0vITxWnUbDMVeV2zolwQBI1DiTX+xIIKEdUgQmjbtu337t2TlKlXr167du2qv27aEQTnBJtde8PRLmQLr+eunkeqRXl5eePHPz9hwoR9+/bdv3/fiaMFBATMnTt32rRpknkzO/WHTpjkDMMgVJ4aWwJCgOft/irBDY8JTElJycnJITc1bNgwKqo7se4LduvWjXTbu3HjRkrKHmDzLz127Bhp3UEIQ0JC8CwZtrL69XtMktM8Jydn586dio2Md2nbtu2GDetfeeUVN0WU0YJOV0GG4RjE+E90voIQVoP9gJcHQGh3AW2thsovigjPU8PMs2AYBiHE84LKX83JL4oUltWJcqpS+UWpOlhI1T5jl+d5i8WqrtHyvOA5T6w4n7Bp0yb5oimDwdCsWbO6OHgNzGZzbVmrIMZmwF5ee/bsHT16TL9+/T755NPTp09LQtVXipeX19ixY5599t9AdZIQBxdxorZYw1NcoYsQ4jiO561aWh4h1ws2PFmIJ8HEjWJCLYzJVGE8AiF05syZ4uIifDUIgdTUtGvXrpGHfeihh+LiYsXr7d69Oxn00mKxZGZmEiHyK9QHABAcHLxkyZLIyEgnpok4jsvLy9u6dWtycnJRUZGjuzsBTnLt1lMIgmA2m9065EFRpNbJLwrFtQiCYK0MLfKLGmaUOoy9WCBWe/7oil4Z1YwgCOreONWQOIIMOqwO9m3Dyn9BQYG8AOnc5UIQAizL1pDPEgQA3Llzx2q1kt5ZDMP4+vo6OlOE7SVvby+3zpvL197k5eUtW7Z02bKlJpNPYuLwAQMGdOjQwc/PT0uT1q9f//nnn9+//wAOm84wsKSkWEneIDFsjKO1BQDJQwgWFRVlZBwEQNPcC8+72HIWVxKmpaU/9dRT5AxVmzZtYmKiDxxIhRA+/vggMi/Z/fv3Dx8+TAZBRQidPHkyMjJSvOM+Pj5dunTZvn07AMBkMnXu3JnsDAUFBXv27JWvY8TPnclkmj37vZCQ9louobS0tKSk5ObNm1evXj1z5syBAwcOHEjFKcVfe+1Vd7sa4joXFhZKugrHccuXf7lw4UIyublzQCjOQiPnVn56PlR+VYpD8sutNaFQ5FQqv2qLYUZjflAcBcsvZQEmCILZzOl0Op1OJ2Zupb4BJA5JLHUdyNvbWyU6f1Vo0eIRSRT76gE3TkHBbYltxrJs06ZNHY9AgCAE9evXd/cCIVm2Kzy5DIuLi1avXrN69WoIYZs2bfv3j+/Ro0dISEijRo1UREiLFi0SE4cvXLgQp9W6ceOmROXCU6aOhwLBdUM+Pj4NGzaUbOd5Hue+dJU3v3OkpOzOyckhbbOGDRt27BiRmpqGEIqI6EiG8bh9+/aRI2VxPsSMdpmZmQkJCWJ+PJZlcewQhFCfPn2aN68QY/DUqVOpqal24vyCMWPGPProo4qtbLVab968eerUqTNnzpw4cXLv3r04bZ3NYEbkg+kSV0PF4P4SsO5ObtHr9U2b4sas6otCPLCY6q3uQeVXpbjE4hIEwRNsXQBAVFRUUtLroaGhkmhbFArFo7h3796pU6eSkxelp6fXdF08FCy/WFAxUyeeacEDEvaEmV6vRwjhwjWVzbPWjfWqLO3Iy8tzh5IEIXD3XJM6t27d4jiOXFYkevE5dPdwUmMyT7FbIRMWE/pr2STD+fPZ589nL1++HADQrJl/QsKwwYMHh4SEyGdUDAZD586RoCwyCrh582ZJSQkZGh4AgC/K0bkLXD46Olqe2rugoABCWP1RLkjEaI2RkZHi0IDRaGzTpjVuxuDgYLJbXrp06dixo6SuiBDYsWPn5MmTyQts2bJlhw6hx44d7dy5E9mMZrP50KFDoNygqoDJZBoyZIh8gpHjuG3bti1evPj8+fNAZqhgc5ocRHDV+waH5lO/3Xl5eUVFRaTTJoRQNEddNI1Rd6wyKr9qEE/wWn/99ddfffWVoqIinuf/+eefmq4OhUJRo0OHDmvWrF6y5L+eHKK82rAnv1iglKnTaDTgIFHkm5dhGJ1OZxuPhwxjEIckqx8V0eam+kAIGcVwWtrASp483ytCyGw2u3zeDFczICCgBtX006dP3blzRzK3065du3r16hUXF2tsSDyLEhgYSHrBuRYyATGGjFphq4M484nEAB75+XlffvnVl19+FR0dNXfu3ODgYEn3CAjwB7YOmZWVVVhYKEkV/cgjj3Ts2FHM3OVQrSMiIuSDxFevXlUMxl1tiA21Z8/e4cOH+/v7i9tDQ0MBgB07dnzkkUfE8lar9dSpUxKXUghhUVHRuXPnyGVpjRs37tSp09GjR7t06UL26lu3bqWlpeF+InFoBAAMGjRIbtWbzeZvvvnms88+s50Sir6CZAo14qIAAKBJkyaKs9CufeFACA8dOnTv3j1Jh2/ZsmVQUCBOP11nNHuXQOWXFupqILWoqKhXX33l7t27LMvq9Xr6aFAongxCSBCEu3fvvvrqK2lpaXT2zJ78YgEAFouFdP/AMAxkGBYAgIN7yr1msS6Ll3VWzzUQdVMTM27yj8dhzZx79eMq9enTp2nTppKfzGbz5cuXgYaBeYZhvL29gDbNDLeBc6EmXAKEMDf34rVr1yR1aNasWXx8/KZNm7RbIwiBXr16ypuu6uA6mEym2NjY7t27tWzZMigoqGnTpkVFRTNmzNi7dx8uYIvmAm1WHLJNqgAIEQAgLS39rbfeWrJkicTXztfXNyYmZv/+Awih4uKia9f+btOmDVmgadOmvXr1OnbsmBOVj46OkkzWcRz3999/e4IShhBKTU29cOGCaJsBAPz9/fv1e6xxY79GjRqJG4uKio4cOQJss6OAcGs8ceJEfHy8OOXl7e0dEhLSo0eMzKHxdFZWlu0IFaoBIWzfvp23t7ekeocOHfr0089sq0DLTme7uRAoG+egffv2kh5rMBgCA4OcbiV7QAivXr3avn2FBXIBAQGPPz5o2bJlDh1KYmpKphbrhiJL5ZcWdDqGzHxdZ0hKSiopKTEYDHgWtG50aQqlroJtM4ZhSkpKkpKS/vWvf9V0jWoYu/ILf+J5nuM4jXFLMYKAOI6rfsEGKlv44QleFooMHDiQ1EoxRUVFZ86cBUCiMwF56AiWZRs3biwqkSrgAvHx/UjNuJrBdTh+/LhkwW79+vX79+8PNOuFuFTfvn3JFUouBCG0YMFHX3yxbPz48f369WvdurWvr2+jRo3CwsLkNbTZaVDUd8Xg+FlZR3DGZ/kVYFUMIXD27BnJ82I0Gh97rC/20NOok+Fiw4YlSHR3AMC9e/dOnjzpMRoYyszMJL3F6tevHxHRKTw8jDSWbNHzJfNUEACFSPrt27eLiYkhY+eUlJTs27dPtOskB0EINW7cWDJ1zHFcVlYW9q4E5Q6l0N7IC27wAQP6t2rVSvEyXagOioc6ffq0xNHOia4CbJE/1q1be+bM6YyMjPXrN3z++ecTJkzo0SPGoeN4OFR+PbCEhnZACLEsq9NV4ipMoVBqHJwkhmVZhFBoaIearo5HoCi/KqhxDr3aauo9CGElcQ7cIdsEQeA4i72kgep/paVms5l7+umn4+Pj5SOmOTk5KSkpEiVJMXQEACAkJKRevcpNFKxlDho0yE0RILVVACCE0tLS7969K/mpd+9eTz/9FJma2R64yMiRT3ft2tV9tc3JyZHowV5eXt27d1evHrSBELLnj1paWpqfnwdsD8v+/QckSZkBAB07dnzhhRc0VhVXyWQyjRo1Ur7Y7NKlS7t3765xhdt290Fqatrt27fF7QaDoXXroLCwMPIpOHfunBg9XwTf99TUNDylLNK8efPIyEhytjA/P3/v3r34VSQL5YIAAIrDEza7GikadfKSJpNp9OjRcodkfLni3cfPO8dZLBar4l2wWvlKXxc4+/aBAwfIpsM41FVslYfjxo0LD4uZsIcAACAASURBVA/38vJq2rRJZGTnESMSZ816d9myZYMHDwZ1yDwDVH7ZwTmxpf7nOd2mfv36NPUthVK7wM8sjdxDIhFJEtvMoQO5pD4Oox54UDHHUU0hmh99+vSZMmWKvCOazebdu3fLd4QQ3Lt3r7S0VLI9KCho5MingapGhU/67LP/7t+/fw1KLFzBlJQUucNegwYNxo9/Pjg4GFR2IQCA4ODg8ePHy+0QF3Ls2HF5TvBu3bo999xzmkNKwsjIznIP0oKCgpycXLEbKLaG0WgcNWrkgAH9QWWKsrikat68eVFRUZJfLRZLRkYGhApePVrMYNeCz4bdGsntoaFhzZo1E7+WlpaeOHECf1bSldHRo0fJEQo/P79HH32UOAs6ceIEXoKleIEQwvz8fMlGvV7fqlUrXFyLYebjY/rgg/djYmLsFXZt0+KTHjiQeurUKclP2rsKsPWWuLjYiRNfIuPxYM6dO7d582bX1dojoPLrwcTptQYUCqVGoM+sHEl7lOnuDMM4EWxdr9e7JK60Q2dUv6Ge4BCCbAAATCbTnDlzlixZrBjKIjc3d8uWrUphDEBOTo480W29evVGjhzVtm1bRZtBPGliYuKrr75a42MSeOps48ZNkqkzAEBISPvFixdFRkbiMorXAiGMjIxcvHhRSEiIW+u5c+fOnJwcyUZfX98pUyb37x8PVG0bvL1evXpTp059+OGHyZ8EQThz5gwsBwAAdu3ajaO0kwQEBMyfP3/48OHkMRVPZDL5LFjw0RNPDJU/d1evXl2/fr18BkkQkNXqstDhEEKWZbVoj7gKErfGli0fIVvpzp072FiVvKbFr0eOHCGfAr1eT0ZcLCkpycjIULFTEELFxVLfYAhhVFRUnz59gP098R2HEHTpErlixcqEhITqfNHhy9+0SeHB0dhVcOUjIyPfeust+ZvH3pBQ7YXKLwqFQqHURhTlFwMAMBgMej3rREIkhoEsqzMaDdVgAUMIDQZDpZV0dwYbpAEfH59BgwZNnz79xx9/TEtLHTduLBkOW6SkpGTt2rW5uTk4qoSE3Nyc7Ozz8r1CQtp/8cWy2NjekuoAACAE/v7+8+bNnT9/Hjk7USPgNTwAgE2bNmVkHJIokRDCDh06fP31V5MmTcJbJG0IABg58ully5Z26NDB/b0LpaSkmM1mydaAgIBPPvnklVdeEU0rsW5kPSMjI1euXNmzZ09JPe/du5eeno7Liq2xevXqzMxMuUrdrFmzBQs+WrJkse3GSTsVhDA2Nvbnn396+umn5fH6zWbzpk2bcnNzJXUQBOTcihoc9//GjRsSb09vb+9OnTqJrWF/97ICu3btunnzprhdjFqOuXz5cmpqmr25AoRASsqeGzdu2DvLtWvXNmzYgBtWcb0ZAODChRz5/HOzZs0+/PD/Ro0aCSreSvKzv7//3Llzv/3226io7vZ6oMFgaNbsIcWzO414qF9/3Yij0cgrr95VcLFJkyZ99dVXiuMaOTk5eEjItTWvKaj8olAoFEptxJ78Ym1aVNl37UKqGjwvxBkHSQwTewgCUlTyqs6oUaNGjRrlwgPyPL9ly5bvvvtOngFWnBM7fPhQ7969JKmZIITBwcFfffVVZmbm1q1bt2zZev369TZt2nTv3q1v375RUdH165fbgQih69ev11REEFHfXblyRWhoB8m0EgCgSZMmM2bMeO6553bv3r1z585du3YBAGNiYmJjY+Pj+7Vp06bi/I/gchdN3NQIgc2btwwdOhRnNyZp0KDBtGlTn39+fEZGxp49e48fP378+HFsfvfu3TssLKxnzx4hISHySIAIocOHD//22+/ieiRRFV6xYmXbtm3lsxlGo/GJJ57o06fP0aNHd+3alZFx6Pjx4wCAvn37du/ePS4uNjg4WDEjAkIoIyPj66+/kRtmkkAsDrUNUnqYGIZJSEgQBPT9999fuHBBbnITtQIAgKysI2fPnpVEVsRYrdajR4+qp44oLpZG0hcRBCEjI6OoqNi+qyECAOzdu3fs2DGtW7eW/BoQEPDBBx+MGzc+JSXl4MGDu3btwgZw3759u3TpYu+2KoLfoNhEdAliq65cuaJTpwgy5QAGd5X4+Phjx46lpKQcOXIkNTUNANCmTZtu3br17NkzOjrKz89PsWUKCwvXrFmDzXg3vS2rEyq/KBQKhVIbUZFfLEJIHBrX6XQsq9XHw15mT+dgbFRlBLNGgm45AUIoNTX1vfdmyxNqkV9Xr149ePDgiIgI+RGMRmNMTExMTMycOXNUTnTx4sWsrKwRI0a4quYOYbsolJqaumzZshkzZsjdLCGEzZs3f/bZZ5999lmVQ5WWlh45ciQ6OtpN9czNzV2zZo29GjZu3HjgwIEDBw7Ufsy8vLwVK1aQmhaEEE9xpKSkLF26VPFcAABfX99evXr16tVL+7nOnj07d+680tJSHKERN3vVDLMyn9KLF3M5jpNM0/n4+Iwe/dzo0c/hrxzHLV26dPHixXKtEt//Q4cO9ezZ02g0Sn4Vo+cDO7NeuPUkkfRFCgsLDx7MgOV55xSAEObm5vz111+PPPKI3GeAZdkOHUI6dAiZNGmivXYguXbtmiAIEkupRYsWQCl8f1UQLycrK+vLL7+011W8vb2joqLkKw9V4Hl+27Zta9b8WGdsACq/KBQKhVIbUZFfFSYiHJJVLhFs2M/SaDTo9axOVyXBxvNCrVA4eJ5PSUl5880ZeN2R4ppIfCHFxSXr1q2Th6nQyL1791asWFEVBb3qiO6Wa9as+f77H+TeZRoPkpGRcenSJVfXrvz4CKE1a37ctGmTxIXPOe7du7ds2bLU1FS8jFC8v2L3XLNmzcqVK+XrCZ3g/Pnzc+fOPX/+PDknXkXDTOTq1WuFhYXqZfR6fbNmzZQMszK3xrS0tFu3bsl3xNHzVR5ZfISDBw8WFBTIf71y5QrOkqdSN/zrjz/+eP68gnuwdhBC586dmz59uiRuJACgefPmQUFBWjJbOHpG/OysWfPjwoULnX4JkGDDbPbs2eJcZR1waCSh8otCoVAotRGJSJI6ifG8prXIGoupwzDQuXUCchCqBYOOCKGbN29++umn48ePz8/PI13dFAsDgFavXrNq1Sr5UqhKuXPnzscff7xmzZqqVtoRGIbBmSv0er1erzcYDEaj0WAw4K+LFy9atGiRPLyBOgihM2fOzJs33011JtXTWbPeW79+fRXNszt37ixcuHDNmh8RkkZdI5ZpwUWLFn/00QJFo0UjCKH09PSXX345NTVNzO0DIXSVYQYAyMjIOHnypLrKCCFs2rSpopZvc2vMOnv2rPxXHD1f5cjYOMnMzJInjhMEITMzU73yordAbu7Fjz/++Nq1a+rl7WG1WlNSUsaOHZeWlnb58mVJazRq1Khjx44udGjEEPY8+u677z/44ANy2Z4TcBz3yy+/vPnmjKKiYi0xKmspVH5RKBQKpTZCCibp8hV7S+q1bKxBanZ2qFKsVmtOTs6GDRtWrVpt00ehylp8cR0UAODTTz8tLCx8+eWXtceRv3z58sKFC3/9daPLVUZ1sIUg98/E1ggA4Jtvvjl79uzbb7+NQ01WekCE0MGDB2fPnl3FeQ91bK2NIIRvv/32pUuXJkyY0KRJE0ePgxA6efLkBx98kJaWpuKtKir3a9asPnXq5NSpU6OjoxUXkqlw69atFStWLF/+JQAAQoAVRNcaZrhB1qxZExYWphhlVCQgIMCe/YYvX+7WWFn0fHF3AAA4depUVFQU2US3b9/eu3ev9mgWu3enTJ8+fe7cucHBwQ69u4h2RgCA06dPl5SUkGnQfX19u3fvvnHjJu3H1Agsz2+O1q1bl52d7VxXAQDcvHlz8eLFa9asEQSksswMr4yqomOePRBysRuhIlR+USgUygNIHZNfFebNFANJGQx6g0EW3pGB8mBxNQXHWVziDeKqO8rzfHFx8e3bt0+fPvPnn3/OmTOnd+/YgQMHLl/+ZXFxMQBQjA+hqpWWR5/78suvxo8fv2XLlvv376ufuqioaMOGDaNGPfPrrxuR3ZzI9tpKcbtCDEl7FUYICALiecFq5S0WK86iK+bs5jiL1crv2bP3qaeeWr58+c2bN9XvWmFh4apVqyZOnJiTk6MaElBT9TTUv2yiZvnyL5944on//e9/d+7c0diveJ4/e/bs7Nmzhw0blpaWRhzTbpgKfOSsrCOjR4+ZMWPm0aNHtczXIYRu3br13XffDxs2bPnyL20mJYNNYscNM7WVWvjD7t0pU6dOPXfunEpT+Pj4tG4dZEctRgCg/fv3S6Z9bNHzFRx6yd3x3KMkkj4AICcnZ8eOnZVq2OTsU1pa+ogRT65cuVKe01mO2M5PPPHE8uXLbaE+4L59+69fv06WZBgmJiYmKCio0mPiAztkFRCFIe4qU6a8kpWVpXFqF0/UL1u2rG/fx1avXiMIFWLSSAozDGMw6KvomKcChAAHRXRf0sUHXH5RKBTKg0ndk18wMLBMq2AYRq9nAQA8L/A8r5iJBSFgsVgYhsFL1qzWyu1Io9GNIhDXx1WCDU8U2EILOBN4DbeYOE1EHKTsg9zDTb0+xGEhAMjf3z8hIaF///5BQUH169fHI+jYFLx06dLevXtXrVqNk+2K12I7Ef5a4cik5kp+Ja6CDCBTXljSPjodAyG0Wq14MtCOexuyFdbpdAzP84KAEhKGDRo0KCIiolGjRjjYA0KouLg4Ly9v165d3377XX5+Pu6THGcRI4vYLFtY8X5VFeJo5Vc8bNiw+Pj+wcFt/f39jUYjGZGitLS0pKTkypUrBw4cWL9+/fnzF8jbjVDleY2J00EIQZs2bYcNG9ajR0xQUFC9evXEc/E8X1JScuPGjdOnz/z++29bt24lpj4gAEivNzCMXcOMbCUI8Q0V+wZUqWrF7gfGjRs3bNiw1q1bm0wm3PEQQvfv37979+7Ro0cXLPj44sWL8ntBbCnvY0TlgfrtI+oAyW6pvZ1ldYAmU73hwxMHDhzQtm3bhg0benl5ibW6f//+rVu3Tp8+vXnz5o0bN5LtTNYEVHxGbF2xwhU50eAaGqFsi79/QELCsH79+rVo0aJBgwbe3t7iATmOu3//fl5e3tGjRzdv3pySskf+8lG0ouUGjPswm12wqlMClV91j2z/ZsH519XL5ObmFBcXq1naJ5JjXgRfpyaFg4I/koZu7/978hA/YqNGCi+m/bHihz8zT2bf5gAwNA4O6zJ4zIQh0YEK6XEAAODihhf+dSmp/AQnkmNevPju78lD/LSekUKpy3AcZzKZgoKkIZQdJdu/WbvrN+qg/CJtM5ZlyWk7PD+ILTlBQIIgiD/JC9vDfbKN5wXX+uhX1F2clpflmqioiklLaNbMJDtX1AvLP4jFSSVMYpuJ9cEfSJ2YMLfEMmqWZEVbDuEIeBxnAbIEViRYC8GxaLBWBCHU6Rgyxh1p1gqCgFBZ/8EPQ8X7IlWXq46dA5abteRmXG3xX6BgD1d+OvEIBFCyseLdVLgvRqNBZcaMvLm2w1boBiq1lRlOZU1BjkGIYTAUVzHZjk+eWrlX26uAYhntjSw5DijvReKABRJtM1gx06D80ZU/JvJnpCoNrlL/igMHFapU8Vku+588naSGcvR6vUvWTWnE5a9uQOVXXcTVtlllG+2Rt33+G+9nB788eUL/yEA/IwAAmAsuZv3x8awVRbHzFsyKk3p8F6QtmPLGr5dGfU1tMwpFGRfaZqEFt+ue/CpfuiAIgsRVRkV0yQtXJzijrvuGG6t2ZGTnszMmBDnPICphovqFkKgLlhUna46IcrL6SC9QVqaCFigxzORKNiyb10BWq1Vlzpc8Di6P1z6SmxESpDVSqKTCJVQdsbVFiwJ7smHTAwCAUAXV3GaSkf86MIlHTigRcyn4tiLbubAthOugMN2h1+u1vCmIKVMg3txK7QTS1CQtT9zxcH2wp5w4N6t4BNFEIRpW2ZazVwHRjhV3cWjKlJgBE69bYuRXuNHi1Ym723aT2DwVzDAS5xpcpf6Sg1c0xsSak/2zwmCB+nmrU7ABANzhFkLlF8Ut5P2R9MyqwIW//9CFnCEz+gVGj1m2vf8fSc+8kbz0+6RwcS1tQeaymW+sygae4jJLodR16qT8cpfrpDtACFitPMdZ3OQHAt1MFSsmqoOgzH4otyIULSXt9bHzq3LN8U/kjgzD2MpAHKdRjk6nk5wL1x2X1+lYnQ1cHkJG+7U43bAqrQ3LFjshWyOLXwH5wba9fEcnTkfcvrKpGOIU5Qa2CHnhCCF1wwzaLBnJzRW3aWkN0f4nLh8RtoracAZxxvLPLKsnuk3lFSA7JHlRiuUVo2WQt5XYEUkeJdsFAkk7g/I7VaE98S8ASIo53+DqTQEAlPQIomsAcVQBbwRA4So8AU+qS/XhbvlFqYyCP5Jikv6QJuSQbj2RHFP+/eKGWR/7zvs6qYsvAAWZPyQNiYuJG5L0Q2bBuR8SYyb/AYYsWBC5Ydbac+U7D30jrdWMn76fEalSkbw/kuLikv7Is31NS04aEhcTE9P/mZk/ZCokDAEAAFB44ueyUi8s+OMiEbq5IPOHmc/0j4mJiRvywqwNJypJekKhuJ+iYyuzlhx3QZIgT6R65JfH2WbIFk8Ch5QQo0qYzRzHcTzPP7BSTa7jShRET1DCEEK8EoIgDVotKv1CGQj7HWEAcNLUcSGSFoZKAKmaXqVzKd5c+dnJvarHLcp+x5P3w8phWVanY+TJoF2CXq/X6RiVYIZke8rr78TlVDOSmsv7C1HKc6+irkLlV13CnLk22WdGUpwvAAXbk0a8kdn/m5TUlJ8nG36Y+fGefEN4qwBgjB6V5Lviz7KYs6DV6PXbfpg1xN4qNADwRNzHRRO+XjAkwPZ15sW4hb+npqaunxed+caIWSkK5lXehjde/DVw/u+pqak/DMl7f2xyJrbOClNmjXhjT9i761NTU1N+eMFn7YsvJp9wOOcOheI6io6tPPvWCX7zt2frrHlWDXiQbSYIiOMsHMdZLBar1WrFa5J4XhBoUs5aA4SQsYNieXuFqU6phdr4XGDDDAAAIXB5rDyDwYA7jrp5RqG4HCq/6hyFaRt+jU2M9QOgMCX5/azBC7A55dsu8ZngkydBbFgrAAAIDO7CXbxUNtvl6xdgVDkiV5C24I2Pb49aunRMO7xuLfOHj9Oj352f2M4XH3n+u9E7kjeck+54bvsPJ2MnTOjiCwAISExOTZnZxQgAAOc2JO9o9fK7Y8J9AQDAL3rmvJfNa5P/zJPuT6FUD9gws73wrPTN5yzutc20617U06POINih6oUptR0cpVP86lrzTDTMbOdiRE9aCsUJqPx6sLmUtSMyup0vAAV7NuxoPCEx2mZ2GX2MAAR3aaUyO6bE7e0LprzxK3j53cni8rTstD+5yNjw8gP5BkcH52dmSxwbC7Iz8w2tAmTnK7iUmQ+6hAeWb2kXHgdOZp6jjo2UGoA0zOCg8e1fjXTwEaGIuGtoGToSlJkmeKkzIIQcWihpb36Mmmd1DxyiU7IRm2dVD8wgMcww+HTuzhdJqXtQ+UUBBXkXQbvYAADM2SfSQfQzrSr+HBaAwzOai8xAW+SP7PT8wYOjdnyxbHv/5P5l8Ro5DmS9PyLm/QoFg7lCAKQBHSNbScNBAgA4AKKCK2w3AAAKi2os0A3lgaLo2MrslG7Br3b0UTDMOvrUcO1qNe6yzRxaTKLT6Wg04bqBq3wRIZSG/6bUasSkUnIgBHq93sGs2RVQTGaFYVkdXtPo9MEpDyBUflEAAAAUFBYCwBXkARDoU+6seDE7E0SOaoW9Ek+m/Bk7ZLKW0PjBr3806xljl4IR7yenRM+Ps00pRM37XTTVVMi6lCc32AwApGdX2M4BAAL8qFZMcTs2Y+zEWTA+KC4jlxpmrsQtPo2KqpK4NhoH3SbByYvdURNKNWNPCbZnaNnbTpXpuoSYV9F+Aeh0aJBKc3Pp9XZz7tUlIIQ6nU6vmZqur+dC5dcDR3q2uEKrMM/20S+gneHS7QIA/Fq1M4CCApufoDnz1x+yDeF4Guvc2o+zRo2O1eS61djXF4CAIZNfDtiRvALH8mgVGQ+yMrPLg3eY0xbExS3IlETz8Avu4s9dypN5Kvq16uIPMk9cLN9y7kQKCGvXSm3RG4XiEpBtdhZt/janqoYZlV8SXK+yQAglqpIgILOZE9dGWywWjrNIdHK6cL9uoNPp5GEGYYU4++WI2+XQlUJ1BgihumGGYRjl2PfqsCyrJbeJXs/Wbe1Zr9cbDHqW1TEM1PhX01X2UKj8etDwC4tuBVL+SCkAAJgvbk9elWZzUAyOHnzpj6w8AMLjJ7Ta8cWKzEIACs9teG/WH7dBWCs/UHhuQ9KUzNELy5ePaaLdqHdHgbUfrzhhBsA3bvTrrf5M/vgPvEKsIC05+dfgpFFdpAdsN+SFqD0rVmQWAgAK05ITY17YkAcAAO0Sk+IvffH+DyfKdl/w3hfGUUmDFbwfKRQX4/vo8+0/Cidfls4aZlR+yXG9bSbRqgUByb2VEJJufBDauupACPV6vdFoMBoNer3eA9VNHJdMjmLwaBxw3175Gqk/xbU4tG7H0eCKYshHLRgMnvi8uASDwUDfn66Cyi/34aHyK/CZhfOisz8eERPTf+wXeUNmiKnJjF0SJxQl/5BmBu3GLPwo8sTMATH939jgk/TzwgnBJ98f0f/FFYVjfk4e4rAhZAyfkBSftyr5z4sAgHbPfP39BN/tbwyNiYmJG/MNGP3T0sRAAIAk8ZrfkPlfD784a2hMTMyI5LzEpQsS8Wl94+avXxh78v0Rtt2//zrJMVORQnEan4hy88xZw4zKL0VgYGBQ+RdXLPKRuBiprJOWqFYWi5V6sqmgGEoBD+bWSH1EjEYDAMBs5oBt3kyxGDbP8FXgaqvMj2GzTXJwSq1DMUSHOhojKzhk9WEQAlUPOuJpKL4WtEA+U/gpq07c8URT+eXJOCG/sv2bBedfVz9sbm5OcXGxy7Nx2DCfSB475cTgpQvHhNtxWyzMXDZlZlr8wq/HUJOI8mBCRgTRDMdxJpOpbdvgKsqvbP9m4f/848QRqkI1yK/yUWqdTucS0SJRzVWEpSAIFQNqU9O5HCz4EQKCIFitVggh7sGiMMOijmV1OH8Oy7IMw0CI10XU2MJ0hwxFhBBdQ1+HccIws1q1JudFCFmtvEOvdVfFhPQoqPcvhsovj6KWyi8ZxvCk77/f8N6LQ8dEvzx6dFx0qwDfMgvMXJh3KW37suRVt6OTvv56SCA1zCgPKj4Rz0dGOLcrlV8YufxixR90Op1LZmBICeXQICaVbSKiUgsh0OkYhjFgFYEcZcQfWFbHsiyE5Y2Hy3uUAipWTqLo2NtOqQM4YZjxvGO+rLapV4dyNtQ184y+NQGVXx5G3ZJfxsDEBdvjL6bt+HXV/FWZJ7NvcwAAYGgcHNYlesgL3/werpptmkKh2Ie+NYEd+cUC2wiWxeKawSqEyptbvd01jlA67bSjHY9ydmJZFsLydQ7Yxwa3leTm8TyPV08CIC3Psmw1jz6SYT9sXxWK4ZusElEdIYBsUB+hWopzhpkTPdZqtQLgwKozUBfNswccKr+o/HI7voHRiUnRiTVdDQqFUrewJ78YUXK4Sg+WiCiVKUvJT/bd+t0+6QmhB02tYkVTXGuuMe+TpLxD2qpLMBj0ej0rRtqxp9bg7SpLPyEEDAN1OoZldY4uKKJ4AirZxuwhCM57t1qtVnlYc3VwRjXnTkfxKKj8AlR+USgUSi1ERX6VTV/wvMsmKKROk6xycAidTifZXLOTJLXCI0UigD1HHquDUNmf4nZKXaLSbGNyFEPhOYTFYnHUPKtKRjWKhyAKNiq/qPyiUCiUWoS6/Cpbb+ZC/wHsqEBuMRj0knBMcgXOhcK1tsPzgk7H6PV60ccD2DxtbDeyfC21+JOkfHW2J/ZCxEu6ASjzSFQsSeYgthfWDCsZknRnbqs7xZVozDZGUnXDDGOxWBw1Cz3RdYqiGdJXkMovz6HWyS8KhUKpZiqVXywAwNEh50qRx0/DEZmwxq6oaXuChiRaFBAqz+dUj5FgtVoZxsAwkAxszXGcGNiKbFusNBiNFcojVK3tqX2pgyAIlcYeFQ28qlaLUr04lG0Mg5BWlyctWCwWR9e56XQMAFU1zxT7Kq6G7Y1HBxcqUPWHm1ywSuWXR1Hr5BeFQqFop3rkFwsAIF+LLknSYi9+mj0VheNcpp85DVawEhMT58+f5+NTIU3D2rVrZ858qzorw3GcJAYxsKV1xlMTeKrKarXiapvNnKgZOxpTQa5ZalQl7QVdpFSdWte2Op3OCcPM5QEMOI5zwjxDSC3En8Z7sWDBR6NGjSK35OfnT5067cCBAwghD7yDZDYVMgBGNVDFkRdy+h1Q+eV5VKf8olAoDyB1Xn5VED8uzJ5ptVo1uiVYLFaHLlVcvIR3Ir869OcQ1alasSxrNBqwoMIxiI1Gg9FoYFkWIWSxWMxmjuM4i8WC08LgX0VNApdnWVb1JGWILT9p0qSJEydqrKHotRgZGTlv3txOnTo5fJEUOyCEAEAQglGjRs6YMaOmq6MJJyLRuS+yHMdxjj7dLKtTXPqivZ+rvB88zygrA8dTxVRz/vqqnE4i2Eio/PIEqlN+USiUB5M6L7/KC1mtvGtXM1utVkFgcERdRXBwNkdtUFGlwxdptTopjxVdsOzpWAih6tGxVEb9dTpGpzMo/6ZUWD1LjDiWHxsbO2PGm2FhYevWrZMkJlfcC38wmUxvvvnmk0+OKC4u3rJlC3lAinOIbRsZGTl16tTo6Oj09HTg8ZNmKukQVHChK6PiwR2N8MmyOjJng0P9HEKVgTQEAATAE1VpMqEKz/MMwzi6VtA5eF6oiqAh/aLJdV9UfnkCrpVfLqsWhUKpW9R5+SXGAuHdYXoKgsBxHMMwOp1OjOmAY7Gp2QAAIABJREFU/Rx4nve0NUUQAhUtqhqmTSWZYTAafbQkExEqWWJws0MIOnfuPG3a1O7duxsMoqO/mn0l7jhx4qQJE55v0qQJhLC4uNiBK6QoIT4IAQEBb7/9dv/+8d7e3uSvHmueqQwCqcBxFrc++wghjnPYPNPrWTxw5Wg/V72USgY7ahAIAcMwojywWCw4A6b7+hpeR+RCC4oUbFR+1Tgul1/uqCSFQqkD1Hn5xdr7wYUIQpUMzQcHSWYYYEfayZFbYhaLBTuKKLru+/j4TJ8+7cknn/T19SW343kzRUsAKyLiJFvFMrDSCTdKpUyaNOmFFyY0adKE3GgvLI0nACH0QMMM47R5hse0HpB+zrIsqRDzPI+XWgEHZ2tVJpfwKKNK7FanEd3eqPzyEFwuv7Sc9N69e6R3E4VCqRUghO7du1eVI9Rt+cW6W7C5HDErEW597MXuxHE8di6CRC7tFFG3xEhwWw0YMOCpp56ShDwBQMU1q4yJE18KDw+3d1iKE+Cm69EjZty4sRLDDADgsR5xEEInMoM7ujinKiCELBaro9ajwaDnOMsD0s/J2OUiTgRKVQnB4j7DBr8bqfzyZFwuv+ScOnU6IqKjJzsXUCgUCQghhmFOnDhZlYNg+SU/MqgT8oupXYINAMAwEP/hpoSwfItDfw/smxxCD1X3H2xqWXd0zjCr5vkHQRAsFofVPScmA2svrsrB7UQIlqqAp0pqnWEGqPxyNcnJyV5eXrWuG1AoDzI8z3t5eSUnJ1fxOK7yfPZA+VX7tBBxIR1e6+K0wueZa6mrgTo29l8HqHXWsrhAUTsuD9WgEUEQ5OmqKuWB0nxxDF/svFGVe+REAgOnYdna5/GBofLLtaSnpy9evOS1117Fs3PUv5FC8WTw685oNC5evCQ9PV2j67I6dVJ+1T7brM6DO2ulOZorPQKwE6XA6c73QCms1QlCqBbNmznx/qpZNRqfWqN59sCOXOh0jKjrq7eBSvTX6hFvEEIcjcO9p6E4hQvll0YWLVqUlpaWlJQUGtqhfv36Tp+XQqG4m3v37p06dTo5ORmHoXYVdU9+UdvMg+B5QWUoVC7zKpWCdAk7xbU48ebi+ZpXo+1lE6YoUhXhVD3ijaYn9kBcLr+0k56e/q9//YuOHlLUcU5+ecLbxol5cvclEa0i7h4ArRvyq/bZZmJ4E/wi1ul0zrkxeKDzg9VqZRiXdQsc8dM1x6JQANDr9bVUsIGytyF1A6sOOI5zawz0Wj23SeWXRrTcZFmmQbUQbdRye8Bx4qXE8wJCSKdzOIGny8HONY7KL4bxcmsqUXvYe0XLt3tg6GMPkV+1zzaT9E6GgbXIH6xSOI5z2gFXcsc9c8iEUktx4m2Fk/O6qT5OYLVaIaxreZOqIe+i5HRasFgsNEWVIlR+2cMh+SUaWtAG+RVUbeycUvdgWWfkF0JqU8HVDEICADqHroJhAMMwVmsNmGcS8NNNBqNHZZQ9y9VjodUi+VX7bDMxP5JOp2NZnZalLC5cNk12INLil1j/LhmiQwjhfOcsy1qtFuygaEuMC8VejhDCsRlqlwejmOHXzqI417cnUB62qVCBujG2aq+XkogXruWS1d9TkuOL3VKMkejQuTTi3DXW4DtXpcI4GIy4waFW4nlppBN5U0heU+TxHb0j9l4yCCGsEouns1gsOEC8+Mpy6ER1lZqVX9UM9nKU52mQgCOFapdf4vyYiO2JLrfTSION8oDj3MCiIFhY1gUxbF2LTsc6ei2VPoDuhlRWEUI48pktbRhiGAZLpWowz7S/ZLCq4NbKqFP7bDPS7AbarG1X3XKsf7RtG/zCCxOioqL8/f29vLzw9tLS0uvXr584cfK3337bunUrqQw5cRb8r8lkSkwcPnDg48HBbevXr+/t7S0OMNy/f//WrVtnzpzZunXr77//DkBZfk97aaPJfi8OVKhXgPxQWcjmcnMRF1NXxHF9IITNmjVLSEiIj+8XFBRkMpm8vLzwLjzPl5SU3Lhx49ixYxs3bty9O0Vje6rcaFErjYzsPGHCCz179mjQoAGE0Gq1/vPPnfT0tNWr16SlpYnVUzlL1VGqp1oXlav1KvnBMQkJwwYPHtyhQwc/Pz8vLy/slYE7anFxcW5ubmpq2k8//ZSXl4f3U7lkllUWBuTphg4dOnDgwIiIiAYNGoj3keO4oqKi3NzczZs3//TTz8XFxaJBTirxErTf4j594hISEiIiIpo2fahePW/RW6y0tBSfd8eOnRs3brx+/TppHlgsFolDueb3g3I/1wh+dYwePTomJjogIMBkMuH6WK3W4uLiy5cv79u3b/36DefPZwNHOiEevmGYCoItPDz8qaeeioyMDAgI8Pb2FuNqchxXXFx85cqV1NTUjRs3XrhwQaPhhIvZSyKM905MTBw7dmy7du28vb0BAKWlpX///ff27du//fa7/Px8aqFhalB+VT/YyxEHArVXBv+k0QNfYpUxDAMhgJCBEOJXHJ6HlEymUR5k7MkvdTjO4kQ44urBCZtBr9fXoA+LbYoMAYAEAYGyFeAIIQGLBVJ+ue915+gyn5o1aGFgYFANnl4Lkte6EzGI8Qilehmrled5a2Ji4rx58yRJmdeuXfvWW28jhPz9/f/zn3cGDBhgNBrtHQch9Pfff69evXr58uWOzhXgTmk0GiIiIsaNGxcbG+vr61vpLrdu3frll1+WLPlvcXExPp1kjTXW81avXtWzZ0+NNcH8/PPa9PS0+fPny7NUq5Cfnz916rQDBw4A2bWLT11sbOxLL73YtWtXrMapgBC6fPny6tVrvvnmm0rVO3ylb7yRNGnSJPLFun///meffQ4AkJT0+oQJExRb1Wq1pqWlffbZ51lZWepnqTr4QhYs+GjUqFEO7bh///7nnhstV9zFlmnbts0rr7zy2GOPVdpzAAAcx508eXL58uVbt26zZ/LZG7PHZzSZTC+99NKTTz7ZpEkT9Ra7e/fuhg0bPvnkU9xLt2/fFhwcTNZk+fLlCxcmq9sk4kmnTJmckJDw8MMPV3qb7t+/n5KS8uWXXx05coTsP6J5hjcOGzZszpw5JpNJ/WgkYj/HdZbfTbEAhKBz58jXXnu1R48eKq8OAIDZbD5w4MDixUskta0UnU6Hb9P48eOfeuqpoKCgStdIcBx35MiRL7/8ct++fXiLessLAvruu2/Jdwi+a59/vtDHx7Ro0aK4uDjRPCYpLCz85ZdfPv30s6KiogdQXa4e+SVf2ImNk+p3prAX8wOjfbvZzGX7NwvOv04enDDJcJI3Bi/Yw7YZHqTAphq1zSiAeDFqB6EaVsq14Nza75oKyoXKEQQB4SiF+AvP8wgJDKNjGCjYptIcOviJRo3C//mn0mL2BhY9lto3b6bT6fDNw4uhGQ1pOKu+bBohFBMTPXfu3ODgYPXTQQibN28+Y8aMIUOGfPLJJ3v27NE4BC7qnW+9NXP48OFadGt8uqZNm06cOHHQoEHLli1bu3Yd7tyuE0tOHkfurIgvMCAg4O233x44UM2+rXgc2KpVq3feeTshYZjYnkB1Uk6xzhDCqVPfePHFF/FUpxyWZXv06HHp0iVsm7kbl3v3mUymN99888knR2jsOQAAg8EQGRm5dOnStLS0OXPmnj9/XtJzFAWb+Ors2bPnO++806ZNGy3X0qBBg7Fjx8bFxX344Yfbt+9QKqLm0iD+NGrUyMmTJ7ds2VJjA3p7ez/++P9n78vjoyjS/p/qYybJ5DIHJIAYICAYCAQQCQQJcsQDBP2prPqC8HqBuuABiquC6Lq7uqDCriK6vLIC7gIqguLBmUAg4QyHKBBCwhESTiGTY6av+v1RM52e7p7OzGRy0t8P6066q+vqqq7nW89Tz3Pn4MGDv/76m7///e9Ed4cQUrpj8l2DoVNpL0a5csURQo8//r/PPPNMTExMnblZrdZhw4b17dt30aJFn3yyGHxQoJFqi6IwePDtM2fOTElJ8bFnLBbLgAEDevfuvWHDxnfffbe8vBy8DEuMsfdFHdlsto8//njIkCHeyo2IiLjvvvsKCgrWrl3XCErpZo7GWb8I8YOmDl8RXKiMGCmK1oJyAyEymK/rwXadI2Bi1rTGbD6i5dAzF+GS3BAVQAiJoihJoiDUmqWAYVBpUVTvN2mvqIonrC8YbWk8tDxuptpBbARDfIRQZmbmX//6l8TERN8f6dmz54IFCxYsWPD550t9FLCSk5PfeefPAwYM8Fd8IQRm7ty5KSkp77zzDgQqaGqyDfhRQpBq60B6YODA23zht3o1QT179ly4cOHHHy9avLhOmVWn7aNGjXz44Ye9ETOCioqKnTvz/KpYYEAomHa2UI+RAwAMw2RkZCxb9sW777737bff+iI9Y4yfeOKJp59+OioqyveCEEKdOnV677335s2bp5urQXGEAr355pw//OEPxi9RFxEREY89NrFHj+6vvfa6loLWA+pxrgF65ZWXJ0+e7ONOBEFUVNQLL7wQERExb95843Ei333qqaefeWaqX6+DwGq1jh59z803d5szZ05+/i4Dc1kvPYZfeOH59PR04/48c+bM2rXrUPNzydX4aIT1SyZmcnGNL5D56xGkzvSyNSNhXhRFsyxD0wzD0AzDMgzDMAxN08SAjaQylWfXOSgqEG7WHDxn+AKGCYSbSVKjfgowhlp9GZaIezBRFAUXeEGgKArxPACIkoRFUZQkiaIoitK3FJDP6yrRrFyOBQstj5s1EAxsPxiGmTXrFd+JmYzo6OgXXniB4/gVK1YYiINkqHXt2nXhwoU9enT3txQZISEhjzzySHh4+KxZswxOJTUKPIQwIlsPHXr7X//61wC6UUZUVNQLLzwfHm57//0PDIU8dasRQs8++2xcXJxx/sePH1+/fn3A1fMdwRJQSSekpw98++23k5OT65NVYmLim2/OsdlsyrGqDQtGvrMTJ06cMmVKYGFeo6OjX375ZT0nbAanEwFjmD9/3rhx4wJ2Z4wQGjBgwD/+sXDatOmFhYXKTcd6cIY6HszKGvWHP/zBL2JGYLVaJ0yYcO5cmcGnQz68N2PGjCeeeCKAUggQQt26dZs3b95rr72Wk+Ornp8gPj7+rrvuMt5m5nk+NzfXlJEbFPL6pSRmBE1Fz4IOpcaMYRiaZliWtVhYlrWwLMswDMuybnpWqz1TPt50dTfRNAggRkWLoGcBEDNf4h0HC57iX63GjBAznucFQeB5nucphHhw9TkAiMQXgbdsdYlZa4XJzQAAOI6XJMltBaFGZmbmDTfcEFjOkZGRzz33bGlpaU5Ojq7QoyBmC+pDzAgYhrnnnnvKysq8qCaaAKSBxJitPsSMICQk5LHHHjt//vzy5UZ0V4VOnTrVScx4nt+/f389q9eYcI+c5NmzZ9eTmBFER0fPnDkDAJR8QBkWjJQ4cuTIqVOnBkbMCPx6lhCnehIzOavu3bvPmTP7uef+WFNT3dCbF5GRkQ899FDAlCkyMnL8+IfWrv22srLKWxqE0IwZL9WHmMlo3779K6/MKi0tLSz0Q684bNiw6Oho4zTXrl3Lz8+v0+WMiYAhiyxaYkZA03SjiWXeYkl704z5EntaqTQjZ8wIE7NYWKs1xGJhrVYrYWiEpMnGjWS4maPuegY5y+TvU81ZFaN7rNcYkoQbWWMGtYcFQDZldFMynuc5p5NS0may7UtRHq7IlbldV8QMWjc3I+pUcO23eU0mv3JyhlibQHVQhOM44iAxN3fHoUMHw8PDs7KysrKyBg4cqHvUJzEx8amnntyzZ4981kV5l/w5ffq07t31iZndbj948ODWrVv3799/+PBhURR79+7dv3//4cOH9+nTR+tLg+y4l5WV+cVegg2XZ0j5KNRzzz2nS8wwxr///vuePXtycnL27t1bWHgCAKenD0pL65OVldW9e3etr6TIyMhnn3327NnS7OxsHxuoLFoQhCNHjnz11Vdr1nwbERGRlTXqvvvuS0lJuXDhwoYNXl1iBBd1HVKqG0SbFBZmmzNnjreRw3FcUVHRtm3bcnJy8vLyAKB37979+vUbNmxYnz59dP27REdHP/HE47t27VIa/pGwYKRLbDbblClTYmNjdat0/vz5/Pz8rVu3ZmdnV1ZW9uzZKyNjsLf36GMzAWDSpEl33XWXLjGT27hr166tW7cCoMTEhPT09IyMjCFDhsTGxmqnW3p6+pw5s1955RX5Vj3euJHn37CwMFVbLl++vH379q1bt27durWysrJr165DhgwZMWJE3759dclVly5d7rvvvmXLlmtrSAbAqFEjx48fr/usKIqnT5/euXPnzp07c3Nz7Xa7zWYbMmTI4MGDMzMzdd2odO9+85w5c55+ekp1tc6XSguLxZKQkCD/WVlZuX379lWrVuXk5PTq1WvMmDF33313YmLioUOHcnK21WX8aUINf9cvb8QMmtrhWFAgGyiSc2UMQxNKZrVaQ0JC+vTp8+CDD3Ts2FE16UyYMNGsUF1dffr06dWrvzpw4ABCDrIoYCy5HYFIuh+7642YQUv00+gjVH6rdN3NkXOf8vrHssyYMWPefPNNb24JMca//fbbu+++u23bdnLBbYiFAVBCQts//elPWVlZWjHU4XAsXLhw0aJPVBIPKXry5EkzZ87ULiqVlZXffPPNokWLysvPg9s0xd0oBIDbt28/a9askSNHaoWz33777Zlnni0uLiZ/elIOfP/998+dO1fPHeUsOXMiGbg3LF2ZLFumdvZYXl4+Y8YM4n2eeEfFWJJzIHj99dcee+wxreHTlStXli5d+vnnn7u9qyPFAR6EEPTp0+fFF18cOHCgaqMIY7x9e+7EiRNlb+zK/nzxxRenTHlalwzY7faPPvpo8eLFCkkRAeCHHnqoS5fkv/71r8aORoIF7I5qgJCrsYMGpc+fP18p6QLAjh07JkyYAEDCHoD8RuRKPv/89ClTpmjfPsZ4z549H3zwQX7+LkUzQe5e4pFF1+Moxnj9+h/++Mc/qq6TgxyvvPLKhAkTtK/Sbrd/8cUXH374oWLMIEmSyCHdgQNvmzVrVmpqqreO5Tjuk08Wv//++6DofPko3Weffdqpk/ozJYrirl27/vGPf3i20eMA2JQpUx5//HGtyvTatWt/+9vfvvnmG2VB8lYCAHzxxReDBg1SPlJeXv7SSy+5jyPKbwERp8BIz0+jqsTPP/98yZIllZWVihHrGudDhgx5/fXXk5OTtf3z/fffP/fcH8FzTJJ6hoeHL136ef/+/VWPkM/UP/7xj40bN8q2qe7aujB+/ENTp07VulRxOp2ffPLJhx8u0H6pkKGv1xMnTrzxxhuq8RYebnvmmWdKS0tXrPjyutWbNc76ZUDMmolY481/o4HeTPbT6D5mRtE0TZRjhJKFhFhDQ8MeeeSRcePGOhyO5tBMEyZMGAMhFBIS8u23a7/88suammqHw+lwOJxOJ1GoEQ0/TVPydDb+gmm9ubYOtE69mdahsNI0iwBjkA+9UBTlg5NiMScnZ/r06ZWVleA+MiQ7dUAIl5efnzZt+tNPP/Xss8+qFGghISH33HPPv//9BXEg7q6AS6f0wAMPaIlZaWnp3Llz3R7t5N1TZLFYZFHy/PnzL7zwwv/8z/9Mnz5dZVmUnJw8fvxDf/vbu/IVhMAtuSLDJUztwwMAEKKI7Or1GYQAgKaJ4EWJoihJLnkuLS1NeyIFY3z06NHXXnutoKDAHeoKiMhL8iNlFRQcmDhx4ssvvzxp0iSlBwiEUL9+fSdMmLBs2TLFUwAALOs1mAnHccuWLSPETNEWjBBauXJVI0uNcgUwBoPjTvINSQKEQPYrSPxqjBkzRkuunE7nypUr58x5070jpWQ7rrLKysqnT5/+6KOPTp8+XUVdEEJDhmTce++YtWvXgfvNYox5nu/Ro/sdd9yhJWbnzp176623Nm3apHQ6R8QpABBFMT8//9FHH509e/a4ceP8VaBNnjzppptuUl10OBxLly597733yLBRsA6PcPCffLJ4165d77zzTvfu3ZXvNyoq6v7775e5mcyTlcpeLdxleZTiizTo5i357qkn22yQ14G2bdv27LPP/vOf/+zWrZvqWULYtFVCCE2cOKFXr16q64IgfPfdd3PmzKmpqSH9z/OCmxfVZrJy5cqcnJy///3vgwcPVvaM1WodM2bM2rXrTp486bs68fz58++8805+fr5cTVJWZWXle++9R7rL9MrgOwJYv5o5MZMRGFMFTyeNsk2j1WpNS+szbtzY6upqcszMHGQmTDRnYIwlSaqurh43buxvv/26b98+8rkjQJp1orl9wRoNrZCbKRc2om8hf3qenKld2IiBhPHrxxjn5eVNmzZdEaKn1u+2W3jCCKHFiz+NiIjQngBJSkq6//77ly1bppR4EEKPPfaY9rBQWVnZ66+/np2dLUuByrNwsl6CyJFLly7lef7ll19WHuNhWXbIkCH//OdHhElCrRDpys1LM8GL3ZFS96KGvGTKTaMoSn4LDzzw/7TWjMeOHZs+fXphYaEyE5VYLBOJd999VxRFVZfabLZhwzKXL18uXyGKHaP9lcJC2S+5Z6ux0nFiY67uskG2d3MvNQ1w6zDhzjuz2rdvr0rtdDr/9a9/zZ8/HxS0QdsnpKeJ1atq5ABAVFTU2LFjiWM95fWxY8dqSywrK3vjjTe2bdtGBCPV8CaGiIIgVlVVv/LKLIZhxo4d68uxMVLntLS0zMxM1WFup9O5ZMmSefPmKQeLbg4IQUHBgenTpy9cuFBl+dmtW7d77rlHdv2ibKn3AeDS/ODa2NN1a1nLysr+/Oc/5+fvUr1lxWvFCEFhYeG33347bdo0lRfK6Ojo9PR0OYqafD0sLOyee+5RfWREUVy3bt1LL72EEMUwNEJIubCpRkF5efnUqVMXLVqkomft27e/886sRYsW+bggSpK0adOm7Owc9/hEynksE8tGMBVuHQhs/dLNqpWJNbJBI+FmDMOwrOWBBx4k8TBMbmbCRPMH4WYURXEc98ADDx46dJhheHJGlKZpcjBN/mi1si+YX6D8dWLTzKFc2FiWpWmKpil5p18QBFGUfFzYlCgpKZk7dy7RehEKodzGI2nc9mkwb9787du3q4aUzWa77bYBniIgYIwzM4eqBCyHw7Fs2TIi6ygyQRzHK/85nRzPC4IgAsCKFV9u3LhR5WoyKSnpvvvGKasnGygaD3e5XbK3K2NVm5yzwm0xomnKarV06dI5PT1dNcauXr368ccfFxYWkjxlSoY8Aa4TFwAA8+bN27t3r6rc1NTUoUOHEkpssViMveUSZ3HV1dVKqVFZUGNCO3i88V7d9AghjCEzM1M1cjDGu3fvnjdvHrHc1j6LECIFyVmtWLFi+fLlWq+JqampmZlDVcrSW2+9VaU0czqdq1ev3r59u7JuKpBvLqng7Nmzjxw54ntHZWWNatOmjaqNubm58+bN99Y/nr0KGOPjxwv//e8vKioqlI9ERkbecccd2oFnWB2XCtHdjXU/wnHc6tWrc3JyvNXW/d4RxvDTTz+dO3dOlYPNZouPj1MWQup8//33JyUlqRIfOXJk9uzZcjkcxxt2DqqsrPz440Xnz3sYhFit1szMTN9nxJUrVzZu3KQcJ8pSAt7yoCjKYrFYrUb/LBaLuX61FGLmdHK6/+p8UDGcEEKIcsc1s1hYlmU7drwRXDaftL9jzIQJE40M5NZ7A0DHjjcSjz5ycELlmsjzQrP6gvmF+q9fVAAuX5otMAblwibbtlEUUi5v/hIzIoAS7wjkinYNQO7dYpJm9eqvLl++rErTs2fPTp2SwM1GMIbMzKGdO3dWJTt06NCiRYuUOesuOchtbEasEL/77rsrV64oE9hstttuu63O1jUohgwZ0rZtW+UVjPG2bdt++OEHhiEHBywhIdaQEKt24MoXSfiaDRs2KC1CASA6Onrw4EE0zbAsU+eiXFFRsX//fqRgqvItb2J98wQZYCNGDNeOnMuXL8uKRJkpaXOQRw4ZhB9/vOjo0aOqNFFRUQMHDpTJMwAMHz5ca1t44sSJ//u//1MWpzs1GIY4MkZVVVWrV69WvUcD9O3bV8UGL1++vGzZcqUu0FsbEXJtKNA0/dVXq48dO6ZK0KtXL0JvGm4BOHfu3LffrgWFhs3bpwMAiouLf/31V+1diqK1Fbz11v4qQ2hF3yJig+qtVopPB+Tl5e3evVvVA507dx4xYjj41jOnTp2SyWcQpxXD1D2pEQrEZVmzRbDWL4ybHTGrP+SBRFGIoijZh35YWJh7A9GECRMtA2TOhoWFsSxLtOCUIiQhQO1J2haK+q9fVLOXRf2ArDgi5m3KW8rljcBHYgYApaWlP/30k7EsCLXiKQDAhg0/q2RBAIiNje3bt5/y8b59+6nMyTiOI+ZPvphLQa2YBTk5206dOqW6261bN5vNZpxDwwFjnJKSopUgd+zY4Y4fioyd2yKXOg4hhHbu3Hnp0iXlXYZhUlJSfHSPe/Xq1d27d8tOTfxtS3NDSkqK1hP9oUOHNmzY4Kne8Qr5blVV1U8//eR0OpV3WZa95ZYUUJi/9u7dW1WirIo04IFyWcTEDgCtWbOmpKTEuHXEzG/QoPSOHTuqbh07diwnJ1surc42kqOkCKFDhw6pzvDExsampaV5qYBxBX1FYWFhcXGxbOxnXFUAVFZWpqqkxWIhmgElwsPDVSfoAKC0tHTNmm8JMatzVZO/GwCwb9++mpoa5d3IyMjU1N7GOcgoKSnxbpEbOEjjiIGA7j+3VjDoJTcZgrJ+YdzixRotlAzfbc+BGMa1+94i9tRMmDAhQ56zJGg82XBBiIJWIZ5BMNYvCgBa356T7ttVLm++EzMA+PXXX5UOD43Lxa446FBQUKAyFQsNDb355m5K0tW5cyeVa4SKiopDhw76NTjlZfjIkSMqs8aYmJiBA2+DhtQMGKNLly6qHrt8+bKsv/KO0XP4AAAgAElEQVRlEsopS0pKlOfTCNq3b5+UlORL686fP19VVdVqpn3Hjh1VI8fhcOzevRt8OwTlCZyfn6/ivQDQvn07m80muxLRHau+R4RDCLEsgxCqrKzat2+fQah3V50wdO3aVcUGBUH49ddf3fSj7jZSFGWxuKb8wYMH5bOXBCEhId26ddMOHkEQgkI2OI4jGzS+7LAQQlVT49D2jNJYi9R24MDbVIE9AOD48eNVVZW+v3336ogPHDigUrlbLJbOnTv5kg/HcefOnZMNZess1F8YTG35lrl+yWiVxEwJ924dRVE0QpSxHbsJEyaaOWiaInbK5DPeOiQ0GfVZvxgA8ObiyTMjEAShTomqaSE3kud5pU2IIgFiWVaSJG8LG/ECr4TD4fjll198X+yQ21VAYWGh0+lUirMMwxCvGO40SOsko7Kykmy0I7fPdN8KBQC4fPmyIAjKEsPCwtq37+Br1YONpKQkbSCsy5cvl5SUkDfl73C6dOmSSh0UHh7eqVOnkpKSOtVEpaWl5EcrmPwYQ7t27VQXKyoqjhz5lYwc49NrMtyUAAoKDpw+fVrl5yMiIqJv37Tt23PJyV3t6aYrV65s3bpVzsqX4liW4Xnhl1+O1NTU1KnR7dChg4oNchx39uxZ7A4kUOexSZqm5DF28eLFmpoapTtThmFUQQvA5dUwOOB5/vTp0wCgciXqrbaGzfG41b59B5U6WhCEsrIycDtZ9fm7gQDQoUOHVawVABITE5GnZxddcBxXXFz37AsYvrj1M9cvguuBmCFX+GmXSpyi6hWM3oQJE00LwsrIPqFs1NjUlQoa6rN++WqsTywjtT4DmhWIHycSHsFgedP9oGMMPM9p98sdDseZM2fBT5keYygrK6usrFQ507/hhhtkicdmC1M5vgeApKSkzZs3+16QMRiGiY9XB3dqBBC5uV27dtrQ2H379tWqvwJGSEiIVoGghSAI165dI7/rEoKbO8g41I3ZlZu7HSm8CPoOjPHp06fT09OVF8PCwuLj25ASk5KStEH/Lly4IIqivwd+WJYpLy+rqqoy4GakFTExMarMw8LC5s6dO3fuXL9KNIBq74AcPg7W2oAxJq563IS5jsTeb6o98cTHx6l6hmGYJ5988sknnwywrhpER0fbbGFVVdXGyRwOB3Gy0szdMF4P61czb119IAtsSAHzmJkJEy0dlPKcWa3dcmvYQ68n/Pi0tYi+cnsdAADgeV6rB9OFwcLmcDh+//13VJdvQy327Nmr3Y0mTucIdUlNTW3ow2AWiyU+Pr5Bi/AGhFB8fLw2bltwwbKs1qu7FpIkORwO8rtFEzMAwBinpvbSkt4LFy74rmiVIZuMXrx4UTUFKIoiOwsY48TEBJVvdwAoLy+XJInEJPGr/mVlZdXVRkI/aYVWqRV0KCkuzwdZr1JZWVleXh7EDGXEx8f7GybOX9hsttTU1DqVk4IgVFf76tmlaXF9rl+tCYrvDDK95Zsw0TqAEFCU7J7RZGUutMJtJ3Kshfz2ZXkzXtjsdnteXl5g8jzZAdVFY44/hFqGXBIwrp/J7Na4hnvTVgWw4USSa2kJwzCxsbEG+hDitUIUJaId8rk4VFJSYuBFsEkgCGLDGLzV7ZbDLzTyXPZtLF0vs69xENz1q3XjuvnwmzDROmFOYW9ohdwMACwW1sflzceFzS95V06sdaNPygQAjHF8fHwjOFFMTEzU2kQ1AjDG2vNCQQfLsnFxcS1dFeYnsK6nirNnz0JADgbd2jbdEY7dJqD6458UJ4qij/TMR4NSYtqgPawYdNhstv79+wuCaLCNUj8EeeUhnj6051SDDpvNFh8ff53NrOaCoK9frRKt7GiKCRPXIcxZ7A2tk5sBgNLjsLflzceFjRj2+EnP6rYuo6jGiJVJ03RDeLiuEwghd8ThZlRKKxA1iXSue6sBRhPycfCIoiiKPumdfBnzhA02zvihKEqSpBZFQnBj9YzpaKHJEMT1y4QJEyZMtCy0AG7mo829CgiBUmmjXd4aYWEjp8u8oaKiQj4E1XCorq5uKqMj4jeyQYuQJEkVmKvO9A1XmaZFhw7Bd8gpikavLyYmRkm0BEHwhZ5hjJOSknxRqBInEw0KQRDsdnuLImYAAL///ntDFyEIgl8zy4Q3tNz1y4QJEyZMNAn887HWJOB5PmB3TEobKqXnK98XtoiIiEGDBuXl5fmlOvMWfOnSpUuyLqKmplpLXVauXPnqq69CMDQ8xAs/AG6SA1kYY7vdruJCHMctXrx4wYIFwSpF6dvHF7QCboYQVFZW6pLewMYMmSOhoSGqWcZx3JkzZ8jg0S0xPDxcxWoEQUBIx7mcooau0BFWq9WwSoAx1u5cFBYWZmVlgV5LiWdtv4AxEI1Zi3PdWVWldr9RXl7+0ksv7dy5s/4bMe7vRov3mtNM0LTrlwkTJkyYaHFoAdwMgidS8zzPMAxFUb4vbAzDhIaG+mUWSKS99PR0lQN9cEVPcrk4FwRRK/0kJia6CVV9IUm1oa588eIddGhNxViWjY+PDyJTvC4tldHhw4drampUV4mSNqD+wAiB1mE9xlgUXUP08GGdEFht2rSx2WwqN33efH8rs23fvr12angCIaQz68PDw/v3v3XPnt2q6zTNBETMBMLum7n/dxUwBvJelHUmx8N8t0E1zL+FMdXmjyZcv0yYMGHCRItDC7BpDC4EQfBrYQsNDY2NjfFXViGeMFQCKMb47NmzGLu0anv27JaDbslwO9kPwj93PkH2FOc7SIQ35RWEUPv27d3xQ+uLAALJ+xKmtjmDEAmGYS5dUruZiYqKyswcyjAsTXucY2QYxtiAkIwObWjpqqqqixcvyVldvHhRW2J6ejqAWpTned54xCUnJ2v1Zko6hzEGwGfOnFXlHB4enpiYAICIexvyj6Zpf0cTABIEgTCZlsVDiB/O8+fPqxxdWq3Wm266ibSl3p8Oj/h4LYi1Xg/wd/0yYcKECRMtDtcdN/MXVqu1a9eu/gooCKGePVNUQaicTufp06eIdEWkKK28GxcXN3z4cOSOOhVE1K8b/AZCaO/evdojQx07diQ0ALmDhwYM5MnxfKxYQ7uObGiQtpaVnVNdj4yMvOWWWygK0TRlsbBECWaxWGjayNiPjMP09EHaMHF2u33nzp1ysqNHj6rMGqOiovr376fLbTiOM6A8qampujEAlBcxhvPny1UMJDQ0tGfPnrJvHoQQy7JEk+DPsKEUMdmaZnYEDEK+SkpKVIfBLBZL165dye9gfCua7LthwoQJEyZaNuwHP9394SF7U1ejJcPkZnWAYZjevXv7u7lus9n69eunOmZQWVl54kSRfCAEYyguLlaZu8TExAwblulvcVgP8nW/sjKGX7IaQog4dlciISEhKyurPg0kppKqlvpTK2gEN3cNB2JqeObMGdX2eUhIyK233ir3Bk1TVqtFtp41yBAhdPvtQ7QO68vKysnjREY/cOCgSgvKsuyQIUNIHAjtW9DSM/Ky7rnnHplFqEBRtb4ZEYITJ06oQlQzDDNo0CA58gRN0zTt0xdMOXicTifRyzWhSrl+QCUlp7Qq97S0tL5908DPc2Kqb0V9ZpYJE80RzmNfPp3Zv3/m018eI/sZ57LffGRQ/0GPvJl9ztcU6gsB5GnCxHUC+8FPj8w4LK7/7IhJzwKHyc3qRufOnd0eCOoWVohF0H33jdMaiZWXl2/evJlkQrRnhw8fVh3rpyhq0KBBRHj1SzZCCC1cuODYsWP79+9bv/77f/7zH1OnThk2bBg0AEPzpTLkx2+//aaiEFarNTMzMzw8HPwXIpcvX37w4MGdO3euXLny3XffnTRp0sCBA/3NBwAYpgVzMwCQJOmXX36x29WfvV69eg0fPhw8O8QgeBdJFhYWNmTIEKXPbgAQBOHYsaOKbHBOTnZpaakqhy5dujz22ERv9VTSM/ewR6NHj46KivL2CMPIBpkoJyfnwoULqgSdOnV68MEHSRIf3yMp+pFHHtm7d+++ffu2bNm8ZMm/Zs+efe+9YxISEsD/8dPkOHTo0KlTp1QX27Rpc/fdd/vlC4Q0PDNz6K5d+b/+emTbtpzly5e9/fZbDzzwQHJyMrTAnjFhQoWS7+e+v68SoHLf+zP+cwzAuXPpjO+Pc8Ad/37GP7PtvqTQXPA/TxMmrg8QYuZeN/gW73ytyWBys7oRGxv74IMPEAMfY2GF3LXZwh988EFVXGlJkvbv369ICRjjH3/8qaysTJVJx44dn3zyCd8VVKTQUaNGDho0yGq1xMTEpKSkjB49+uWXX1606OMpU572NaO6EIC3sV27dl25ckV1sWfPnpMnT/Y9E9LAiRMnpqSkhISExMXF9enTZ9y4ca+++uqCBQt8p81K6NrUtRRgDJs2bT558qTqemxs7COPPOJO4+qQOv0QPPvsM1pF1tWrV3ft2g1u5yIYQ1VV9fbt21VGhiEhIRMmTMjMzPQ2NUh6+dbzzz+fkZFhoH0VRUlW41RVVR04cECVbVhY2PjxD3Xq1Blj7EvAa/eUtI0ePToiIiIiIqJz587Dhw+fPHnywoUL3377rRZKP/bt26fa9WBZ9u67705PH4h8czuJ3efKHnjggfj4+LCwsI4dO2ZkZEyYMGHevL9/+OEHpj2jCRMmTJjwFUpihu55MuX5fl63YU3UAZOb1Q2E0JAhQ2bMeMnYtTSRdRBCc+e+mZKSorp75cqVLVu2EC9qsmxaVVW5Z88elfRM0/Sdd945adIkImP5wgaTk5Off/6FuLg41d1z585t2LDR95YaIwBulp+f/9tvv6kuWq3WBx988I477gAfOBVJMGTIkCeeeCIsLEx1t7Cw8KeffvK3VgDgoy1cswVNUzk5OapDRwihAQMGzJgxQ6Y3AF4NOMndRx999H/+53+0Z/BOnjy5efNmhBBWRIPYsGFDeXm5KmViYuLrr78mKzBVLxRj7HS6KMSzzz47YcIEA+/5koTJkTZSIsawY8dO7ZHFbt26TZv2R5vNJgiCMT2TK/PGG2/06dNHdbeqqmrbtu0GjzdDIOTyX5Kdna09rZqYmPjcc88lJLQFX5X8MGPGjJEjR6rYMs/zubm52EsgEBMmWhCSRs95sV84QHi/F+c9fDOAddCkeaO7WcDSbfS85zIjfEmhueB/niZMtEYoz5VpiFmqsTNmE4ZowdqDxoTVap04caLdbl+8eDFxTKeSWmSN2dtvvzVmzBiVQIwxzs/Pz8nZJju5dvMu+PrrrzMzM1WeGCIjI1988UWLxbp48WKikdAVkkihiYmJb701t3t39QIgSVJeXl5xcbHmOaRr+MQwjMGOu7f4URRF0TStW0Ny5bvvvuvbt6/KjC0hIeHNN9+02Wzr1q1TJta2DgB69+49c+ZMYn6mhNPpzMnJ0a2tL6Bp2puxXyPDmwBMURSAumORy+c79fPPP99///2dO3dW3iUDNTQ09K233iIpaZpSRSbDbkcajz766PPPT4+MjFSVW11d/eOPP4KnfI8xLig48PPPPz/22GMqA8jk5OSPPvros88+W7ToE9VTJFhWXFzc7Nmzhw8fbqyu1IZQW7du7dix9xIaL4Om6TFjxlit1hkzZlZVVSGEdJm2TFBnzpx59913azlqSUnJN99846OWiYzzOpM1AkhlCwoOZGdnP/zww8odE4RQenr6ggULXnvttRMnimQ7Uk0OZADAY49NmjhRhy1fuHBhw4YNJjEz0RpgvfmRxdmPKC60y3zzy51v+pVCfSGAPE2YaGVwk7HDR+DJ5GH5J0xiFky0bO1BYyIiIuLFF19cuHBh27ZtyRXFiXkMAGlpaUuWLBk3bpxWAD1//vyXX34JgLXRhwoKCn788UeVqRgpbubMGcuXL0tLS1OWpTqpP378Q//973/S09O1glR5efn69eu1cifGuLy8XBuuqnv37jZbGHjZcSeCqfbEUVRUVM+ePd2KDqVQ7qrPd999l5ubq82zbdu277zzzvvvv+8OG6CPJ554YtGiRTffrLP1ePLkyZ9//llVnO8wUAN6qwx5g3UqM/0HysvbqT0/1rFjx7S0NNnPO/GGb7FYSACxU6dOrV+/XqU6AwCr1froo4+uWbNm8ODBpC0Mw7Asy7IsTdNkBLZt23bBggVvvPG6VteKMd63b9/SpUtJ3DNlx2KMP/xwgVYRCgAxMTEvv/xybm7uu+/+bcyYMTabDSGUnJz8v//7v19++eWmTZuysrKMiZkk6XYpWrly1aVLl1RXiW75hx/Wjx//EM/zxBJSi9TU1M8//3zy5Mla+uF0Ojdt2qTyNSI3U+vDJioqqlevXoTTBvvtBwKM8dKlS7Wnzoju9D//+Y9szKw3hqFt27YLFy589dVZWmYuiuKOHTsKCgoaYJzXEmbtp0yubHBLNGHChAkTwYfkNqrH6z8rNIlZkGHqzeqAJEmyL2mLxTJmzJjMzMz8/PxNmzbl5Gw7f/58ly5dhg69fcSIEX379tW113I6nV9//XVeXj64YkCrFG7w4YcLBgwYkJqaqnqQYZiMjIwBAwYcPXp027bt+/fv37p1KwC0bds2PT194MDbMjIy2rVrp0tLOI779ttv8/LyyJ+aNDoCUPfu3T/99NNPP/0sOztblpDcWhpEUfoGllardfLkySzLrl69+vz586q7pNylS5empqbeeOON2mdHjx49fPjww4cPb9++/eDBg7t27QKAzp079+/fPz09/bbbbouJidFtoN1u/89//nPq1KmAd/cN4iMTvPvu38aPH6+6WF5e/uKLL+3cuRMHL2Cxt6zatWv35z//efHiT9euXasUrGX3iUuWLOnbt++gQYO0urWUlJRPPvmkqKgoNzd3z549RMHYq1fPvn37Dhs2rE+fPsQdixbl5eVLlvwfuPUzclnk1VdVVX700cfvvPNnLalDCHXo0H78+PHaTvMRRMkm50Z6ZsOGnwcPHvToo4+q1FYIoZtuuulvf/vbtGnTcnNz9+zZu2tXPvEdMnTo0LS0tIyMjJtvvtlbyIR9+/Z99tm/sJ5mSfddWK3WJ554nGXZVatWlpWVN6GbDPldnDhRtHr16mnTpoWEhKjSxMXFvfzyy48//nh+/q4dO3bs2bOnqKgIANLTB/bp02fo0KGpqamqCB8yioqKPvvsswZt3YoVy8nGgRKFhYUjR44ylXUmTJgw0QIQdetTKfOUnj9MYhZEmNysDly8ePHatWvdunWTr0RERIwcOXLkyJG+PC6K4vfffz9v3jwAUIk7Cnm36oMPPvjLX/6SmJiozcFisaSmpmqZmwEwxrt37/744491BSyEUF5ent1uV1kJ0jQ9aNCgQYMGyVe2bdv22GOTQCGtXrhwgeM4lbwbExMzbdq0adOmkT/tdvucOXPWr18vF3fw4MFPP/105syZ2k16AAgNDR0wYMCAAQN8b6Aoihs3bvzPf/5TT0mOoihvrjKMc1ayiHpCHgYXLlxQ+eRACN1yyy0LFny4YMGH5MrRo8dGjx4ta/yqq6v//Oc/f/DBB927d9fmbLFYevTo0aNHjyeffNLHylRUVHz00Uc5OTkYE1am0wkbNvzco0f3J554whu7M4YoioWFhZ07d1aOIkEQLl++JFv8EmCXswr03nt/79y58+DBg3XtZtu395sQlpWVffrpZ5WVlVolGKGE3sb5Cy88/8ILz5M/7Xb766+/vnbtuiCydH+xaNEnycnJY8eO1dpbIoTi4uJGj75n9Oh7fM+woqLiiy++KCw8IWcStLr6AHknqDELNWHChAkTgSCidy09M4lZUGHaNNYBjPGSJUu03hR9fHbnzp1z5rwpH/HyJnZkZ+fMmTMnsFK0he7Zs+ett96qqqqSlR6qBABI69RBizZt2hDJlZABhNDJkye1RnQqWK3Wm266SXXxv//974cffqj16xAACDEj56kQMurVOuHNrLEuh5zYL0/lvgBjfOrUqTp1MVFRkWlpaaIoyimLior+/ve/l5SU1L8Odrv9448/XrFihbtKHnflTsYYFixY+K9//UtrFlsnyIzYtGmT6rokSXZ7pYYmIeLOtLKycubMl/Py8oKiqzp//vx7772XnZ0NesovcuHEiRO+jPOkpKQm4RGyUhFjPHv27O+++y4oJyfdA+DL+mcVKEyDRhMmTJhoOYjo/VTKvF60ScyCDMrp5Hz/19S1bRqcPXv2o48+8pdXiKK4devWqVOfqaqq8iZTKuRdvGHDxj/96U8nT56sjwAqimJOTs706dOPHy8EjXitKBHn5eU5HA7j3MLDw3v3rtXXYYy3bNlSJw1gGEYOZCxzJ4TQ8uXL//KXv2idy/kFjuO++eabWbNmySeF6rPL7u3Zut5A8E8cIYTy8/O1AYVVCA0NjY+Pl3ULpGO3b98+c+bMgwcP1qdWZWVlc+bMWbz4U0KHQK9zCFkiWLBgwezZs0+fPu17EU6nc+XKVc8884yXenqtPEJQXl721FNPb9myResvxC+UlJS88cYba9Z8q8hc6yoDNm/erOdExwPucd5kSh5S88rKqhdeeHHlylV1kkljXLp06d1331u8+FOlPXMQahko/FqYzPXLhAkTJpoGEb2fGmASMw/Uf7Uy9WZ1A2P48ssvP/jgg6tXr/r4iN1uX7Ro0eOPP15VVUWETm+2Okqrquzs7EcfffT7778PTMwihU6e/L9EJ+Y+L6TrPhF98cWyvXv3Gkvz4eHhHTp0kB1CIISqq6tXr15tTFMpikpMTMQYSxIWBFEQRI7jyb+VK1c+/fTTubm5gUnYFy9efPvtt195ZdbVq9d4XiB58rwgCKIoBhLjsFlZT3333fdbtmwxVoCEhIR07HijMhIDeYMHDhyYMGHiF198oXUoUiecTud33313//3/b82ab/2Ry9GaNd+OH/+HL774ok5KiTE+fvz4nDlzXn11VmVllbdBpy1TdqaPMVRVVT7xxBPz58/XugbxBYIgZGdnP/zwIxs3bpRb562ZVVXVq1at8mGct2sqVY/b/I/8hV977U9z5szxRfWqBcb4wIEDTz311IoVy5X5B62uJkyYMGHChAmfYXKzWhBtge4tScJLly6dOnXqoUOHjKXnmpqarVu3PvbYY/Pnv6/I1kjWURrmlZefnzZt+qRJk7Kzs2tqanys+bVr11avXj1qVNb8+e8Tk0VlzioQU6jKysqpU6f++OOPBjTJYrHExcUT/yVyJf/73//OnTvX2PwyOjqa5wWe50VR9DzQhQoKDkyYMPHZZ58rKChQBc/1BozxxYsXP/7442HD7li+fAXJUJZBJUkSRVEQBKeT8yUYsRLe3kmdcmkDCK4YY/zSSy8tX77cQJ/JMExcXJzs8FD5Xqqqqt58881Jkyb98MMPPjK0mpqa7OzsSZMmTZs2rby8zBexXmlNhzEuLy+fM2dORkbG66+/sX379rKyspqaGjkfjuMuXbr0888/T5kyNSvrzpUrV5KWevHCoh/aQTGGEQD65JNPxowZs3Tpvy9duuQjD+E4bteuXY8//vjkyZPLy8uIp0DwMjvkiytWfFmnmXFMzA3kJXhP4u/pKT80isgVfc71hVm5cuXo0aPff//90tJSH3tGFMUjR47MmDHjvvvuKyg4AAF6ODFPiJkwYcKECRNBA0pK6tTUdWgWUGgMyH9dp9KVvgkRQgB41Kishx/+Q8+ePaOjo4mULAhCVVXV6dOnt2/fvnz58vLycmIYRrLyMYSrbEgma9hstrBx48ZlZWXddNNNsbGxISEh8ol/QRBqamouXLhw9OjRTZs2ff/99+DJ8cA7G1SyGoxh8ODBjzzycL9+/cLDw2WHbw6Ho7q6+tSpU0uWLPn++/UWi4X4aQS3XB4WFvbkk08OHz68Q4cOYWFhpGKiKDocjsuXL+fl5c2aNUvVcFUPA0BCQuLYsfeSTKKiokJDQ+X0HMfV1NSUlZUdPHjwxx9/zMnZJp/yMtDtkFssy6qccSM3tE/pWjrJr548lJ6ePn/+fOI6pbCwcNSoUaAX464+UHZOWlrahAkTBgwYEBMTExISQkqRO2TVqlUrVqzA2OVnEmMQBEGSJGV9IiLCx40bd/vtt6ekpCg7FmPscDiuXr1aVFSUnZ393//+t6qqWtlebf/4UGHZgQciYrqyJu6dAqw0BNU6wLxw4cJLL80gsRa8bSi4fZPUTpOhQ4eOHTv2lltuSUhICA0NlV13YIxramquXbtG3FSuW7eurKzMTfxwnXslin7ANpvtqaeeHjlyhME4lyRMUZS75ljZD+S3L18AVefLnw7du9oHZZAR26tX6kMPPdinT5/ExMSwsDB5XpMBUFVVVVxcnJ+/a926dSdOnAC9j49e/9fOCPIl8LeNXvKpvRn0aWWiOYOiKIZhDN72Lzfc0PP33xFCNE1TFEUCgYSEhISFhYWHh0dGRkZERHzwwQdatz0mTJho5iDT9o9//GNFRUVFRYXdXlldXe1wODiOEwReFCXluXoDFCa07Vqu9hDeCmByMxdUorx8mVwgoqHCq7hLCFOJUEoZ1F9hF/TELMVv8BR5AQDTNKP09qEUrYwLlVkWAEgSFkVB+4RSLrRaLUoLOkLP3MRV6VgPMJYUB5ZApQlRSGbqKmlketf/k5sGPaPNn/SMTCaNKas3bqZIjNPT099//30FN8vy983WCc8BRiqsbBFgDBRFURQCQEQbGRJiFQSRaHE9ZWtwV56iKETUjMTriSRhBWv1ILqK9vpRZ+1Fzxyw7O9Rmfif//zH6NGjlU+VlZVNnz599+49BnXwUtXatsjPKammcgQqiYHvTVNNQ0U+cjIMtZ5+amkq+eHjUFFQO4/HPT9BdfBJUHSC/I3yvKisv0ePkuFX58wC12ZTIG30kg8oh6JJzK4fWCwW47dtzM0iIiIiIiI+/PBDk5uZMNHiQKbtc889V1FRYbfbTW6mgulD3wXk4U1b3lyv/UNhPiTLSRhjpQ56VpkAACAASURBVIDoSiyTFn/lDJn/KImQfBMAuc2xamOOgac0w3G8X3oPq9VCUSCKclnI875ODd173jqlkLkk74grZC+PBirq4OH9T9lApcztKWr7RDsFQZAX/npLeyghIVH2Fy+KooFFXOBleDB5meHLLx0AsCR5mHPKrJKiKJqm3QMSJDcwliTJVU9RlBSKR1eGoBly3qB6BaAR9xV3a1Mpdi48diu0sSIqKyv37NmjKkLbRaAzLmsnIMYyGyHESdlMOaVPL05TE+xuCHkWSZLOOFd+QJRXjEukKIokcHtDdT1IZgfRiKo2QQwq7LlPBAgpewYUOkxXvRTZ1t0xiv0a/9pomA/JCrkHsKk3u16gfc/anTKnkyPcjKYpScIYA0XRDMMTNFJFTZgw0TAIxIj++oDJzWqh3SDX/pbVDoot89rH5Vv1ES88q1ErIyolP92U4I+EpNQjqUynVMncJEGnSjJJwxjzvKCV4A2KVonyngZOtSyFXPSxS5VpBEGwWNg6HzHOhxTfuXMneV/2woULWs4ZFKi6BQA0fYmVb438YFlWcXwLIQQURWNMYQzu43weqk2FVq12B6HOviWJN2z4uV27dhcuXCwuPnn06NF9+/Zv3bpFqzbxNndIsszModoQCyRmtC9vWfVqlNVzzwuZjCmbCQj5MTtAPZ0BXJZ7WHUXFLNALxOv+RNVgLcA6HKGFFUbuEySMDldafyIUofmqX8GVRcp9bTGMPi8+DUX6vpMmbzMhFcoV0DC00yYMNHSgbHLosf9pzmxARqTmxnLIo0PY0HHG4xlh6DrUsBD5FVn7q04q9UCXqz16irCaxrjK5JUK53rpmcYBiEkiqLc4dpC9QU/vSrRNE3TNMZYEARvMxljLIoSTRt5u/HlI4AQ3HLLLYSbSZJEQgg0ED0DTYON+4Smad0JRcgCy7LE0YtGx6VflgFk9hUeHh4eHt65c6fhw4cDwMaNG5966ikfMyEYOXJkTEyMKvNTp04plKU+QdNR2lHn9VZQiggsWzIXAvsMUhSiKJphaGN7D297THopA6jFdYrWsX61CGjXL1ltjBWQ3IYEJkyYaKFw2/jUAgAU5wWuXzSSn0aLxcIw+nJkU4GiEMPQpp16UGDg7BEhZLGwxG6LYWjZnUnAoGmaYWiEgKKQsWasnrGwyNdhzJgxffv2JVfsdvu+fft90DO1ThDtlhLdunVLTk4GH/a6SIKsrKysrCxVyO+amprjx4/7RcxaKFiWJXOhnvnQNGWxsCwboFrYhL8w16/mAJmSEdGttVJTEyauH0iS6OZmIJO0pq5Us0BjcLM6j/w2IRCC1re8BT3QqvFsMY4tJjt8d/9ZX26mysFYQjWum0G7iH1d167JU6dOjY6OJhePHTu2bt1aaDZG0sbvJeibylrn7B06dJgyZYpxZeSvbWbm0FmzXomLi1MlKC8v37ZtWzPp0gYCTdNWqyW4wj1FIavVUv/NDhPGMNevRobB+kW+JJIkSZJINGeNWzUTJkwEExgD2WZRxUYy0eDcjKbpZruwESAEpnxjjLq4mdHmpVYeValN/IL2TRnLu8Z1M6ATAPDQQw8uWbKkR48e5KLdbl+3bp3BU40PsoVscDeIZSEEv/zyS3V1tfIiTdNjx45dvPiTrl1d2jOFWYLHBtjUqVPef//9Tp06qbIVRTE3N7e4uLgV6yKJ1qWBMmcY2mB7ohX3auPAXL+aAzw/LC4zKEEQ62kZYcKEiaYFxhLxrUW8l4HnZL+e168GP2/WIpYNmqZbk3WE7+fNfIQxGzG4q0vDKIoKmDbozlWDDAOuOQCMHDnqxhtvJL9FUdywYeOKFV8SNxAAzeWTIYqirtxvrDAMABhDbu6ORx450717d+V1hmGysrJuv/32o0eP7tixc//+/Vu3biVax169evXq1Ss9PX3gwNtiY2N1393p06eXLVsOzYnxBhHEoNeXlEqTe/lZgjq1bbpdR1EUyzIAwPOCqV4IGOb61fjQXb8Ux8ywJEmCIIiiwPN8TU1NfTb7TJgw0STAGNfU1PA8LwgCidGqXAQpimIYGmN83a5fDc7NWgTvbRGVbEIY2v4ZPejFsVtwnFj6CAO/HQbtQgitXr26T5/ecXFxHMd98803r776J6VXyeYA8v0iv1XNpGlKkgLnwLooLi5et25dUlKSHMtYRmhoaFpaWlpaml8ZVlRULFmypLCwkPzZyjbJZHbkDRgDCVVXJy9FCLkjJahvyTHulGAYxtgLjgkf0SKGZIuoZMBQumeUj5mJoshxPM/zZ86cSUpKwmboBRMmWg7IhD1z5ozD4aypqSEz2r0UYoZhlF6Rr0+Y63crRNDPmxmI+M1h/hivysaHygxubdiwITs7++TJk7Nnz3711T+Bm4g2HyHA7XYfeF7gOI68d54XGqieGONFixb98MMPQdmkdzgc//73FytWfFn/rJohjImZ/Mq07hZJNCfVu8MYi6LIcbUvl2TCcbz2XbAsKxMzcsC6/s0xYaLR4G39InsZBGSvnef5r7/+mmGY1qQ2NGGi1UMURYZhVq1a7XQ6yFyWpzZNM+b6BWZ8MxM+IjCv8brkJ+h0LuAMDfVmAIBnzpwp+3bHtcHHmwuUMQlkSJLkjmwWNChDG8+ZMyc6Onro0KH1Mfe6du3aokWLFi9eDP6EhG4pQAgZEDNdTZf8oNsGkuY4Xjs+ycsl/tx1Y+8qHVcoYtyZMNGyofSyTbgZz/NOp/PQoUNr1nx7333jRFEk6uWmrqkJEya8gijHKIpas+bbgoICp9NJzBrJNiXLsgq/INf1+kVHR9/QoAUE6xC808mJeghW/i1x403bdtIKq9XCMD6dQCA5+JLS27mXOjc2tBK8L0ZchtVQr77GJ8IZhtEV+8m5BW+leKtga6IQ/oK0neO4deu+Y1m2R48eVqvV30wwxkeOHHnjjTe++WYNyRVaXa+SAzNaSBKWGRdFUdpA7Z6hz5BqfMojn1h2qTJHCFmtHh4FdcmbCb9grl8NhzrXr2nh4f+orAJF5EyEACHK/QORxeWXX44UFhYmJCSEh4ebgSVMmGjOcDgcJ0+e/OSTxRs3bnQ4HBzn5DiO5znyMSQMjSyLHOfT+iV/JVoZTL2ZCZ8gSfpxnOu0J9Qq3OojRkiSBOCxogesyPJFVy7HxzbPM6iIxPz581es+PLll2eOGDEiIiLClxxEUTxx4sSKFSuWLVuu0Fk2J0VkMOBNOhRFSd5EkM+DSRJWMijlLFONT5Z1BUZT5iODBP1TXuF5r2HZTZhocZAd5RD9mCBQCPEcx5HP8v79+w4fPsyyLMuyDMO4A4VT5JtNXOp4O4FZ59aeX+nrAtIyUn8rQGCG3jbREKBpg71sl+RGUa5gjxiDKNaOXuUsE0WJpCfb9xSFiAsfp5NzOBw8zzmdTo7jyX8xBopCMjEjLkCu8/XL5GatEME9bEbgXcVUx4OCICjtu+rpPxBjLIoeLLFO5YC3GhpTRBUTu86JGQGhZ64zbhjKy8tffPElhODee+8dMWJkjx7d27RpExoaKgsTxBFTdXV1cXFxfv6udevWnjhRBEC8XNZyvdbUtzStH6FYRajkAaxKLEkSzwvE76hGaYbkZ1WynNbzhyCIptxmooVCu36RrTGiLkbIRc/A/fHHGERRYhieZVmaphmGodxQflq8BYIzXkEQopRsqv4BrwlvVJQuGO9PedvrMbXiJoIOiqJ1tzBUw145JlXjECGKopAouhzig5ubEZ0YsUaurq4hNsk8zxFDEndgDJejRgOz/+sHJjcz4SskCQcQPFeSJEFwme5IEjbYI6Qoioj15ESBN+FSEASEXDoEQVC7UvC5Vtf1lkzA0JrhYYzXrl2riPyGFOedsJvOkadcO20IQWuNXuItnoFq2MvKZO3g9bYd7u0RWZ+myAGbC5uJ1gfZhz6AKAiAEHAc5451JjAMw3EcsQpGiBAzAtfjDMPofnDqJDmywIqx0fqFEOU24MdK2VQLuSaybsEAutzMuCYmTAQG3cEmSVipHAMAhmHlxUgQjKYPxq5pS9M0IWCCIDocLv8fgsAjRGHs8rzqPk1a3+2P1gGTm7VCBD2+GYEoihSlM2DqjFem67JCC/lgGEIIgDbI0/ctQ29Hw83JHzDcziGxm18B1BIGmYO5lGPkT5IQ3IaMrdVA1NvCppWiOI4jiX0XsHieJzsXysGv9PxBgLG5oW6iZcNbfDNZdQZAAYg8DwzDk112QRBompZNGYnGDCGkDESpjDiiRLCUzCzLKreleD4I3Kmh62zChAyWZZxOp+qit5FMjKF82xyXRQUKY0l58pamaUHgiVLOrTvDPK/jBOs6hMnNTPgKSZJ0vTXStBGP8h0cx8kOEoK18Oj6EryeHbMGCzK5cn9Ga/VgnldkFVmzi0AQXHhzluONKfnLoDD2OJmGEFLKgu4017VjKxOtG7VHVDGWJCCbfgBAote6iRlyOwtB2k+NdspAXdYcfoFwwiCuL57OgVww919MBB0IIUHQoQM+OuQwhsLHqkR8sEmSRNO0KApyWDOiEnc6nSYxIzC5WStEQ5w3I1AdHiMIwNDRG4JOmXTrZlqDBBF1HsyTL7RSUuaC7pH9oOyda+EteJpWYmMYxhztJloWjNcv96kzhDEigh3PCwi5nJpSFHL5/tDjZhzH6aqhgiKANgTcETU8YCrNTAQdLMuqDBcheCNNZmYAWJIw2UMRRUFmZQTajcXref0yuZkJP+BNddY8p5CuuGwqzUw0BHS3t8lII746gqXU0rpkJNA6tiJH0ZrfvDRhIkAoVWeEjyGERFGkKCRJoszKwP1Lm4PWDBhch6Kb3TxhGEa722Lqxk00BLSTQh5p9V+/5BMQGGOiWxZFj4iFxHJS1zVx85uXjYRmx8381fl4S+8txFDrRiO0mud57WYeTVOiqPYS4SNIvF3d92i1WnQj8PqYra7HIdMapJnAfSzEQ4iSjw63LA/RuqazRNqjKJdbYYSAZdl6Dj+tS0Z3WeoNTtkaiqZ9CnVoIigw16/6QNtqb/3g9qUhEm4mSbUh7N3czCOlDEEQvCij6vCXKC9DnpbbAIAsFlb25q+ExWLhON7HMCGq/AGQm3B6wPcMtTnLaCmG5T7WXNl1mm5sKOj6m1GuXwbOYBoBfr10iqK1CxPPCxhLxO+iPA4FQUce86WryUM0TSME7tDSsjINtI4ZzfWr2XEzE80c5Oy1dueeZdnAtlXI5NTOQCLvBmx8rOuYIWC/jiaCBYSQ7iEK913XCX45/JcgtIA4J1qXMw2hntW6ZCTQOmaUCSH5fX2ubSZaMYhUhxCSpLbpD9wGO1bvKJVDVEfcPCor5pev884BKARH+QfH6fhTpWna2/rl/v5YrazTybuyIgZaEH7zqKyYo9/tKwUkCKJSSCXHsH2Zerr5WywW7QckMN/iyqoe/jq/DFxF+JtP46POmiu7zsGRg80hym4MepU065fML5RpSJQUqgnXL79eOkWpXQZgLO8t1i5kkoQFgQy/8G6jRsUe/jqvDOlmq9tklmWJTaPqrtaPsbl+gcnNWgHqc7ossN1Zslup2r9HiGwTBlIZmezJk5AYbrk/BH5D13DF9M3atCAxEvxaLikKWSwsWSeasxpNS5nkkUZ8T1EUkle7wKA7pMGLYwDlabQgHgc1YSLoMF6/DO5ijC0W1qVEwrUXXaKfW++uFRxFUZQkHf2zLj1zy5ExfcYMt+1fvaPUlafLxRGWMGDeyYFm/UIIiEs6g9Z5y99qtWo1ZrpB532BsqryEthyuJnXmnt03b5VuaUAEJN27wjlawpiZeT1C2PJdzmCWAM2/vrl10tnGFrVInkXgPyXrF88z7tbIWEMWHL1gy/9bLFY5Dem5Gbm+uUNJjczEQiUQcZkEHoWgAtUQvYYhmYYWj7PFhiV0vVfB0F1xmUiAHjT+fgChIBlGeJdN7i1Cgp04zQoV+J6VpsY/ere0j0DoI2xW2eUCxMmWjpkTZrrZAtg90WXiSOxNyNyJAliofwikevkiBeujQ6C3JZpVlsoMcxCSkUJuSmJogCYpmmaZuT1i+N4QRAUBpbI7UxcWagr0iZFufJHCDEMi7HkDkDigsq3OEVRysaCIjCJKgRlbYdIrnSSO7YkuYVr/yT3a+sm/0nSkEIVdUCkS1V9qKyMcduVb6QeNbfaQsnrRgAhYaGuorBeYrnaSugp4morQK6wLEvTlCSJ2kqCBqo0GGOaphBCsuGr3LcIuQYY+a19VlkrZQKDt0Dc4biylbAyB91siWJKZalLvOyQsohjfc83JedGZpk2b4/eIHso2mTm+mUAk5u1Kmj1YA3ns5EEXNLTnrEBqPIFQRBFRNM0QojYaPlL8AyM5QLecTRRf3hjy8TqT/bUJCdGxJCfolSPUBQKjPk3NIyPQNQT3lwyEuiyPm11WsQeuQkT/tpxIFQrZytkfZcWTZKYhP4jhiRH0iDWlB3ZsePYJQFjjOkbumVkpCbaaBDtxbtyD15wiZ7g3gYKbd/3tj4dbrDQAGJVWUHOtovt78poDwAZDw3OXZ1bqijdXRNRlHBElyEZqQk2GkT7idyt+8/zCKGwG2/N6N9RkdXJCqys1S87dhy7LIbffKc7//w1u8s92xjZ+bbbUhJsNIgVxbty9px14PBud96dePGQ2C4lMZQWK4p2bNxTxgOgqK5DhpB2VRTtyN5XrmxXbVURQsqUxbu37T4tdRkxMmL/ugNXEFBJtz84AHZ/vb1ExDimz7197Bu2nLR2k9OfyN26r9wJEd3vzIi54IhNbhNamvf1QXbQsLTEULrmwt7srUV2IkyH3zRgcD+Dtuu+ET9qXrQje28Z28P1asYPzv3xcmpGB9drWpV7FqjoOqqde1p/85eK7irXp3jXtoJyHkV0HT6y7aVfpMQebUNo0V68a+v+cg5jiOySMbhXgrs++89z8hKGEGBb8gjlUyfzN+4p5cJvvuue2EMrd5YCYBze/a67Yg+u3GHvftfdcaV76aS0hFBwlBVsOwS9bk9LDIWasoLsbUV2Va20zTm786sC6KccbNu2F1cAyOFtVEuSzO1tN/Yf1PfGaPJU+aGdeSWV4V2zRrapHWAndmzcW8YDsAn9RmR0iaTFiqJDF93vhMw4bzDXr4ChH5nXRAtCwAO3/iNeEARdL+HEFM1isej6SPAGjLEgCDzP+8vraJpmWdZi0dfMkMikvudmIoigKMpiURMzUZQ4juc4jlh6qLYYic80juM4jpckj2FAmL+3eOJNBe08UlU7YDAMY7CweXOToy29ufWYCRMyGm79Qon9M9tf3PbV6lWr1h+G1AFdbQghRHfMyEqBIz+tXrnqq82lNwy6vWek53yxdkkfEH0x9/tvvlnz9YZCMbF/z8TKYz/llgKU5q7OLdXOOAwIEH1jRlYKdmcbO3R470gJQrpmDIouz/521arVX5GsEoBqV1urQ9B7QNdwmq4u3LDzHMC5vG92lbk4iWtqU+1vu6O7O9tz0YOybo0jCqI28WFHN3y16qsNhWKXgX3bIkR3HHKn3K5zMbcP7x2lOQjlrqoyZXT6qAHxjtLi6sQ2kQgBimsTCxAbHwuAcMyNHatKSrkbh9yZAr/8SNLHDh3RJwoDAER2iC3LXrnyqx3nO6f3DyncsGrVj6dC+g/obMWSJKHQboPTbzBou5c34mvNV28qjbl9eJ9o+28/5p4FOJu7akep/eiPuaWu36DqEI9ql+esWvX1Tg0xIzSDvEry4Nebz90waFS/ePJRjY8LO7Z57TdrNp0QOvXvFSOIuN3gUbdgRc1TIyVRFBXrF8hPrd1SJHa+tV8iQ9Na8kH+17599G8bv169dtfl2P6jBtgOr/969brdV2L7pySAR61030LexS4Zg6LLt66ROzwlAZSKSi0wxhDSddDA6Au5369Zs2btliIpIa1HG9JYxQBLHti3DaDQLrcPjb+4bd2qVWvyuU5dIqFOnzTm+lUfXI9tbjUgA9tiYa1WC/mnTSPf0v4jhlL13N+XJInjeN1MEAKGoa1Wi8ViYVmWxAatPyEkm1JuPmaxWi0MQ+uyMoyB43jzjFlTQbtnRt6Ij9wbY8zzvHZ0sSzTrD7Weo5AApxUZGAzDEOGt65LRgIDrzba69fnvqOJZo4grV/e55oocqEJXZLjo1m+ZPvqH49WAgDVMSmx6uTBU9UYIenqob3HqQ4dIj3EQWfRljVbjlyTADDYT5VVAcPQrjmudMnnAYRuTEqsKpKz3XeM6tgpFtcc37hq4+GrEgBIV4tLq4CiAUSJC01ITm4TEyKd3fnNpiIHTeuvX5KExYQbEyqOHigh2R7ed0zs1KUtAAD8XnL0ohMh6WrJ6QqLhUVUR88KHKc6dooFrRYCA9WxU6Iqz+QER+lpsVO7CEAx7RPsx4/bE9rFAES0SXScOcd1TEqsKjpwqkbZNFKH06crEJKsHTrecKmoxA5gP/zTqs1FDgAA3bZjoe434rXmXjpZlUh+keoOUVT7zOkKAFHXSA4r+gcoClX+WnBCuikpHiEEcLXk2KVqUeKvFPvS5xhjUZIwXC05dolDSLxacsZuYVmgKQoAgdtA0dU05HqnDsDOa5cdcLmo8JoE2HH1sgNoGhm0/ffTpysARLHm+IaVGw8pOpymoE76BI7CrWu2HrkmYYzFqyXnqoBCZDJ4DjALZevUJa7st4KLTgDp6uEDxXr2WOb6FUSYNo0tGIIg+OtcQYV6+idwZ4I5jjPw9ECc71GUjg7NRyHW3zY2f+8RrR4IIRUxC8yylIwulfUsyzIBB1doBChNNIm7tjqHorHthwqqo5jEBFQ2A2623QKehsctxQmniQZCUNYvUaypqgEbADnURC5aaJBEgIt7f97Zd1DvIaP60GLN5RO7tx0o520hNrAl3vlg99pcSkN4/rJy/aLCE7t0aR8VFhEfHRESAucQuCysKYplPRzTSQyFgKIoKjIsHGyJdz7YozbbczaGucZEtu+S3D5azoqi6SsFW3b3vjUlY0QfWnRcKd634/AF9VdRXr8irGFgr7ADkKZxDh7CaYQAoLqiGsmSNwbsbpeiAqUhoLfChlnDoKI2T97Jg43CNadLxIz4kFMQK17YfRK1vzU6JILtJBZvqbF1soEt8a6HVDljgGp7NcKAWZYFh6MGk2NItbWiItp163ZjdFhEmxsiQ0LgLABc3Lshr296at1vRKfmGIeH6raRpMMKA1cMAF46BKu6ToswaxjYKyoRMAyNMeZqeAijAQBD1TW7iH3uc/cYqbpmF0WKktVlGGMEnmEeXB/t6opqcGu6HA6HR9sNmmN3N4eKaNetW8cbbK4OLwWfoBntpBtJLwFNIwSAAVOYBol3L2M1dgcoabG5fgUdzY6bebM4N+PAaCFJkuokZWOeN9OtjL+++IK+IWKysmYCVQwDbWRJvyAIAsYeMZcDjtkQdOgdpXOZ+JOtfZqmjJvvLWqZLlRebeRFkaYpwlf19h19zLthoYqaTSyfA3ML3mxhrl++o57rl3uWVVZUQ4SFwtg1ihAdG237/UIFRghqzu7ffHY/UKHxqRnD0vuUrtlj53m4vHfd5pMOACIHY7dbR7J+0W1vvev2uAuHjpw6deSgnek6fESEXKQiqrXHLEMgCDxcKVifXewEQAiRyY7i+909NN4jK4QQwtVnD2wrPYhRaFzPgbffmlq2fv9FRf5EpUCOA1U7qyAiMgLOVRAdYwir0PdgxX+B99IuNUiekbV5slYWJIminGdKqFtv7IgiLh6ttOMLEd27JoXA6TynOmdXthEylUI8z0NoaAiAA0Pt6ab4W++9o015weGS4ksH7Jauo0ZFACCEq07v23zGpzeiBc/p1QTagftBcFFDBIB5nofL+9a51Hjqarvpk1Y35+rzKPpiFfmGh7LEM0bgfQ5YkkQA5fefCrHQwIkYY5ZW1kRVH+QuDgt1vQVoc+tY0uElrg6P1O1Ez8biuP533dFGM9pdrWBZBoBCCBAgEUSgLBRgCRAZNXJtzfWrIYprRqZBJoIFQRAD9j5fT5AVjuN4UZQac/sDYxAEkZxiMolZk0PFz7WRkQOAKHqMaoSAYZrd1pISSltHAyNMmqZ9X9i0Hod9LKXxwTAMsWcmr4k4YgUAQRCdTs7p5MjbZBhadpHnNlFu1q/VREPDr/ULY0dp8eXEPoM6RVIAgOjIpMF9Ei8VnaqhQjpnPnRnz2gKg+SwX63ieI4HcJwuKotNvTXJRgGCkPg+I+8f3iVEETsYW6IjLRVnfjtxpvyqGHlL/5ttQLEUxhzPAVBevd45zpwsj0np1zGMAsCW2NTh4zI7WcNioi32s8dOnj1/rTYra6ch949MiUQYizX2q9Ucz3EYY8xzHGAs8Lwgi6cYY/FUSVlk9z5JNhoBfUOvfjfTp0suyKUTcuqqgGG7lP3lJU+oKTsTmnJLzMWyCxiuXLwS26UzXXzODsh5xjPnUf9veJcQBUvBjtLTv8d27hQJyHJjxn3jbksAALDFRlsqzhwtOl1+VYpIGdDDBrSFtnbOHH9XL7/eiGcn69ZEfjUIgOfcv51nispiexlUu7ZHFHyA9Hl5ZPfeN4VRACjylrRk6nTxeUkKoM9rHdVgDLUHqyvtdohp185KUUxox9Rkm0dKT4Ue+Y0AkJe2yzpDnQ6nLFRt8XqNBQBbXLTFXqoaoq6jju7VBAEAhapLii4l9km/MQQAhXVO6RTqysFcvxpo/TJXwdYGJY/XRthsHBCvHuQ35UZDqMgkN4KctYl6QBX7Lohh5VSB9WiaEkUdj8PNBJIkAdCK3/rwfZLqehyWJEnukOYzEeRobCQMK0VZyGtSfp3ID4ahGYZRHuQh6ZuJUtREI8P3fWhZeeU8mb0BBt46/L4BFhpArCgt+GlLUQ1G+EReTvTtmff1sNAgVpUX5By8hhDwxbk/sxkZdz4wgAbRcblox7aTQcN+pgAAIABJREFUToUMjatOHC5KGjzy/u4g1pQf2VNQdnuPyEiAK2fLHIMH3D+04IecEqfscNw9yBHwp/I3swMHjhzXnwbRcflk3s4SjmePnEwaOHzczSA6yn/bd7B88M1RUY5Du3ZEZQwZc7OrVtsOXOIxwPlTpTVD0x+8g3Vrekgb8dm8Tbb0dFLbiuKdG3adE1GkrGNx204DAr54xwZ28GCv7artOOlM3qaw2jzzNu4ukwAA7GdPO1Lbl10EwGL5Wbsl4lJ5BQDCXImyxy6dyN1W5IAId8kA4CjcsbvN8FEPpdJixYkdm84jAFxddKioU8aoB2q7sXtUlONAfk70EH/fiPy+MVesUxNwni6tGTpo/B171m4+eYn8Hr533eYivcSk2hgAEMbh3e+6O+7Qqh3nPBYRCkr3bI34/+y9fXxT130//j56sGjTaGlT0SRWOmRBEtQ1iZoOK9/6IfsG3AxQWsBJME4KqL81eL/x0A3jtmB34yEdtpu1sNWEbjZO6+C0NmQzOJ2x29rQVYZ0jp1NYCfyVRKJplX6a6auaSRZOr8/zr1X5149WPgJQ/R+EcW6OvdzzudzPud8zuc8fM6fLlv+ufu0iP3O5+51X56Ynsyl3baizrw18tLbD9y3qnxZLOR95Y1Q/gKFr8iPk+Rdj2l4l2ohHk8tcLzNFBTx+A1LV6qZZdo+bvnMg5+/g1dRBNmv8cTiDaUkPH6211jyZw8/en8s5H3lzdCtC0Apzdmv2bJfZNEiyzRJZMZM7dmY7T0hc7b3b1ah1Wp5w6b6etVBOMhfuV8ViXlrwk8lypibMudwpeAvDkrZHU8T/C3M8+HSs+RboeUefNLzZqptEpmR7oidar9+Ms3ZqIUMYFtc5Krh9SG5m5U7cFX6eXLvRc5+zSVUBuvVWz625K1fZUgve0fy9VDSYwDy2SfR1rD7muR3uRcVtoa7j0t8i10hxZks3n4xkySeqabSHVCStZKJs22TCRMm5ZWiVPytAOz/MqcSfXZ7VeL8En9nV0q+pLvaEnxKpU1Ij5WEL4y0a1R8l/0Sj8vZJehpNBr5sB97lYmHF6NE+cpqJLnkckquJAohpBRIymJrP15UGP+Z+7JYcYxHnU4vB/MASDQamSmZs7fYRUFEvKaMP/AvHpljROTPeJwmSymZHanu1HorJ9B8/DOO+H/wzELcfqKXd6KyGonF4vF4jJFk1yFIt/wRvhIppczWZBmrY5bs16S9xJVintiv3LrZdQWVJzavHDMozVIO1w1kYwPJ/Mg/zcbwemJiQj52rNEQNmsFSbvmg87LtopfQE6J7HdxsHvg0vyk8P2uelQrNg8q+8zRaDQbD0SVXqvVzAPXLIc5xRQaL79MIblV8vPEdczg1tn4USxPgaNJ2eBZfpdfalD5cvyvzEWh3MXHlFLJb5FuUlaUQZEjwA/KE6Nn+VMqbVzyFdlPJB4XSyUXQMWX7B/KufM0IS6SgE/ATYaKnqdMmQ9rKQ/WVetFsieZLEaJWlY1oio5L2T2K+9hcj5GCoEkB2e/dWFEGAILH8264ng8zrvZbN/aNGXOyyoep4RQnU4jcS3mLosiFovxpHhNUPGezI5K4Ew4smrdujAqDCElZFWU7jSX9TBx0yyvrXJ15OyXjBm3XznfTG7z/KyPiKQZtflxJlG5RYGbrqPK6cO0r8gvzlKR2IOkg62ZcuSnErneYU4FnjTFpUmarpsvCnCl4EXKi3o6NNPEfUl8j8fppLsUkidEJ633eFxhJrn9k2zbt5bObTwYfleGWA7ON0tOr5wEzbYKrqiyVKPAmbpvbfpIXti/ioW5uuDrCGnqV+kSTEVtrm8Qol5R4R+zgaNKzgyyxYTCgEI5eShaIrZwIS2VUOWQQCaoMMQyNammFKRUxZCTyWspqqIqf6KEEDYklrrKxNAlJV+qsTWfklMw8PYuWaoqyjJBSTiJlGylha+OdLxPWiPJJU8WMvvUaMQ1H1U1ZSi2VqsNvjJM9Hk6sSrZr9IhK0KY/ZopmctpYrGYfGsCpZRbIyKEENl+yd5ySt6T2VEJXB4NyiPDy7+4oLL+TErS9AE/a6AhJC7bYkLkdsHzeGUjtOmkTOfUzT3m0n7No7N3VwVSrX/h+LAgCILPp/gnCMLoSG974wabIvF8gbnyUN/IJUEY9/kE4fS+DKWTSt7Q5xN8I8ddyrnAmQIhBK7jIz7B19fA2q2rfdjnE/oas26Wjb2CMC6/PrPFywxRGrYNh9sPVUoPr7T88xbMfDb2CYIw3tc4AwT1er1eP0lAzuzPjajUZtJXMlMmBHq9ThUocvaQ3I5kuwuAEFf7iODzDbe7yHSsTvYpxXXLLzz70tjY2Evf+4Lozc5d3xWLxcEF6mR/sPx1Oq1sz+S9K+wnVfpY6vuHrhOI1WFe/bVn/+lr/JOkNPS2x57uvvDK2Njo6Ojo6At/m8rTeD+DcOAmhkgikoE0gmdrI/IyhfwQ3HCQIyW/S/h1FaIEQACRsIose5qSlCplyneTWJOyEWkSboOZ/IsmJV9ZFjWZu5QS476qOZKT8a9MynuGGsmm5KpMGSPcKffUxc7Ly9PptKp1LRVZ5uxNX+bJb0kLXESjhPSQ5OXp9fo87vVsa4Hjgn9F/kk915xcFxqNRtqmmIlZ+Vc508y4YvvFYY7Poc0T+/V+980mhcFodZQfaG93mQlh8wdXu0RyGbYcrnNajQb2MBQaBzdPkxKJX6VtADNesIRtVMxo0mwaMJ+GpJ4QnS1Iee3v6z7gtJkMhMxxAWYbynl3kmV/mg55eXkpL0tVIcsuNXkReNJXsvH6NBqSlzcXAcozLI6pxJxu/D3lXNLlC6URnmNNnpiYoBQaDWF3BDNViUQSga3YcznsFTtLwKenM3Hv4jwHIRtaTx7eWFhwY8ba+dI/7F7F9/K5FbMccpgemP1SOTPJyWbPJbha9ov1NCpmJ93ckZHgbNmvqeUyI5gn9uua2dM4q/fASCvC3g7Lil28A7a0pGrHge1lZqNjy4F1zRs7Zq8IVwxCmMX2d21dv+3U5eQZoIwvs/9mVeP5PY2Jk8RpS0QUrt0sly0dDFLmYu7N6+9pvpLl+PmNhKvM7wm8UiSHvpD2flDmAWo0GnaU9gqINlfc3QxciagZC7FYYqu6NLnHe/jIy5v1iH8pTbi0sUcxQ5Hy3SwDEGc5UJB3p8jZ0rldNGOQrwunFPG4eCo6FovF43F2dyfbSyPf3RkOJ64XnydRQGYWvP2Sdtl9cIEBmTs6SqnlRgMA/6ntj3+5+zKZ7qxKDjm8zyHZr0Q7isfFU1VTt19Xjrm0X5k7jXT2KxsHcpbs19TenUHMB/t1zfhmcwXF2g8uDhzZUvHRU70um8nmdKKjK+UcP1N9VdAhZL0IoNpuPmliKSUAIOQfOnWZRRBiA7KUzVDaA62mkyqZxHvGBQ0V75MVm0LcmJ6JL6X0xG/yBmt5t5sqL5J0MjvrLBTPFT8RgCaey7urZQr8GYAMOUosJHE1WTlV6TNWRPIhSYJEVRKOa06xpfGh6sXkrFWl0uv17E9pfJk42SXrcCwWi0bl7eyKeFbJGXF73BOcqhgEt7NfzigSiaSsBUKIXq/ny67T6dg53QzCz1yPKTVHFi+AWCzOJmJlOhqNhhDViylmQ+LxOHs3ZV6yTNjoQc5XpVF84VPaNsr7aqn0Npk7OYHc+vgX5TIQ7giEfCJCr1dEZ2FbdJiUotGoPAZipPh7S9kTrVaj0egzW7h03RFfpOSOAlA3lkl5lBWSr5SU65+TNu10jYvVDSfJ5FYQCrx8OgDx2AfXwEky8WT2+crKXMIccri+oTIN7B5kvmFSSuPx+MTErDcW1hOqHrJLYtjonz0hBHq9frZjEbOoj/yTLEN8x+Px5HdT0s/Sv0o+wTX3h6V5k0QItFqNVpsHyelS1UXyvdss/fQ9tNyeRhWYSUvEHqXUv8/jB2AwfFTem2erPNR9YZgd9PL5hs+f/nbFXSxi6ZaTo4LPd/qAGeDMp6t9uK8xX5FP+bELPsHXvd+cTHB0uK+11mlOGGBX+7DP19tYur97RHj9dd/ro31nfy74fOVWAEZHnTDuG2l3gX7zx77XXx9pd4EbRohnXZ7/4uRdjdhTlNQe6x2+JIwLwrhv5Gx7XSkbN8ueZzLvG5amGAmlJm5eXXP09IWRS/KJvtGR892HN5ildTM5/dItLWeHxwVh3Oe7NNz77Q1LxQTisMnsrGvtHRlNnAlsrVttlsaChDT0+YSRdper9eyoT/D5hJGTuwDA7EyXO0BpwxlBkEUq+PoaWMXJB7TEEc/SikOnB0fE44jjIxdOH65cyvEonuirEo8CCoIg+EbOttc5zdntk5QTmCU5C8L46Ejv4cp8ZYJ8Z90xlkWyzoiOWUnVM70vj/oEQRj3jfQe2pCfnJFSksnsKKDVasmm710YHe3+RtHf/etLY2Njr776yplvL0+hGKPDvcf2MJ7j8cLD5wSf79LJKqKkXNvtE15/vfup2wlcx4eFcaG3nvt1aeXh0xdGmAhZFTtvJ4QQFB466/MJ54+tlb13AMTc0Ddy3EUIpTQSicRicUpv+9sXRkdHz/3LOpL5zG42yglAOhR3yFl3/JxYMFY1S+VlQwC3Pfa3z/ddGBsbFQRh9Nzx2tJJqjsajVKa/9jTL5y7MDo6Ojo29sqF7qcfu43KVQlg4mMPpVR4JOYU8ysPnDg3IoyNjY6Ojvz4e18rlrOIJwb0GfqZFLpBXO0jgiCcaUBpXfvZEUmRmCraqp7pGxESLTRfLIxerydLK/7+ey++9Moro6OjY6xAF7q/+9UirVZjMOTp9bq/eH5YEMb7/ulzf/v82f987dXRUZbk6cfupGxsBEBz+6qvfrc7XXWI0wGS9grCuM833He40tzYKwjjI+2bMyuSWXTG6KQ8didVCsuaUnrnY0+fZHU2Ojr2ykvd3/3qyvyE9L7x4ujo6IVn/+Kxb3ZfGGFpxl768fe+xtLEn3j2pbHdhUYA1nWvvjr20ve+kDQrgb9/cWxsbJ0VgLFwz2uvvvqL728EIQT5K7/2zy++9Ao7gcZk++dmru4a+wRh+DmX69g5pjDDJ2qymkHLYYqQ2qn4b/bkTCXMEv3rG3IEDgZ5qihl4tkWcoZ8o9Eof1qJhd2f1cIkO06EZBuDMRqNTiqqLH1LTapbcOd40SwvLy/dSiCzX6p/GRJPc0vqrPtm11o3krhFRFqDMtfazABCoYvMcytt7D15wGkzGaVXjCab86kX+uqLKSFH2txBwObYYYY0HQtscdqNVkeNg9O7qkqHCeGhrj1+Sh/4Zp+CoMFoLXU1ttazQZ3Uhg32ukobS0JC77ybXHLFBkKkOOuSkW32SmlD71FXqXy8wWh2uA4d35wvz+Om5P3Ayd6GEkY9XR7seWlja2NVmc0kkQdgMJpszgOtjYWK5Kay9ppSs1FKYmVZSF6HefPxk4e4UjKBHT7Z7jJzk8QwbdhRamZJQv5+oOSbz6bL3ZGy0HzfJK7blNT3peK/r7FE0dUa7TsOJI4Cwmh2uBoO78rPvrs3u453c/kYjFZnXWtjqeza5bvaTx5OIYLnXGZpoFDS0Ht0V1miKq3OAydKjRI3oj+z+Xi3QpJGk815oL3dpZxHkCBbCMM9X6tYKtIKeXpoeh0uoRRwtw35AYOtrJqfITAfcNgAeNy7/clZlTSmoNfQ2lgCkMH6fg9gspdvlk5uAyiscViNducWcW12YmIi/qd/U7wU8J8/eoJmsG2SSEsyKyeV19PNZY0uh5krmPPA0aaiGIB4PH7bF579170V98q6a3a4ntlilbJKzpoQAPmPP/vC3lVLudpetfuf/76IMkeFRkyV6RQ+X1yWzHe1dx+otCeyLdzU9GSBmIvkS6gbb+p+RgQ3V2IwHz+U4NhoddYd3b/leHtNmZVXz6O1+ZTqdDrN7Ru/9/29awutRgMvSWvJpn949guKLMzLD24q5AW5au93/tERjoTDkffec3zjnw8+uWJpyuqQq6yhtYHvrazO2lZ7QsVZmtSK1FBMFTFLs+Fx1e7vfO02SUrFf//iD/euUtAt2fT33/1GkdRVUgrAeO/Wvav5jqBw08Gn/zo/5cHgLA943PaF7/3gW5tKFMpQsulbrPfjHANTJd/9XWtm+FoE/dBdDz36mdu4Ff6ZJC6q1IIF+lmh/34AbwXYitlVLExmTExM8OtFs+2bpVwi0+my3VUXiUTS6SOlV3D1Ysoc5/JSHBZ3Oh6n4XBE/pf1tizwb7FtYtnLMBmz7pvNh+uGJgXXDAhvs5eWVO4/fqLSZgD8Q81ugMLRWFduNQAhT8e+imKLpahiX4cnBBisjzx12EHQ0eT2A1bHLofYgRLUOe0GwGx3Fcqb+naV2QwIutuaKC1sqCu3GhDydtVvXFlgsRSv39nmDoYN1vIDh3mPxWy1htwHVy5aZCl6cOvDyy0WS4cXQMi9r6Dgjz+5vlnJESFk0rMuyaitcVoNCAf7m9YXW4rWN7lDgNHh2lXIBhxiUVPwXn7g0P1kkmzIX+5wWg0IDbXtXF9ksVgsBas21ff4wwCs9nJFAzAaDUF3286VFkvx+r1d3hBgsDpram8nhBCyuXGHwwSE/f1N1SstloJV1U39/jBgcuw6XAXZRzVarQZv19aigkWLitYfdKMqbe6LP1VOKbBzuSzSvZaCRQ9W84WnlGo0XN3vrSiyWIo5/v/xfj72g8EQ8nbtqyiyWFZVtw2FABjspZsJmWQAJtXX6roqhxEIeTp2riywrNzZ5Q3DYHXu2CJWpYsTwaoCi2XlTkkENYe3ANBozPtryq0GIDjUVr2qoKBg5c62oaDJZJLqQpakEeGgu21nRXFBgWXlpvoubwhGR83hqqSJdv5mFVEXLZZFRQ9ubYLUKFLo8FP/6ADgPtjvAQz20v0Jpy9/h8MGhIe69gL8ZQsUPL2Dm1ZaCixFFXKbOFRI4d/TNRSG0e7cIs8ir65ymAGDrWyXNKWCT2+81wx4zjacz2YWML16qJXTYIConEXr97IkZrtrdTxOgbV/96VCIxD2n9lf+cCSJQ9U7Ovxw5Rw5VPUOIhTqu3O6tXWxc5dp7xhGKyr/uovKJvZzazwlII8cqDKIWVbunjJA5X7z3DZstKnryNlPyND9qPNDkd4qK16pUXqEgy2yhoHvF37KooLClbt7vGHAYOtdAeg0ZBP//XGQiPC/p6DG1daLBartaRy13NDIQDGpQ8+EQ5HotGJGOUFWWApqtgnCfKLDxMA5C93rLYaEHr5uV2V6apDZCgcdLdVr7RYiiv2dXnDVitTcbHoGRTpsGJCJj2PG0qXLHm49ow/DBiWFv8VpQDin37qa2utBoS8pxo2OxcvWfJA5a7nBoNhg3Xt3/3DMn5lw2AIeU/tryxdvNgpSsFgL9lIKVqfuG/J/sEQAG/n4sVL7nv82eQa+MqfL1mypNMLIDS4f/GSJfc93oqNB7cVmoCwf+DILufixUserjkyoOj9xGoTu79ii8VStL7enVYBc5gZTNq3TweSOn3k3ocf/vTC3MbUqUC1JjPbuwSnD76E2a9iTRnJWwevKFMWKoMnEo9TOU5GNkizaDancxCqm82QxltL/pfsiTEiWR7GS4m58M3m+RQPpYixwQKs5SwevbhhT+hu3V/pMBmAYH/LX/2cAuT+LzqsAPxdW1ftanYHgMvu5l2rn+zwAjA7qlZLs/pme6WDKdptBxw2+L1+mO1Vq9nA0Xyg1G6A393UATCCwZ5tK7YfOXsJgP/8idoNazs8gNlR5eTKGR5qqzhyiRDy5pt+XqSUqgyDuIRF1WddMkiAvbLLbjUAwf6dm+oH/Qicr69oGwoDZvvjt0OjmYT3Lasz5UIIQdPauywWyz1ra0+cDwAA9fQf2eL2A4DBcDt/4is81Lx2w57Oi0BgsGX7im09fsBgc7gIAXY57UYg5K6v2FTfcRGgns76TcUH3SHA8ClnHZenv3/3tlMBSqk/ECBoWnvnosy5K0QChWfCXFOXyP+21dUtgwEQv7ulepXIf+GW1dyJvmD/vhXbmt2XCfF01K5tGwoDMBgpnXwZmRBCHE6bCQh7Or5U3XkRuHhi2+5+P2CwlnxRQwBSI4lg/ab6Dg+Ai531m0rq3SHAYHfWQXJ84O3YunZPx0VKcbFzz9qtHV5FVrucdiPCnrY1G2pPDPopyKWBpm3L9/YHYbA7a9UFVXTT4aG2Dc9cBOAPBEgWOuzf4/YAsNmrROeMOGocViA01NUkyTchAYeL0du6YtuRgYugCLg792xY0+EBzPf/pRNAU5s7CIOtjLmQIOXlNlPY6w0a7KV14or3uiq7GeGh03WBFOVXyxzkSNbKCU/Hmg21Jy4Rcvn8sS07+9mGZ1MsNoGNa+81AaHBhgeqWs8HgMBLz/6/rF4yoFCq7SerOz00/t8dUm0XPxGLxSZR+IfrALjK7VK2x85fJgicP1b1QMMgy1ZcQs+mn+FdcXFeCQAQ7Nm5VmyNDYxfhIealm9vdvsp9Tz3ZAtzOv7ofgC48Nf/12IpuKt4y5GBiwA0ml+eP/n1U55EYRIrkJ6ONRWMrrv5yeoBUZDQaMS+Ysl9j3z9ZOrq0GgclQ4rAE/H2g21Yk+xbfnWHnENlmajSNK6ZUYef/4GpZ7jVcdeDgEwGJdRAMs2FVqB4Jkdn93xzLlLhFL/+ZNfryzv9ADmZV9axVVucGD/Q19uPX+ZkEsn6x55jnUEN6rWPbLY7Sz5eztX3WsEQoMNj7saT1wiBBdPNLoeOCg2/VqeCOv+AAQCATmfDFlci5A3dMi7CtmeWH7vH3siXyOR+ae4BBVxcFVGUyERcIcQIl1ezBdGUv44y0QuKpejbLjjPAsyCFnwoQ9AbkRpip3IlGMtwfL7Fnz/f63cz6Hc2Ti7Y/WUq4h6/RUs+8RisWg0Krsr0Wj0ihZmUuZ11dc2k721lJi+J5aMuYgFEolEkmO7zRNQikgkkt5ohUNBr7vjyN76LrZBsdRkAuAfqh9InMog1L1ryFtutZpMdtCuN3d3DZXb7PbKQrjdbJTs79rXHzpWaSsvJ6c6xYGzp/+gGyBlZjMAU9mx8fGkzE3mBwhOSd+C/rZkO8GYwEzsHSUOq8kAhLzuATloQf2aO+tllyMz7ws/BZyapBCUgpgdy+33lpbZTCar1Ww2s21ERtMKSuWlv9DQqYYAx1p/i8dfZjabbZvj8LBCes60BOSxI6Vo6fHscDiMC61O4BR7HPK7B4lSOBT596fMvQxozhhJkhAi83+wn2XK0g9WD3nLrdaFC+2Q6yrk7e/gMg2Gw4DBaHISdE1WTZRSImbk2ReQCjS4pdhCqRiZQKwnT09LQJQAoZSiucez3eEwmhY/DGoyMwrfPp8QERFLyjIBedhmNgCwuc6Nu5KKYbZVAm28QNi6mfgl6G+TuQOy0GG6t2uo0ma3ObabUe0HCivtZiA41NksEeEg0WsdF1LQK6W0i3Q0uXeUOm0rtuBIE+jmcrsp7Gk5EtrcUOrYfxt2B7C53G5CsP+570puVcbDzVIoi/TK2UKkUvq9TQG5xHQwFAZgNJopReyujxqB0MUzz3LHGsixXs92hyP90plU2/v9EtHBJ4stIJTGKQW5P6PCm6xOwGZi2bYSQuQLZI+dubitsFDONnMdlWbSzJDXPSBtKEAgHGZCOCKVhBD2ptFoI/iF9NLSktX2wlKHeeHttvx8k9lkBGA02cRha0KQrIUSQBaktH+YgpgLH7znnqIH70pRHSg1mwB4PXsCVDwYTAkZ2DvkZ5wqmE6jSEBXNjxOTMSk+VCjcSnig/EV+WYAphXNr72WTDe/GDglNv7Q+MAJNlqnlBLydoR1BCspuhV9jSr6S8q/CSFYVmAysKoOSGM1Eo1GeGU4Lb4U8rvPM9ler4NyyRTqbrnvwaLFRi1if/jlf//sZ6NvT1BKqfbDdxQV3X3rDVrEQq+d+8kv3grfuuzzS375bwNvsilLw5IVD37w/Omh30Jz0x3FxYmU//mrCP3QnQ+tvCU4ErvtE7d+QBsLeX/W+9JbUc7qAfhQQdGf2W/9gPYPv37ppz/x/k7W6psLiu+z3/IBbSz02s96f/FWBPjg7X9a9OmPfzhPC8R+/8uh/oHx3xnvfKjo5l+/d/PihR/w/0fHEO7jEwycFUKgN1qLRfoXfvJT4X8pvfHOh4ryARQ9+plzPzjnVxf7F2+FceNdDxV9RCL7r68t/LNiTiy/iTEHb16Ow2YfvG8z93H/pgY+CuJs+2ZsfiE5qsccRCIBdzkYDzZBMdtZz1vMUZzGSCSi1WpVEUKvLljoM+VwzdthWa7YyiYNHah0ezo7/xAOiytXck/nCYZgNRqMAAg50uZ22Uvtmx3EjRqHFf6utv6mcm9luc25jnT6axxWBPub9wQ0AOXOU6QApZDuqUc4fFkOy6ESI51GSPQEEZtRHskxqwflIYjJeCcATVcKSikh5srDrTVOa8phKiHgFv8U03yEuENh8U9IhZQMs1SSFn+wDkaDwaSMYscRMW84dCxd7kCKOJZKM0aJxH8AlOUpDkxl/omaoMLrMBhM4luTGUiTQimoMnqbRiPXkzhPKyU4lhABQzjsVxx+IKykolabDBlVzyAxKH5XfJWVAIQQkoUOE9rUNVRld1gdNQ6ybXBVlcMMBD0dncmqOxk9ln7wYI+nzGUr24Uj9VVOuzHs6WnqiJTUljrsVWbscTrtRnjadnfKXVwGkUvKmVY9CL9fNRwOSG9B9pYMRqhX/8Qq02haA8E9MAKp4jQSQpS1LVcWZZurJ1d4KC4VTPzR6g/uKWQdEigmkSlVh39MIwSqfkYUk0SEEEqLao/vrXSY02SYcBXC4csyW3LtGIysceVvOJSxr2BiCwU9imkpIrpVYrJsFCkrHmMxbtc7ITdOIkz1XYJSv82eiB1QW9FNAAAgAElEQVRBsrRVHlryuIQuVXTRLKYzrwwLU/R+CXfiugS59b7S/OBPOv49GDcsKn542RL/i5f+F5rbiz77CZz/0Q+F35MP3/1g2fJ7f3Tq5THffcusH/C/9gdKyYfvugNjve9Ao/t48UOKlPf86NTLcQALTR/8SU/H2eiH736wzGF/44XzvxZzpJRiwZL7P73g1Rd/eAmffOjPlxX4e8fDTHny8z/80zOdZyM3ffLBMof9jZPnf3dH0f+56a2eF868E9fc9Mmysk//yS3j7ncJjOabhRef/8nvNQusyz9301v/fvLM/1CW4BMfG//5Owr6lkDfePh3l14899HHiui5H/wsAKJVF/teVmyZ7C3LHskP/viHP3qbLlhU/PCyJYEXL/3uKlbTVQffAq4h30z+ew5acDQaTb6qSqMhOp1uVtev+LiUqvLMXqbzH3MXQz/JEZou5Gu5MyDLY4hKKygPoYj8yWYtKaXBUBgwGAz5hASkdQxAnLpGOMTmgDt397jOVdqrVjvCdjP8XW2DJOAf8paX28s3lYcdZvi7mk7wMfc9zZbV+4k0TEkEQY4D3OCHQhESPTNH2fCtAPGEQoBs+4kYQhrSxDay4z0NcULMdUfrnFYDEPJ7g0G/xx8Kec6csW0/5mSxEgjvSSkHsqvFozNhSryJQsrjVEopcZlNAMLhYOohF8mvfWay3DPJhlKa4B8kkCgrSfCvcDO4GNYJOpPUiri1iWWkepjARa6e5IVBSjgREHboxmDIBwJy3pTKoQsIIYQNYoP9W5dtOsXpPDdGV428J0EGHUacEtLSMVTlKDXbKwthLreZAL/7mW4ibtEWBUe0Wq205c3TXLB6v1RySYpshQSEILCvxe1sKC3dA9hthrCn5xmA9ni2OxyOHbb9NrshPNS1J0DZfFzmJpOdeqj2+yUTSV27hFSYTal+EJsY5Ws7sRwtZ+GZROHf1qr7cFHsj+WzbGk8jsn6GWkMnxbJykw5LZFzppSu/ZeDLocJCAe9/mDQO/727/yDZ+iq+ipx6VDVSyT7q4QQ/PHXJ+0r2DKbyaYsZj434SAVcBJFuiIeaTw2MSGWOK3Cx6nccmg8FonIRCj3cEKjmbxxRaNR6ZWJSATkv/4nBBhB4xMT0dS9n1rTr2OvTEQsHvnALdbFpqjwG9/ZHwpsAuvji279/fiPXn+XEkLfGfnF6B9/puCjLw9dGsODd/7Rqy+/g48tWRS6+K9hQsjti279vVeR0nLzy14Av/VdCoYJwTu+N0N33axPNEpCsCD/4x/+zfjZ3wF45Uc/EFsYpQB+67sYfA/AO743QnfdnEfw3ljP86+yWoi/IwR+f9eNWjHlG2+EAMT+MNbz/KsACCEsgVGLBfkf//DbXkb/xefjyRNYmo+nLTYjG4/FIh+4ZfHihRO+3/jO/tA3V7XxvoJGo0l3H9e14v6pMDERSx5Ua7UaYLbcs+QY9HJJZiO7bMAc1OxDmKSjgOltZ7uGY+jHYrGZqr+kITWh3M02DMziDgSDAMz2mhLJNBJCiKPBbgUQDA6Jl4wF9pwaCptsldttZviH2gYBBL495IXRVr7ZZoKn/+AgZWcf+/1BADbH/tskL4grgLqcWazwsklZ9o9gXYlVscaSEYP+EACj1VEiSYWYD3QLPp9wupYSgv7JeE+fCwHgctgMgL+r+N6SFcvXbtq+ffueI0MFpsS4lVJxVGS0rdjMc72u3Ma2fT1HqNsbDANGW9nmfFZrbEi0ucxmBBD0nlK0B3nOmEq5l2TIHYr3eFBCQBT8yzP9yxL8J51YSxoXpZgsV7zDfvaEQgDMttp89oQC61ovCK+/fqHVCcqLAPKwj2DzClEEXaA9flbUuhIqM0PM+23WREa0zeMHYLKVr0sUT5KDrPV82RRSEg96EQLQSXWYjWs6m4b8gNm+2eW0mQCv++AgiFar0WiIPGum0Wi02rMivX35kkwUrqMk3s4mtx82x/FSmyHs6TkCgLT0eEKwOhodNgTdbUdSrqCqq4SAU4+0yglOKdINd4knGAKM967+m3zudMqa5QVieNXkzpYQQqTa3pOIk7Ku5YJPeP1CqxPAZArfTXDxbZbtznyRU0op1qywStlqgCvrZ5LLmcx1SiHE4ytXLTUBocH9f7Js+fJVFU9++ctfaTweFrcjgijjVlG9Xpc8U0spNi2zGQD/qQc+9cBn07TWHr8fgNXGhZehtKTObuYo9WdQpGSfMDseCaVXJMyU/QAoRTyeSJvN1h1CyKTK0KWgRLOkfE2D/vqlnp+/dcOS4rI169Y5/++9t+gB3LDgBtxw10OPPPLoo488+uijy+/8wAduMADvvXYxZLbcRMgtH88Pet+Mx+PxGxbcgBuWKlJ+aAEhAN4NvauakYEkc+jz9HjvD++JQfMTvjzwbuhdqN7SGm+7675CR/Hyhx8uW3oDS02Bd3/3rvii5sbb7rrPISegbItX+D1GnxDVrjYK0JTFVpANvvTv//HWB+9IiOX699IzYjbaAbulOvnfbOw/nJt2HIvFUobf0Go10wk5mA7pHDP+Ps+5ROaDiCxofuYnKkzHRb+GfTPMqHsmIRFDnxB5xUwEpdTd7PYCMDsP9x1yOfIpva1wc/3po+VWAH53k3w4DE1t7qDJ4TDDP9TG9v37Ozx+GG02U3ioqzYAcYb1VJPbD8BWefLEvnWF+ZTS/MJ1+48PXhLGfReOlV9J0UNhAAZ75Yn965ZSml+4+du9daVppuxTYp/bEwZMpY0tNY58YOm6hmecNgCel1swOe9dGSbfKYBwOAzAZN2+bikAclfxlkO9p+uUB3HE142OmrNHXA4zIWaH61BfXamJRfSjFKjvGgoBRkfNyeP7y20ExFa+69hAjcMoJ1HZIDZsioi5b8uQuwij2W5LNmSE47/30GZHPojZsbmB53/SYa7S41F7PzJOdQwFAYOt/Gh9uQ3IL6xprXGYgKCnqwuU0oOcCNYtJYTY1u1qOSuLABT+b/V7woC57HDvoc2FZgJb+f7jJ8ulRQaW6b5TQ2HAVHrg7DNbSpYCwNKSLd/uHR4XhEvddeow+klryzILyKzDj0jtiLqbh/yA2bHdbgI87m9dTpYypRQ4fXSQ0TvRuW9tYT6A/MJ1+4+fvygI4+fFNkEopYMH+z2wOWyGsOfMEcZXS783DLPNCr+7qZPINpIqocwRAMlGOTODUkqbWcXdu+kH3/u7NXdRetuyjf/wo90lYuhAQlTHnVlhErXdsM4GmB27jrHavtjVBUyi8KefIoQc63xZzvbzd1LkL3vi6RcTTZ/lMnP9TAbEYr8KhwEYC1b8TWE+AfKXrd3b9tMjTvOkryrwHquOgq1r7oynqY5B1hpt5SfaD6yzEcC27sDJxjJFRqeOuNMq0oXWqTE9M8LkNN9k3ii6jpn9KDp577cvufe77kFI/N03/7Pv9IkfdJwaeFN75/33mthuqN+89G8/YPjh88//oP1sAKDxN8d+nb/kttuX5Ae8fgpCSDQaxW9+wad8/txluYfmPoHEwjWikSgWfMBAwe8fkZdk5U8CgoXLHv5z+02hy77//lnPi30Xf88oJJaasXDZ51baP/y7RAICTESjWLCAp6/RaLTaxEaelMXmumUA9A/+//yxJJY7HPeIq+jXu6+eDjzjs312a6ZwVcqZbiehVqtJeSpsytDr9emCZ1yt3YwTExMz2D4onVYsk2tDRzNgFtyztCAEGKze2+ENsytw2s/5fOfa68ptRiDs7di9zc3F3+9k9ts/1DbI5i8x2DbkB8QJfUrFPTDubbs7vGHAZK9sbD/n8wnn2hsrHSYDgu6m3Z3kCma79nW4QwCM9srGbp/vXHud0wq32zvpeyIoxb6DXd4wDKbSqvZzgnC6sdxmRNjbcXC3H4QQMli9vzM17511f/0LvV6v1+vEFRCi0+n4b3q97vnzF8OAwVbecHpcEMa7W3cljpMYDCbOBIY8npC5rK79rCCcba9zWo1AyH1waxOzPc07v+UOAgaTo7KhWxCE7oaqUrMBCLnr/+o7IiMqaDSa9slyp5Syo3OA2dk97rtw1MmJnlKqrPvj54Rxru73/NXPsxIyIYR8sX1YGBeEM40JyooEwOm97PoCW3ljtyCca68qNRkQcjft6WRTBs07vy2JoLF7XBBON0oiOLi1iVIQEtj3peahkFRVgtDdWOkw+r1BMROWc9NWFuDNXFZzrFsQBOE0O+IT9nYd3BdQFjyTUZ9Uh8WFRzJ40O0FjEYj4HHvkXLgVZz9PbijlqMnCMJZVZsQ17RZMH2EPT1N0gT2kR5PGICnv36Qs230G91jY6O+keOuNCd52tyeLJUzQ80CnZvru/xhGEyFFQf/bWzsJ9/fvcoKrz+USGMw5Kkvqzm1T6rthm4fV9u7O9nvLekUfrDhy0cJpZSc/GLjKUW2dU4+W1ZHWyftZ2ZiZn3w+2w5tnBL+7lxQTjXdrCiUD56ZjCmjNafDKm1rstQHe6dezu8YbERCIKvu7HSrpqJou5tezIo0pSZzEaYk1CgFOgJhgAYC/f8dOyVF3an0UwZjGhaZXDXb2UhT99PY29CyIKCBx596E9u0lDE3/vdO7+PRCNR4L03vL+8+e4/XXSDBgQLTPaydcutCwCi0/3m8tsLl91nfEP4TV6eXq/XTVwW3rr5k8sKjHk6ne6Gj33qs+uWL/mgTksIiE6vl20a0eny8vR5eXlarZZSvHf5zd/eXGAxguTdXrTm84W3sOLIk26Q3aQbbr4pL/TGJe8bb70Tv/ETy5beAE2eVqplSghL8KYigV7zh8Abv73ZKtN33KbVajUTE+FIBNBQgITf9P7y5k/KDN5btu5B6wLZLdRoyAKrSixR7p6mFFNU1z2udd9sLjdJRiKpXSONJpX9unJotVqDIS9d7Il0uc8Nsg/6nwxVk5oOKVwHvhmm7Z6pDGmGLostjAxUr1i7p4uN4gEgHAp6unavWV49wG/0ItR9sN8T9g+1ucWDDQSDz3n88LuPdHBZEEIGqlc8Wd+TIIhwyNvfvHVNRctl5UJUYteNqpCilrds2Nrc75XiZoS8XbtXbvAnSp7sAyT9PbBr+Zd4EsGhtp0bq88yY6PT6c595aFHak8peT9V+8hDXzkrEiFKmtJXAiDQ+EjVsUE/x2XQ6+7Y1+YJAwar3cWlD3VsPNjvlwrhH2rbs2pDs19knwRaNqzdxpVSlNfKipbkS4wJIexc4uVvPvqlZnf63NnTlqYuMdo3DEazckKUEGCgevma3eq637N2efVA0qkwUQ34J1R1VjBV18SsZqBlw0oun3DI23OwoqIlIC38+Jsr1m5NEsE2SUqUUgQa1q7n1DTk7dq7aSgkF40AoP6WDav2tLl5MqIu9ye1ArbHgNcantNJdZi1ncC33B4ACA917ed1O2mp82z18pT0NrQEEjIk7K73sKfniKzh5IjbEw4Pde3xQ4ppq9qamXLfWqB+XWb1SO4WkpdnKaW0Y/v6nYmKCfsHW7YfDyhf0Om0eXl5nN31t1SsUtf2+oqWgNQwUyn8QMv2hx9vDUj2+8SXH685NpDI1t287TkpnLyoddn3M6JsObmJNZiM5GT9X1pfeypRVIRD/qEzR44MBAGYC9aaVYfNRGiVp+Ym6ytYnfZXb6zmxBIO+d3NYhB9cXcupf3pFKnZTzUaTdIOwKx4vBJhEomGggghhFL/wWaplzMYbrw781hZ0paMvZ/Sll3/K2iU0j943QPBWx5Y8+ijj5av+oR2pH/4fwhBVDj37/+NTzxU/ugjj65y3Bz82VkhkpenJwS/eu2X0Xe9Y/8j7YiZeMPddxFLV3x+7dq1Dy37SPDn/+FLHbeZTYvpdFqdTof3xn52/t0lZY8+umbZjW+4h37F737kZvRA3/WOeHFHWfmjj65ZsfS9kaFf4qY/+iNZK+JxlmCJIsGHbyLhV88NSvTfHPyv32gJIZQG3wz8wfx/HnvQuoBGlAz++tyA9z25APE4/cNrP1eIZWD4HQC48a4/f/Qzt81ehcxf8HvktFrN/N/hSQjhl5Xmco8fpTQaTbvgk2S/rgAajSYvLy9DnIhodGJezRqwXY6TLhiyBDPrP5NFiywzSO4qImVokEnP81FK5eAH7PAM93eKxIB46ldKkDi9kM6u8z8lj+CTCEIeJRACdsiNy4uLMEHAfaWU8lHOU5RN3qiZiguZNSIdkBDPuMtZ6PV6jYaotuRB2vOZQcJ8SiodZorFYqJ7IAWIkyOjSD6dwtSxamI7oZOmWxJnSCgVDwDIeWm1WtbBxeM0Fkt0N8m5s+fyBYjxeFy2skQMi0K5ja7y8ZXksikkjIQuUTk74jx2/rC5f9HyneATJGSFFBqYqES+ppSnHVjJ+TSJ55JMxDJTSjUaolS8RGJeY+Xs8/Ly+ATRaDSdOvE6zOu7KoFWq0vhPgHxeDzVzm++lhMEqRSDQXoiptHrdbL9iMfpxFdfEMpDe++uaE7iSynPxK8q9ZBUnXJVrKg4TqSMiIY3roTXHqlULNQeI6BqdCqlIoQwzZdZ5llgD5n9ZkSU1R2nFEnVra4jJUFILSuxnpM0jaVIJncOeXl6iFfTEELAz7MSQqLRqFQMplFI1NHEhEyBUipvCElTHSCJI3ys1WNdy2BDqcnfVVy09U2WS6reSeGGyZNI2fAIyQBnEKbUaavIqonw6gRQjUa0X3wtRCLR5HyVvCj6ARY9KjNH1xBeveVjS976VbpfVd0sAEIIH2EL0nwIpWB9l3p2jCMl6Zj6Dx7yk3A4IvcYUttRO/ac5iS6RxZjWTKDIk15kCCXn/UkADQa0X7FYvFYLMa0S6KQYJB7mGIAQ6TL1mQLm2GQcx2Dv8kpHqfT3ziX7rhULBaffuQMNuJif1M63UWYKUCj0WS+34xKoWIn9aYIIRqNRqvVZta4aHRiCu5N5l5iClDFAlFdAMb7FPxhM76Oph9NBNfHuhnDlFfPZBObzTq/NH5SjCbZi9KATOxsZUdISVMx6y99Eo4glX9UzemqRqXyUphcJIDfTUGlv8UOWzIA6lf4wkiDOdUULxsGKVIy7jQaDT/cTNfX86NS9hab24vHKUDls6eS5waJWfCilkdaHI9ydjLLlH9FdtcJIbFYDGL4R0IpVLkrB9miHLiHiSpjv6ocVE6F1JXCOUhE4m7pFpfdFPT3Z+ynqAS5VBJZzgIrnHBRaLKopdcJT4FPLymtrHhUYkEip6xQ5tyyhxoNkSeTstNh8AlomrN5Uo48m1TJYKK+iHQ0VNnGCKBwzADEb33oUJkNfk8zUkDONJ16QCF5xQCOqyjRueKkEZ+YiKlaCg+Nhuh02rw8fV6eXqvVsahfLK1Go9FotHq9Pk+EXqfTMiIyNblZsa+xWIyVnJVXvpkWCf3Mqo6kmkoIUxZRSn6Tk3EeEWUuFl9a3rPmsqPRaFSqbrlS0lYHgMY+nyCMD5/Yt64wHyDEXLh2X+euUhMQ9Pb4eQ8HaRRJqscr5jGzMPlun1MVNRG5dbP/p7RfPB2mz5l7P66TSe1dXH9QdVa8YHnJy9YZCRud2nKpXlfZawY2DcpbqJR3MUmzCVR+m7MgfDJFAtnMsVATLE0sFpOGGYS1BZVqJe64TtBUFzv56/sKvL/E2695CN4xw1W6gjkej2feXkgIW0PTGwx5er1ep9NJF2VpmCem0+n0er3BINqvzKoXiUTnZ3DLLL3iGXee5y6G/hyATRtPGlifB9+V8w8zJOaf8IaBt4XM5kqdrKrL5sYmqQgSbgqfo5D2LeVIUR6tynkpFhakeUS1Q8KRTQz6+aKxO21V9izZhqmGROm+IiF5hUxowoeEKgueTX5IxAtDZT6ZJmg0mlgsMbXD2Uh17uBMmmR6aboyyKR4jpLpKAlSAOT2cqc11P+t3VzkegURvnL57GS+pIoGIK/68gIhUGoFX7NJk6Zq7UrJDkMsFtdotEQ6mKTRkLy8vImJCdV2C2lUoZXH5UmiUDOuUgx5QgEJJVQzCM4lVpHS6fR8LcfjNL5snd3oadu9L9kVSRJ44iGfNTfEl8dbiTJQmpjMptJSPHseiUT51aHk0jJSKedflcpG5AE6D41GE49T2TDw7Mi6kaxFyf1Mcql41VW9KPGYkIn0K+94JEgl60DKLlceuXIvAknVwUreMeR1Wq1Ge2Vje2UjRyrkPrL7VIpMVYqUJJMseVSznCxMSKtqqneTuwKuVADAdhPw9otIK/ZI6ueTe7+Ur+D6RXKHnFQv6ksmUzoqKY1UOs9Nbhp8VnIPINFhhlv02eRUVHT7E1NLyph48mo5WyAVI+OxvCi3zUHOnWdQpglxGS2xH+H6VoPsEY/H+euVZfuV7BIQQnQ6HeWW7ucMrN55PY3H6dVyWiil4XBEtXCUEmxzx1RzuQqrgvMf18+eRhn85sZprirmICNzqNArRSQSnVWDkWE5fmrr5jMClX+Y0qWc/0juqSmFvLGBzSbI9i9zRU9/TwghiWCMRFxQUiTg9q7I8xSYshWZMrK5jHFqmJiY4Xsjp4/MfUW6PSGZU6pAKQXynXUHdpQ7zEbxUrNwyOvu+Nbufafk6wevrZbFkLNfMmZwt1LOfuXAcG3Zr3nit8xn+zVLexrTYUbsVza4rtbNGKawejbfoNfrs9wMnX3K+YnMg6ep2b95btj4NcyUKz/zHJFIRLXjgpDUyz4A8vL0szqO0ev1GeQnLyhJK8ni+snci5zty9fpdOmCU00B/AGt9xWk5YLLXXs3ndoHtgwrNSt5L7F6gfRaQc5+XUN4H9qvax3Xlv2aJ60jZ7/mHtehb4Zr3LyxeZ1sjBbrYvLy8ubDzMrUwMIGZMAUjtXG43F5xoLvhScmYlfXsKl2gV67vVI0Gk03ZZiMvDz9bAwpCCGZDZtKc1RbPecelFIWPWX6Fm6eW7V084XpZhmnNL9I2Ry39FU+hkqlTX3X3qyHjJz9ulbwvrJf1w2uRft11ZGzXzNqvybH9embYW5Djs4g5AV3jYbodLoMjVNuIYTgmjZvmaHVaoBMcsgM3rDNB5VIOlh1rWJiYmJiQn1kOR30et3MdseZLSs/3ZjyhMlVBLNwAKRj01dQHnbwYD6o8dWF6giutP6sWCi76hU9TVyjtZyzXypcZ/brusG1Yr/mG3L2a85w3fpmuAbNm2ondIZuXdW2r2/zNuWbItlZauQM26yBddNy2EBIkVrY/gdeRTUakpenpxRSOL5swXbhy+uNKe2BFKNMzHoGGJt9xGKiTvLRF8EFmJGP+7OzENcKX3ODJJc78Xnd4JrrsnL2KyVy9mveIme/poyc/ZptXM++2bWFlAvcWq0mFktxqXHypEuW20iuRUx5yMWklDNss42U3e7ExASl6gPELMbjldq2zJu75tvejyvF+81ozWxUhhzmCXL2Kx1y9mueI2e/poOc/ZolXD/3m13TSLe2PjERS+4IKKUpb3Kb51d2zDHYLE7OsF1FxGKxSCSqjBM9k6AU0ejENW3YcsjhOkDOfs04cvbrqiNnv3K4isitm119pDtbmaFfTndYfNJd/u8f6HS6nGG76mDb09l1ZzMb4olFjpopgjnMAd7nEeGvV+Ts12wgZ7/mA3L2KwcZc2y/cr7ZVUaGKzIy98vsotLkd6d5+Dgd+Esbpw8+XOFsgBCSO3U6fxCPx+ULVa/UIFFKY7G4vJNEJpVDDjlcdeTs12wgZ7/mFXL2K4e5R843u5rQarXTubtwYmICSGEatVoNpdqZ7dknJiYyh3zNHtGoyJpWO4tBonOTr/MQUzBLlNJcVeaQwzxEzn7NALk0yHV68xA5+5XDnCHnm101pLtqnUVrzZLIxMQEISn2+jPKM2jeKKWRSESj0bB98CkvsJ+056KUykVKOWk6U5i3V2fkkEMOOVwHmAP7NYPI2a8ccsjhGkLON7s60Gg06QzblcaqikajKY9i63TaGQ9dKq/I6/V6fkfHlRabXbw4gwXLIYcccshhbjA39mvq5UuDnP3KIYccrgnkfLOrAEKIXp9C8uz2jCkQjEajqrtlGPR6XSRyZddxTAFXFASWzVzO+IyjzCPb2C1dRzsDW1iSpTd9sslBpadJcAbBS4+X6rRpXtkd0CkTyOVhBOVTH6rjH/yv2ec4BaRsWTmtuypI4g7x+BVrXTaUp0wnC5oUmLGOa/YwZ/YLyDZk+a13f+RPN97xUavR8KGcy5RDDvMX4f+Nvu0NXWgd++XI/3e1yzKvkYuhP9cghOTlpbAflGI6l29GIpGUJiwvTz+rln5iIpbsmBFCDIa8lP/0+tRnx2cEpLFXEMZ9fQ0z7Zg19PkE38hxl3Q95QzQtG043H6ocvpFnGkQQihFY58gCON9jTNAkPGr1y/6/N8eP/p1XV6eXv6XThO0Wg2fjP1Lnqh2tQ/7fIIw/JzLnMhI9Wtf4+wOcwkhxHV8ZObUA7OqdebVde3P1AGEXIf7pgghYHXR1xCPU7ZvzVZ5qP3whinTnMW6wNLKw6cvjFzy+QSfTxCEi8O9x2pX50O6AHc6Wcwe5qH9+vQTSz73TUf+PTfn3aCDJN7cZ+4z9zkPPw0f0t9290c+//T99z2xGDmkR27dbE4xS4aNIRKJpJx9zMvTz9LqWTQ6MX+CDvEmXFo9m5lxeYLMtGUo1cL+vu5Ka8g9xMbI0ytqlpchZqkDMyg3GYTgke8+f6DU5D0xRQqZGojRsaNxc8/6Fn/qwqdYQ5tBUEr5/NiS44xgBrVOIrjh2MkDpSZvx4yQm3/ga5lFuiNPye1MXJWaGmahByhp7DtabjVwvxiM1lLX4W6baeX65sA0c5klzEP7devdH7nvicWUgtI4QHKfuc/c5zXx+ekn7rg8/Jtfjvx2mv3G9YrcutmcIt0m9ekbtsx0ZmNzfCQSTeeYUTqTg+FYLHUuPJLWAWZ2LL5ruaXAcs+G5hkjKI3JZkJM0ehE5gMyvMwAACAASURBVH/sptcrWkGtXl5gsRQsr55+6UQYDAZgivxOOvIzOnY0srWzFCCU0jnaI0YpMIM5zZjWSRJYwCphJss439Bccfciy6IHqwEQQojYzthi13ToznAPYD5QU241IBx0t+1cX1RgsRRXVLe5g2HA6Kg6UA4AmL0JhSljHtqv+x5fDOaY5T5zn7nPa+rzvseXzEi/cV0it24GJE24sq8k1fYVeV6c8FOpNF1iwj/R6/UAlU9ByHP8ExMxOVny6DmzhVZlQQiJRie0Wk0yHZ1OF41GVfP60usJFpJzl05pKxiMRCI8y4SADYJlFsLhsMFgSCaZ5YBDFk4sFo/FJoCUxea/IvP4m5dwyr8zFIOJiL3BvQtKU1DghZCSvkLO0mx+PB6Xn2dzVkqWD1sf4IukSsBIxWIxvV6n1+ui0QkWakx6HckCkOuUSZXSSRQ76WuijfB8AQCNUUrkMqdb3uSfTOqYBf1+k9nsqDlU07O2PpCsYGwrBXh3nZFXaRQma7/JX2VS8qNkZUh5eG+OtY5SSohG+QSYqtZR5XE+WUOSF675t/jEHHHKf03X2fI0Vd2OSuFT0mG/Q5wzoixSnyyx7OuC0afKmaeUcstQToYdDhsAT8eaij2XAQB+d0ftoDt8qtdlM5kdwDxc20wXg55N/cwUJiZiyVFACIFer095mO0jBR+K0zgAyqo495n7zH1eI58fKfgQckiD3LpZYuhgqzzUfWFYEMZ9PsHnGz5/+tsblnIhBxp7fT5h+LjL7Dp2bkQQhHFBuDjce2RLCZE2plEAxOysa+0dGWVHCMZHLpw+XLmU5RKJRCj9xotjY6MXnv2Lx55+8aVXRkdHR0dHvUM/ba9zmiXDryqbiqbPJ4yOnO8+vIEtE8ijK7nwXu9rY2MvnXvh6cfupDKF+BPP/uLVMdVBLP50lkajcbUP+3y9jaX7u0cEn0/wjfYeWkEB0JLaY73Dl4RxQRj3jZxtrytlY5R4PM6Im51iAl5uAMLhcCQS5Rdw5K+LH3mqtfvCyMiohJEL3d/9ahGVwKTU6ipv/Pf//C9BEARB8I2claUkeSMlVUd7R0YFQRj3+YZ7D23IT1/FAAhxtY8IgnCmkZQc6B4e9QmMo5MHNpgh1iAhDX0+YaTd5Wo9O+oTXn/dN3JyF9DQ5/P5RtpdAKpOjr3u8507VEh5ysTZet7nEy60riOEEGJ21jzTfUGWieAbHb7QfWhDPqWU0oYzglBuBWB01AmCr69BHi8qNHB0uK+11mlOMdZkX/Pyvtg+PD4+3vNN/Z891f3yJWF8fHxcGB44+dTjFvGAlk7//xwf8Ql9jSX7T788NjY2Ojpy5lCZRqMBzM66Y30jlwRBSJlXY58gCAI7b5ZZsSHd+kJIKUsgCILPN3yuvbZELPbm48NCncMIwFo+Pjb20rNPUEopveuxp18499LYWEIDvlbMMwhM7pgBCLl39/gBg911eFc+ROckpQJIJ3yYQgmjI72tokZN3n6RuNwmv/LACdYD+HyXzh6vLUlfNu7w3svtrnxX69kRpnWjw31Hq0rnSusIIXTzc8NCrVgJguAbOb5Z8jqy1DqJHdrYJwjDz7lcx84xKQ2fqGE/m1enEx0AdhJM6G1A6f7ukUuCMC4I48NnTxyoFE9YiVqkkD+ro9VyXweALq04dHpwxMcnKJW9Jmx+blgY9/U1gOmw2M5qBUHoa5S8SgUFRTkz14UwfHxzOnvByW3ScgK0enmBxWJZtecyRB2AwuOblwub0Wg0pRs7swEVU1Kj6aOM5N2gk6WX+8x95j6voc+8G3KRe9Ii55sBAKW0tLH35AGnzWSUnhlNNueBk70NJUpzZFzdXldqFlMZjNaymqNnGkrEyVRi3ny8+5Cr1Go08FTa212i1xCNxgHAeO/Wvau4RGaHq+HwrnxKUwzBgcKG1gaepoEVrXVdpsIvXbX3hy9+o0h0z2ISZdWqoOohYLDXVdoYGRq6eAaaBxr7jnKZG80O16HjmxNFNbuOdx9O5vg422IWT4XbNrUd37/OYTUaEqctDEZryaZ/+N4XKAUQi1EAMNp3HHAmS0l2zBr7jtaUJUpmdR44WSpLQA1u06PBeuJopS3Bkb3yQHe7y8xPb5s27Cg1swQhf780xQ9KqeaZHk8YMNtdDp78unKbCQh6OjoBlDa2NlaV2UxGnj+TzfnUs42Klzj5x+NxdSUajNZSV2NrfSnLXKkb4mIFABgsz3+nYmmCnXsr9r7Q+rgpHIlEImw3KFepCF3s1ek+/sXnTx5WqpS11HX45HNJGwMJyzaDYksFK2nofUalKIfbN9+eaqY9HotQuvH739+3amlCZQ1Ga8nGf3rhq7fJyWi2h1jObtnDeWdpXFmgpLEvWcANrQ3FzE5MyiYhBMh3tXcfqLTLPYDZ4TpaZU1XMsotGRmdqp5j19G+BqlyAVwFraOUPvDNFEJJp3XcV1MlV9afUkpud7Wn6ghY10flU3kG68kUjS8/If+Th1IoZrsrX9yWubm9XdHTGYzWUtczp2vTTcsoig+AljT0pero+xpLFMymrAsA4kJoUpcryU2ej0hXTkopWwiVxihSz2yufKa90mZAyN32rfkaqjGtg5SX1ZHXSZGOTobwj5RSGo/nPnOfuc9r8XNG+o3rEu9334wy0+hoqCu3GoCQp2NfRbHFUlSxr8MTAgzW8gOH7tcklrOMNrs55O3aW1FkKVi5U0zjrNlzu0ZDCNncuMNhZIcIKooLCiwrN9V3eUMwOmoO/6XC1hoMIe+p/ZWlixc7dz03FAJgsJd+kZBUG/McLofVAPi7dq4vslgsllXVbZ4QYLKXu9hoo1AufOf+ygcWLy6t3N/JCrb2755exg6GJUYdzDFTjbrkv81Wa8h9cKXFUlC0fGsTUFvjtBoQDvY3rS+2FK1vcocAo8O1q5Ayr4/jeH1xQUHByo0yx1sANTuEEEIcNS6HEWF/T/3GlZaCgoKC4oqdbUMhAMalKzZSmjgdZDCEvF37KoosllXVbZKUNjMpiQc2EBxqq15pKShYVd02FDSZTOmrWh7tmO12BN1tO1cWFBRXNPWzQx5bDpRDFonRajV4u7YWFSxaVLT+oFsiAKIhwDNt7iBgtleVyxTp5nV2E+B3N3WBkKodTqsBoaG26vVFloKCAsvKTQd7/GEAVns5gJ3LLZYOL4CQe6+lgJ2NgaOxrtxqQMjbVb9xZYHFUrx+Z5s7GDZYyw8cLkzJjlxlGdhhPrnZag2561daLIuKHtz6nRg2HtzhMAFhf39T9aoCi2XlzqZ+fxgwJdcaBaDRZKHYdbKiVBRZimVFqXFQSpsr7rHsdYcAeDsKFi26p6KFTPzNqnuNQGjoyGbn4sWLF5dW7j/jBwxLi7eyUXbWjhkA0P4npbWzQzVmcWlClSYh4IObVloKLEUVCQE7ROXIzCalFOUHqhxGIOzv2be+yFJQXLG3xw+TKe2UgCTDRM+xvthiSfQcX/l6whueXa1rrrjHsk+sBEvBorsrmjEFrZNakVjWYovFUrS+fpAQ12QaIs3lMG2tXmkpKFovaWvVgUcIEftPSTFXWiwFq6olxdx1uAqEENQ47UYgNNS0caXFYrEUVezt8QMGW+l2M1SbY+nOB+V2tm/RIsuDO0GI45tflzr6vRVFFksx19H/4/2JY2mp60KsTZJBbk/9oyOLciZJtbT2RPf+MrMh7O3YWnEsMC8dM4i7P1K4SYTMgHuWLox+5iBGNE5p7jP3mfu8Nj9zSIf3u28GgBA4XA4rAH/X1lW7mt0B4LK7edfqJzu8AMyOLasoIURSI3/PthXbWtwB0Iudu1ZvYybX4QIFdjntRoQ9bWs21J4Y9FOQSwNN25bv7Q/CYHfWsR1EjEhwYP9ndxwbvEzIpZNff+S5oTAAw406nT5ZW4lJXF4ymBYYQQBPx57V91gslnsqmkEIIfd/kRX+1I7PfaX1fICQy+dbv/K5qk4vAHPhX3w2hSnN0CbCQ20VRy5RSt98009pjd1qAIL9OzfVD/oROF9f0TYUBsz2x28HISBfETleu6G2czBAKS4ONG1fsU/kGKBUPfUODG4rtlgsS4ufbBq4CADUP3ii9pQnJLLLpQz271uxrdl9mRBPR+3aNiYlI6UAzOzAhrdj29o9nRdBqadjz9ptHd60fFFKZeLhoeY1FXs6L1LqH2zYvLZ5KAyYPvGwkxvb+ft3bzsVoJT6AwGS4IBSSmlnhycImGyr11FKCAghVU67EfC6D7pBKf3OmjstFss9a/d0DAZAKXCx/8iTbj8AGBbcri4X+2SVGOzZtmL7kbOXAPjPn6jdsLbDA5gdVc4ECzw7cpUl2PnmF8tbEuwkGD7+xHdHNVoSCASAnavvNQIhd/36TfUdHgAXO+s3ldS7QxBrLUl0kyg2AElRqjfVD14mgcH6DaKiVJo5tWf8UgBEjA1iMJqMZkIQGDxW9cAdd9yx5KGaAK7MMWMYeFJeO6tWrqFQAISwJh7s2bpi25GBi6AIuDv3bFgjCng1gMnaLwghrnK7CQi564ufbD5/mVC/u+XJ4np3KKsi+nu2Lt/eMhgg5FJn9aqtUs8xB1pnMCdEAcjt4Iq1jicilzUQ8GfR9cmvh4ea11bs6bwIGhhs2LSGNT6b00kI2cUcGnd9xab6josA9XTWbyo+6A4Bhk856+JxClltFv6RmRAE3C1PFlssBYserPYrS6ny08T/yx39ttXVLYMBEL+7pXqV2NEXblk9eV1kIbfVNFM5A4SIk1TyeUVHQ+9Rl92IkKftS8t3DaRmYb5gltyzqTlmrDxXfe4/95n7zH1O7XPKPcZ1j1wsEFCKUpMJgH+ofkAaixBCqHvXkLfcajUt/BRol7Qnxz+0bwAQg79R2t/i8ZeZzWbbZoqgzWwAYHOdG3cl5WK2VQLPieYn5O3voESr0Wg08Xgcb0fCgMFoWkVwWq9XXRdGu7o8daWlJnNZzbGyGoRD3qH+no625zrcfkopIVLhX248xxlzev4rL3vXWa0mk52i6wqkEfS3UUpFIdxvNRmAkNc9IC9E1K+5s56Iwwusljg+m47jtmRpi9PbS0tW2x2lDrPJbDObTWaTEYDxo3dNUCrpZMjb3yG7kRTBMJPSwwRdKDObAPg93xqU6gvAYPWQt9yadoOZhNBQV30AciiCQL3b47LbTeZSQk5JSfzuQZFlxcCALTh2NblrSp1me7kLnS2E0ifLbAbA4/5WQBr2UuD2whX32kvLbCaT1Wo2m9lmNqOpjKA5xVCjzGwGYCo7Nj6e9JvJXErQlXZ8omCHkMvfPH9xs/1ek7kUOCVNBfjb4lSr1cRiE4Q4Cj5qAEKenhbpLUIpRXOPZ7vDYTQtfhiUUxhKKXk4s2I/TshrkqL0AyQep4Sgfu1d9SDxeFyj4Ye2hI2m0Oz2VNpsRtuG+rYN9eFQ0Pty7+ljx4+eu0ToFd9gSykFIQNP7u4521pmtruO1j63ap9qrC4JuHVcSHrfZC6ltGsyNjcAz9lMRiDkOdPCOKIUhEiSm6yU/qG9UvdCADLQLPYcLoIWlmIWtY7Sf0kRCH46Wud3nweoWN2TiK4SaBMzDw2daghIoqMINEiNL06DTIk8Z1oCCfeRoqXHs8PhMC60OoHTktpUNhyvbAiHgt6hnlPNbU0DF0nGAbwUnEPq6A/2M+KU7zcWLrQDp6QuOk1dZCG3BwhOpS+noliEUEqr2JKzp7li9f7/5pvKvPTNAFBKo9GJ5OunM0TsyIx0UUaQYmogVQI+bFHuM/eZ+7yGPnNIg9y6GQgh7IxGOOyXHTP2kycYAmAwEiTWXMJvxilns92hsEgGJu78VAooghZSGo/HxbzkHXwmQKMhOp3C5hHSuWlns9svZmMwWh3Oqsb2sxdO1j5AAJCFYuEDcuEZUhQ+sxxE/i4TeVbXZpRHnFQ6wUnEGHeU0iw4VrY9NhiiJXuOn73Y3Xr4QFW501lqt1q5MzI0Fpug3DKLen+awWBKRJwLhwNyPDQAUoVlwSsVAUpFr09mE8q/Cb/RlLKB9eBBtxcw2p1VAEid024APO7dfpFHc+Xh3uGz7UcP11Q6nWUOm9XMnQGCch1JfGbMKEhM0okl2AEIxw7llDYOcUAsV6qsxkyGx/xBMPmqyU9SzXkczcSQmrlhGo0mHue5FcdaJLDvS3u7vGJtGYwmW0lFdfO//deP/+mxhZGIzEyWEIUzsGV3lx8w2Cqfqc1XDYInETAhk7JpSOihojoIWvzBLAoZDl8W36YUoBiUeg46B1pHVFpHCKatdWKfAG5tPw0M4NowpeD6TyppK5F7GyYfBkIk8RoMCwmoX602pZW7WrsvnX2mIp+9lciFVyGxG5E7+kBiazcAmujoyWR1QcikcqM0hXrz5aR8c/3/2fv2+Kiqa/+1zpkzk0ySCSEPEjIEQpRHBDGoEDWIKFB5tVag9XHrq/ZBe6X91fdV6aeA1/por9X+LtZfC9JWUfHVImjRyitAQAQReaiEQMgD8s5MMsnMeezfH/ucM/uceWQSEpIJ5/vhs5mcs8/ea6+9zll77b322nj39AIHQH3ZqpVHSFD1DFjDjEJRlLDhGTkOu3teiyAIWihgA2IM/0ioKrVSK7XSOEy79a24oHChr5vRgX29xw/gcDhyEasJ44ZH93L7Pebw0AAA6raB+epeE782LK3fdt+Uu97Xg6MDjQKnmiVszTSUOc8HzWNCCCBS84xZPUOybcWt01bA+EUP3TO/uKiwwJ3pckBm0T0PP7m6dNmZBq9OfI1mqBBJksdrxIc1zcLEsgv+r04z4xGPB8AVfIQ2RKcU/GyLtWJJhFG1dn3R2ufuKc4E8NeXV9XXl5fXe6rKNsOC55YUu4AGn1BjgdC2a6Wxhm3QnM1FYI9pLYy+84ctAYMUuV2xPaW2AhGrny87sqigsHDWT+Gf7uJCAP+BDSvV4tzLXl62oMAB4Kkqr6+vOlLl8Rz96KPxv3hlQQEAZW9ogfT3kdX581fSMbQhWLk2mo1IlD6+IYQQd4oLAAAFQSDMoEftUzzKdKq+MkAQ73FnAoDfX2+WdjR0s0GwFXV+oVgvkxiGxxD0BTazEapeXTrztaXu4nt+evesokJqSjjcs5Y+uejVO9/qriO62vbtSx/fUPTKAnfh7S8//jRjpmtEHVk9ev5Knbjg2ikARGum9v7qryp9Vuuj292Zxmoig8mgfzmw66mT3pC60AI5jSk9kzoAbSYIumKdcecp+4VA7eUj7NdGM4qQEBIUTEAAqHr1vjBiM/uX/734tShig4iKQlD/0ANWB7sLgx/6Lmdyg2ITnm8KfSUUEonOJxet0+kkhGjfLE/9+0G+DHDDjILqr9CwiiH6KxpsNlskw4yW3yVYObVSK7XS+Ep7jChDzcGBC33djA7LttfXA4C76GEalFFdNyp+tqgAAOrrDzBCUFC4MpcEn712QQF1rnsVyKtHqgAgs3DRQr14fUmHEEKIYYKcAICiyAqzqqCrZJ7n6OoZIjN2P/rWMw/edfPMKZPGTXusrB4A3AXf4nlOJf6yB2gIegBQFEKmPK0TH3wLHC5mg//wlYXh3f+Cjd1T5QEAV0HxtTqB7ic3VZw8WbFpGSDCa8EWI/XUYoa8YGyvhvnzCzMBPGXLx02ZOXPerT9ZuvTBZ1/zu93hzSMCEDpaQkI2V9EeWzaNecdzI7XICFfBdHq4Ky039yHKqaptxrrCvfaa6QvVT2w74AdH4ewnlhQVAngObHhJ7Sbuh8WFDoCqDSWTps2cufCupUuXPr5q/+hglBIDT7SZ8m1V9QBQWLxyOKFVq5wMz8MwzQky4YHLCgCgvnq7KZ9mt+850eAHcBXOvjtXewoR4e5ZhS4AqC/fYFhgIYTEINhluqBou2gwd+XGkycrKjY+EXagqV3EqrI1j//k1nnTLissmP9qOQBkuovDnHgWHYQQUMfH25Zqa2da9ERalMbgFXogx6AJQVvBSnNoMwGAEOVIvQfAVbTgoVyt8Yi4cHaBZupGI7ugcIW+EY4Q5ssR8lkwow+kjud5AHIOUqfzpGvWEXZFy1UwfSFje+Q+qL18SMrK6zXB1BfnEfHu2ZpgBpkTFJtx+XN1sYniH6B+RbexH3p9imdK8ENvnDYJU1Bsb2uoeLN0MotjgPjQzPz8UaOCx7zHhWFGIcuyLIeZ+db1V3TYbDZ2apIpVonRMAMAQohCiJUyqdRR72uq9jZXe5vq/SJ7vdrbVO3t6Ox3CiOknX5vtbep2ttc7Qv0UpkBj08r09tU7zO2XfKY6uqUfB5J++1rqvY210sm3nqrvU3VLFcjpTSnL4acF3Qa42tuAs/35rkdAxMXlm2GiDzPC4LgcNjpP0EQOI4rW11WDgDuBS/++4V7inMJGT717mc2vryoAGgYNG10BgBQuOjddSsXjkPMLb7nhY9fnO0G8JS9tRwAYMWGA36AzOlP7vjTT68dDwAw/tqf/uHjgycqKo5tWmYOT04hSVJY8eR5jud5QgAffudYxYmKg++sXFhMrcLxC3+6qDATAOqrP1YUZe8re8oBwD3/+Q//584puZKUfcUdTxmJR9VzyD39uT/dXexGLFy4ct27iwq7ZNiKsiN+gMzpz615uDgXYPzCZ/+0oBAAjny+BhWFMC1+6afXjlNb/MJHBysqKo5tDNtilRJXweyHinMBIHfqwpWv7Xh5QXjuhAcBqH5+2xE/gHv2ix+/cE+xG7Bw4cp178TQIgCAzOlPfPzCXVNzAQsXPvn6u/cUOQDKt63aENuQVKXhmc1H/OAoXLSgEKD+wFtrdJvW7/cDQGbBLxcWAlCGfLxpmb4fiRl4udxFhaph8P6qsioAKLz93XdWLJyaSwjJnbpw5bo9xypOnPz0lUVdNefD399xRbYij7npN397867LaHPel2WF/fbpY77n3v/cA+AqfvjddSsXjkfEwoUPrdnxcLELwH/g/eVhhqQr3o8g2CdPfvXBr90AsFwVlGdfeWiqG2H8wmdepoJyYDUwAfQy3XePQETEKS9tP3my4pgqNgiQe+WdS6e7AcBTf0RzaGN820hXHRNc7t7+C2qdadET6YPvv6Qy+J23V9w8VZO8dXuPVlSc+HTtIgAgJGIzKyqObXwiFwBXv3WgHsBRdM+7r69cOB7BPfXuFz5aNj1KdFAGhYveXbdyUSGAe+o9L+pfjhXQhU1naGWPpY4Z8We6fzgCkVOUc5I6I6Kxzvjpy5y+7OMX7p7iRihctHId8/IBPLPhgC6YiwoRsHDRQ69sVwVzw3JCoPjlHSdPnmTFZurdv9TFxgS9xS53USG1JIMf+o9fuLs4F9BdfPez7Leyyy8A6eJtPbVv7SKAqX+KkU7VqNOW3brgclj9xfN8P5pzkiRFMs+ij594no9kmMW45kZBSDfPVBrsaaLjx/dP/+uLc9e/MHf9i9P/5+7Uy5LVu/c+MHf9i3PXPzB6QNAZkqZfNuKZlXPXvzh3/Qtz/3qf+5zL7PTblIU/KPrL02qZ61+c8Zf78xeO9kpqnoxH/3vu+hfm/uVHGfSp0ZOGP/7IFQ8UEwKEFI//y4tz178w/dGr2DIzHn1y7voX5z67sMva1Zx/uTdjIPB24Kaxv+nGTwdPevRsHOEC8mkM69fOcchxvPLZoyvfLnppYYGrYMGy15lQdf7ytx5bupswQxuPx59ZfPtzm25/TsvjKXv+gdX056r7np6+aVmxS43bwRSz4ZkVVZGmdWUlvJBRdxHlmec3L1i7wF10+3PrgpUCgGfPuoerERH2PvLk25etWljgKpj/2N/nPxZCPMch2bBq2y+nLypwuGcve332MvV22YHM4qIo7nyEwIqnN0x/eVFB5vQlr5cuCZb79GNVdJmCafHakBZXY+jcM+559UjVbLc7s3jJOr1EHQ7XVMQ9Xbx0BAghVct/vLpo05IiV8GCJ15f8IRaaXl9QUGXA2W/x+Mw9rO//K0VD5RFeyZIP2prgy+9f2BJUbHLRQ+YItruVni17Mg9RUWOwkXPbVz0nOlphyMTCCEcd7TeAwUu94JNJxbUb77vyp9sKLvvsbcKX15UkFl0+3Ovs/1cX7bqsbcRESItC9DmPPGqygQA8Je//eQDu2XKKyPxAACw9uE/zFz/RHGmSZDBU/b0fasIAc48ZCKr7nv62giC/fTyKkIAl+uCss4gKI9XU85srvcsA5ereFnpyYePrB43d8WGA1ctKTKLDfjLNz+/GgghiPe8/sWyYheUv5V/wwNROsQMQsj2pY9tKFqrmftUCEnZ0sffKvxTJAZ32cxnVlYTQvCtu56evuPJBW6WdZ7yKk9BhHVfBhG+HOp6S3T0itQhap3wxPbjDx1ZPXbe8p5LnQGEQDTWsXFZwr58yx/cgwgEVj/w/Ox3lxVnZhbf/uym258Nsq7smf/8X0DEsuUbDhRHEhvD10Z1YjyivWcnF9Rvvu/KH7//wPK3il5eVOAqWLBsnfFD//h/7o7VSCZR+fYOx0EU8V5jcsV59uOKRQVQ/taomQ9CmA+mjij6C4BXFNKDIBy9AkmSEMPQRvVX2BUwnufDnjGtKKRbhhmoxnL/RzQYKGnCPfeMKRmms1bIujh/yfcqH/pLQ7Nu+yNHFKW/6QyTfrtkeK5TpVvs7FCH7j0tTc7LfebuEW7D3kc+aVjW/LvTRv3j0LN7CQTd7amZ4L5nYVYuiEcJIQpjNRCFEKZkeg0IUbqiQS98QHJ7oKTdBf10iGL3vhLxiAti3YzjOIfDHtavnQIRSx+5cfET7wdjSfg99Uc2PPbdmQ9upzKkSVH95qV6YA6/p3zb6vvm3rqmmtpuCFVrbpv3+Ktl5do2/2AxWwmYDH31EQahMwE2Gw+wY+kt963eFiwT/J7yPeue+PZ/rFVDdsCOqMQrigKw58E7H9+g5/BXla3+yayP/BAGCABBXm1/aOaPmco9afd2gwAAIABJREFU9QdefeDOB3cQzZmnes2tcx8L0+IbHtgWgdk7fnLL4xsMrak6sHnVqm3US3PRcKVrLnEcAlQ/c/MtjwWb5CnfsOLOA7GEAvEf+cMKfZ++zikSvoPMnw99Rx/AmrcP1AMAVJWtel+13RERqp9d+JPV1MlPY0h52VsrXj3iB3AUFN0NAACrV204okcKyCUEALc9MPMnz2xmoplQ8frurWtqovpmm5vz/hOL5jxaSsLNSRHV4apm9a03G0TK7ynftnrpvNtWm6IbgipgJKpgAwDA9gfDCcp2dZSsVD+9Zpv62jgcrsug6pnv0t7T5cBTf2Tz0z+e+VBsNrKBSFDdw/QgNjuWPvZWuVG6Cdn2YHgG37amWhX4aM3UxPLtpbc8EGynv6ps9dLXqvQ6oqxghHw5ls699ZXTIX3UR1KHiABVzzKdkHIZQeyx1IHGdpWGGCSEXj3y/HLTyzfrwe1qaVC15rabl4YI5n1zb11TRZtZpb304cSGZZr6Lq95iXnP3IiI2x+c+V3ms0HJfPzmmQ9uD93AELkvcPuDs8Ly7ZbV1QAk+HEKoXMPUxRh18owzPefokv9BQAchw6HnQuZVjk/EEVRCTfDaLOFWdNDxEiGWQ/MS0UhAMRKaTph+KXZPADUf3HiV/91+I0TEgDY8zO/P1IhAC899c+bf77h5qeO6fklX523pcbbVOeXQPJVeVtqvL4OAkACrd6WGm9TqwR+v6dKzxOu3g5fS423qU4KlhmuHMnra6ryttR4Pa1SGMr9/qYq6kAUqDrxk599+F9vt9DrGoVV3javxOT3NVV5Wxr8gVafSqepzJT7bxnhFgBE8eieiscf++yOZ776+xed7QAAwoTr86cAEOXsykc23Pyzf971pzqidPha/FSAZV+Vt80fNM1MJdPrJKSlDFWSIacodTZ4m6q8LQ2+wACQkIGWdutl1+d0LoQgIjhqVH5/09C34DguNNovC6oRCVHtL1lWCKEdr4aLoNe53/2bzm+OnvWQbpnoskU1Ew0XbtRGhgx07EgL1KcNtPxEEOzBwRYAIYQ6eISqN47jeJ5jBxOKQrQZShJKvDaE0gZShM0WzKM9zkTgQLWNqMZ5C94l2khUS9m5EKIToBPPlAlanACix1SgVLH1RuKSXj4tRytQfxZ1Ik1VI96z7uATxS5P2fLLbl0DLAFsD+oNRARFITrr2Iscx5n4TC0QhiF6yWyqCxtwHKeTrcsG00zQ8odyQC3Ebr/3r/seMzWHBnhARDr9rI3VCCInCDa/P8BxnDbtFBQARmxok+G5f59cVOApWz7pltXB3o8i2ExdbAbUXyvKWEYKQOt3s+FtklijKAazGRkVjGCh59HvU7nSzDYTVCbQb33091dzPKPl6McV6vUG5ZPtKUR9ZSR/5oOslYUAoCiK1u19KHW0Ro7jbTaeyhvd6cq8QV1LHcN2wn43dG5HZR0AXQf1lC2fdOuaYB61HEZIWOj0Uz4Q5n2PIjbBT58mdQZiQ74/ajfF+AWgRYWIiso3VgDC0mlsIJuHhDIcYtBfJoii1F8Dl9AzyiI5KIbuNCPhjjT8JnvYxWfORq/01jevCSv0F2Z6zdiX5ruSQK74pPTBD/nEiy75/Y/TMkE5vu2z33wI9/7yyunDAM6e/cHzlYAgJyT84sfjpmYLAHLd4a+/zhhfot9dWPi3K5IAfHs+8eUXZ2Q5AUCs2vf1M+/4ms01jnlpfmoSiEfe//ypXQDEWItWzv598tgrUpIAwOfbv/nL5/Yibygn77dPDWOOpaSl+YdNGPXzecPyUwUAAJ/vy7KvX/pAbBUArlYrrTotZo1w2qHjs3VfPn+IoWraxX+ZO8QO0tH3D/z3ruD1+T8qmp/cXrb99CufdQAOe/TxvEIntJdX/vRo6kvzU5P0+n2tf/8EvmtsFyAAGfboE3mFTqje9+kjb5v5qVN15P3Pn9qp5mw/XVvhzJqQzgPI7acrX17TsL9zAMjJwElf/97OLj8sFLphZvqqxPKViEfEt08jInIcpw93aFxOU4ZQxaYoak7t8WBmQojNxosiAdCVvTqS1oYNVNmrfhT0ij5S1C6aRkWG2vUxRKhFJIoie9KLEsbBQx2pKIqMiDyvjjL0nCHWCOiDA8ZkUn/QEQkd1mjDPnZcog6sTaNJ0PbQs4NsANDGA8ERjG7XsexlKKHsImCOIELYcWEol7RRlMpkRFAUdTKbDuD0MTREBK00yCimvSpt7EDfdBGDm0MMvDLWiMYuCDYzpFjDc8zw10RFFOjcC5rN1FLSqA3Sz1ALrDAA26Hue7TIg0HhiSTYUbnN8lanQbdz6C1Cgk4OwUJMwhO14WjqRNBeW3NuQ98By7Qu31/6IGM80GPckP6gDYEuvBPV74bexZoE6tMEfSd1QA0z+pQsSwxJQc50KXVG9hqDOnb16cNwP02fKU0G2ELoD/VzwXF6XWHEhvlSBSVfp0pnss5YlgZaTixfAL3fqY4I4Zuh+VHEm1FA56S/TAatINhCz2vusqJeQSAQYM2zKDvHJEkCCJpnYQ2zGKFQu5qAlSJCqa9hvisJ+PzrS/7fxXWfbPn8p/9ps6ck8MxwBVR9nfiLn0+Ymk4v8FmXjB0iMndV4XBOvV7zMgTBfcW4/zz72fJSY43sMEAJqUUrZ/IV2lWnc/JNlz7Y+cXvDrLl8Eb1gQgwZPK43yzKCNpLTueE6yc+knjowX8EtEVXwT2C+iwq9V9oQzKFAOLsMUl2AGhqeWen4fqGl/dv0F5GUNhvgLl+bX4elI4ab7P+Cico2gMETPxk3ifm5UoakTNB/cknjcj/+Y8Tfvv86a/7XU4GThojWC/o7ro9xyni1TZDxHAHVvKEgCQFJw5NZ60oIV4TWiBgNZIv1V6CIFBVQWdhHQ4bO8ygfhqEgCiKplEvM/g2az7T4JXR+npOAgCBQMDhcIBmmOkGkrEwQilHRJ7nTI1ipofZQac+hNKHLMF1Bgy605g1OtMW4/BdWyfRh2WhA7rQIXs4q8Bctf7pjMIl41y+oWpE3bqLYp7p1rXZemSJp21kG2W0WoFahqEyQAnQuac3Qh+isX1Ko8ybqDXRFtXOBADkeZ7jMHSJI3TQw1jvZvoBgJDc331SukiNcFh1ZI3h0bCCrXPJ2AV6XYTe1To0yAHdHGJS06sEkULws00w88JgKpgXf5jRuf5sTO8vGITBPHYPFYPINBPjg2E+C70udYicbpjp65yhpl2XUqe9WUH7hy0qCusMphlTDvt10ltBs4Bmt+vQBEnng0FsTOA4pCuNpi5TFEX/cAGYBwexfAFY+QzLty7ppGrFbrezH0BEDoAHwB7oL9NWNF1/UWJsNltYRSmKZhPu3KGbZ+EmFg3Qd6mdi2EGAEDohiC0UoUQPPX6vtT/c0WiHfi0ETkL78hZ8J3WPe/v/+Mhpy0YF4oQRSHXjihKBwCoP1zx+7+1DJ9/0T0lKXb9rsbc9sra1esqay4d//gcVxLwmQVpZHuToUa9HxRFAfaKsZzymt+/ddp38cW/WjA0U0i4ZGo2OVDLlFP+wCPlP/k/U6cPg/bjp3705zNIhjzwXxlJAOD1/PO18tdbkn9wa/6cPJv7qjE/P3RolVZwoK7+f35X5bwi+biiKAxVeSkCAIAoHVEUgoBKp9/TJBIgCEiAYLLTlRJ8YQhRdh79cenIZ57OzgXx8Ib9/10KpGTszQAAwoTF33lvcQSpY1uKgBpVhL0rdux+9/iLFQmUfnt22oJLK5872O9yMmDSWF5x6uyjiVnvTyoNTMSlbRYp9i4AIIIg2OiMHbsmBlHd2SVJYtUbIvA8rygKrSiMcaT595umBvV1iZ63DSAQCAiCoJMapTSq3kRRDFlwMP82ERbyI2IVocZVlAyxND9c/uh1xgRjscGUzcAaeKwFG3vJsVQXvYFaZhNXI/E5LH/CNAe0AV8ohXqnsFdC6dcGiAvUFTN//YFXn1lhHKZH4VVoi8I+GJZL0RGp+VEKCW1dzHV1t5ndqihoMZ5PqTM5xfE88rx6drLJ/y0WqevqVgzsZhbcTMSH+7zEWkvoRXa6jbnIdVlplyVHyBBkTnRuMPorTLYe6C/qcMHqL47jdP0VgWaw24XuBkWMBSb9FQWU7HMMYaIQggAKWClND64/+OvKgh+UpBVm2QDAnpo67fZr0t7e/997gzwjQMbnCXYAED27/3r2FIFTG45fenHR9GHqXe273/H5a6d2NwFsbTo53XWJE+w2gQAx1EiCZapXmFq0u23bX648SgCavv7g0svvuEiwD3NdDzX/NtGvP6cQclnmqFQAEA9vOfL6CQDi/9trrvGPDBsFzvzLCDlDc8qnDpcfBIBP/WDkA4KJqjF/WJXN+Ey2b3340MuMcaVKkfpX2Dk/I4wjQrUWw131r+byqhc/awfS/rfX0i5/JCMLErIuIuRg/8vJQEm7hEl/0YE3/d2P/tvnAfFnm0XRNzp4nkM0zDjSacIoj4iiyPpj0DCdjLZDeHTOmEe130xFALGesxk7YldX/RWbq7/A83zsR98YQRBfuXXSGtC8UnuZsvMNwnF/u+2yNXS9AlGJuk4YO166ddKfmJXSQcCofgc+OHP0gwD0y6EvIZ4fRNmtdL4V25rbJq0BAGqeXrhC1S/6K0pF8a6/iLZKbqWEEKnJ1+7/ckvnit12Mjzr1lnDZ05wJoF9wlQ3KasMzuUpSl4iXVlSWhRFAUTSccITmD7MTu9qORWxkd5lV4QUQ41socQ4Y6iX4wucVWshm5r8d4AAAIJ2RS8t+BwhmIR2AIDOuh2ar0Wjr80H4AQSXI9WAh66QmXmwzdt0vRhNkjgpihKGSCSkBdOURhjiiiEsA7MJOjyKx7+x6crSrVVfsh+/Df5lziNK2NqS9FUAv3Z7mlQKWxsrvNlZFH6w9F8oaZRMYD013lHnMVpRMRQxaYoJHShk+OQ1UyxDOjZPKbH2YpM8kRjcsRCvIVzhM1mCxvgKxZonYaxOJ4NfDAyqLpFyRFgelBRlEAg4njI6PFocDK00ANojm30o2H+dJwHKIri9wfoP/YjKUny+VRsmggRCHGNvqAwEPSX6WK86y91lcNKCQGY85/f+ufLCzesLLxCAqiuW7d2zzsnZAAAmz24FkQIAWiRFAAAgSRL6oJ+XrI9yE89a/CKxm9TvbqqUNRyVA3NluMURqTQK/7ZQ+wAAIiBsK3Qy/dCAADAkTG1U72Sgk4nAIBxJ3F4Pnx8rCMAAKnpN84UZUIIHL//gV23PLhl8VsNbcGnQlqk/sm2i2kLMdfLqRTL9K4kyexdiiFD0iSVfmcmS/8AkJYBkUbHANFf/YI4s81M/veyrPj9AVEURVH0+wPMy2FGd3WbCZIkBwKiLMuSJImiaDpt00SVhb5ALPPNkcDuZiHqsYddfxcGLPSxFMchIkd9FLmoYM+BDdt2ZheNrnPjmEUDBERbJcPg3HO/QR+sS1IYo71PEfrqxbU90GP0o/5iKxpM+otooU2sVFE2VvsBAFLTv3erLaOlJnN8wXUjeAAAWSLMUJYoys7yQAAAhLRr7nBktLQUzR47NSd4NzgKVkvWPl6h9Yr0q2LPvZiWM6YoI7SclKm3ZxTxNZnjC2bl2wEgUNf8UQj9uj2oEEIOtNaLAGCfOGvCwqxmL8/devvw0QAAnSc/DWomEokbn1QebAIAftz1U5+YL+Rz1d6W9jHF+U9c50oGAECkNQJTo0IHF4IztcWZrKQHbTW2ZAMfVJe89KQ7Lmr2piT8anpacpAqNWdy/ohfXdrm5cWF388cptPf33IygNLY3/R+1F/9gnjyaTRukwkTBkoL7NHDpZVIkGVFMQSqDsbh0AgDjGF91kKPcS6GGcUgGwtSe8xm6833N3RXmIVzBLtBq38lUBeV86/YBtmr12P0l/4K7XFTmMS41l9EIYhWqqbvVX9+2djLXPyIKVP+OGWKxiPp8KflrNMgAYB/n/r8qglThsKwosv/+GcAUAIigKDdNXMYDM+yNe5qqv5O6hgB0ibQcow5NSQXjHn46THqH6Jv14enCZjpN9ZY9dqBrP+a4rSnZi5+cJ4WjEOp/vT4H44rMFzPqoSWQxCBND37Vu0zP8gZlZhw6XVXXnrdlSxlgSbfYTBOPhKFoPoyjr5u7urr2re+p4anMbbXUO/Wms7rhiWAMGTuT+bNNbCMWeERkq76weyNetXVja8dHwByMnDSGNGP+qu/EE/rZqYDlMJ6ycuy3LsqhpDw85Gm2vvr0M94ASLyPG+z2Ww2W3d5de6G2aCEvtYf+7/+JtlCv4G+QReOYhuAsPRXX2AgzP0PoPTsk89/U1odaNfY0+5p27n+4K+3EaIo2pkhHFEUhdSueOHgvgYqGlLFzsOlDcxdpOLA6etm2vwShNR4+vn36qo7aG1S88mavU1sLfS6b8/ONpWkDt/O9w798VgY+kGtgq5iKV+u2/fY+roKjyanHZ2Ht3315GtNCiFBb4Qo3Dj6zQPPHt141NfcofFClJrPtmx59+AvVhzdqih6CHetxvL39/o0IuW2YBWGdbNgxYry5V+/2Xi8k2rVQIdv735Pe5AqNWd7dcPhJtoEpb265v/+pfzsgJCTAZPG+JpfgPoLR43K728aYgU7RlciB60KO5SPZWCKiHa72bsjSiQrNjRWXwS8Ghygu9JDJ0gUhUiS1OVkbWhvWjaGBQvdAt1RfUEptgEIS391F7GcKvudVyafH2IGGaZPWvvdIUkAbeUHH37yWNvYSx+5b/x4J7Qf//rOP9b2Wi23XP5WcTJA2ye//Ox/e61QC4MI/7hrf5d5ousv6+zp+EYs8f3id+5wwMJ08A4LjkO7XYg+XrRWzCxYOHfYbJZhFt+w9FckEEIgeFi5lcaabm2qnj9kjADJBZP+7+pJGjelii9q6M6v3qpL7yZlILTaSgde2jUuTP0VT7YZu8YSZQ9DWBVls3Wt28I6+ketKHgrTp31+xRRDDMdlOdhu8YyzCxYOHcgoqIoF5piG4Cw9FdfQKPcSruZnvrdq8J9C7LHpAv0tKiAr/3w3uMrtqqC0Du1qNKnxSbs/1Zb6YBLu8AFq7/iyTZTFAVAVT+I4acSTfutWUQ/5jJSrCqOw7D7pNnAdxptFoKw2WyhhhnloqmDbDaeOh+bHo98aqrh+fgdVViwcH4wAN3VLkBY+qsvQAjdf4RW2s20bt/Xj3/2Td/W8vc93/1b/7fUSgduGss7fmHqr3halyDE0JU2G2+aYsQQh3s2P8eh3W7HENWHiHa73TiJaMhgtwumpziOYycpaWzo7jVmsMNkWdEgzhSmoyogZGARfcXMbhfYfw6H3eGwC4JgGm1YsGABrMmLAQNLf/UFCFGs1EqtNE7TLhG/n6ZzRDytmwGAJEnsMeGCYCNEDSXEcZxpoYbub3Y47PoVRLDbBf0RROQ4LnSeMhAImMwDu11QFEIj6Yc+cmGa9VFgMpNCT3AXRZH1eGSDOPfMlZHjkON4m42PMcRInIIKLQABAG0RsguvUQsWLAwQWPqr10EIEKIgopVaqZXGXdrf34+Bi3haNwMARVFMSy6IwPOczcabFBshqsoJBMx+IPojPM8hAjGCRsSSJEk/gZeCPsVxaFJsVOf1flNjBgmHHhRCS2IL7DEZHMfpJUTij8k/h04hn/seMxpiJMrBX+fOq0hF9UohkcrRhBABpqTMfWXo8OBp0YqigOa6HVYYQso3/OgZ2RYsnAvocjf770JY9+4L/WUCza/rLx0ch2Ef6Xf9dY4gimKlVmqlcZrGKc6D/oqzdTMIWXIJC0IgENDODiQkEBAFQQi7wKCNTa9InPXjtJTKM6//ml5BxEAgoD2l3q1/e4WIqA2RAaKGQj4/0KidmjJ3SbrL17jx515vT1aBEZEQkjDtlRw3eHfc1VDVE2IQkST/Kmf+xISaj2vK3qQXoyh+QoJ7zxCxF4N/8DzHcXZdBpgatXWnpDuThx7yVnYdvzUSNCaPcxTOIEdWiQisYMReSJf06L2JyYtTikpSc1JtPMC1ryQ11zbv+3Nb4wlEVBQl8dpXctyR6vE1bvyZ14t04pyQccmzHskMlJ7a/mfrnGkL/QtFCU4J9Tct5wO9q79MT4miqLMxEAjY7fboT/W7/jp3qOtmgFZqpVYad2l/fz/OFX2nv+Js3YxCFEVJihi2RZYV06CcEBIIBGQ5mpGgMdbAX/qUGqRXK0q/K0nyQFBsJu3bMxGhRgJjKPVkyE4IQYTYn2RJRcTejQGNGH5/PCGEZC8fuWBGcpKAPWyoXsXk5BsfGT4p51zojpWelPtzFsxLd6fq+0T4tJyMWY+k546mFlfUdvjkAMNtrsSZAb7qUiWe95lYGByQNMT16k230Ov6S3/K9DpHf2qA6K9zhEIUIFZqpVYal2m8o+/0V/ytm1HIsqwoCq96GQIAUC98WZYjDTclSZIk4KhfPyJdKVIUhRBFUeSEyBXJssyW2GVF5x3IEHIuJOnPEnZFq0cl6Q54sQZxpiztcqK3W+A4tNlspt0UiAA8oGbT9qyl1AoFEJDXyuwpotOjr84lF090AMi1pWd2lyfMvNP+5aOt/NKcqTkpU2/znF4uInbsuOskIvXRBXUhdHRCySPZbvDuWOXzB29BTp4TGhqqj9FXoOekW7BgoUfoLf1FVViUYYEkSbKM3aoozkBAAQUBrdRKrTTu0v7+fAxcxJltRnVMWIcQ6oVvcoqjeogdnZs0mTaQDT5is9n0Koi6Y0qrTx04E45DjlNZJ8sKIYSNhmwa8rJ/6r/D+r/po2pq1Oh/6jf1LUYazeqAmylJDxQRzMOWo9erPYUMJcgWwhoJxuaYolBEVPH0Bsep5wyamoPIsaygu9sDAb8gdGGeseVE4qEORlSIopCQpTnavwpEZXuEKtBoRAGE61YSEitWZ6CWmc3P9h17fXJCBkCgvG7bX0SYkgAAyhmp8oXGvKeycvKcmdjSQLSKgvXyBUuGuQW5anNzzQmGAGfi6Dz0HOrsAAKKVjvR+1SXHPYKdbykEhi2LcwVy0nSQjdwQU0Q9Lr+CgXVX1HeQlNFdL9Z/B4f5G8P2J1Cvw8xrdRKrbS7qeSL18+Ojr7TX3Fjm3EcZ7PZujvw0/SQPcZjxXmbTYnsWafZK1c6Z/14SEpl/dt/J0U/HzYyledBaa9t2fdWa81nAKD6mOE4+5g7h07ISbADkVu9e9Y2yTeNmpbX+fmq2qN7EFEo/F/3pIYzbx9KmDUv1QUkUFP3j0d9IkDSbSmTp7qyUumZkEQW/bWHGsteECW1ZACApMWuK2cMyXFyAGLtofrdpQYiqaWROC/5itlpOak8D0T2dZzY07h/rUQYs02YkTT5pqF5qTwPiqeyfttvo4hYcC9Z1eaKMnHoDbNT0gQOQKw91vDpC53tPoOJyKybkcTvpU69MjnT0JymvX8khCeEAHx/yMKZSd4vq7fWp5SUpKQJCKC017bu+3tH4zcaqU5Ivyt10gTnEAEBSMDnr/q0+cDfFY0wU9sJIeD8D9eUK5PSnZxe454XAyIQQhKnvZLtBgBwTFoyatISz3Z1cx0m35ZSFIbtAZEQAhx3e/ots+0H/1wfmJc1OcfOQ+B4DblouAMAIC/7llfAc+j0xt9JRvNMpQenJI6/aciYDEeiQG9IzbXNn/65vekEIcRRsiaHoce74+6GKnM/ILaSAIDdyXNEnWkiBOCMb9vdJ9Va0Gh7ExDuHXplBgZqG/asUwhrdM1wZoFY8YUEBKA4Zd6SDFflmdfXyuPvzZqYI/Ageyobtv22o92HafdmXF3idAEnix2nSuv3rJVBl0AnP+zeoUUTk9Joj7S2f7m56etNMtPvFizEAj1uYYyf6DjFedBfPM+HPX66K8KQ43ie5+PUrdR7OpB2MY+IClGs1EqtNI7S1srO/v5+nCv6Tn/Fx34znucFoduKjYXNxjsc9kiw2bqx1UmLbSfYL/1l1uhUGp2FS8oZOv2+4ZdMoyYKIaMTSu4fPjknwQ4AgHyq6+ol6fnOkMKcSVNnD3EBAnCBVkkCdN2f8+3Z6W7VQgAA5IUE9+Tc2ffbtNoh5f7h3543NMdJaRZyJg6fv9ipKmVtWJ9yf85NizPcKnnIO50Xz3DPvl/Q4lKCcFv6gjsz8zX6XXnDFixPTTIWYmy1tpcsb8icealpglb7uJxvP5WSYm6aujSUtDRjzsy0XHNzhs/6FcduoHSMzV4ww5Wmmi5cUk7a9J8npSWotk3W/cOmFyUNUe+i3Zkwenr2dT8isiLLSpgNFck/y5wzPSVd5Y9a44LHBYVofWcGuu7PXhCd7QAAkD4788ocOw8AIHrbzIWEOxQbscQ1e0n2pJwEzTADAFtaTubs+5OSzSduhwUiErLFW+EDyMmctzwpI49jBmCsYaZfIcTpmDw1CaDj4GsdItHBcRykT3TaRV/VR/oKIYBgH790+GU5Ag8AwLvyhn3rfseQ+3NuLEl2AQcAvJA4ekZu8TxCCMchgFMofGrE9ZOT0/QeSU2evHjEt+4TMNhwCxZigSwrkiRLkhyPhkGM6Gv9ZbfbHQ57DwwzHYggCLZ4DJVZvqke6K4zK7VSK42rtOKDRohz9J3+ioN1M9NBmeeCSNqxu4NJQgAgJ/VisePQ283ffKAo2fxFv8y6LMNx6XdSTpR6fQrnvjPLLUCgobF0rbfuEPIlCVNuyxqZEUJDRoq7tenDZZ4WD0Ai4PCkyy9NALF9z9qGU6VAECCby7wz6/pxDleBI5mIXiRkQso1Ex0AUlXpmd2vyQpA8m3p15ckJ1HCaEumuq6d6ADRd/C9xq+2KKSD2K5JvOK2rJEThxXNOP3ZJxyX5Jg8I8UOpPnYme2rAp0e4pjrmr54aFqXrQZwj0sLNDR+stZb9yVw1yVfd1tGVmp68Z3tm/9XYTgpyzLHuRMmTXCA6Pv0b42TujLPAAAgAElEQVSVO5EgQDZm/EfGdeMcKaMdycTXBkANQbvAtVee3baqw1OLifNc1y5OS3Om5E9va/qQkGEJF+XxILbv/VPTqQMAIAs3pl2/ODV9QoJT9nppXZwex4wQwo+eYAfwH3u97vBHoABwVydcfUdmTkGK2xmo7ujccddJ9/JR0/L8B1fVHt0LgIg5zskR2Z6QApJX7TOHO0+u2nJqx1qCTgAffj01ec6SdFflmdd/HWn+B/PmDU0Dubb0zK71otgK4MSkGa6SxWlpzhR3sfdImb/0rpO5LD1hGI/oEw/8uS5pSaY7L3NmHgCQSU9JSaXtx7dIio8YQ3ogIiTcm5YvQPuxpvIvdTdXRCSECFl5tkBlex1B5DRhzBk6obXpk9956g4BN8M1686haQXZN4J4akvV3vWyIvCjHsmZmsPnT03Y/X6nQsD108xJqQhi+/71TeUfybKLT79t6PSpSWmTs4pmVO/fYi2bWYgdg2fjUwScB/3VW7DZeLqBrW+r6VW0Hu88vrF+9Nx0QgjQLbVWaqVWOuDTEx80thzv6O/vx7mi7/SXapvZ7fZIOUz+7ucfprOqCFE3Uofm7EUtaALlvSzJAZAR1RNqxK/W1x35mOM4xDPy8d/UOZ/OGZORPKKw7esm58UjORA9u5e11XcAACg7O3bX1tufyMoxlyx9tdHT4gEAQnwAvvatd1VoOhgRCDmj1G9p84xzuIADBAB0fSslDcBz6EzpnyUAAATvXxq3pApzJzq0MjHj+lQXSMfX1x/7SBUbsbSzrLXRdX9G/jWOzz4JkJuS8wUIVJ796Ld+BQEAOjd6PkoVbpqdYqfVh5E2bWTga96+zNvQAUBA2dr2icAvuC0toyAxEdsNBgoRxSrY+aNquuYG9OEzSv3Wdtoc1QeP1tTa+PGvOzoIIpKOTa37JqbMGmezJSsKQUxFAQAA+UTgAAlC56bmTRubwbC3ShRFu12NysjR/wUbB4kEO4Hs9m3feZJEGXDU+rbddRJ1GyYM2zWGNDTuWqsAAeIzbLVCgAgxD0nlf52qBKaEDvBtaq+cl5bm5OwCIhICUUZcGOyLA77SH51Kui3l0qmpI1Ntrpy0yYvTJt/UtmdV/Yn9LDGEJCZMmpgA0PnVRpHZ8IYIhExNzHeSunI/IFGC3ru+fS946k4AAChbPUdnD706B9uP1e/+qwQEAKSKja0T7h2a5LTZEGUQLh7vAPAfWVv/dSkAArTKjasaPnba5k505Jc49m8JRNhOacFCH8HSX9ERaVqX4zie503brUOPHhngOPVhc8s3Hflz0pOGC/YkG1EIIlqplVrpAEylDtlbFTj5YVNredw7NPYWwuovVW1E3Trcn2Ms07bm6Oex9IpiCzus1INiMNd83uObCUFZlm02HqBDrjotjRmbmH0ZflMvDAGAWl9tBx2xE0IQy30VtZBjNs46G0v1MT2tGhFBGGtzTRaSUu25eQlpGQkuAHAKLiAegq5UB0Cgao8UHNIT4ilt80x0uNSAFnxahg0ALrpt5EW3hbQvw5EMAS7bDgB15X7CRDlRXmuvm53i7moZsb28vbFDfQQJwEe+qsVpYzMS0kl7tSGjoiiiKNlsNhDG8imXCUmpwvAR9lS1ObYUkFs0p772ys4OvVoCAVEGsCUMIbKEtq/8pxpIeobz8h86L/+h0tnq+2q/p3Kzv60WtQAVlHWyrNAAZoFTlfKoAkfBotyCRSTg85/+sqV8Y2fTKUUx9yx9ONjjwriwbAev9ha01wYUVN0GCQQdYQnRZST8+8KN4BLH2dNzbOkFCekZiWlOALC78mj0ERM9JuhsQQRof62trBzSliSUv+ZLmTf0otTkqfcGmn/maUHd2RZxXlKuAFDrOX6IFq41EzBxstMFvqNbjBX5OhrKabRPRABZBABorhS12hFFIgOAk3MC8WQLKQKAr71ip0Y5EkJAlcBUIRH8/ToXpr5BxmgxeqeEebWNnxdJknTmmA7cC+0c9s0NTftoOm2QgeM4ajacC7ss/RUdNhvv94fZC0GjELPnrSEGeySO0Fre+fkfq7vO131ECR0sy12b/aGP+/3hTd8ox3sO7q2YFlhY+iu+0Hf6a6D7NLIe8IRAFMUWepgVjaAYvXwtA11VSeUTiOxTAJDj1EhWhBDEDFswxD4zktZ27IiiJAgCiKIMYAPguAxbIoCnVTK8D6iOek0EyB30fVMUheOQ2GanXLt4aJYQ2lmIwHHq+hMRRYZ4QNwjepaAS62Os4dubNNhBw4RkQAAiLphQ4uRGn3gdupecOEhq9EEQTPPSKcIINCn2NCOiEhss5zXLk4L1xwgJHjyoAwA1EBi6rU7kYAkSXz5n+qEe4YW5gg8cAmpyZNmJE+aQZqP1fz7twGGo4qicBxPCIH658+WPZh+ZZ6DB7Q7EwqmZBdMIR219R+vaG9rZ9epELFLtlPCVBap+hE1ag3ZIOTTSXceOgqXZE3KCPumEQKEKFwwPxs203BRz682tu2j9q82dzQ+N2JqxpCx8zx7NgaXznInpthBqdjvU/QeUZf+MKcgERrqamrD0UI/EMR8DdkrhONG8sm0tarMaATvFT1LwOXkBISOPv+mYxj0QrEch3a7QAdPDod5Kiu0CqbWaNXT2RkTeoHcQQGbjQfgYZAOQPtaf0UCIpoG+oIgRKpdFEXWhOB5Pu5ss76DoiiRTKZYxDWWE8C7rKh/5xcs9Dos/TVo0Hf6a6DbZqzMRmk5IrKBiQmBGB0ztJHlHtHzU3A50aHIXkKH7JKk6kuC2bwdoN0jqyuzwaf1pRtFUbiERAGAyIDoIQEAV6oNgFGGBPgwRyEDEADUwt9NTLrutvQMIB0NbXWt/jOVUket2Cg6Z9051KW2iw6J0azIJwtJwT8UIgJAx6e/PVt+TOePYY0ohV42FEIIsQ2JYtSZ8uq/kXcJtNaQbBOTrrttaAaQzob2ulb/mdNyZ63YJCZef0eaSy8oWE7Q1DRWJEnf4FdPnDmWwg2dmzBigjM7I8ElYNq4nMsXnypbbwr0j4gAnUrV8vqqRJI8PXF4kTMvL2GIwCXmZJXcW/nhH1iDWasxGtsRqfNkT76dhIDtoiU5kzJQ9nXUNgQaKzvbfXLjHnLR/bnjKatjnDvQzbbgHQBQGmoDkOEQUllOOtw5CNBWtRG0owsQab877bkZ0LCnozPa2QMYeiWYFwEq5TYAF82GmolOEKcKLgDwKSJjyvYNQrVO78LkhHbuQKQMN/A80vT5hQZJktn52kGGvtZfUSBJhkUb6lMQicma94eZZgvnjhjNs0Ep/xZCYemvwYS+018D3zYL/o7SeFOAqW4pNmquiI2t4E5NHX+Ht/SvslZRIBCw2wVu9AQnAGmpVTgOia5fnUk5E71eNdYCIQ7b8BwOoKP+AEBrZ+MiV06OMzuxo9an1VKQlB+y28zUroSSlAyA9kPVG36nuUogCHfYE7TfQNDb6gdwjCwRvtgZbGRCSRITxkNpalAgNfGi2Xz5V3KwCnUkrSgEPbUBmJjgnugUiE8zHxEXO8MTaIQrLyEBpE5dzc9KyBIAGjqbQ1bbtObUbnpe1lQ+sf2HPfw53/peL/YirYVIksTzXtL8RkfzG979MibdN2zB5IT0PAFRJMS0iqUNQTqw7cPOrz/s/BoUuDnt23NT0jIEAJMPCiJGZ3uI0IV3Owwf/hHHJeRnIPia/vVzj4doFY5OSAlrpWv0hFwhQx/OnT1OqCut/OQv2oQ2AhAuI8cOoIitTPYSR5YA0NBR69MXtbT0pmQ3+A/uJwhEUbkNTGkm5of0BW1pregVAZxJ+SWeL0qDNKeUJLsAAq2MYMQrQg7Bs9CHoAcb9jcVfYXzoL+iIBAIsANBGig/bE7DZJtlmvU2Yl89s2DhHGHpr/OJvtNfg6QXWXEME1Q9MvShsFxxrAOAc8/IvuqHjmTNRhFKbBOfyrosFUBsO/5PRI6Q4IA1YfKS9LxrEAD5ifZxyzMvdkKg0nvyK8SzHccrFRBcVy93DZuICMBNTJi8NLMry4f4RQUAhJzENJo1h8/6VdbcGcn0xC0Kz2ZPA0DSuOzrf5WQmIro5Fx3ps+anKA2BwghUFfa0g6QNjmn5IeC4AIA4PKEvN8Mv+WV/IXLEhAA3muvEAEyMm9cnpiSgwiQMC/l+tkuVY9HF7XU9FnLE5KztacWpyWBUrXf16l6OQYRCKjNGZKDiADZmPGL9BuvS+rOtBHit4Z8d+2oW/6QnH6peombYB9T4AAgnloxzFuR7bj6ZfeiVUNHXQMc7d9sPq/IaadepkHvAXv6OJWp/kAUtkcmTP+Z4XA59SiR9JK2xtVKRAAQEnOvQ0AAJybNTZ7xSJZbCC0nSI/RZ4AQgk2HfAGArJLsq+6w0VAnfLYtb3n21AwEsa1iC9GPrePHOZIAPHRfHBgKGVaQBKKvbq+6r6xHIISI3xzzAzgK78waP4/nEDGVG/rTzFkTHQBiRWknUVj6+8v/gRB6qC7RQ9yKoiSKUiAg0n9+f4D9FwiI+ncDMcgfSZLDZqb/aJm0fFlWaI2D19Cw0Ffosf7qEmxp1qCtHxEIBKwvg4UYYekvCwN93awH6K5wqQsLnS/V78jJnZZnH1kyfGSJKY//0N88DZ1afvq/6G8WUq6+N+Xqe7VcYtunf/MrgAhK1dq6qkey3Rnp19+fHjslZEt7bUlSTkb6t54KfYqz53DcGUIO+XZuaZ8zIylrYs5Nf1Cb3FzZBnnJSfo+zk88WycnzZvocJfkutm2iJ6y1/yAAD7/nvXNWbelJeUNm/eUejNQ6a3LS8mKGKdRRUdrQMjLnv9U8Eqgsm7PujAPKFvba6cl5WSkzVoZGpyfE7IBYtm9vdm7f0baNTlp1y81FtLaePA1MG7HAgCAM51Hvwpkj3VecbfziruZ66J3/2syIlEU9LQGAOzuGfm3zmj/9Km64yqdkdiOWBtuBQkADkkeAJdz6Lz/HRoor3lnpZ8Q44axM52VDSQnI3HSnSMn3WkugndyyMmKAq0qPaNumeH79Ldnjx9jcyEiwMbWPVOTpuXZR85wj5wBAHD1U9QvVTq1paWOCb6RluEAAE+tZJ4LRyE3jwtUdjaqxPfAc0n1bfCuqj/4VO6kVOekxc5Ji4MMaT509sAWQoDjkCTfnz1/YgJU1q5b1hn0HO4TsN7wPZ7EIoRIkqQonH6UJACIYvjTeFnLM0qZiMhRT7Le21Ew+MBxnO4TYo0LoLd9YyyWDhwEAoHQXYUWLnBY+iuu0Xf6a5BMpMXoOhIWen6lelnVhs2NVa2S5lFCZDHQUN6w+Zn6r3YBALslAEBs273qbEUrlX2xobx+40OtZ05qIny8s/R3NQdqO2lRshioPVSzL2wMBmToP+Hb9sLZilZ9Y4LUXNu8Z231gQYC4HTPoK8u6fhr/ab1DVVqNrH2UO0nG/3BMBUAgOD9Xe2GjY1aHpDFQEP52Q0PNFaXgypGm1s3rjp7vEGUAQAUT+XZf/22nVJLzCw1QKys/9cWjwcIAJF9Hce3VL33606Rbm0KMhUAAMp9216oY5vTUtuy96+1nzcQgMTc60wdFeLTrNo5SuWK05/sb2sW1c+MLHZWHTqz4VGPB7SdVEZam56r/2Cbp9Gn1ys2ltd/+NvGM7VqX3vfazyudpxNyEDsku1GP0vUu8zXcXBPO7WMeIHD4H4wbZcaKBXLqnZVdmoSpXS0tn9VWv2v/R0AkJNnp9FQWHrsGaEfQkJAqf511YYtzbWtkkak0t7QumtV1e7XFM2QRkRIcNoAAp5K0/eXkCkJOYJSvd+v+X/qFOr9Ffa9YbNpGqRdOvoo7RGiNapt//rTm38vEv2pMEX1Bfz+QIBOAErSuZ80YtJk5xgRgRAiy7IkSaIoBgIBy0E/LGw2XhBsgmC7kFd1zkV/RYflrDigECUYjIULEJb+inf0nf7CUaPyIer2xOhhf/saLGGRpgFizxYWzJ4cegFVz0D1N/K8OnlACPH7AxxXnDJ3SbrL17jx516vbh5wNBstIhAQmeE1oWVyY54fUZTatutn9afaIehcx8YCAT1iqr5DTN2mRVRSCSEcp4U7B9Dz0BE4ACjqViLUC6SZtQxIiKIZhDoBalO1SoNs0X8DALruz5k30eE5VLXpd8yuBQRmzoAKKK2CksrzPLPlyWBHSZJEF3DU8rUNTjphOs3MRWCZw+ZHREGwhZ0TUhSiKDJtO13Y0cjWWRGR7Xo5UejUidG4jSwBWqREoj+hd5beQGNRBmiSidqWvKnJc5bYv7i7qRrYmRqiHsCg/2mmme1Z2jU6VcEuNtuEbNXBcDIcx2liwwq5ymr9ZWGL6sVpN/Zl73WFEb+Fxxd0VuhHb53LuORC1l/RwXGGqfRIUhdjtvOMb7KHXXzmbP/SECW0fSAg9qIhjYj6EZ0mxBKs30K8IH5VzMDUX/3ylTgP+msQ+jR2F6zlAACIRFEMlgBrEBuHmOxikcGSSZj2So4b/F+trzu4RVY6ELO5zDszL00FaOio87GPAxgsFnbUjqgPiA02EuOQRowrHroxRrS7oGl5faxMEDlFUfSlWNQ8GI1bnLrgmSkrtUn0MpkoFKplSAk2TS1oQ/1gLzAcJqzlwPJWs0vDE2kqR+Ot/hT7myCqBCta+M1IbGftMZP5xzA8/NKTVqaZZqb5+vkBYQxjnZ9a7TojzA2n/5sI1igE3XyigQdkWTYajUhtNuOD+pyFPgVA9PI1anWyTT3YD7DZbN2qnbqCDITCL1gM7lggFixY6F3o+qu/Cel9WPor7tB3+qt7ttmAnZ48R5im+dnxPcv2EMnWB/qoL33QUXXgeKXsznOMXTxi7GL2Af/B99o7kRkBmys1DnkNVhYA0BUzYAbfGqk6taxZohpFJtGh6x766J+xSw2LQtHBEmAsBHRSFYVQd2XdJAtdi9MXAMOtdxFTyTSnbmuF9kjo0py+pKaXbFzVCa6JsauIIXfNdBotNANnGKs+TB72or7aydi0YWwbkzWIuMezcQ+aYyoGrSb9GisVen46DUyrYNQba5ezj5jKNGQDMIlxWCE8f9ZalBnuyEAAWywaqE8Lt3B+MFj11yDGN9nD+psECxYsWDjfiKd1M5vN4LHWu4Oe0AGx/oM1J1hrDTmO55EB6NmU2t9Wf3Lv0KKJiS6BhkeWmmtbDqxtqzsGRoMhEg1anlA6zb9DnwpbbJQGxlIICxLioBj2Ebo9j2WNqRbGJomIELK7oDESByI1P+zjUXumixJiISaUsOjksXYOhcl/MmxdIV0MPM/rpxgJgg0RI80+RhK/cLSFLSB85j6FJEmy3O3qYpz06tPCL2TwPK+tXQ/yBbQ+1V89oyf6B7zf0e8OjWD5NA4ksPoL4va0+iiegT14DU0S2F+FX7DoO/010G0zwsT71l3jIOiq1w8UIe71btrjBbTZePrVDl1PQ+yQz77Q8C8wOoOhttoT09rUgIP397WvAwDtknhsQHxDlyLqIXnuIkT1XDyqt0jo08H94LYc+gv6wFeSBpUoUgw8/RUEGg+81mGJuYW4gKW/Bk7hFyz6Tn8NdNtMUZTuuxIZwJ6SHmXyKcZs7LYlCAnbQEG3BjIGGzXJUPcBIz2KYN6/YFz+VIdJC+cfWi9EXNSKBNZHn516HGTqjef5boVL6lN/fUVRBg1j+w69G/pioGGg6a9YMIi7w0KcwtJfYWHpr35H3+mvQW6bISL7eBQxZrPJsnmPll4adDX9gIjs4iYawiQayokvhG46isdWXJhgXUEGsXozebzEhj7cb8Zxg4SxfYrBPZs7oPRXjLBsMwsDCpb+igxLf/Uz+k5/xYFtxrqF9DvCbhZiQYg5yJ62K+y80Nc3sMyw+AX7xWfVWPfVwECHoiii2O0PZYzfVlmWezBmHdyGh4UuMdD0V5cgxLLNLAwgWPorOiz9NVgx0G0zABBFMdIe2QGI8xnsK0rYsSiI0x20FnqA0Km4UPU2aOSBngEQj4X3KTiO4ziOjVdE548IIYqi9PtAXI+QEZYY1lXPBEJIXMitpb8i4dz1l8k/BRjf+x5sHAg5EwXpb9NkqzGkMCHGIzq1W92rXY+IawplzLjqED1EM2hxtnpQUY/BshqMkYdjfxZCYmIT9aRNQ5lEO8SV53meNwQMo3/SlSKqv0RR0s6DUQtBc9jtMKGzBiB6oGLYmM+9XvgAwQWrv+LANiOEBALxod56N3BTH2HQ+ABYiI5IPhImARhMkkAPOo89f7fG931aeF8gkh+LFpRC9Zfr3yhwzEHwYb6cUfxwFCU+bDNLf/Uu9M+XRurwa75f4tZvy4Hmyv2leyt9xiNbYgdJHjdn7tCDr++sThk7Z176l2/vrQspihACyRffeFPaF2/srGatteRxc+amf/HGzhrsSe1JF90wa2TlR2WkeFb64XfLaggBIe3iK68cPyyJpy37bCdtmZI0du68jB5X1GPYcy6/4ZoCF9+47x//Lu+M6ZGgRDlHXH7VJXlpLjsPcsBTd/SzPUfrOgFoWw6+XlqDQEhCgtDZKYKiDJ92Swm35709tXpJyRfdMHPo4Xf3ngmjv3TOs92RMu7GufknN5VCCXNrIJtnsasYzZi3C5yvU4ypXZb+6gv0nf6KA9sMAAghfn/AbrdHEi1jOKzefPeMX+QoFEIg0D9BRbsVzJTy0DLPBj2iO68PSgHokb8+QGx86NH5ZrEW3utgWaEo6vyiafaaU4E8z/G8vb+WT+PCHjhHWPorCnqsv+iAjDawqvTNXTUIAJAw7Mobri0ZU7f569hMByNQHWghAID32KbXQRCE0G+KGio3FN5jH7wB2vPdqxcRJEkEX2d7gBOBLqAljLr6upGtOz54t94nypg69voZs4v9/yg7SyvSCT1vSBhRWABff/jGFx7sbqzmlHGz547rPLD9gy1NnQrwrrwp186Y6/rknT312HZs0+sAAAjpRd+ZmfTZm6VVhOc5VMe7wVVE/YfNxsty8AAYrdeCoAHbJFGE9s52kYuLcO+x6y8t6PeQiXOuS9z/dulpS38NQv0VH7YZRZR91ey0Ac/zvdhJNECQXksU2nqrxj5FIBCwzLNBjx5bKXGNnvnrx154vPjrC4JA3YSiTCjSOVHNtdXG85zNxvM8318D9AsBlv46d7D6S5vXJ7o7GwBC59lvKtuvG5IC0Kl5QFFvQwz7mwV1+6IHlKDmJRnqDKZ6HtI/NAuFEP2kHPon6EeAskYFe5qlye8OAPytzU3JXsXPeVucXgBC0oYN9Z7aV98pE0IItH61t7xgzkU5ZWdr9BJMvoV6P+oV6U1miQnxAFT03+xTelGEEEQAsNvt4G30sFyhd/X81BeR5RUiIiaMnnopf/SDHd+0UZbJnsqy7c4b54zP21dfKeucSUhKBADC87zNxpmYFqQY1Bq1W6rLZ7DZ6lPQ0dLY6PIonby3OckDYRBJNthQ22wDWbc63Tpl+WDsUNQZxfY7+66xrKNueqznqn7KqCmSnPaIPTEBWCkN9RfVm6Z/7bVQ4WZnSBrEjq2FJe98LjZa+osinmyzKFAUhUaVAQBE4DiuV5QNx3GsTA5kBRb7sYCWeTa4EYthNmj2mLEIHUX1Igbyu68DEQVBoNo3di0lSZIkqRrRbreL4uBfyBposPRXj/WXbozQDwAmZo5Kb9xbWk8Ijrj2OznfvLeXOsWljL2xWNmy+Wu/Nuikw83k0SUzinIS+Y66fVu3lHsRkeiBiF3j58wd+uXbe88CJI266tpLsxP4zvoDO0pPtiHqFggCJOZfO/sy+bNNpZWdKePmzkv/4o1d1Snj5szNrv9CHn5JTiIve47v/GhfrQggZF8+s6TAxcsdVeX1aWO4A2/urAbQxvek6YttTQBAPvukARGBdHYGUvInuM/sq27skAGI99CmN+go3DWeOl7WIIYp0zN2ztycYO3lOz/ed0YM53tZDUBI8rg5c9IPvrHTO27O3PTqffZRV2Qlyh21X+wo/bpFUYWTA0gZd+ONl7oASr73/arSN3bWcEMunjbt0pwkHmRPxZ5te093QMrYG0vS6zrTL8pKrN79dmklNQYQEobnp585tqVNZRm1W7zf/Gv9MUVBkjx23vz0L974wjWnxA0AJd+/Zvc7ZbVE40vQcFKtkKQxM2enGYj/4s1dXgSA9NHTL6fEf7lz19FGqfHzjxsBAD79qCHyqbLciGnfzjbKySf/+sqPyA25uKQkpIFz0794Y5eh6hrQI8ARQpLyrrzm8rw0Ow8gt9ce2Lb9hAcI20cNaWP4g2/vaR87s3jo2Y60i7ISq3a9tctToDOzfOfWfbWdAACui9iLn53xA4AsyxyHhKSMn3N1LgBcs+ia0jdLq4AbMkbL7D312a4DNR3I+LsqihK9OQApQTEI6cTzA0t/sRgktpksy+x4VBBs5z76DB3jDuThbLc8QyzzbLDigjXMKOim4djzE0JiH7D2aeG9AqrYeuZ/L4oinYAUBOF8zj7qu6V7FklscMDSXz3QXwBgs/GSxAFAbsni7+m3O+o8CYAiqa5ovGJENp45CwApuaPkk1v92vIR0OF+wsVXXZHwzQfrj8HEG+dMGV318Qm/VghqQS8URXFcPKUo4fhH734Dl8ycdfmomq0nA/p3wJFXohpmAY6uquhrF1mZzi2b39ohpl16w+ziyZXv7vUWXDs9s37LPz+sDwyZOHO2G6q1cCNqndrqiubB1fz51gPTrp0y89sgBzwtZ04e/eLrqjZFW72hPpyjTWVWqeUYai+qfG9vndayEA9AAN2T012Q+9nmt7Z2Joy+ZvZ1V7dv2FlDKSEAnmMffgA3zhn6xZu7agC4EdNuvAT2fri+oh3TLr1h9remfPLe3k4Elzv95Idvbm1HogsbgSFZ6e3NexUAwwKjTF15tQO92o5+UJr+/RLc9XbZGZWHw6+6+btGMmsAZIWY3ClRNVJmBOUAACAASURBVG5zC3LKPnxzW8CZf83sa6d6/7GrxryeaW40AiFKVUXj5QY52RLgEHBEybeMDdzy3t4OM+O0qkGXqGuuSjuz+b2PWhRuyMTZs6+YkH1id4u532uobZ8yPP3EB29ubUfMnbb4EtjzwduVHTjk0utn3VC0+YODXve0Gy+BTze/fbIdh0y8ftYNRR99eLBVDw/u+3rzrvRFV5PSN3dWA/J5tDveq/LjkAnTr58xuXTT7mqd4QDciGnfYkv71tSt//y0kwNA5DgeEYBDAOR4juPA5c449a/129pBOa9fDEt/GUruxbL6F5JkUG82G2+z8T2zn6mIhJZ/DtT1OUJjXsU++ziQdbaF2HGBG2Y98+SMkSF9Wniv4FwUG4UkSQA2nufsdvt5U2+sU835qXFgwtJfpitd6i/aTOr+VL1z/c5qAgDApYy+5oYrpoyu+rjcX32y8YoR2Z+ePQMpw0fJJ7d2skYJIiTk5qU1ntjhBYBDH75JFIU57YAEfdUcw91Dmip2tQHA4Y/f1YP+EQAh/5obcxMO//PfpztBdYZU/SEBAJpPHqv3I0LLyUrPuAw7l5ibn1F7bGu9HwBaDh2oKJghACEhx58C+y60nyz9oJJLHpIzLL+g4JKS+Zc07//X5m+81F5CjksILVP1HgjWftozLl0IWihEN20QIegxSP9vL/+83KcA+E4cPnnJzLxMqDkbynxCgBs5Ksdz7IOTPoJIWg599tXImQXD9h4GgObTlR4AUIKFIuGCgo2Iw69ZXJKr/llV+kZpq3qDQ84ktjW73ymrVZ8iJGnMrNlpRFEUoprOjLsjIgDUfr77dCcQ8J04XHHJzLxhpPoMGN1NTR8ZlSE1JxuvyAvKyZZOQjBMA0cP23vYUDVqpOlFQec3H715nBautFRUt49z8Wjqo5MFM+xq7pbKSg8AQt6onPbyf53uRJ4H7+ED34y8anT64ZZR2e0Vm093IM+B9/CB4yOvyk//8lCz3gpFUU15QhQ+T6NWsCktX35+PO+6UZm7q6v1Zgoj87O9X39U1cnZeOI9fOD4yBkFOZ8dAQTkbdTvmeMQEJHnEKGlqrrdZkNZ5sHSX1HRd/pr8NhmsizTrYHsxZ6xK/SpgR8TrFvzjhSBQKBnUYwtDEBc4IYZABBCejAAjdH/oU8LP3fwPM9xqCjkHCNWSZKEKHAc9u6upygYNC4o5whLf3X3kXD6C0FpO3H45CUzszP+f3vvHhzHced5/n5ZVY3GGxQAkuCbhPhaihQlkRQpUrJlyRQlzWj8kGnPRmzYE7e7t+O7tffWE3F7Ebe7sXMbcRNxM7OxM3Gj2Z2JGO9e7NimNH5ox7ZMSZbEh0RRpCiR0poUCQIEiQcJgAQbBNDo6srf/ZFd2dnVD3QD/QR+n2A0G9VVmVmZVfWtX+Yvf4lXb3j9Pbf2dK84MzyxYr137a1poKThBETghByITkd9SyVlNMaw0kKhEESj0cTUKfNVbGmnc2u8vXtj0+WPzflMiTG3qchUMk0Csh0HZEwmrIXoRBTajZlgZuJ+CdWxMh4Z7btzq+8iNW8/9OwDWzsvfzDi7+E4DnjJNCNR6Egkk5I7gDYpzUAmlIxAk7Auxscm1F/gRl1oFL5hA0k3TiIAbAw3QqRnQp0ZQCzqQpMFQOn5AhDcGbvT2NkuaEIiAAyefPkIEEDL5kOH2iFp4ljWLJe71PPKUgvv15WMycQJujMuNAmjpbK+OiMiedd7RvZ0r/hAXSe/ngZAagw3wkT6CWbMOiVB0bxi06bVbQ3NS5e0hMNwA8gJtPsMtCcKPDUxhQTUFG6Exq5nXtyaTGWgLjzVAI3LD35ls7ExFI97xokkHD0RQTeHigYbi7rQkPIy0FDXAJHIXU+ZzBSdikE9SiICkp4aHZOSgIjiniSYjNyTHmQdbyw6rF/pLBzbDIxhzeImW9kYnQwzK2yYQYmn01S5u52/1I8Lhtd+QRAlZMZ13bq6EA+nlx/WrzngB2cA0O5bABBzY0SIMNA3tG/9iuaxhEMjpgTkADfmQri+jiCqk8iUg+u6EA7XAcSCvS0DZ98+eXfHoUP7tlz91W/uZTiW9CcCeOCBcASQRARwwg7MEmdx5aNf3jH19i8vjPp5TvQNTm5tsA2LSqIEK5BmhtwTf6econAQgJCIVCRKRABoa2+GgQghohMOgSd16Itk3arxtegktLQ0w2CEAABCYQc8adq9kIyiATjd13dnx5ZtLb3nI5i6zpg+E6Ev+1RTSpmsRCSlWfz0wiMACL9xzcLnRjXoQO9wynWCOBmdhObgCWbKOmVQjjp2vfCFpcPnLvT1jn40Edp48GALgMSUdq93gt0nruvC2NlXE6sSqNQo3L0Zxs68+ubVqF9PabFGlGlGidK2tDTDYBQAEUNhB/w131Rt34tOQnNTo/TU6Th1DnhxKQlAWORJQiJpWwCUkDkpyaNkQJRSw/qVTpFloOLE43HPK+ZbVK0IW11dSP0zv6f/qTcyCwY2zDSIaBVCQcIjhChd4vMhsMClFjYpScqU17EcWxDBcVLe7HKsm8mUCNYvmId+IQKIxg3b1lkD10bUtKqBq/2d2/auk33Xo5D6dksE0cHrd9o3rG8BDK0+8OUvPbo8Y6o0M3h9/L71a5sAnJV7f+u3Hl6ajDnkAUxc+OCz0I5H7w9jciJXMlYhJewyIICpvp7Rrq0PdYYBsG37I5vqc1UIEeFw3w1x/+7dK5sFEBGIlnU7Nzi9V4YhkSYQTPZeMdPcXJ8592DK9yIT0L5yZRgA69fsuL9R/9jYvWN1PaJo2LBtnejtuUkUHBdSacj+3qGWLTvXNVoI1pLtj2y2+vtu+dWSMqyEiADRy6fOe1u/8OTWzgaBiCgalqzb/dgDLZORKRBCYKKQrhsDEBlGLz0vESaXAGAiEslc+JVbH+oMA4m27Y9sEr09w2bhjaan9PCDONiTep3IDCfYexMmJsysuxuD1dvY0RaKXL/Y0z88Lpu37dnaCMIRk70p7X5/OKUmASDa3zPUvn33ukYLUdQvfeiZrz59f33sRs9w+44965tsIUT90ocOfuXpjfVaXISwEOOquohA9vep0goAbPkHO+8X1/tH9OkTkXetb7hly0Prmx3Lcu7b8chmq79vREzem4D2VavrhbAa1u64vxEAE9GDCp1cPR9YvzJS26VnNKZPSMA/ZA7uIkytwIaZRgjhOIU+0KxSzjezXDdehgG3wEiLFjbVDalDEs+6JaDFliXK8FavBVXHRGYWIXPTL/3CnYwF4sXu9J89+sEtSEynGr4+sHd9y/nj0WQUEAUiQvSzk6c7nzp4eIflRa6cfOOm4YxnzMqi6JVTZzo//9RXHrC8id5T79wyffaQaOzjM/2/87k9a68d6/PH7yDNTxIBcebqsXfann7ihcOWF+m50BNZEgbKMXRG3s0P3ji+8ZGdT/7OnkTYv0/f/eVv1ChaYmQKoilpXoksCYN+4KT4FupRFAAAGDp3euSpR184/JgX6bnQH1lZn/jp1vXJTc8f3md5kd7Tr38wYh6eEhwf6cZ7bzTt23foxT0WeJHed4++P+hhizZNTRuYEBEmLr3+6tjGRx46+OU2dS5jfZ++8bPeuzPCatV7jt0Yiu5/9Kuf+/Dv3+lL5hWPe9IYNUMc/Ci18OHElTAwHN3x/OF2y4sOnH5dxz7xy5CIrNhx/sjJweAiAQDmdSIREWkgeIJDUoihc++PPO1nfd3PGv3A9JNXLvSs23/wxS3gTQ9/+sG5oSe2LGnDa71mG12dWBJO5o4AAG7vyaOhA/sPfXWPBV507Op7716LW3Dj1Jt1e/c+85XdFnjR272n3r0WNzWIaHxgKLr/sa8/9cHP3rx6/b03GvbtO/Q7eyzwJq6dfuvsTWkGQbFw8IO3mnfvOfiV3WqHX58ZAcu6eeHM6Od3//aLe72J3k9vTKwMJ2wyFJZwLBGPe5TJNC8urF8ZwXXr1kOmmbgaff7571YiTH+PHNnlcAvJ8ZTPdmo5+h31JZJ7t9KhyqxOKlD+mZkMc8nMjeZRJTXecjRHcZftQ8RQyMn4U610HhfK4jTMsoXbVktRFpoaUcpUnGyJz20cLLAqWv6BwvPHtEj1TR1IXOmH+cBM32IeqMtZOttSZ6H7QTPGuSquMLF+mdS6fhFRKOQgokohxbWMiIjU2dVt/OIB77hyDdPedKmhEZOxHAJhOYhIzYTJOGfJdeOpcSaSsdTV0druUoWRkow5ZZ27v7TPPfbquTHtxJfUL3O5KjXG43lx/RMkojsm/kxNc6977L+fG0vJPXBe/gw38zQBAKB5y7PPqZjwicPTnOj8GU6QrA3fMqFE2A+SOl+zqn1XxpQcEVE9u9JtOT0Nzx8xIwCQMr0azTonf+iS/AlyyetB7SxW739Unjw1mBKuUx2rrxNdw9qT0D9Boc9F10rgBcY/KlEAtfyAlNKYR9q550v73JM/v3AHASAWc/WlhQhKv9QJptd8JgEiz5O6/hDRti2doH6/QgQhrEB7Gc0UHF3UKQRWfGb9MvNSX0qnXzU8bpbtPay4Q7GIOIcXvvKTfqtkvHl4DG3BsDgNsxzMbXnoPKnaaszxdNICpjUgx5ZsiZd63C8ejy/OWCCsXyZz0y9Mib+X8n4PiVf5lk3d0P/2TPolpi0o88U0sBsRpQdoMY8xTDsdBTFozyikJOza9/V91nuvvXs9ig0btq6E4VO31SHB8C2B8T2VZjLKopnJ8n1ffywlzffG9Ju6WWAjEIhvjZinkxaGBBCNlZ1TCpm0PcxcVJWnn0t6AZQRJYSwLOGfGqmrNGAyeZ7UD15EZS1Q+vLW6n8ATB8qDDRo19JY77ngsUSE2GxcJ2iYZ+B/oh4fS8s6cKbKdDTMwuX7DhtttAKGT99OWEam3QiAnucFriIhRMZ8AgaVtiRT2zFZBs/TQUQorUUSe5vuguZ8v/RzLCKsX9moVdtMCBSiHIUvW0bzRPdBBr4o0kfMmJqGDbOMoNmhmgd64kHFE58zGYtk3vuO4wRcQdK3ZOveK9uUg8UG61eAOehX6lhWcugA9ChNy9ZDz23zzr9+dDpoe6S+E6dsFEL/hP735I2vTUFEBAh6fBlPCEwd7iAAoKEz7/Q/ue/5r+2zwJscPv/22aHsjwfDiALz7TxQSBo+c+z6F/bqNN86O0SplZA6MAipyRkmBwVudX+IzBz+SpgcUiYT8Qf3wLe4zLMG83BtBhCBZQnbtvQQmU5NW2jguzIGqgSSJgQahdeWRnIYMzAEpP4cOPtBhqZv3pLxOgkMu/mnoKNWpphqRj0kNhBRIo3hlHb/5PhHt/yzNtooMbhqXmn+d20lBob7wCyY2Vi6BdMve0z6pqoKTxZDGDP9Mt4gpYD1Kxu16tM4N+bgE5InFfcJqVQKs5Kj1Yo74pxjutEC82lc5IZZDp/GwuebBS/CiiQ+H9QqhWaa5haFepsxu//TtwAAEahlYXQ59Zaio7PI7di8UH0a5wbrV54pmINpAfe2QrMoin5pH8KA56RZsEL1K5808ymbkVT6LKySUBH9MszRjBU13+skW6bpbaQccZWVFYslnzmsX6xfJjXQo8bkQ7ZexowbyzZ0Zk5pyPSrXaxHcO7HvWUJRKfU715lQ51pxnkaigVsmOVA+cDM4aiKJz4f0nNwXTcQgzj9HszkppXBM6QM3Y56js3ivGgZRSn0K2BpzGEcoIj6ZQ6wgB94XVsCc9Ov3GnmU6rUpMrkWlxZ/TLHV/0tJRwvSm8j/Wf6oBbrF7B++bBttkDIJ7ZVmb0ZcwubQj2m53lN59MPJwTqofCFzaJ9xy3pWddQlRJRiToLS4GUvkfOopx1xihKql9zM1eKqF96nETZTgEDYG76lTvNOWDOHKugM1iJ9CufMyruoBlkaaNs6bN+KVi/FLVkm8XjBbtdYPbYfTkobvzA8mD2Kc7aBwmlt9Ns287YtwFpnRm2bQXCARUEIqYLW8aMhEDbtheScyOk9T4uWsOMqVEWTywQ1q8cFFe/5v96XXT9Sp0dl/JlzvqVLc1CSRvAmVsyc6Gy+lWWcaFgG9X0JCgmAMcCYWah2tY3C/joB565gS5Jx3Hm3FMSWHAwMG8k0CVZniUvKgUbZgzD1CLz0S8zskWxypO/fhGRbduxWMycWZR/YWbVL7MkKgRIeV7uyQjnmO4HmO0QmMf4Wyn0SxdJx3dJjdEyxzQDo5QZBy3NGCcF5ZVeZt/dtAiFz5Fpoc3NlJQaiK7L5ENdXcj8l75FbyxDYSwrpSPQdeOBZ67ruqkBW+f4IAh0QqVP6Pc8z3VTrLFA2WqXQMuyYVYQmEoRd2YKguuTgbnqlz+9aotwEn8WpTBz0C9rxb9e8bXvr/vGHzeGC8ioAP1q+k7HV/51CMCyrDIMivpZNG0+dPixFYWNpFHT95Z/4w/ryLQuMlBO/aKm73X97h/WEVDzv1z+jX83a9lmT5BozYHDLzzUrg2wzj1f+vrXH18n9EBZ+87f/sKGQi6GtDJvefbr+1cQQPNm9YVUaxjGf7H0az7NvcgpnX7xuNkCoarWNzPXrJCSMgazcl3XFFohxBwezYHFMTJOJ5NSqkVR5pNRlcOGmUm6FOVjUklJAZ8zRMzo2hSAjBVpKJV5nERxQMTAvGoTNX+6suXU0cP4Gl7MzEG//DvumdYvfdU583ujN4p2GReqX0Qb67d106W/7v34hB58KDQjyK1f9/5s9MeJQ8pzm+iHBqbG35+diT8Z+kHiwDwp6b2PqIqCAACRPxn8WyhKB9utobH6da1hGJsGQGzpaHcnJ7tWdeG1QQAACLe1uwNXpoNLouVXYEREnLp89BVAx7EtC0HYISfk+F8y+UbOR798tbIFAgoLkcoWGCY3i1m/kulm28M88zx3Y8pP/uvDQOkttNRop1mjA5Gx7uGcx83M1LIhpRTCSi9bjcIr1GmEWhGmGGNaara9uSWHKpjoxWfUX4Ff1Vzh8phq6dMpc58CYgZ3Ytsua4ed5yXm6mR8UBRXmFi/qpZ56FerUw+QXAA6sWSWeccJgXqYCxPrg4n0FjfcBUnKxHfzfSvgxiYl+fm2WCGIjZ1QgyhmaoHQ7aZHovpiXPaovuuhGL2nlBL8lYXTB3wCaQYKmVZsAEAiCaCWtBKBclJyBS1ATK6QbKaDqSEudCWbiUDqYmX6KCKano7qTjM99pkq5cHDzRNJrVWknGuaJRInSsRITPagmVU4e46QxszIQGRX133QO4gA4c6VzsC5T9sfWXofDI4BAHQubxj6zQSomob0GjZzDOiXrlVSIfiTPqIZrlhzu23b+hZQf6qrJVt16Y0AiVj/CIBCOI75/kbqdjBLFWgL/T3V5bJg90jWLxPbzyAvg4/7NasWLVfpXzL+WQ1QUV3n+e1qETKHNVtyELgYi3JtCmGoa4mxLGFZGZyWMwaHQMRQyEEsk59zNjwvuIBv4Nc8Eynibkz5KVS/KLH27q6Gg083A8Dj36dj3xq9AdD2naWfe6ShEcC7e/f4X9wZugTN31v+REt0uqtlWWjyw4vOw62TH0Dzw10hmJr88OU7cHDpw10hmLp39r+N9JwE6K7b9Z3lG1sFgDt87s6pl+LpOtX2naVPPKyyuPfB/xcZCDUe/KdLWgAe/37zjaN9J36g3q4RkWhD3a7vLNvYagG4Qx/eOv7nM3EiIlzy3WQK7/3nu8OXsPlfdOxrmZ5e3rIsFL3lysv/5ta1QUQEeKDxmX9mnf7nU/C/dT7TEnnlD2PY4Gz8d8seXhGy3MkP/stIz8lEbRhpRo6/dGf4EqS+QDeu2b3/kTVLQhaANzl07tjx3kjzpkPPdY2c91Zs66q3vMiVk6+fGXIBnOWPPH2gu8XyIj3nRxLnbLzNN39v+W91TH3gNO/ucLypex8duXXpLWz53vInWo1Krr/9t/837v3z5sF/M9I/lDyR9//X8dv19tr/Y+nuNeEQAEBs8NStY//JhXr7/v9Tn9StKycAuuqf+MP6z747NjQFAND8L7sec2++9mfSbIhgSV6+denXAECt/3yZfw1ETn3/zvWP9PMFW/6g67da7vzg385gg9VdeI4qEbVhYmwstrHzPhoYA+xc3j7SMzgS3bGpsxnGJhA6l7cN994GQGvJxgMHdnQ1WuBFek6+fXZ4BpLvKnX3f+HJ5guvnb9NINY89juPwIevvtcvidp2PPfgxKnB+z9/3yc/PjWUzDfFqvcTcZbufGLv+mYLvOjN37z//pXbHhCRaO3e9+i2ZY0WeBO9p45/dGsGmjY+9cVlo5/Irq3LwpY30Xvq7XM3XQBn6c7P7V3fbHkTVz8ZgQBi9f5nl/X8/MNbAADQtPGp3fL4r6/MAIi25Hn1vv/O6evT0Lz50HPt53/07gAAUdOWZ59tP3/k3cEChg1Zv0wW13wzy7JEJhbAHKQ8nfXNP0uHea3msL7mP4Rl3hU5UstzeI1hGKZqYf0y/yQCxDOTv3p9AiBy7FtjA4DWt5Y+twM+eanvB9+69np/+PPfbW4lAICWteGh/3rtB98dHXQBuhrbjg+//O1rp+7W7/5mZ+PRoZe/3f/+3fo9B+uIsOuby1eNjvz4nwz83f8zAQ+1de8yIlsQIqD1zaXPbodPXur7wbcHfn09tPd/bu345N6v/nIsAhPHf6/vxN+mDN10fbNr1ejNI7/X98M/GoeH2zftRkS0vuWn8K3rb/aHDvwvTa1AANCyRhXy5tme0D940VaDG23Pt8LFyfFk7450vtWxu3HitW/3/fyivftL9SEJAGaa117vD3/+O82tydESIoLwxv37lgy//dMjR15+5ehlr2vXtmXK4Fza2XDx6CtHXjl62bt/78NLAeu7n/hc58ixV48c+cmp2PruFgi4tyECQlfbqp6bR77V94sLsP0fdqxagYiqkvt/qCoZAKaiF4MnMnFbYv0/7tzfOvXr7/b98NvXXrsoV+xtWU4Q/sfmSTWGgWhwunekYc3zajjJXtVNvW/J4IBPoCS/27l6hbD1NfDt/tf76/b//n1L65P7+wNTMvQ/zSFHvz7Vv5GBkfqOtjAAdC7vHBq+BRO3x8IrO8MI0Hxf2/jACIBYfeCZbfDpay//6Mgrbw7e98RTD7aSkU508NrU0o4mAID7OpYALGlfQkSwZPWqqWuDsURRc7z6ExF1Pri/a/Tdn/3kJz/51afwwMMbGogIxMq9X9gCF9/46Y9//LN3hpbs/9z2FpVMZ0fDpTd/9uOf/brHW797RwdA3frH9neMvvuLH//4v592125oThlVJPIGr91evrJT/dm4fI3X1z8DAGKleV5tjz2zZymkd0EW7A3LGAQ8gopDpU8qK7ZtOY6d/m/W1UWqn5mZmP4X+DPjxpIWxhzeDQS80gRc7XO4PuYg8NgKpJmxDHPLiGGqk3zELxRy0l925xCcvRSkeaVWnkpXSVZYv3LrF659oOnexTt9pxERxv9k9JLd2v0MACDcvdd/HGAcAADu3vvNLyRM0fioC6ORz94mmJJ3Rl01C0m6UN/VuOEZyx6aPvlPRj77wLR7iQDXbm+MXLzTe1qIKI3/hzuXoXHDb5tFSCmQdKm+q3njc44zNPnO7w395rQqZONkopB0509vf+Y0rX1KFWzy+knEuzD+83HY0tBKAA2hTd2xT19GSyTv8hVr6kcvTk5Mw8SfDv3wDyajEEgTxv9k9JLTuuEgmCP/0cuvH3n9wrgEADneOzAJwlKPjjt9F0dmEOV4X38kFAqJxvXdHUO/OTcyAyDHL3zUm7mmp8Y/fCkuASZfGu+FprVP6komGle2HKJIPxGJSNN/NvyD70bGIwDTNH5i8h6gBWJVykndmyYAoBuXZlZtqQMA2BNe797rvzBrSRrXPIlrtzdFLt7pPY04TeN/OnoJm7q/pJtPPS2FQGv12rnm6Lc0wu2hsfalbYjtK5dPDAwTwK2BkfaVyxFE+9LowDCiWLOua7Ln42tThCjHz5/9TKxZ3256GM4M3fDWLG8CWNK17N6VK/eWdbURNXYsi14fjOZp1kgvFl66bl17ix3rf/cnr392DxFx5Zplk70fX5uUAN74J+cuW6vWLAEAgPFrn43GEL3xvusTIceBhrXr7xu+9PFIFEDe/fT8tbTmlkPX7nSt6iQiauxa6127MUNEYtXarsjFj/rUeV04e8lbv2EZAAEkzF//MYraHs4G61c27FKcYRW6zzHlREppmkOhUCjgEyyECHijzc1kChzlOLbrxgMbQ6FQjkOYxUm6JOSYcJzPbpWiuI7BAcxgdCXCti2A6jItWL+qH/QHNPyLnwDACjdC0/ZVX/+b5H43OgCI4K47iYhAQAB33Ul9G0950ZRk6eZ/HDj53Y6dLy7b+SJERyNn/vPkrb5QKKSjdIi6BogMeYi2bRGRnHaxIZE9Eani6CcG3fyzwXe/0/7g11Y89DWYHr3z/kt3h3qscCM0phZyoIOIAO56UQEgAS5M/Y+7Xd1fuHeuo2nV0NTZUXPGEToNEL0r/aDqapjDTk/zRgekPrtE84pNm1a3NTQvXdISDsNAog6mIlPJ4CUEJMgC6foaOT0RhfaUalf/j8YmVO5A065oBCKzkvXOn0z9j7srNjw5ca6jadXQxPtDRADQgM1fbt6yJdTYWt/WKurhHoFIOylEJO/IxK2XmlbWz0QONHs9N6eBwJxZl7EkJOrqITIU9y8Jmo6JxuQ141cjWKGCczQqIXHtTd8aiGxbfl94oh3G+qMAAMMDwwdWdonYyvCtcx7J5nAjNHYd+tpWo63DABHdmjBzo9/b2xG6Bvd5I2euQteutrome5137Z0oOOpyzex55AegAhj56Nent+/etv+pBy0verv37MnzN92GukZoXH7wK5uTBwyGiQBg6t60sQwDkQALpOtHLIlOzMB9gTOVA72jj6zv+vDWRNdar//YDABAFzycHwAAIABJREFUfV0DTEQm/EqORV1o0s9wMsvrzzdLPwO9A+tXlpRLkShTTirrbpsRKWVqnA+oqwt5npRSIqIQIuB/mGPG5KzE457Zbew4toqsRURCiMCoHRHbZgsTHWwqfb5ynhMRs91H+ay8h35noflpfMnzJOZCPB4vXQ/iAluonalC5qxfqfc1ApB0p2D0Qv8bL6n4C4kdmr/n7w+JoH3BG1Jbd4QYiff/Xzevo+U8UrfjH3Xu+Ubs7/8oBhQKOUq/KDYFLSvqbMsDQERR75AHUgKmmov+l7vx/n9/sx9APFT34DeXPfa70b/7925qIRFBCAHN/wISgfUsIqCBczM7D9TfbmgcPBdBPxYHAADK2BSEW5FAJsoMiBA48UDlICJ17HrhC0uHz13o6x39aCK08eDBFqMijU/wwAMREkASEMCpc3T9mHSEmmE6QoiI9SHykpEPzTYhIuj/cPrBA+GxhoYbH44SCCFkx/dWP71i6sP3J3sv3Im0Nj7zzRACucGTIiKAqemr/cs2fOnuWLe8+pJExAyv8oGSoJyZhpYuG8hVVkF9SKa9XCBCejXmnWMiBQDEe7fHrIe37V7ZPHx6jAgR5K1bd3aufshrvnVpElTgzbEzr755NWq0i35cIyLRzI1+8fCqVdA0emniHow0be5eU0f9709LzyIAIinduCSQXtxTX+JuPJYSYQUifWff7Dtrh5o7Htj7xO4dg39/NuLG4Pa5n7/dOwMQj/sTopq3EFA8sSZDXBJI6c14cUDLc+OEAGCHHCAizyM0dGvw2s3da7sab6/1rh2bAUDEqegkNLc0w2CEAABCYQc89VolHAQgJCLHgoTFm1N/Wb+ysbjmmzFlIz0csGUJ5X4TMMyI5jVH3/O8wL0vBCrnn3R3yoxBipnaggg8T8bjnuvGYzFX+TjFYjHXdeMqkK16jfJjS+WZrOvG/YkEyX+BxfGyF4mISGWqChCPx13XdV03Fov5JdQFlEX0wieimZlYsdMEz5MzMzGOr8NUOUR3KQYo6gGQ+i/e63i4ff2jAAjh51oPfX/Z/du17WEGUUydQ5UYPEEUovuP1z7/rxxR77mX4+NT5LrSfzW3LGHblrjxyVTL5pa1uwHqqeW7SzbCZN/bMtPNh4ii+4/XPve/O6IeZE98fIpirgSQ11IK2Xzwbzo2PJA8BhERLOtX0ZGujkdaJ678xExTenE50D/dsaWppQFD3+z86l+1dzUQgbx2cdI88Wf+Ztn9202DorGjLRS5frGnf3hcNm/bs7URRCi5TpoyJNX3qb6e0a6d+1aHAbBhw7b19RlrvaH1wW9aiND4z9rW00TPT/3nrB4z0Xn/Ymqkq3NXa+SzVwCAiOyOTivSH7nyX6J3XOeBLy1pAnS6vBupJ7WiEdT0sMELE0sf7VzvTl6/AJl72VJKErnyU9l3/l7LliXrH0VsEEu+17GZJnvfChxDBMFqzJKj0ZNLppqorkCAW4MjLV1djWMjY4mwk1O3Rrw13cvHBm4jEcxc7xlq37F7XaMAhHDnzi9+5anuMEBCv+LxeDwevzfQH9669b6RwZueN3rr9n0bNli9AxHSHYsZ6z8BIoY3fP7woQfaBHnuZGR8KubGYkQzN3qH79v2yJoG8iSEO3ce/OpT3eHk6GiG5q4jwvr1W9eFE4s2qLIpCYtfv9LfsWXPGq/v2rTnSc/zvOv9Qy1bdq5rtBCsJdsf2Wz1996EiYkItK9cGQbA+jU7uhshk1UfhPUrG/bC9t9QDV/pUpSKaj41InLd+Kxh9IjyGpfITSwWC4VCs45OuG68pu9VRjH/CyYjUsoSpawoyFAslJrrIKzmZ1f1wPqVA/9uOjM18MLSAy9ZH/zRzSt/NfLLhqVP/P7aR38fvampK38/cuUCNH8RAABQSjIkwlQL7epG8ct/dbPt28u/+heWBXJyaPzE/+ul6grSf7vz644lj/7TFbsAvLv3Tv2n0YEBgFWJX1O8uci78tc3l/y+Tm30rT+PI4IbLOStzz4WS76oj0JEgOnY5euybWr6rh/3XOc//dcjp/5V16G/aLcgevnnY8PTQiC5fzXyWkPn44k0p6/8fKTnk6RrJdHklQs96/YffHELeNPDn35wbuiJLa2tMIr+6fuDMIA4c/X4Gy1PPPnC4X1epOfC9UhXGIgSizXrkxu9N/nwqm88id7dyKm/vH1zEpohvZKJCGBy5lK/bJuaHE8MoXhXTtzd8PyKw99Hb2ryk7fGBp9fsmQ79qWc1O3haT/C/s8nBw62NH94M2p44qWQWpJbkwD/dexoR8f+31/7KIB3N3LyL8cGB7FFjyX6A5vT+eaI2LLl0KH280dODKRfgzg2NAYrYWCYfEehOwPDsU2hgRGVS6z35NHQ/v2HXtxjgRcd6zl57OpMLOmLS0QAkYH+6I6VQyMA5A3fmAg1jw5HpITE+gV+mZNfDBuViKZ7Th1b8vjnv7w1ZIE3OXzunXO3PaR4z/FfWQcOfPGruyzwoqNXThzrieo2yrO5/UsaAYavD+xd33K+P0qelIiI8tp7b4T37VPnFel99+j7Q1KIoXPvjzz96AuHH1NJrQz7EXRmhfUrHVy3bn2p82AWLZhz6UDPk0W8J207w0CZgqpgjUKGYRimWPivfQhAUpIQqB/wSnGMjep1MzlVSRsb+lNNTcHEukxJ5+TA6r3mazERxeNx9AOaI6I/u0b7NIJRJFQu/TqpQCEty8qhX54XV34AYLhJ68k86uz0e3CaKQW6otSeUkpdM6ZpagRp136eKStiIQI0f6/r+dY7P/y30ZT6SKlkNJa9UouIaPdyf02RZEkwseJccjIYolqBDRFBbPyPnfKlmz0X9U/JomYtSbI2fIsuWflmKA6jujLnKCX5AcZIN655JQQsdyP95FWUsV387YFpkykpm9Z1Ns/4gq6xgppbfwJQ3cYvHvCOv3k1Sv6kSn2yfiWLtApJWYYuY+GZHPB8M6aEEFEsFtOxnvVzRHmdFddYisfjnoc6orTKS/oUMSOGYRimGtCvtlImIhoIIfQbshkMwJgMpv4Mfhr7JG0A13WVpqhkAQAAlX7585TMF+7AhKvEF9NigeRk1JRCxuNxKbVQJkxE5SOtDRgzmoXGXFZbp5kurf4oULIS0q0Lc8DEmIWVdcqu8bqv8w3uqdM0zVqzJH5Vm2ek9JoQH2/aCJO/vjTrm4LRCtooMgspzdx1PGed7BxyBEheJJBoenOMCE1TJ1u7mKWCVJs29UJK/hGwcwq6xqCQ5tafiM2buqH/7RmVsGGegf+pLeHMZWbmANtmTMkpm3VERGq2TxnyYhiGYSqF+Ubov9QCJAcZksMR6r2ZaJY1MP2XTjTfTSER2ipoovg2XuIolbL5oqxNqYzmTcZCAiT1Sx/rWzLJc0wdGEnJyEzT3G4WnIhSx7gSFahrKTWFoLUZqEG1PyIKEaxkP9nk6AykmByJ9PW7gbknEWHLH3T91nb6+K+HpjOMGmUsSaqZpC+JRPFU2kJkr8acOaaTOmiY/ASjswCyt0tg6AzSLjBIzoRMqaHU8cNCr7ECmhsAoHnLoee2eedfP5paJ6YxCf41pm6KrEkxhcA+jQzDMAzDMExW/HEhTDMhip+Rn7J+409x/Ct6SWbNcRHCdVJZeNyMYRiGYRiGyYUeZilLXoFRysCgUPFLkjvHxQnXSaVg24xhGIZhGIaZBXMeV3mGULIN15SuJDxAlA7XSZlh24xhGIZhGIbJSuC9vHRv6bMaAEUvCZsc6XCdVBa2zRiGYRiGYQpGe3nl+S4biI6Ybcwnz2TNeA9+rMiivVKboTXMspRtxCwHeVZj/ulU4Tkyi5nM62kwDMMwDMMwGfHDnYfDTuLPAo5t2nLo8P4VmeLO55+s/1PT5kOHH1tRqoEsatry7Nf3ryCA5s2HDj+WscyVQlejYVzNMR11jtRUdefILE7YNmMYhmEYhskX/8X9vp0vvLBraWFWEWJWO6rQZHU6mGlNs+IwcfEXPzw5mIiGX2VDSRMXf/mjkwPzS8NvDsTqPEdmUcI+jQzDMAzD1BipQeTAXwQ5uHoVGCtBZdtoLvurF+XyQ4dLMJzc9J6ICBBuqge1gpY+XJdHr7ilEEIQ+cVLW9JKlx8AdLKQssRZysJrerkwRNArAGeqlpSCqTJkDLhnJmsWRq8aB0Q6NKJZ7IAvZcbIfhkjSeTRKKDb1DSZ9ChZ+gJus56vsbyYThyMU0ueY1pVczAMpnywbcYwDMMwTC2h37kb1+ze/8iaJSELwJscOnfseG8EqLn78Scf6qq3pm+defutngn1jm5ufPvqPZWItWTTgQM7uhot8CK9779z+vo0NG8+9Fz7+R+9OwBA1LTl2Wfbzx85Gdn87HNdI+e9Fdu66i0v0nPyjTP3up89sBIADhzef+LlE+bwTfOWQwfab0Xvu39p/Y13X3k30v3444ksrpx468ObMVKWDyICNKzefWBXsvzvHBtZmUz2yIkbINo2mYefHZ4BAGf5I08f6G6xvEjP+ZFErugv/AUAINo26vNKHNW85dBz7QNnrHUPLa+H6NC5Y+dh+xMPddXD9NCHbx3vnUyvzHeOXY00b37ueVUb2ixxlu966vH7Wyzwpoc+PXny0phHAUPLzL33/Xc+uBEFoKYNszSK2iilbFq7J1gMspfvejqZ6YmLox5R0+bnnu/4+IcnBhGxdaOuJZUjNW06ZDbZlZNvnB2OpVX4seO9kUT96UEzseaJF5Z/9tPTw6o1Nx/aK986+tkMG2ZMuWCfRoZhGIZhagwigvDG/fuWDL/90yNHXn7l6GWva9e2ZQThjft2hS8fffnIL6+Fd+3ZUEdSSqpL2bg+JAEArTUHntkGn7728o+OvPLmYNtjz+xZCpm82tS4zdLOhotHXzny8q8+87r3PrT03sVfnhgAGDjx8omBlGEoRICWle1Dbx858sp7AysfP7QNPvmlyqL9c08/2OoPzhBBeOOBx9pU+V/+1Wde164Huu5deu3EAMCNE0dODgBaax4/lCxh++ee3tlKEN7wxOc6R469euTIT07F1ne3gDmihQhorTbPK3EUAMDKlW2/ef3vXv7Z+2Ptuw7uabzw8797+dXTt9t3P7BUSghv3L+vzazMB7pACDQqAQAAux75/MqRY6+8fOTIzy/Ajj0bm8wWSc+97bFndneQDM3eKGoj1m8KtOkDy0Gs2JWS6aYm3wUREBHEarOWVI5mk71y9LJ3/96HOgnrN+kKT1wwy9NbXN7oHVu5ZpnKonnlOq+vf4ZX92LKCNtmDMMwDMPUINHLrx95/cK4BAA53jswCZYF4ZVrloz29E0ATFx47cibPVFAxPpVa5aMXTU3EpFYs64rcvGjvilClOMXzl7y1m9YlrDE9Hs/6P/v9F0cmUGU4339kVDIQcQc6x+P9/dHACSsWdc12fPRtWlClOPnz14Sa9a3m+U/+qPU8gsgSiYr1qzrmuz5+NpU8vANHQ3rujuGfnNuZAZAjl/4qDcWyBpx9bquyaspRyUyvdN3cSQKNHN3LApjPZfvSqDo+FgULBsxvTBC+D6K5pCRJ2P1y7vv72xz3L7jL7926Z6ZNxGINeuDtXr/8vpVeTUKAND0Z4E2FRZQ3DMz/eXFe5RwRKRELQVy7F6mz1c3mRNCiH6WXuHpy1jTYN/YyjXLAQCaV6zz+q5Hs7Yzw5QA9mlkGIZhGKYmEc0rNm1a3dbQvHRJSzgMNwAcx4GZaDTxwp2YsOQ4DkSnzY2I0BhuhImeCQD1dh6LutBk+Qkn/QP9/6ciU+pAPbdK/UR62hUkp2BNTkwhATWFG6Gx69nDW5MlHggHyr958xpd/gFdPiAAaAw3QmPXoa8Zh9+os6Yt8FyZ+Ht6IgqGtQdE1FyvjtqSmikBTEWm9AlFo6kWBxFZLStTC2MOKPlnfevMr9596LEHHz+40/Kmx3o+OP7RsGuOKTXUNcBEJKVWG4XjOBCdvVF0nQTaFEbOHH3v4X07EpleOX3s45txnWVjuBEiwXZETDaZcY5gt67YtClY4Skgkne959ae7hVnhidWrPeuvTUNBBlmxzFMiWDbjGEYhmGYGgMRqWPXC19YOnzuQl/v6EcToY0HD7YAxF0XwuE6AjUMo/Z0XRfC9eZGAJyMTkJzSzMMRggAIBR2wFMmj3AQgJCIHMvMkwKfaohN5xJYdwsAXNeFsbOvJsaEfL+45s3qBKBj1+8Ey0/+cBwCUKbDqWHLNrBCAkgCAjh1DgS88txYxkyVqRYwMDBxLgjYuSetMBmrXU5dP/vmjQ9B1HfuOPDk3gcHfnrmlhEtY2omrValjLsu1M/eKIhInbsDbdoMgEiT/WffvO5num/n4E/P3PILNDUzCS0Z2zGlsRAQlgYTz3CORAAw0De0b/2K5rF1Xt/bM2oVuUzBSximFLBPI8MwDMMwtUdjR1socv1iT//wuGzetmdrIwhHTA/032nvXt8CGFp94MtfenQ5EFF0oP9O+wZzIwDJ/t6hli071zVaCNaS7Y9stvp7b8LERATaV64MA2D9mh33NwIkAyuq9/aEoyNAzI0BCVLBHfX6xTooIABE+3uG2rfvXtcoACHcufPgV5/qDqeWvz+l/CGLKObGAAQB4Mz1tMM3hKev9Yx27dy3OgyADRu2ra8PVks0/ajusDF8ZLrw6TErzFSYtFdExPCGz3/92e1tgkBGJ8YnY67rmskRedf60ms170aBxvZgm1ohqy6Yacw1ssyQY98tIzajbjKV+GznqBi42t+5be86qRwapUwae4GYnAxTdHjcjGEYhmGYGoOIJq9c6Fm3/+CLW8CbHv70g3NDT2xZ0obXLp94f+nTBw/vUNH5bqIQQNHLJ08vfcrYCEAgb7z3RtO+fYde3GOBF+l99+j7Q1KIoXPvjzz96AuHH/MiPRf6IyvDydDqSQc5AgIYuz4w/cRjh79wxh+jSgkijwAAbu/Jo6H9+1UW0dErJ471RKE5sevklfNX1h04+OLWZPlbWwFu9w9Mf+6xrz915tU3e3pP/Mo5cCB5+PHeGNHV42+0PPHkC4f3eZGeC9cjXWFQKwf4cf9jfVkz1QULfM9WmFF/PQE/fsnUlffeaXvi81/eGrLAmxw+d+zj8dR2Qbrx3huNZq2eHibEfBtlqud8z/oDKW3a2hr96NQ7bY8nM33n4zumcSSvv/dGQ0o7DnrYok3oZJP5iec8xwTD1wf2rm85fzyK/jIGLVsOHWo/f+TEPJdUY5jZwHXr1le6DAzDMAzDMPlieA8mVqlCRCmlGr/S0QXNhcSEEOaaXdqSAT/AIBEhioBfojFAklxlS2WRNscMdJGMNdASvo4qQSkTBwbWE9PlV78iJvc0kgUp9Sw4fxU2ID96fsCjMkOm/lJsOkfQeeUojD5xo8yJLelLpenczVrV9aYXjsvWKCpl34Uw2aZm/Zsb0xep89sRAdTadMkm86+WXOdophne9MUD3vE3r0b9OhS62Lq6GKYUsE8jwzAMwzA1iXr1R38BZn+ZZkislpzcIfG6r00JKZOeafpwc4kwnb5eMzp1O+g4gcrC0du1DaOP1EtF63zN1ZDN8uscEVFKUn+Zh5un4Oee/DTOPWOmyUQCnxkLo9LRBdYZZTROzJo3a9X/KaXwGRtFp5ylTlIy1bVkVmZqK8j0JtO2YrZzVL6LRATQvKkb+gdnUiucYcoB+zQyDMMwDFNL+C/lyQ3KrNLzgvRLvFrOWL2FBw43xprQNDz8wSU9DhMcU9Kv+P4AGqUmnviSOi6XDBkCAP5RethHl5/00J9pq6jDdWp6oy5hOumZZhvp0RaOWRg9cuUfiKpI5uS6oMFqZG3UKqpGSVmcOlOjqI1mucw6CSQOqSafWSF6hFANdJlNpkYIc5xjIsGmLc8+/4B3/vWj0xz/g6kA7NPIMAzDMAzDLHa0VanNNmMLw5QJHjcrDEQMhZz5pOC68dSeIYZhGIYpOaxfDJMPKQOyaXPqGKbUsG1WbhzHjsc9z/MqXZBZED7aZ0D6VLpoc4cfstmozppBRNu21bR+KSkej1dhIRlm8cD6VUGq8yldDZSuZuYzaMb6xcwZ9mksGD9WT8FYlqWDR1WzvAkhbNvO9iwigni8JrtOLcuSUvLDMR3btuPxeKVLEcSyLNu2Ahur+cZhmOqH9Yv1a4HB+sUsPMoxbiaEsCzLn4sJACCl9DyvRp8yc36sSykdx1Hypm7aKrxLbdu2LAGZNExrnuPYnier8GmYA8uyLMuqwgqvOLZtV4MnvbrwVPd2PB5HRHWPaDFTUmfbiRcU27ZVp3jNXYpMbcH6pQ9k/aoUrF/ZYP1iFiSlHTfL3YNVK4O8c+5oVAS0UIsHVF8nii5bjkkFujeohp4pqsw8UyId9bIVi7mVvQ1DoZD5lFBBjYXAwA2i2lHF7ArsH4vFylheZlHA+gWsX1UA61c2WL+YhUoJx83Mh3hGhMBQyKn+J47jzKuWiMB1k8+OeDwOkKiZqup9FEKoUuV+0nmeJ6UMhRzLElKKKm87MMS4+otaZpSw6dV4KoV6/ZWSXNfVpVLaFbg1PM+zbUu775v7V6dbC1O7sH4pWL8qC+tXNli/mAVMqdaenlXYNI5TFUPS+aCXs8zznwIRHMcxzzEej3te4jlr25ZlBZ2SK4Jt2wDgurP3BBNRPO7pQ6oZs5e00mWpLrR7UsUlwe/qdtWf+ktuAvvn+bRhmHxg/WL9qgZYv7LB+sUsbErybLIsK+Ol5i/rHtweCjkzM9U+pDuH/lFEdBwHMSFvgd5HosRj17Yr5keuplLoGd7KWzqfAz3PsywLEerqQgAgJan+yBKWtXDMybgVf4JXFVrYoLq7YwNTLKrkLZBZ2LB+KVi/KgvrVzZYv5gFT0mM9YzRaWZmYoqZmZixNLs+pNp7sOYAEcViMa3ooVBK76Pnear3rlI4juM4tn7GQYHeKebOQqDj2I4zr5VziosQQl+H6dfbYsYUtmrojlVl0BeP+qLuGrNXXr+pqJ8C+1fDiTALA9YvBetXBWH9ygbrF7MYKH4sECFEwME9o/93utNI1XY9qq61+cwrMKeKmrWh66r85659tXUwKyEKdr7Xh+hJ81UyqzX9ItRU//yQkmIKG1TNTReYSw0AMzOxHDGI1S2pqZKrjlkAsH6lw/pVZli/ssH6xSwSrLa2JcVNMRDSNB7P7CogpVROBRoiqs6YV3ombo7iqYioCkhdVB4MDwrwVylR2xFRCXyZfUJUn5x6IuiizqHyzWP1OVa8HVnYshEQNimpSmrD8zxEVC9bUkrlgk9EUkpEgZiY8K2bT+8PAJ4n83TxZ5hZYf0C1i/Wr6qE9YtZPBTfEyMwMTrHU1tFrcl2YA2hJUqR8ckei8X0k6Xi8xPUOHvRXdjj8bjj2KZ4VwQppa5e82me7TVrkRAQNqiaOQzmEAQiWJawrBD4Qa4DupU+XqH2r6GI2Ew1w/rF+sX6VYWwfjGLilLYZsnvubufAhowZ23TB1Znt6XGdV39fEHECpbWj+Ja5Ae97x9SRe8oprBVSaznipAubBUPPaxI9wbRaJHLB8sSQoQq6xmSezksDctwNcP6lQ3Wr/LD+qVg/SoDrF9VRfFtM6KkvBWkVoXeaZZlBbxKoOrXA3VdN+BqXOWYpa0S3+780RP0WdjSXziq4fEaWBlGkUPtTAI++tWwSkw+wgYAtbKw0uKE9SsHrF/lhPVLwfpVHli/qopS2GZk9iDm6GBTru3mgXlmkXGSpZ8mhkJO4G5hAkhJQuAcJk/nRjVo9QSVUs4DLGzpwpZ/sOmSElgZBrKoXTrpSqbeGi1LVFCy1WMv9yug8mmpXf+3BQ/rV/XD+rV4YP0qG6xfVUVJbDOAZMvZtp3xMg34uEPeLgr5rAoqBIZCpR0gztF9aNsp0psxzFdl8TxPCNu27eJWkernqxIhUULLwpbRRacahC0j6WqXkWpQsvkghFjMl2U1w/rF+lXENOcM6xewflUrrF9loPi2med5pvYIgWrZSnMftailuSXPzqpsq4KmgwillrfaRUqpXHdCoZAZg1gIMbchdTMGcZU8N23bZmHLNneiGhxCFiq5V0lSPY5CYF1dKJ8pE9Xs4bYgYf2qfli/FgOsXxWB9atKKMm4mXI50FtUQ3peIoavEGJu3sOImO4Koh+mOiapsT9U1n+3mtFxtwLheoms/PUg4JxTPct0IKKUkoUt40/V47SzIMk/lgDi7AEkHMepkntqkcD6VROwfi1sWL8qBetXlVB82wwAXNdNnxCZo79Qy15u9NRYI6Pgch+BfGt31LgMuK4rhLAsyw97RUKgbVtqwDp39yEi2ratb2MpadZDysxifqfJIWxQfTWj3KvmM1NfO2gtvB46duwvP6xfNQHr10KF9WvBwPo1Z0pim0FC3nKNjWpUZKp89gzcrhnXYYzFYmnyVkBHWv54XjLrQJdnwC+imod0pZRmUZWvjhAohJ3tWROYqFCdq2FWc52XmtzCViWhhxWeJ3O88qZr3qwqWIWXIlOLsH4Zf1bL4yId1q+FB+sXw0DpbDMimpkJykw6+S+VEAiKlWNJeLWCpHlgKbTNLDYimkLuebXqJk5EsVjMsqxAbWfas4ZPcwGTW9igyjod4/G4EHlFHM4Houo6u4x4XvJtUgiR5+wjpsywfhU9xzLA+lXrsH4VJ62SwfpVNkplmylisViOeFD59zhC2sqeOZ6qAc3jcJ+Fklu0am6VmMXDrMJWPTPdNbkfEbkJ9J/WhF97oKefta2aYf2qRVi/ahTWryIUqMSwfpWNmqnZgiTKvOhZ2pjFwKzCBlUTHjoHytUqd6govUO16TTDZIP1i2FywPrFMCalHTcrIgEn49xSZ/5YNc7JNUO2pVF1/9Aij+1bheQjbAAgxOyrRgY6xsqM8hJRkfGy7aN+qgkPEIZRsH6VDdavmoP1i2H3rPRQAAAMdElEQVQCZLbNlJ99wJnetm3lxl2RsdeAtuXwwg/4mpdh5igRxWKu+WepcywpqmIzyhuwsFUfeQobJKIR5NozxzSYspGnl0hNeIAozDh+5sOBiOLxxK2UvpYxM2dYvwqC9YupIKxfVQ7rV5lR+pXZNiMiVdeWFbzIKvXcDtxyQqAQIuN9GAhVXJ57tdb1LEA2eWNhqzbyF7ZZkZICa+wyRcHzvIzPByLSdxNrWxFh/SoU1i+mIrB+VT+sX2VG6Vdm28x13WymfwXN/UDEUsexA49aIYRt24FB7xI9i2eNBKWpeEfO3EiXNxa2amMhCVuhM6rnPAObWfCwfs0K6xdTcVi/GCYdpV+ZbTPLyuwPACVbbiUf4vF4oB/Uti3bttQ68YgZXJH1kGvRMcMc5yYWc2u0V9KUNxa2amMhCRvDFBHWr1lh/WIqC+sXw2RE6Vct2WYA4LrxdFHJdodLSfw4nie6Arkmq4qFJGx5rhI76/5VixBCv92m+bYlhi84VHoRYf1iFKxf1QnrVw3B+lVmctlmOeq5sk0gpYzHvWzTfFP35K6U4sCqVm2oZ6Xn5erMRsR8xI9vkzJgPq9cN26u3Zn/8AWTP6xfjIb1q9pg/aotWL/KjBKp2qtZNTEx3S8/dR/J8UmZhUo+YYItyxJilldAFjaGKTOsX8wih/WLYWYlWyyQDK4X+qdSlicvpJQqkkm2HcogbGbQ4dzUqLM+U9PkcOtS1Iqw8ZxpplBYv2aF9YupZli/mEWL0q/MAialnJmJWZZlWZZSECLwPJ5Nm6QoiiWlrIZ3BWaBIYTI7btVK8K28DDfyNlHv0Swfs0K6xdTtbB+VS2sX2VA6ZcNqSt12raNiOq6zyZmjuMQkdq5Uqt5LpjLokYjFDPVjJ2lz0VRK8JWc3Om80GF5qt0KRYUrF8VhPWLKTqsX1UL61fRyaZfNmRaqbOuLqSCRJlPXiGEZVn+BE0UIqS7JMtPDmkrUXnyXxCGYSpIxmDcmloRNobJE9avfGD9YmoC1i9mUZFNv2wAcF3XdP9QCIFC2OBb/+les4hApAJPldurIbfMlMg/3rIEL3zOVD85Oh1Z2JiFB+tXPrB+MTUB6xezqMimX4nbQLl/FLToRAXvk9zzRNnLglnM5FguiYWNWZCwfjHMwoD1i1lsZNSvlC6KgpzgK+UxP+vCF0XXtgXpN8wsSLJ1OrKwlQF+UFQW1q+M8GXJ1AqsXxWEHxSVJSBJIvW3ghIqSnkKxnGcHL8SccxfZvGS0V2KhY1ZDLB+MUxNw/rFLFoCkpTopVDzpAtNy3EcKWU5AxM7jjNbcFV2CGEWKRlDD7OwMQse1i+GqXVYv5jFSUb9SsbQn1OKKIRl21Ys5pa6tw8RZxU2AOAVbJhFS7pDCAsbs+Bh/WKYBQDrF7MIyaZftvJx1MKUv8iVwfMCfQIxTLIhJbFDCLM4SQ89zMLGLHhYvxhmAcD6xSxCcuiXTUR65U3LKmBduWwre84N4TOfaQDlj4bMMFVCoNORhY1ZDLB+McwCgPWLWYTk0K+U+8HzvIK0bf4lS10PdF54nuROR2bRYt5ELGzMIoT1i2FqFNYvZpET0K+gg6/nyXxWqPS8IkxZ1suDzh8i7nSsJNp7R3+HtJCg6i/12LVtW11mgbcR9XZCRPoLT47PB7PTkYWNWbSwfjFzgPWrsrB+MQyk6ldQWtJXfcm4DkylFofJBt/MFaSuLpT/zkKgucRe4Dryr6vg1cUrb+RG388sbMycUTOj5umYlw2iIrsRZoT1iykU1q+Kw/rFzJ8Fpl8ptlnGgCGhUIb1WITAUCikHSUrSxmibDH5oBbnMfG3J76oYGVCIBG4rmtu119SKf9J1B56TRgWNmbOCCEcpzijQBlBBNu2bNty3XiJBhNYv5j5wPpVEVi/mPmz8PQreTLa3PQ86XlexoC/6pEkhLBtCxEsy6pszN/AI5KpIPl0DRKR8qn1PM9stXQV1BTUqbk4UQ4hLGzMnEHEkgqbiePYpRhGYP1i5gPrV6Vg/WLmyYLUr5TzMYftYrGYGh9Uw/dSkl6mUz2Y0hejKDOeJ9lHv9pQ10zGnzI+eR0nQ682AJR5TdjaRfXOsrAx86HMD3Pbtkvx6Gb9YuYJ61eZYf1i5s+C1C9zCqYM+HjkcK9M37mcSEnxeJy7G6sQz/MKGvDNdolz4+aJbdv8ksfMk6JEGiwku9nDdRQK6xczf1i/ygzrFzN/FqR+VbjvsCCUWSklxxquXlRQ6fTtRJTx+WtZVkav/EI1ctGSrWKrHNu2A35BxUJNCK7FOlk8LM55OKxf1Q/rV5lh/QrA+lX9lEe/hA72WiWfUpKUFI97niddNx6Pe7GYG4u50ehMLBZT3Y3VUE7+zPipHrWe5wU+9RtJ4FNKmXF/buV8PhFRuYJUvCQFfVqWZVlC+SEUPX01Wd+27Wo4U/5cbJ+sXzX9SaxfZfxk/Ur/ZP3iT/VptbW1QSnJfzFQ5XOsHFGklOppqD5VcZnqRHU0xuMeACCiECItXBUioupHVDNA1PQP8Psd09GNrq4f9t3PSC3eF3ppIEQQosjBGHSkI/OSY2Yl/6d0saiVO5r1a8HD+lUpavG+YP2qQhakfpXWpzEUyjdIEccRXjAU9EDhp8+iQvU46j8RoYihzAMhaC1LEFU4EB9T07B+LUJYv5hssH4xZaNUthkiZlxYJiMsbAsGIipoomS2JWBY8xYelmWl928VS94yrm3FndbM3GD9WpywfjHZYP1iyknx440ossWWzUjG2bdMLVKs5TZ52c4FhlpUKuNPiIU9LtLJuJiVwrazBsVmmGywfi1OWL+YjLB+MWWmJONmjuMAEAASkfK9RkTP81TfolpkTW8nIssSnofc9VijqHZU36WU2eJcZfueUcbMfke+MGodIYTj2ObTIPCpZj/PLTiVFrZs6du2FY8v/J5sNVVGCJGjns3PQG3neVSxPitVS/nA+rWoYP1icsP6VQZYvwJYra2tiEAExfvEQAeDlBSLxYjU9GippkrrZbB1w3ieV+yS8Gc5PvXIO1HWmML+BU3qDlRXAgBm6xNSE2ERkxO1q+FM+XMOnwAYWOM+W4sDIJEs8Nqz81nbRAjheZKIKl4bJfp0HMe2LSEQERDz+jTvqfKP/FTxHc36tbg+Wb/4M8cn61cZPlm/0j+t1tYix2kMXG3ZVnwPdFApbStuSRYeiOg4jm3btm0hiioJAKa0TcW50gFAA+gYxKprREWazr2/mThfGzUKFjJvRwgEKCA4lQ6ZlQ+WZUkpq+F+KTqhUGgOi2+a99SCjHM1N1i/SgfrF1NbsH6VAdavjKT0BxRltC7Q7ZRtnJeIPE+al6bqjppn7guYwFRUITAUcuJxr6qe+9n6HSHRMZlydSFitg4PftdZGBTqiJ+/exgi5i9sujDFiqlVPViWleWGW3SwflUzrF9MzcH6VWpYvzQB/UraZsouL0oG5p85LlMpZWpAUm6iJKpPhQjU6pba00aLmZI621a9KWTbtnKz8TxZwUXlCxKkdKdhZiGRMfZUbuLx4AtQNogoHvcK6jDDooY8rhI4EIWC9auqYP1iah3WrzLA+qVI1y+hf7AsqygeBojmQP8sO+s91YGMwhjkJcsSyg9E3cxaPDzPU24YlmWp/VXNq/3LXODcLY0+eW7PP2WmagmFQgBZ17zP+KnW7c0/C7XMb/7pK3/98t8dJcV83hb0aTK3FObzWVxYv6oK1q88U2aqFtav8sD6BVn0ywYAIYRliXg8g1f9HJCSdHWrizs3swphYL2/UkAEGScVVATbtgBISlItYs5/CNz5nudZlhAC0/e3rPKtWui/miRUSk2PzqZZROoRk9WNW+2g0lQdCSxvNYcf6a6Ah93cvJvi8biOMlyQvFXP/T5PiiUwtStvrF+sX/OB9YsJwPpVNli/sumXrddtKJavPKVGlRVCSJn5kg2MZkopM2phqYUNABBzlbPMqBtVN1U87oZCIf/HrNdEYH/LEp5XVneLfGIZgd+7nGPqpwrCA4CQ0vQsbzWDbWddrSUbUtKcL9d4PG7bTkGTiRHBtu1ivc3XLJW9p4qTuxAW6xfr1/xh/WIUrF81wgLXL9uPI1S0CDBSSiGSomXbViwm0w3N9CmAlZ1IjYhV1b2VsTBCpPQmmi8H6ftXz+nokgRaXG3P5zlYPefC5MZxCpMZyB4KL39c1y00XyHQthdO7+McqOw9VZTcdXgJ1i/Wr9LB+rV4YP2qFRa8fv3/k+mCmHO59u0AAAAASUVORK5CYII="/>
          <p:cNvSpPr>
            <a:spLocks noChangeAspect="1" noChangeArrowheads="1"/>
          </p:cNvSpPr>
          <p:nvPr/>
        </p:nvSpPr>
        <p:spPr bwMode="auto">
          <a:xfrm>
            <a:off x="304800" y="304800"/>
            <a:ext cx="5657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6154" y="3170068"/>
            <a:ext cx="101811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、配置</a:t>
            </a:r>
            <a:r>
              <a:rPr lang="zh-CN" altLang="en-US" dirty="0"/>
              <a:t>ssh </a:t>
            </a:r>
            <a:r>
              <a:rPr lang="zh-CN" altLang="en-US" dirty="0" smtClean="0"/>
              <a:t>key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2.1</a:t>
            </a:r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、在本地创建</a:t>
            </a:r>
            <a:r>
              <a:rPr lang="en-US" altLang="zh-CN" dirty="0" err="1">
                <a:solidFill>
                  <a:srgbClr val="333333"/>
                </a:solidFill>
                <a:latin typeface="Open Sans" charset="0"/>
              </a:rPr>
              <a:t>ssh</a:t>
            </a:r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 key </a:t>
            </a:r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：</a:t>
            </a:r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$ </a:t>
            </a:r>
            <a:r>
              <a:rPr lang="en-US" altLang="zh-CN" dirty="0" err="1">
                <a:solidFill>
                  <a:srgbClr val="333333"/>
                </a:solidFill>
                <a:latin typeface="Open Sans" charset="0"/>
              </a:rPr>
              <a:t>ssh-keygen</a:t>
            </a:r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 -t </a:t>
            </a:r>
            <a:r>
              <a:rPr lang="en-US" altLang="zh-CN" dirty="0" err="1">
                <a:solidFill>
                  <a:srgbClr val="333333"/>
                </a:solidFill>
                <a:latin typeface="Open Sans" charset="0"/>
              </a:rPr>
              <a:t>rsa</a:t>
            </a:r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 -C </a:t>
            </a:r>
            <a:r>
              <a:rPr lang="en-US" altLang="zh-CN" dirty="0" smtClean="0">
                <a:solidFill>
                  <a:srgbClr val="4183C4"/>
                </a:solidFill>
                <a:latin typeface="Open Sans" charset="0"/>
                <a:hlinkClick r:id="rId4"/>
              </a:rPr>
              <a:t>your_email@youremail.com</a:t>
            </a:r>
            <a:endParaRPr lang="en-US" altLang="zh-CN" dirty="0" smtClean="0">
              <a:solidFill>
                <a:srgbClr val="4183C4"/>
              </a:solidFill>
              <a:latin typeface="Open Sans" charset="0"/>
            </a:endParaRPr>
          </a:p>
          <a:p>
            <a:endParaRPr lang="zh-CN" altLang="en-US" dirty="0"/>
          </a:p>
          <a:p>
            <a:r>
              <a:rPr lang="en-US" altLang="zh-CN" dirty="0" smtClean="0"/>
              <a:t>2.2</a:t>
            </a:r>
            <a:r>
              <a:rPr lang="zh-CN" altLang="en-US" dirty="0" smtClean="0"/>
              <a:t>、</a:t>
            </a:r>
            <a:r>
              <a:rPr lang="zh-CN" altLang="en-US" dirty="0"/>
              <a:t>然后我们进入提示的地址下查看</a:t>
            </a:r>
            <a:r>
              <a:rPr lang="en-US" altLang="zh-CN" dirty="0" err="1"/>
              <a:t>ssh</a:t>
            </a:r>
            <a:r>
              <a:rPr lang="en-US" altLang="zh-CN" dirty="0"/>
              <a:t> key</a:t>
            </a:r>
            <a:r>
              <a:rPr lang="zh-CN" altLang="en-US" dirty="0"/>
              <a:t>文件，打开</a:t>
            </a:r>
            <a:r>
              <a:rPr lang="en-US" altLang="zh-CN" dirty="0" err="1"/>
              <a:t>id_rsa.pub</a:t>
            </a:r>
            <a:r>
              <a:rPr lang="zh-CN" altLang="en-US" dirty="0"/>
              <a:t>，复制里面的</a:t>
            </a:r>
            <a:r>
              <a:rPr lang="en-US" altLang="zh-CN" dirty="0"/>
              <a:t>key</a:t>
            </a:r>
            <a:r>
              <a:rPr lang="zh-CN" altLang="en-US" dirty="0" smtClean="0"/>
              <a:t>。里面的</a:t>
            </a:r>
            <a:r>
              <a:rPr lang="en-US" altLang="zh-CN" dirty="0"/>
              <a:t>key</a:t>
            </a:r>
            <a:r>
              <a:rPr lang="zh-CN" altLang="en-US" dirty="0"/>
              <a:t>是一对看不懂的字符数字组合，不用管它，直接</a:t>
            </a:r>
            <a:r>
              <a:rPr lang="zh-CN" altLang="en-US" dirty="0" smtClean="0"/>
              <a:t>复制。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2.3</a:t>
            </a:r>
            <a:r>
              <a:rPr lang="zh-CN" altLang="en-US" dirty="0" smtClean="0"/>
              <a:t>、</a:t>
            </a:r>
            <a:r>
              <a:rPr lang="zh-CN" altLang="en-US" dirty="0"/>
              <a:t>回到</a:t>
            </a:r>
            <a:r>
              <a:rPr lang="en-US" altLang="zh-CN" dirty="0" err="1"/>
              <a:t>github</a:t>
            </a:r>
            <a:r>
              <a:rPr lang="zh-CN" altLang="en-US" dirty="0"/>
              <a:t>网站，进入</a:t>
            </a:r>
            <a:r>
              <a:rPr lang="en-US" altLang="zh-CN" dirty="0"/>
              <a:t>Account Settings</a:t>
            </a:r>
            <a:r>
              <a:rPr lang="zh-CN" altLang="en-US" dirty="0"/>
              <a:t>，左边选择</a:t>
            </a:r>
            <a:r>
              <a:rPr lang="en-US" altLang="zh-CN" dirty="0"/>
              <a:t>SSH Keys</a:t>
            </a:r>
            <a:r>
              <a:rPr lang="zh-CN" altLang="en-US" dirty="0"/>
              <a:t>，</a:t>
            </a:r>
            <a:r>
              <a:rPr lang="en-US" altLang="zh-CN" dirty="0"/>
              <a:t>Add SSH </a:t>
            </a:r>
            <a:r>
              <a:rPr lang="en-US" altLang="zh-CN" dirty="0" smtClean="0"/>
              <a:t>Key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2.4</a:t>
            </a:r>
            <a:r>
              <a:rPr lang="zh-CN" altLang="en-US" dirty="0"/>
              <a:t>、验证是否成功，在</a:t>
            </a:r>
            <a:r>
              <a:rPr lang="en-US" altLang="zh-CN" dirty="0" err="1"/>
              <a:t>git</a:t>
            </a:r>
            <a:r>
              <a:rPr lang="en-US" altLang="zh-CN" dirty="0"/>
              <a:t> bash</a:t>
            </a:r>
            <a:r>
              <a:rPr lang="zh-CN" altLang="en-US" dirty="0"/>
              <a:t>下输入 ：</a:t>
            </a:r>
            <a:r>
              <a:rPr lang="en-US" altLang="zh-CN" dirty="0"/>
              <a:t>$ </a:t>
            </a:r>
            <a:r>
              <a:rPr lang="en-US" altLang="zh-CN" dirty="0" err="1"/>
              <a:t>ssh</a:t>
            </a:r>
            <a:r>
              <a:rPr lang="en-US" altLang="zh-CN" dirty="0"/>
              <a:t> -T </a:t>
            </a:r>
            <a:r>
              <a:rPr lang="en-US" altLang="zh-CN" dirty="0">
                <a:hlinkClick r:id="rId5"/>
              </a:rPr>
              <a:t>git@github.com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20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6154" y="1995426"/>
            <a:ext cx="10181172" cy="441038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场景一、</a:t>
            </a:r>
            <a:r>
              <a:rPr lang="zh-CN" altLang="en-US" sz="1600" dirty="0"/>
              <a:t>白手起家</a:t>
            </a:r>
            <a:endParaRPr lang="en-US" altLang="zh-CN" sz="1600" dirty="0"/>
          </a:p>
        </p:txBody>
      </p:sp>
      <p:sp>
        <p:nvSpPr>
          <p:cNvPr id="41" name="object 46"/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矩形 3"/>
          <p:cNvSpPr/>
          <p:nvPr/>
        </p:nvSpPr>
        <p:spPr>
          <a:xfrm>
            <a:off x="506154" y="1170577"/>
            <a:ext cx="96465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问题三、</a:t>
            </a:r>
            <a:r>
              <a:rPr lang="en-US" altLang="zh-CN" sz="2000" dirty="0" err="1">
                <a:latin typeface="+mn-ea"/>
              </a:rPr>
              <a:t>Git</a:t>
            </a:r>
            <a:r>
              <a:rPr lang="zh-CN" altLang="en-US" sz="2000" dirty="0">
                <a:latin typeface="+mn-ea"/>
              </a:rPr>
              <a:t>怎么使用</a:t>
            </a:r>
            <a:r>
              <a:rPr lang="zh-CN" altLang="en-US" sz="2000" dirty="0" smtClean="0">
                <a:latin typeface="+mn-ea"/>
              </a:rPr>
              <a:t>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素材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52"/>
            <a:ext cx="1012309" cy="444971"/>
          </a:xfrm>
          <a:prstGeom prst="rect">
            <a:avLst/>
          </a:prstGeom>
        </p:spPr>
      </p:pic>
      <p:sp>
        <p:nvSpPr>
          <p:cNvPr id="2" name="AutoShape 1" descr="data:image/png;base64,iVBORw0KGgoAAAANSUhEUgAABIkAAAIjCAIAAAAIh9y9AAAABmJLR0QA/wD/AP+gvaeTAAAACXBIWXMAAA7EAAAOxAGVKw4bAAAgAElEQVR4nOzde3wU1d0/8O+Z2Z0gJAiJwkYrCZcgTRSD1BAqtwJSwArSBwTqvbZFrAh9UDG11lvbYJFHlCrye1RaqQJC5WIBq0K5KSFWSJXkQRIwiWLCJSmaBMjuzpzfH7M7mZ2d3Ww2e9/P+5XXQmZnzpwzO5nvnplzYefOnSNGRMQ4EWPEORERI84ZY5xzYoxx4owTJyLmfk/7lxEjIk6cERFnnBFx7lpKREScM0acGOOcM1LXY4yIEydi6ou6nrpjxkndNTFXukxdR/ufuiUjLXfqNqTuwZUhTqSljaKhaCgaioaioWgoGoqGoqFoKBqKFuNFY+fPnycAAAAAAACIKsvbb7/tqliqtTvXv+4aKXEiUmt4pK2ne8P1nvoWc1dYtY1IqxWqK5FaxWXMXSd1pcHbEtG2V9dy1WxdVVxXRrT9MFIrzcQYa6ulavnjKBqKhqKhaCgaioaioWgoGoqGoqFocVE0VldXRwAAAAAAABBVlv9X9v+inQcIVJ+efYZeMfTqy66OdkYAAAAAACDEmENxRDsPEKgT/znxz8p/3jXsrmhnBAAAAAAAQsxyXsZYIHGjV49etf+pjXYuAAAAAAAg9CwOxc7bXw2ij0U7AwAAAAAAED4WmSuGRbXHa/9d+u+G0w3nz52/qOtFGZdmDL5ucFb/rKjkD/RErw/rwCY2+uvi3fc9MiwqGQqZ+rWzMmfTmrq1s2xmb5csZsOLivfzRwo7nnTJYja8zGfKAAAAAAAhUVpaWlZWJsuyYbkoivn5+QUFBe2mYFHI4+v+F0e/KP1n6dixY3v37i1Jkt1uP3ny5M4PdjplZ9+BfYPO6MGttmnNL3888+ZeQScRpcRjiuJVN2tPyZKXhn+aV7d6tM33kpA5svaJtUcGzXpi1qD2FrYH9SkAAAAAiDMHDx7knBPR3LlztYUrVqyQZfnQoUP+62abNm2qq6uzGL7uHyo5NHbs2NTU1BUrVqhL7rjjjh/84Af7SvZl5bT76OyTFa/d9EftN9s7X0weSkREp75sJiKFc8W0bnH6w7kFn+e9/dP7h3ilVnFl2fLr26lzcfKXuKlD2y77cT0REaW+VHrLzZcGvGH7Kv/Ud+8fiFzFP7Ttsh+TdhxUp955K/+BVN1CbRNdfk5/OLfg881E9CPdEeCsg3WzM9WftrskZI6UHaFLxo8f1P5Cb7ZZa/ks7bf66rIw5A8AAAAAIHzUipkppb2aijqxmYWTRxKNpxu7dOny+uuvz547u1taNyJ65Y+v/OQnP2k83WhY0+D0h3OHfb7loZEnjue4F1X+qe82fnzyUKJLf3TLiR+pGSYi+mTFa1No5Im57jU5cSLOyVAa9Vfuf7/knuvNa3N/8ief+Nu2y/+r+aUDt0y9pCMbBoBT6ksHbpl6aVuWDEXwWHj6w7nDPs/7209PuOqllX964MOTL1zf65LrXzp+/RPvvDXkfd3mSmhzGlJn9n1whC4ZP+iSdhcCAAAAACQw7SlXRwmyInv8OGWn00lEKV1T1CVE5HQ6ZadsXFP/c3T5sM/5c1Nqf9Fft7D/3MqJ+WbrK5yIc90S4kRcMV2N/O5XkWVFVoiIlHZXC8lW7f9wrk/WdC+6hR+v/3zLjVf+12DdQXtueIZ+Tf0R4D7bNJYseYl1UX82laiLDmxiXd6avZ5ofXlml5fY7bvrvZe4Vlu9tv7M2tu9UjCkrK5PdGbfn5544k/7znhk4MyRsjM0aPyIS/wuLFnM3GatLVk7i7FZa+uJiOq1/5csZixz9jqidbMzmfa+9/aLtUzW69LRLVmsL4Vrmde23nTreaSp27VnAiWLGWOLS3TbLS7xTMff7gAAAAAAXASFK/ofImKMEREnblhiWFP3c/KdQ4snD/zt5J6+VlAObu+Ts37zSa6c/OiXOX+++VmiZ/f1yflzn/kfnVS4onAi9+50P5wTca4u/+TltpU9EnRtzrnSsHn+n/vkqD/bP/GdW+2HyJX4yXfW98nZ/snJj37p2vzPLx70WPOTl7WU23bq64e7kzXsRVeutoWcE209+6WvpDjXjoCicEUm07pZ0eiXdo26j1+4j18YW0xfD1crUcNu5hduWTODaEZe3YX7+OrRNu8lrgSaZme/VX2/msIta2Z8PdxdPStZ8tLwxy7bf+E+fuE+voR2HfB1Hh354IMzNCh/kL+FJYvZ8KKZa+o455zzBdXDZ68zSanwEc7r1swkUtfUdTkrGs52jVE33l9MRcM9q21+rZudmVm9QN22bs3MouHm9aX6tbNY5uz8/eqKfBntKnHnnA0vc+ec7y8uGm6oNBYNX0DLXKlT0XDGmHt/dWtmdiirAAAAABCfJEkK4i09QSZZ/XFw+yu7/vhFdsniA7/6Irvkib/NVX+0Ja/s+qOD27X1234aP3q/ha68NN3kLfeP60kRyenDl1XcueFXRL+6/ljFnceeHa5upRApitlW3Oz/+gRd/2+ZN2KnsujOYxV3Hqu46flJJ6ct2F/vJz8mKZyc9nt6tOLOYxV3bvgVPTPz3X+51qx68cq/TKsYWFKhJj5WKanyl6xaFs+9mO5a/f/g7/UmOjntSm13vo+ATLKPNqwzX7/FPU7joLteT6P1tbs6WBXQpXDJrCV5M+nrXQfI1Tnt6UGuwRFto2cNIyK6ZMT9Tzxxv8cTsgC6mtWvXVZExfu1ulbhI/uLO5jJNXXucRoL71ozk9ZtCryYum1ts5atmUlFu7wqZ/VrF8xep1uRbLNmFZrkXM36utl/1qUwc80y9W3brAXFRETF+13J2Mbc3LGsAgAAAEBc+t73vicIgvdyQRC+973vBZKCReuX1uq88OXpLxbd9mArb/FeL4V1e+avz7Y6LqRYLjK+1/DldrpxbA8tpbJXVs9Y5nrvwTdun3MNqY97FO5ahavPybQecZwT0ZLZf1nivd+JXFEURV2Fu/5P5Jmgou7ox5Mz1Ld7TF6U896YoxtuGzbnGt8l16WgcCLq9tyiYWoC10zNufG5ypJDyjXX0OntZUuo9/olrreIekye2MNvXz7OdSVV98I9N1C4buHVEyp3lSwYUzk99y9EvdcfnpBvWNOj1ILpjvOz2upJtqw0oibf2TOVdvMoXU3L1jufystqztCwS7IHEz22c/GoQX7H6A+kq1n9rk3raObN2bo1srNndiiX+dltozbasvOJAh8wZObNY3QjPqobV9dToccwkNXV62jmmjHGoSFNck6FY4o9U9DlLTt7JlH+GG20/w5mFQAAAADi0zXXXHPNNdeQZ38z/ZiN7Wpr0+iUHYqinHJU19mPev+cclQriuKUHSZN73pcNtGjReLgn972+ae3fb4zZ7LaJlHh7tqIex1XlUP7IU608K+3ff6px8+6+UREbZto/zckyImo22WZugTTLxlEVPFVg7/Ghx5ZIqLUy9I98sM5V5SGkh0tNL/f4ABaSOraNHqWVJ/ttt3pFqYP+59Pb/v8r72JTs64avX8rQ0+11Q6PIZ+0NbVnCGiwoduWTODika/xLq8NOutM+arBtbVjMizdhVt66qrPRfUV5f5zqHZcq8UAAAAAACIqINVMiLKzMwkIovMXZOjOblTkRWHw2FXWr3XtgoORVac3Kmt36ZnZg5t23l00YRhHmPRu0bF4LJMJHPS/k+kKETEZZmbrKmjPi+TZS57/l/dhHwkTkREXCHiim4X3nRbyQoRcUWXuDs/XOFE/tMx4oo+MzInavnyJL9aV0cx7k6VN77iEJ1+d9PoRduutN3688HuNfWljmDdbKbrWdwls1bfN2v1mbW3vzX7jreIbll7i3HMRbVXmbE9o9nCmDIzO9tkqffTNN/LzVMAAAAAAOiom2++mYgEhcttP2rdzIzD4VBkxWPltp+rfjRg4j+qNv7bsNz19ElWuOx+fOR6Sx2A0XRN/Q8n4q6tbJnd6B/ffql/S0uQE1HLVyd0G/77+HPU7QfX9jTNrXcK6tMts/z0tOUQfX7mpJ90jD/E9SW1dZ9oyJvCvzzRQvf3u8ps8/QJVy/QHQpFdwTUxMNTN2vatEf3TOzAkSJDK0e6ZNbqW9bMoHXvlHt1mwpwVjNbdj55dvKq37XJbCyQjrNl53s+xPJO2bO/V8muIkMrRyLfHcPU5Z7PyEp2FcXWU0AAAAAAiGdqM0hB5orrhxRFUex2e6sZu92uKIpMStv6up+e1z30u27L7nrzwe2NbQu/+vZdIu5OnNSWfjJX1BEtPj9zSltTrQt5JcvVmonMFZmn9+5GdOrjMvWtY6/cdUqXIBHRsrs+KJN17/7yqh/25IrMlbIPrh6qvaX/0WVJ7RVmlp+rbxzww/eqfvDaMUVL/LVjiszLXnvTR7LuNo3uI3PrL2nZXZu3nXItObV9821/6vbMjX3VX8te8zhop7Z/tox6Dc1ty4l2BBSZu2uRgbskezDR+v9U+1tCRLTuju3ukQSPLB79NT193SwbEZ1Zu2S3u6pypno9zbwpz+Y5hr7aqyzfrKuZYWHhXWtmUtFw9/iI9WsXmA7TSEQmtS3/CscUExUtc5XANOV1sxe4C1iyeHgRFS9Qh+7Qj79vm7WgmNbNztSGcKxfu7bEvVw/1qKawn5tzBAAAAAAgOCpFbMVK1ZYlLb2crIiKw67w+6we2/gUNqem5kl2HP8TQfHf7Gq8N1rftO2cN4rs+7M4+pgg+R6mkRElHf7sHmFB8a9X0Xj+7/3u+suUdTxM1zvamR1GjR1j3lj33v6nQn3rHmeiKjXn1/pRT9rcSXIiahb8StpqwvWvKdued+wg7f3lRVORGe+bqHxtt6GbB/eee3PThHRoklblK03DdWem7kPRVt+en6vuCRjYOGBa15Ux4/v9eeSsbLCe9u6eWyio+hKSkR5t896z/bOhElrFrkW9PpzydjBpB2KWbNfX3tNgXvj8f3fK7nuEneyHkeAiGQyPfh+FD40tvixncO7vEQz8upWj7aZLSFKW1N9XXX2S0zd5umx/CH1idcls0b9h3V5SV0883XvBo1qr7JZZl3NDAuJbLPW1hFlDmdFRERUvL9uDWXO9pHtR/YXFw0fzopo5po63TD6vkr5SN2asszZmetm+0h55pq6BdWZzFXA4v3cvF5V+Aivy56lZXHmmrq1+uWZbLaWHG83UwAAAAAAgZg7d+6KFSvmzp3LPjnzibronKNp2drHfj79rmZHo/cGqdb0/93w5wWznu5qTYtsVjvps9Xr3rRNKL6hZ6R2+MWq7x++7J2bfpgRgrTOvP/OD/dm/uOp77mqOanW1LUfrf3txN+GIG23A5vY6KY11bcHU9c4svaJtUcGzXpi1qD2FpqpXzsrc3a+r3oSAAAAAEBc0sZp/M53vnPTTTcFvolFG16Cc35pj94r33rN1wa90m3qPMidzm0EffHxiq6jN/dQOtoYMHjaOI0hSKttQEt32hErRiAC7GrmQ/2uTeuoeAEqZgAAAACQUPr3719TU+N0OgsLA/2uq47raNGGl2BMmPKD2y44zpnWvgQmdLF2ZUwI13AUYdL3jj19yTUyZIRwOvfo1LcepUtf3fODq4JOpeFfv5l2/H0iGktcO+YxdvAHzXriicAWEhGVLGbLsrUGiiWLM2evm7lmGapmAAAAAJBYJkyYENyGbc/NBEHsJl18kTWVk8nDGUZMYKIgiHH23Czysm/flX27+t/OHKueQ5/aNfQpQzqmH028KHyEL1jM3H2+/PT6AgAAAABIRmz/qf0x1lIOzDHGHK2OYyeO3TXsrmjnBQAAAAAAQszy3ifvRTsPEKg+PfsMvWJotHMBAAAAAAChx5xOZ7TzAAAAAAAAkOwsnxz8hIgYJ85c05CR9h8VY8Q5I+bR2YmRayvX+oyIq2vqtmfEOOPqiuSRetsmhn2R5/qMMU5EnOvWY4y5WmEyZtYFS80qY+7coWgoGoqGoqFoKBqKhqKhaCgaioaixXzR2DfffEMAAAAAAAAQVZbmpiZ3NdFVWVTriaq2xURqZZPIs1qpX09dh2ljizAiaqtHaqmQV4W3jcebxi28K8Fe/9Fvz9qyiqKhaCgaioaioWgoGoqGoqFoKBqKFtNFExQi4pw455yIE3GuuP/PSZ1ImXPirnWI1PU5J3VmZDWfrtK5N3cVldwpqku0PbiXa1u6lpF7X0TqzhRXMor6hnZ4tT241qa2J5MK5+TKPUfRUDQUDUVD0VA0FA1FQ9FQNBQNRYuXorGvvvrS/S5pLTWJ3PVMxoiTZ62xrcrIuKsayblXtc+1YluDTo96pqGa6WrDqd/enYK+wuteql/oWc8lfboeq6FoKBqKhqKhaCgaioaioWgoGoqGosVw0SwffVRCAAAAAAAAEFWspaUl2nkAAAAAAABIdkK0MwAAAAAAAAComwEAAAAAAMQA1M0AAAAAAACiD3UzAAAAAACA6EPdDAAAAAAAIPpQNwMAAAAAAIg+1M0AAAAAAACiD3UzAAAAAACA6EPdDAAAAAAAIPpQNwMAAAAAAIg+1M0AAAAAAACizxLtDAAAAAAA+NNib/p75Zr9X35w3nku2nkJpYssXYdfMX5m3i/8rCPL8tmzZ5ubmznnEctYmDDGUlNTMzIyop2R2IW6GQAAAADEtL8ffbPkzI6+V2WJosAY45wnxqssKyVVH9BhPvOqOb7KfvbsWYfD0b9/f1EUI3nMw0GW5a+++qqhoQHVM19YS0tLtPMAAAAAAODTgndvycq9wmKJ+8qJN6dTrqn4ctnEt3ytUFNT069fvwSomKlkWT5+/HhWVla0MxKj8NzMRFPNgZ3rN28uK6uqbXYtktIH9ElP7ZM/buSkghE5mSkh2EtrU5Nd+0VKS/NOs/01QrSjYDmdzjNnznzzzTeKooQsUQBIRIIgXHzxxTabLdoZAYC4dN55ThQEzjlxIkaJ9CoKgv+GmpzzhKmYEZEoignQODN8UDfz0FqzfemTS9+tshvfsDdWVTVSVVXZzg1EBY9vfHac+0lsU82BndsP1WUOmTR2WFZawHtq2P7otOJS7dfpK/Y8kGdYpXzljXM3aL/lLlz38tTMDpXGbEcFRRufnRSqp8hnzpw5f/583759LRacSADgj9PpPHHiRH19PapnABAczjnnnBFLvNcAix8LjTBD8hruUyWu4St1m7q9f3jo0Xdr211PGmBzV25ay1+YO3dDLRHRm2+un77i1QfyQvdUylOqJIUp5eB98803/fr1S0lJEQQM+AkA/lgslu985zvHjx9H3QwAgqNwhYhxSsjXdqgPmhLpFXxB3cyltfyFgCpmRDRxyADX/xr2rdrQtknthlX7bm17oObRlDC0bQljhaIoKSkpkiShbgYA/qktn9H+GQCCxhXOiTOixHsNqPgx8LwLz80iAHUzVeWG4g3eFTMpfUBufn6ujeorymqbyV5fVdtMBXkDtFqWse2j7veGnU+212gxEQiCgIoZALQL1woA6CSFc0akECXea7tioUIVwtewnyvxDHUzIqLWQ5tXedbMpAETFxbNm5Rj7EDW2lDXnKp118rIH5lLpRXuX3NH5mM8UAAAAIDQ41zhnIhR4r0GQlEUxlhivIb5TIlvqJsRUWvZji0eT8D6TH9+hXnPsZQMjzEaM6cueVVauXx9RXNqn6lzFgYzVgcAAAAAtIcrnIhIfeiSeK9+Rf1JF56bRQzqZkRUdehd/a+26UVzAh7SIy1n0oMvTApDpsKstampubG21p4+oE9mAvaEAwAAgMTCOQ+4AiCfP32+1UGck7X7Rd1SRcYY587WuvPnrRf1vNQS9cqJ4TWQ4sfC8y48N4sA1M2IGmo9xsyXRowLuGZWs/mBJze750Cj1KmPvzA1i1rrKsvKynZsLtOv+W7xT8vUgRYH3L3k1yODbvtYvv6nS7drv3mm1bD3Dw+tqjLkxqCxct8bO1atKm3UTXmWXnD340W3DkF7TACIXeUvjNLNKqIKZlKQ8hdGzd0Q0tlEOrBfz0Xx3A85VB9HiHIS9l0byyul505c+PiDIzOjd0Ylo8C/+nft8qsHRg/JsBIRnT9XXnr82Q8cCmM/XzhpZC/H/207/ExJtCsnhtd2y96Byt7Xu5994tlt5Y12KT130r2/mX9jH4kzVr7s+jnrhz26eemkSzpVjQxNOmE/V+IZ6mZE9ZWl+l9HDOkT8KbNNWVVVW2/1jQTNWx/dGZxqfeate4V05u93iSqWP/yy3uN+aowWZHqqnR7NKTV3Kh/s8ZsR1UbllYZFtkbS1fOn3moaPWzk0LXJlNuOLK3pPz0OYVIsF58ef71hdndQpY4nSrZUkKFUwp7+dv/hx8fOd3kUIhI6HppznXfH9xL0m14omRLZY8pYwbRkR3rT1w+Y9wgbVOvBR3cNQCETbx/A+5c/lvrDm1Y3zjxgXGxcgQ6WJyYy39HtZW36dAL98x/9KGs1X+d4XULFMKHc64onDFq73XWbQOGZPD/23p48fHexfMuzRvdb9b7R95UFGKkdvHickDpRO41wOIH8Fr91sJfb8r89fp9kzPLV0yf84f/zszZcFuOuzbU+eHvQ5MO+IG6GbU2e462mJ7eNgBIa+WOVTsqTTbKGXf3uJwQNgWs2PmmaU0sYuylxU9uzg9qdmsz1R/uKpdzxk0d3EOSv60u2fXxrk963Di0R2gSb9+p0q27v+6Sc93EsZd3k+QL9eUfluzeqUyemN+rcMoUdZWmllY5YvkBAOi08pUz528oKJoY7XwEK0z5z3tgz54HQpxmu9KGjBtBGzaU1zahbhZJ7soMtfPau0+6SHSu4eNvnI7WR35dQ4wR58TYy8VbnmtNuejiDJExUhS5pe68g5O1uyResLc6pG6ZkpXJ574635oidZPklmaZczHt8otE417UdVzp2E81t3humyLJrT63NX9tV6BPpRrLS2qJhmXaOKe8uev33ut+N++BvXvnq8+sOvXcLDTphP9kiWOom1FzY73+14Ic3byozVXb33zT+yEYUUHWjJDWzSJKSh/QJ51cUwK0qdhcWjPVuxVkME6dOqukDczrIRGR2D27MK96U/nRU0MLelHLsT07yk62KiR0vWzomOuzuxGR/UTpro+//MahEAkpvfPHjerfjU6VbCn5tht909iafvXUMT3K3v2w5pxiTetXeMNQm0hERBeO79qy+3QrCV2zrp9Y4FpIRETysYov6YqRE/LVZ1tiF9vgMdc6PjzbQtSiPvXqd3zLZ41Ejeu3nB090HcpdI/IPB6X2Y/v2rT7tIOsF/crHDdUv2sAiLzKN267Z2XtiMe3/mFc8/YHZxaXFRStfnZS4wuj5m7Inz6nT8UbWyrs6WPnPV80Ncvrqt1Uvnnp8lX7KhrtqblT5i2co47OW65uO13asqF07O+3/rqgcfvy4uVbKppT+4y4u6hoRp5xCN/OaK0xSbzh0BvFT64qbbSTlF4wZ8nvZ6TvfHDuBiIqLZ42akfRxrsrp2nt6Bq2PzituFRtIBlQzuv2Pvvk0ncrGu26hnkhpObhJ0XDqlauKm1OLZiz5Pczcpq3e+T/2bHN3hkzZH7qoRtNP0Gz1dxPtEyLZnqEO6fp0I59JI0dl++VlPkZRa2V6x99aGVpo5Q75dbc2pUbyuK5QWv0qP3NiFg7r3aHk4i6jnj4KvuGgy8esnbtkqK++4tFU0b3dlT8vaz4Q+7MvuQPt3+vb1cix4Xqb8XsDOuJjz9+5G3XOl8dc/bsf1E3opYva1946WSF51706UyYM+72/h7bnjqh9Lg8RSL6zxfHXnqp8YglgDwHWPz2X62paUS0vmie7dk/3JKX1vbu4RdG3ru+oGjT0skZnLdWvvXrB1eWNkq5U2/Nq1m5vmzGy3sfyFPXyb+1aFil64/32T/ckpPiuRd9OoGsj+dmHYbZZkItY+zjW7du3br11YX5+sVTlmx1eXxsNJtzjHh83fsfbHrttddee+2v29YtLNC/V7W3qiE0e+mVbUv55rOtO0rKjp349oIs9h/zX1MKehGd/WTXwbO9rrvpxzOmFmY0fPzhpxeI6MTHH38pDrrhxzNmTP2+jU6Wl59SE2k9Zx089cdTR+acLin50po3+cc/vIKOf1p+wfVuw7fpo6bOmPp9m1zzSdlZ/d6rv2yw2vp5NDoU+wwdNbhtSa/CKVenU/rVM4Jqm9h6+mza96fOmDr6CqW6pORExxMAgCCVFk8b1ebB7Q1ERDnTi37Sh/atXLV989KlpVLBwoVa++yyCpr6/LY96+YN2Ln0nuWHWg3JVb4xd+7S+pG/37hnz9YlI6uK75n7RltDibLanIUf7Nnz65G0t/ie4tLc32/ds+fVGfblcx/aXBe6EjWZJd60Y+n8lTRn9Z49e1bPSS9d/uiGyoxJz66YTkQFRRv3tNeO0H/OG3YsfXRL860r9uzZ8/zExi2PPhl8cUw/Dlcequxjn9208fdjG0uXr9zXQJ75l3wfUi3zaq3H1ydoWE1lWjTTI9zZ8t44f0N97vSpucaqmY8zqvXQ8rnLSwfMW7dn25JxDaVlZolDALiicB7Aa8Pfj563E1HXi8fe8YPXF2UP737B9W5bOin3T+/bt6uzavtn89e3SN2tRESkrWPtaT39u2eq/vUtdbsic8pQr73o8+PStm0Pdva5Rw6vrXX27Nv/57OlgPIcsmOUVjDj1j5EzWXL7508ad5fD5l9r2s9tPze5aUD5r21d/uz4xoPGE7Iskr7uKWbN/1hXGPp8pf3tv+9sKPrQ3tQNzMqq6lvfyV/UtLS0tLS0tIlSb9USk1zi+rjNptNNwlA5sQZU/RvlpZ3suyaXgUTR1/TSzxbW/bRP955+29bdh1pkIlOHT1xLn3gdX26iCRdXph3adPXRy4QXX79zf81blB3kUi6PKNb2xyMQo/LsyVRkprqzzp6ZA/qJnYfOnHGhMFdXO9m9B/cQyLp8pxeKbLDo1mqQ1a6dXfXuY7sWJLChjoAACAASURBVO+ypeSUj9w2frZe57PGdgqXcnn+0F4SSb2G5tqo4YSvVAEg5AqKNu5p466jpOTdvXC6rX5D8dJS0tfMiPKnjs1JIcocMamA7Fv2eva2bT2weWUtTbl7el4aUVre9LunUO3KzQfcX/8HjMzNJCJqKtux004jxg1JI8ocMa6AKjaX1gSZf31l5sHtDb4STxv3h/fXzZFKX37214+uqiKqb7C3n3abdnJuJ6LalQ89+MJ2mrp6z55OtGU3/zjUt8aNyCRKyx1SYBJa/B1Sd+ZdfH2ChtVcTIoWyo+vrbzvry4qqHpz/syXy/Xv+zyjqvZusVPBpBGZRGlDps4YEOT+gXOuKEoAr+Vv/ft/9n572kFE1M32nfvmDxrXg3NF4e5kuNIrK4PoXPPuXS2nyyr/9bXsese1jqO67OuahjMVpxxE1h5ZxvR16Wi1s7ZtK//1xb+V5i3/am4h6nVZ74DyHEjZAyPlznl1ddHEARJRc9nKB25ZuO1r7n7g6Eqncs9mOxVMGmHjPDV/yowBuuSJqGDcCBvnqd/NLyAqLa/z3oM+P4GsbyZEZ0RiQptGyujTh6it3aLdrouBUrptwAD1KtpYW9XYoejYIWatG8yGwQqxlAF5BbRF12gzdCWUeg0s7DWQiOQL9cdKS/+9tyTt5hyFqPGzt9d/pu2/y7dEXeRvT3z2WeXZlpazTecclOIeM8TaRb0jaXfIKd28uoa53zUhEF1oOUvUg4ho0LgZg8jVJtGX9KuNY4G0Uzj3LY0uokChu9kFAMFKGTJpRp8Ny2upYFKB/iu7ROpNsgxbH6LS2toG0l1o1QbtUqrrflVKqkRE9Y3upt7pUioREdmbm4low9xRbddj05GWAuE1eEaDaeINOx6c+WTZgOkL582blGO/falZy3o//Od86tg587ZXLC8r3VBcuqE4NX/e80tmRLiJvr9D6s68i69P0LCaKsOkaOkh/PjapGRNunVKcemGqtoGahs+zNcZ1dBYS0R9bOonnyqld3r/yUrhnBEpRAG8/vud8gf2dp80ud9/5V/UreulN4ytek87BzjnI7r0JKJvL3ygcGJ01qEQiR51Bt3/Xcv16ftaR798/4X//Ji6de8ykfj2dvMcUilZk3792ti7D6168qE3K0qXbi6fdK/+K2ZDLU7ImIa6GVFq1gCittupZbU1NMTV6ypt2IOvDSMicjXoj0b2Iqm2voGo800uL5S9+0697aaJ+V2ISOxiGzhq4JfrTzQRCWS9bNjN13sMhCkf2/t+2QVb/8v65+TbGj7ZVm1MTbKKrWfPEgXc+rDPpRf/+8ujZ6kgFGN9uK6YF2SFRONCarrgoK4h2AkAdE7d9pXLayVJsu8rXr634AmtoZvddcOpob6WiPr0ySBqe4STmm4jIntzK1EKucaFkmw2r+/8ElH4xrs3S7xh+6pSO02f98CkPKqrbfeWWbPd18N+HznPmfHCthlNNeWlpW+sWr5v+aMb8t+6NSfYAgTFPGPlJmv6/QS9pHgXbYXNdF8hkpqqbyHj64zKkPoQldbWN1Behr/PC9rDFc6JE7F2Xltbv2l0WtK7Ksq2vx6UuxXcnWNlTOGKNsqgwve0np1C3bpbxnDln7y1myC4luvXUbRor3DFYy/u7ChcoTTjtlxxnOdKCi+w9CCiptZtitJ+ntsve0efNUm2/Dm/+++qHy8utXOuHjc1GZ5xRR+i0tq6Mzw3g6iptdH9hm4dTrrnY54Z0a8TwPrQYWjTSGSz5ep/rdpbkbStZT3DTNC6DOqX3nJsV8mxs3Yisp899uHRxq49bNQr2yZ8XVZSe0Em+dvqPVv+tuuYTA0N31LaZVdfPTg77WxZdSN53UDqYethPVt9pIVajrz3N98NE3W7H5yfRV/ueu+TWnX/LSc+3VXyZavUxVA4x4UWv+lIVrH11LETdrKf/bSy3qEtbz1RfuRbmewnSspPW23ZGE0fIMrqti8tLpUKil59/id97DufXLq3yf1O2RvrDzUR1e3bXkq26eM825Kl5E/6SR/asmpDeRNRU/mGVVuoz91ThxgfIWUUTB0r0b4dh5qI6rY/OGrULS+UGzuuBc00cSk1lYjq6xuotXz9G1pfkPScfKLG5mYi1z3F2sraVqKa0u3GmVH85rzyjdtGjXpwc3NW3rgZd08dQNQnPTK3zdvy34FD6vcTNDIrWpg+voYdm7d4DQbi84waMHKKRKXb99URNR3avN7H5wXtUrjCefuv11yz6n+nv7P0mkmpXzeJYv+eViL76Squ6yfGFX6qupGoa/fRhS0XDRpUeIXoXq5fp63yYdjL2fMKkfXSy+WmHlfkG7eVrhyZO1RsmTT04lSiEzWnAspzqA5R097iG0aPdvWqbKqtqiVpbL5xaqgBI6ZIVPquekJu2YATMsbguZl3w77SN96tnBThm4gxQj9/QGd0GThmjLK3pOz9zQdJneDsujFDexDR0DHXfLjr43fePkBkvTircEx/kSgv79IdZf94+3OyXnzFoCu6fvbtWZls+tQuLyy84t0Pt63/TOiadf11gVSFehVMvKH6k48/27H5gDq/WfoV1/1waHZ3aqvY2S69+Mjn27Zc8DNOY4/8of1Ol3y0eT2l9M66NEWryKVkdKnd+fZnDiGl9zVjhqJqBhA5pcXTRhXrfp++Ys8D6duXLi2lgqKF47IyRyycvnP+hieXjtv4RDoRUf7UvKpHJ88vsw+YWLRkTp6h2pWSd++KFZlLlz86bWUjpedOLFo9b5LJULVpI4teLVpe/OiNo5ql9Nwpjz//gDGhTjBPfM7vJ9Y++eS08em5E2dMyV25payihvKy8qeOTS9efvuo7fNWvzalaN6O+cvn37izYM68cQVUYdqswzzxW5csaVi+/J5RS5sptc+IOc8vDHrGNbOPw/fTqUx9/gM9pP4/QYMc06KF7uPTlze1z4h5K4pGesZMX2dUypB5K+bVP7R85vhVBXfPGZFPb2I4kKC4uiox8v96sPzFPoN/XpBx1xMz7iKi8xfKd1f+vpQT8bb5zZT/LFtfd9kdmYOmT1h1/lx5o+Py3lZinCv6dbg68xhjasWrbS9v/OPkNXdk9i0YtfXq5kOnnHS5xb0OEdlPNKXe98yEbqScqvrqz2vOcgogzwEWv93h6VNH/Pcrj0iL/98do//HTlJ67sRHXrl/RFrbvGRERFzKv/+l++sf/tOsG/5ccNcvtBPSYx3ua7++1ulYPgP7wJMUa2nx/+wgKdRtvnfmUv38YqkjFq543GO4ZUObRlenAUOXMH1cMmxgDFntvE1k7G9mukfbnFd1TVFM0/S/o0MvjJrfltyAhatf68gg+v/3f/939dVXS1JIHrYBQIKz2+2fffbZd7/73YjsrfyFUW1Dq0McStRPsGH7g9OK7UXrXpgU2rkLEt6cv/8oo3cIn/HKLfUXZMnaPV0imnTf8HsGssMbP3pid6fSvO+R0WNt9sMb93c4nYaTjSt/9Hdf71ZXV/fpY3z6FSKN7z7848X2R9Yum2hrf+WQqa2tzc7OjuAO4wnaNBIRZY6dMcJjQfO+pbff+NMnXt5+4NChQ4cOHdqxedWO2k7toqIi2IGh/Knf25Zsa11Feft5rK+q0Vr7UN32N7bo38y1RfIPEwAAIAk07Hhw1KhRt7xcTkRNFYdKSRrQBxWzIHCuKIoSmlfb08/P3P7atBennm+yWL7bWyKyn/q0sylrXa46vG1gxQ9gfrNAXht2PDxmzJiZKyuIeFN5WSlZ+19hC2H6mN+sc9CmkYiI0sbNWbh+n8ejM7JX7XyzeOebwSap9gnWVCy/ffwbA/qkEw24e8mvRwZ9F9AwcEnF0tsnrx9gkwIeRnLf0ttvXJraZ4BN8pp7mkYMyY3X6bQBAABiVMa4hb8/9OTSDXNHvUmUmjul6NU5mHc6GIrCGSNFoRC8fv3C9kt+Nynjih9M/McPiBznD++qWn6msym7m0AqnDq4bbtCWTVKH/urp8ue+p8N941ZQ9TtuzcteuUXuZGsmKF65h/qZi5ZU3+/pHL+Q1s693RMJyV32FjaslO3xN5YVdVIlN6p0XuzcsfZqEo/TFVzbVVHu3GabiJNmToiNL3NAACiLu+BPXseiHYmoBMS6hPMHPngyyMfjHYu4h7naocwForXk/8s+8U/OSfGSPfauTSff3rHC67UOrhtgMVvtx9XgK+2Ef/94vW/0i8hCk3KAb6G+1SJa2jTqMkY9qB7tr72pOYPG2AytYqntJFzigpC3xMrZ/rj0323OZb8jrTop7Vy6oiiu4fhqRkAAADEJnV254R8bb/sEaw4ReA1AmdL/MJzM72UrEm/fm3SnPLt69dvfndfhbGRoJQ+oGDsjFtnjM3LdNVi0nNGDBigPcSy5Xh2Us2c9Ow62/rlK1ftrGh7VpaaqtbqUtPds1oTUWqWWVUvU7cGpbvXSMl7YMWrOSuXLt+iS5Wk9NwRt86ZMyW3ftXc5aW6NHXTZ+fe/fyDubWbVy1f9a6+bKm5U+YtnDMpBw/NAAAAIFZxzjnnTK2oJNZrIBRFYYwlxmt4T5Q4h3Ea/WhtamqrwUhpacE/VnKn1KlEfKYaVLqhyBLGaQSAwEV2nEYASChz/v6jbt27EiPXXM2J9dry7Tn/4zRefvnlsfC8K1SvJ06cwDiNvuC5mR8pIatJhS6lkKUaiiwJguB0OlE3A4BAOJ1OQUBDegAIkvu5GUu81wCLnzCv4AfCJATv4osvrqmpsdsDGSASAJKa3W6vqanp2bNntDMCAPFK4QrxBH1tTyxUqFA9iww8N4Pg2Wy2+vr68vJyJZDxXwEgiQmC0LNnz169ekU7IwAQr7jCOXEiSrzXgIofAxUqVMwiAHUz6BSbzWbDjNUAAAAQTl0sXWW5lSViu2iuKF0sXf2swBiTZVkURR7tfmIheZVlGcOB+JGApzgAAAAAJJLvf2ecwy7LTplzrihKwrzKTtlhl8f1neKn7KmpqY2NjbIsU7Sfd3X+VZblxsbG7t27h+rESDwYpxEAAAAAYt26wys/+mrHBee5aGcklLpYuo7rO2XKlbf5X62hoaG5uTkBGgQyxrp3746+x36gbgYAAAAAABB9aNMIAAAAAAAQfaibAQAAAAAARB/qZgAAAAAAANGHuhkAAAAAAED0oW4GAAAAAAAQfaibAQAAAAAARB/qZgAAAAAAANGHuhkAAAAAAED0oW4GAAAAAAAQfaibAQAAAAAARB/qZgAAAAAAANFnOXv2bLTzAAAAAAAAkOxYdnbfaOchWVitVkFg3sudTlmW5VDtRRRFi0X0Xq4o3OFwhGovgZAkiZkUt2NkWXE6naHITqJhgR1czrm6siRZicjhcCqKEt6c+dXRs4JzstvtYcsOAAQE8SsIiF++IH4B+IG6WUT5+sNubQ3ZX29KiuS9MFoXCMZYu5dgQRBE0aNtLeekxrPoXoVjnOkH7U37csAYs1qtjMVTeENgA4gdiF/eEL+Cg/gF4Icl2hlILg6HQ739YyBJUkj+hiXJ/HoX4TuOGs65et/LD0VROPe4V8o5R1QLRLt3rK1WqygKRBan08k5t9vtkiRZrZYQfpcKgpqNdsMbAhtATEH88ob4FTTELwBfMBZIRHHO7XaTMMOYz7AUOF/XC7vd0W6AiS5Zlh0ONPzosHY/VofDoShcFAWLxXUXJkYa2Njtdv95R2ADiDWIX6YQv4KD+AXgC+pmkRam8Ba/gU2lKIrd7oiHnMY0q5u2RAtv+oWxwE94Q2ADiE2IX6YQv0IC8QtAhbpZFHDOTW+zMUbBXYDUdtjeHA5nXAQ2ldpoIX7yG4sYY4LADF32HQ6HLCum/fijy/TjRmADiGWIX6YQvzoP8QtAhbpZdCiK4nSatLQWBNbR8OZn+Kx4bPVut9vjMdsxLoQDqYWWIbwhsAHEPsQvXxC/wgHxC5INxgKJGvVy4z1esCAwi8USYLtqi8USgXGNIyx+cx4t3t9v1FGw4iJUaF2r4yK3CYMxFkcPJSDWIH75Er85jxbEL+iohI9feG4WTbIsy7LJPTZ951c/LBaLYfRed7IKwgPEEbvdrigcgS1iRNFkCimADkH8AiDEr4hLhviVXM/NGGOCi+smjaJwRVEURYlWFdzpdBKZhChRFDgX/YQoURR9BbYYGcsIIkZRFM4ZEWmnhOl3plgWrWGyk5AoiqLo79oCsQnxCxIS4hcELkniVxLVzUzbtQsCEwSRSFQUHq2/LqfTyZhJ3tTmIqanoCiK3o1JiEhROAJbEtJOEkFwDXeG0wBMqZcODPkddxC/IFEhfkGAkid+JUWbRkEQUlIk/+P8CAJLSZEEIToHRB0o1nu5xSIyrxGsGGO+Ahtu3gCAL9p3YgxXEEcQvwAAkip+JX7dTBAEqzXQx4NWqyWK4c27WYosmzRW4Zx7P/HnHE/VgZxOp9Mpmw6hBklOC2xx114omSF+QfJA/AJfki1+xXebRrX9vXpnjnPu3eyeMeYd2NQ2+pxzd/N9jxt7VqvFe77LdncUEtqAPyo/Le8NrfwxQBBoJ6d6Zmq/RjlbEBv0rcjQXihGIH6pvyJ+AeIX+JGE8Ste62aMMbMJK0XOyel0ak88DXOteLeaUBs6G5ryW61WLVQIgmCxWEx35HAYQ2DnaeGt3Zb3Wit/BDbwNUcQzg0g10XMFdhM255BhCF+IX6BBvEL/EjO+BWXbRotFoskeQc2IiLGyGq1qAP4CoKgX8dPc3ZDc3nGSG0ZYrFYrFbvwOZaR5KsgYwU3FHqeKyBNPBQs42LFwD4YmgUp3ZMUn+i1f4tySF+qRC/AMC/pI1f8ffczNekKHqiKDDmccex3ebsDodD3x5DHabTf/drcg35Gug8m4ELvOV9srXRT4axU4Mgy7KitHOuQhLy01vJ4XAmQ4/qWIP4FdyaiQHxyxTiF5hK5vgVZ3Uzxph3YFNvGRrikOHXQC6IsixrT05No5rpjkRRkOUEn6E8RqhfaxDbvAV+kVIUxW5Pru9DyUxRlNZW13MJfcMhp1NO7MAWmxC/khnily+IX2AqmeNXnNXNDO3vDb2Nfc2aQh2PbQZOp6xPwXDvU9++H8IkkPvNySbwZ/r6NfE9LDnpAxu+IEYF4lfSQvzyhvgFgUu2+BVPdTPGPOZK8R4GSv3AfMWnoHmfCoZhphgjxnDrMYwQ2EyJooDDAoHQehYlSWCLQYhfSQvxyxTiFwQoCeNXPNXNDHdZTFvJy7IsiqJp7+fgcG5+z9LpdIqipM9bkpwxwdEP4qwoSoeeRyOwmdKe9QO0S/0LSp7AFoMQv+IX4lfIIX5B4JIwfsVT3Ux/19HPSJqKogR3KWRmIdHPVVhRuPaY1XRbIHevdP3hUT8ddZDldm/WIrABdJJaK0iqwBaDEL/iEeIXQHQlZ/xKlquGKLbfUCSxR+SMCqvVarGY3wYWBCZJVv+fCwIbQOdZLJZkC2wJBvErKhC/AKIuOeNXPF049Peo/NznMw1RgTTiN13H747a3kJjfW++JpTUs1hEX+ENgQ2g8xhjiqIkW2CLQYhf8QXxCyDqkjZ+xdO1Q988gzHzW4mG/tZ6hjGyAnxXEMxTNOw94Qf07CiLxeId2Dgn7+8AFovofYT9BDbmKUT5BUhYIZ/ACoKA+BVHEL8AYkRyxq946m/GOeectKuZxSJyzj0DHpMk45Sd2vqCwCRJcjgchnuEjDGr1aq/SOq3IiJJstrtHlsJgqC/Sck57jsaGSKT4ZG04ZakYRBn/3ccDR+xSlF4ct5cAfAPl6YYgfgVRxC/AGJB0l6aWHZ232jnoQO8pwnnnBRF4ZwLguA1X6fidDpTUiTPNNo2cQ++ZNxLa6vd+/KqXj1NN0n4Gco7yjBRj+nxMYQ37dtDJ5uCBNhFGwAgwhC/4gLiFwBEVzw9NyPX8LVcf01kzHiLS8W560mo3e4w3KnytYlKnXXe6XQKgqSPYYLABMGkFYoa8zpckoSmbzDj6/g4HA791w51EOfOt9FXu2h7zx0EALHDu8qRDL29Eb/iAuIXAPgRgfgVT/3NVA6Hw88AxCrOSWtjwDm32x2B3IfinPRtP+x2e7tbKQp3OBztJ51k9N8J/AR+/eFljIWw87QoCpJk/OMBgFijKFyWFVlWkuRZAeJX7EP8AoBAhC9+iT169AxtihGgXi59DRksy4p3vJFlmTHmZ9ilILZyOmXc3DKlbxCiKNzXWavN5qn7NWR5YIwEQcAtYYAYpF0i1AZjaiO96GYpYhC/YhziFwD4EYH4FWdtGjWyLCuKIoqidkFUW+HLsuzrGDmdTqeTBLVdP2OMMc652hvbzxXQ6XTKMuvQjkDfGT3AQZzVQypJUgjDmyAwi8WC7x8AEFMQv2IZ4hcARFec1c3UGGN6I1BthW9oVKDGIf3VzX8kI9fguf5ugBl2hBGWvCmKoh0fURRMg4vhtrH6RcFut4c2vPnaOwDEArWOEe1cRAjiV1xA/AKAQIQvfsVNm0ZBEKxWqygKHZoShDH15pNIAYzFKYqiJFmFju2B1JGvRFFU72J2YMuEpv+SIYqiIfZ7j1emff+QZVkUxZA2DmFoGQIQU7Q2IaIoWCxigJfo+IX4FV8QvwDAlwjEr/h4bmYY0zYI6uHzc+g6eTFljKxWSzIMNRYIRVE8m4VQSooky4o2iLPhzrHT6XHQ/N99lGWPQOW/Gwb57tcBAFGn9aJO4C+giF/xBfELAAIRvvgVB3Uzw0SZnRHCu1mmvKcTTVoOh3HoZ+8WOypF4d5fCPyEN+/2996zr3q+m1ztpgDiSMJ3fEL8ikeIXwDQrvDFL1fdzM+ArYb27pFnsRgn61Q7UnuvGcIoaOB0+tyjoQGDxWLRhj9OZurQz4bwZrYa+RrEOfC2+5xz71Cqh9gGkMAQv/xD/OooxC8AiAzT+OUKG367Dof5Zp1fhm7N/udjCVNgU1NubTVp7CHLsizLVqtVa5aAoW81nPPW1nZad/j/2tSh8CbLiq/pZaJ7DkMkqUPYkftD17+S2ZlguLw4nU7ta5BhwiLvb0famup/DK/4OhUI7WrZmcOF+OUf4lcQEL8g8hC/4kv44lest2kUxbZw5eceFRFZrcbbTp2ZD44xZrhQWq1WX3t3OBz6S7AoiohtGv2YVwaB9G0IPLz52RFiW4JhJkKQrCAwSbK2ttqJKCXFeCvLexe6vfrbPeeuUKcXguwmBItFJBKJKCE7OyF+xTvELwg5xK+EEb74Fet1M/0566fkhg61nFPnG2Y4naS/qqqTyvg6KWVZ1u564koaWgGGN1wvkoR31AktQyO0zlN7jBjinxpBwemU9fdrEwziFyB+gR7iVyIJX/yK9SGA9Fc0P4XX354kCkFgM03HsBc9fd4Q2kLObrcjckFkqNP7RjsXyUJxS8jvpohfQIhfEEGIX5EUvvgV68/NAqQ/Fw1j1HaSvhU4zvgoCvm0npDA1GYYpGs3b7i5ZbiSMsZEUVT/0vXnmDqIgvfK+v9or7r/hKlYkJgQvxIe4hcEDvELEqRuphfa+mtC3s2NU3a73btXBiQ5fWv4oG9fcc6dTqeieEwp63A4TTve+AqQBupUSKHtUZB4BEFA73M9xK9EhfgF3hC/4lr44leC1M0CbDoSBDT2iCl+OtNDEgptq3dDJOvkiAicGyc+CndPg3ikdXNKyLFAAoT4lSQQv0AP8SvehS9+JUjdDAAA4o429Rae8AAAQBwJX/xC3QwguahDAiTkMwqLxdKhthdqU5BYSDxpJeooIAAQDohfGsSvqAtf/OpY3czPM03/s2oCQCwQRVF7Cp9g4c0w1WZgGJElkAgU1sQhMhC/AOIa4pcnxK+EFU/PzSwWi74XY9RPGv19CPSUhNinD2zqfxIpvDmdTlnu8J9hgDe9wpp4MhNFUT1KCf8ADfELoDMQv7whfkVX+OJXrNfNOG/rweyeAo+IqHO9HEPDMGGoBuczxIXEC29hjSUIVOGg3c11OhPqVFQhfgGECeJX7CSetMIXv2K9bqYoSscfxXrQz5Lu51ZlgKsFopPD4wCEnL6NvnbrkRIuvImi2KFJnMLaXl9RlIQ5sOHja6DnxID4BdB5iF+mEL+iLnzxK8HrZowx/eZ+TmP9arLMOnOPAbENYop3G/2EDG/6YgYsjO31BSFBDmxYJfbdXMQvgE5C/PIN8SvKwhe/4qBupm8WEvs4R2yDGOKrjX7Hw0CsUxTF4ejwhTLAa6ssy0H8XSd2xQPahfgF0BmIX/4hfiWqWK+bEZHD4ZAka7RzEahIDvYV3FSAyTzHa7LxvhXnHd4S5nzgnIcvloQ18bASBEEQBOZCRMS5qziKokT9i7g2QoZpZvRN9Qy8p0aNTYhfviB+gX+IX3GReFglbfyKg7oZ59xuj4/wZrc7Yv8PIGHaAIB/vtpIGE6ARDoTRFHs6BQugRc/rImHg692LO5BKVzt5WRZieKYgYLAiBj5uEfrpx2OosRH3QzxK7QQv5IE4le7EL8oceNXHNTNiIhz3tpqlyTJ16nlORxWKFuQ6FPzE7Y4J7vdHsL9Bq61tQP7VY8hwlvC8994PSFPgKDa6xMFdhyCmh8m0MRDTn8oFMV1f1EfPBhjggsTRUEUpWjdfo6L+kAnIX75gfgF3hC/Aof4lZDxKz7qZio//ao551oQEkUxhB+SOkCQthc/eQvVHsPKbrcjvCW8oK/ycS249vqBJx4v7fWtVqs6NrqfG4rqPVF30yCLKAoWiyiKYrS+oCcDxK/OQ/xKBohf4Ugc8Su+xFPdzA9FUdRRZYiIMRIEISTBRhAE/U3MWA5g+rb7/u9EIrwltkACW8K00dcLa5P6WP7b1zDGrFYrYx17DOJ0Op1OV0SUJMnhSPwHWbEG8QvxC1SIX+EQy3/7GsQvvQSpm8myrP97tlotnf/r9b5GxPLloEMtQxDeElXSBjaV2mk48PXV1+edEwAAIABJREFU/sSxkHhIqIEtuPb3DodDvQFptVojefdR6y0d3EhiiQHxC/ELCPEL8QvxS0s5hGlFl9PpEd4sFtFiEYOrP6uniHf6nchd2HmPeRX43cdEvdIlmyQPbMG1hAnwgIQ18ZDoTGBTOZ1OIosoCpIkRSy8aV8XQtvPKu4gfhmWIH4lG8QvxC/EL03i1M1kWVa7BuoXBne4vLeK/THBOnTfUWW324MbxRhiUJIHNiLinAfxBTTA9g9hTbzzRFEUBKYovJMjVjmdTsasgsBC2+vJj4RpgtJJiF8d3QTxK5EgfiF+IX7pJU7djHSPNUObbHTH6ARoFwIbhblJfYw3t1M/fXVyKq3Vfodw7gozDocjJUXC44jIQ/yC5IT4RYhfiF+eEqpuRrrHmqFKMF4Cm3YHsbXVbuhX3dHmIhBfENg06tC6ga9vGJnXv4621+9Q4p1hmOBSC2yKwsk1AYuWJZ9LGCNDS32LxRIXl75EgviF+JVsEL80iF+E+OWWaHWzpKUPV4bQhUiWwBDYNIIgWK0dvaCJ4WyvLzoczgjcsDR8ldcCm3obUhuSuN0lhsAtikIEQpvV6pqUWRsTGZIQ4ldyQvzSIH6pEL9UqJslCMPNRV+3G/W3JyOUMwgbBDYDWQ5jIAlr4kEzvc+q/+t2OBxq/FDDmK8lZDYeQ6gGc/dDuzWLXmfJDPErCSF+GSB+qRC/KK7rZr4e/oZ2vJSOPmWOFu9YZRq9ENISBgKbQXDTawYoZg+jn6uTFsC0GOZnia/Ewx3bnE5nctbKEL/0EL+SDeKXAeKXQZLHr3itmwkCE4RIZD5iO+ok9Z6BdmfRT6t9hLcEgMBmijHW0SlcAr+whjXxoJlmSf+3b7VaDU1BvJf4Gu8uyce1Dx/ELwPEr6SC+GUK8UuF+EXxWzcDAy1ief/H9NdYwBgL4R9/XP8ddggCm6mg2utTgE3qw5p4Z3if9px7jKIuCEy9uah1ofZeom3YbuIA4YD4lTx/a4hfphC/VIhfKtTNEkQgY1tF/tajdmPDx7uWUF2C/V/uRVFgzOrrwXfcUUuqfoimd4ySMLAREWMsiCb1AV6+w5p4Z3jvQW2ObwhvhnW8l6hjELebeMhJkqsvdXKetKBC/EL80iTnpQDxS4X4pULdLEEEcpcxwrce/Qc2lXqZ7uQ5Hch9OPVeS8KENz+SM7BRmJvUx9Eh5ZzrhxKOcYriajmTnL3OQIX45X8dxK+Eh/ilQvxSxVPdzOns8HQFjDGtXhs4uz1cU32HT4fmh6HwxzmLxWJ6b4O8bmZYLGJnZtJgjHkHNtMdCQKL9ykvvBnuPiZtYIM4lTxjgSB++WEavw737Bm9HAFAfMipPxmtXWMsEGhHrM0PY5izwlBnMNySNEwa2CHa/BIqbcoLdzY8bklGZsqLaEHFDADika/45f9blzZwSMjzY7ih6T9+cU5Bxy9JkvT3EP3HL4rJfncd5f2pqUuSJH4Zbp0neeKdT7PS1jskOYk1qJsliMDnh4nAxV0UPcKJd49StUmxFt4YC7JftWHkIUNgIyJZljnn+l6woigmRgDw/+0B/DO0pPd/7nVoZeiQ0A6oAHHKV/zybgOC+JUY13nEr85A/IoR4YtfqJsliJiaH0Y/Z4WicNOhfhwOh/7qLAhCEJdmw+QYps3xFUVRFK4b5CeYHcU4BDY95om8vgOZUhRuaHPGGDNtmmugXpm1Rud6nShEaDDGDP2q9dT+09HNp/a9E+dwMvMVv6LSBgTxK8Lwt6+H+KUJJH5FNkdG4Ytfben6WkP/CQW4GkRe4PPDUPgjnP5y4GcMVv1gqcGNCKTfys8JqCiKIIjeeYtTCdCsJVQEQfAKZEEnxQztY/1EBT11Hfe+jRuofYUjE+q8u1P6LwJjJs2JLZaI3rCTZVdfU9MLRWgDE+JXzPIVv3yFs7BmBvErrBC/NIhfesHFL+9EwpE3X8IXvyzuHQRU4cO9jZgVj/PDcM5DOEgrvl0loSDmbPHDcDKG5NwUBOYd8MJEFAVRNBn4x3RwCHWcCcZ8TtwZGWqrLT/vBphICFeDyPMVv3yFs1iA+AWdhPilF1z8It9zT0dA+OJXcrVpFEXR9DjG9RR1qg7ND0NhDnUB3lDs/C1A/afpJ7UAb08CAMSsJIxffsYfDl9mEL8AILos4bisx+wdoHZnEYlfMTU/jKIo2jiNvoZGNDS1D276ecOZJgiCaTr6QSPDPc89QCTpv0f6EsQ47BHj6282ihC/Is9X/PIz/nD4IH4BRAbily+WcBQ7BpsfQCTpYxsRSZJk6NMiCILhaX5w57dhK6vV4j2mliRJfjaB5OT99dtPh+NAVouW0DasMlCUCPQxEIliq8qB+JXkEL8gxiF+BSKu41dytWlMSNHtLmJKURTPZiGUkiLJsqIoCmNMEARD+w0/PSbb5XTK+tvJVqtFHVmLcy4IgmGaNc4R2xIT56Tvsuz92i5ff0eBzFykjaalfw18iK3OcDqd4butmGATtUMM8h+/ohLdEL8gwhC/wpR4mFKOANTNICwcDofhT04UjZFGxXmn+ujLsiyKov7yIQhMG9XKO1dB7whihPoFJeRD/TocTu8hngK8uAcSRPWjcRkaRHUG57y11W6xWARBCFUQVY9wXAc2gM5A/IIwQfwy7Brxy5QlsdtvqB98tHMRLrFcNM65w+FsdxgizgO6r+Of3W6XJKndP2yHwxmzPUkgcJ0/YUwpihKmlFVhHYY47uJQLF+7YgfiV7SKj/gFYYL45a2T8SvyV4kI7BHPzSBcFEWx2x1+ZqiQ5ZDd27Db7RaLxfS+JsXGHLsAABAOw4YNW7Bgfm5ubvfu3aOdFwDw6dtvv62oqFi27PkDBw5EOy8xjWVn9412HiDBCW6MuXqmyrKsPtYP7Y7Up+2iKBKRui/FLbQ7AgCAsKq09c6pP9nuavPnz5837/7m5mZc5wFinyAIqampy5f/6fnnn+98agFeJeIOnptB2EWsdsQ5l2UZM8wCACSDYcOGzZt3/zfffGOxWKxWawJM9QaQwDjniqJ888038+bdX1JSgqdnvqBuBgAAAPFnwYIF586dkyTJPZwA6mYAsUutmwmCcO7cuQULFsyePTvaOYpRIRtuBQAAACBicnO/yzm3WCyiKKJiBhDjGGOiKFosFs55bu53o52d2IW6GQAAAMSf7t27q52Zo50RAAiU+jeLkXv8wBUNAAAA4hIL9/y4ABBS+JttF+pmAAAAAAAA0Ye6GQAAAAAAQPShbgYAAAAAABB9qJsBAAAAAABEH+pmAAAAAAAA0Ye6GQAAAAAAQPShbgYAAAAAABB9qJsBAAAAAABEH+pmAAAAAJ3RWvLM6AVbG7TfG7YuGD582eEo5ggA4hPqZgAAAABBa63euGjRJnu0swEAicAS7QwAQERxzrX/M0a639p+1f2HRTh7AADxpOno1mW//d0HdVK0MwIAiQHPzdrw0PFOLdqF88dHEcwzr75l2FCfUviy5+sjCvkeE5V2rH74wwkrV768f/9HFRUVX3xxvLr6i+rqL44dqzp8+PD+/R+tX//WnDlzoptVAIDOOvr6tOGP7W5y/dZa8sxw3a9HX582/JmSViKi1uqtz/zsxtHDhw+/YdaiZSV1RETUtPux4dNeP+pOq3rjHbpfm3Y/NvyOjdVE1LD1sTuX1U1+8e3npvnJSevhZbOGz1p20LXzpsMbH/vZDcOHDx9948+e2VrdGrISA0Rf86evHVr+WXO0sxHP8NzM6JlnFs+cOTPozTnnFy5csNvtp06dqq6u3rfvw3/84x8nT9arX4xj9ikEY+xXv1pw7733SlLbvb/m5ubHHvvtxo0bOedazhljnPP33/9HTk6OPoXKysobbpgQ8gKq1Ylp06Y9/fRTqamp+rfWrVu3aNEjod1dAlOPZH5+/sKF/11YWGixGP/2RVHs1q1bt27dMjMzjx8/brq5JmbPZAAAl4FXjaYVJeW/GV2YQkSVJduI7Icqnx59LRFVl39QP/6evBSio6/feee2vKdefO+G7JSmoxsf+/msBQ+vXXZj5sDCIfXryqvvGJhNRA3luyupPrWy7o6BmUSt5SUf2Mbfnk1EqYWL3ns/M43o8B5f2Wg9vOzOn5fkLX5uwbVp6q8//3nJkOfW7i/MoIaSZ345+86Gv6y9Y2BEDglAeDV/+trnjxzmdPhzuvvKeVentr8FeMNzMw+d/8bJGLvooosuvvjinJycG2644cknn9i9e9fbb789YcIEdYXYfM7DOScKqOz6epqBWm0Lab7agRpCgNRPbcyY0X/60/IRI0Z4V8z07Hb76dOn9duqH6vNZnviicfHjv1B5D9oAICOyxkynrYdrCQioqMHdxeOGkUHa6qJ1LrWsMKr0qhp9+oVNZMXPHxDdgoRpQ2c9vRvCg/88fWDrZSZU2ir3F3ZQETUdLikZtSoIYcO17QSEVWWbJNGXzuQiCglIzPNXxZaqzcu+uXWrKeee2x0JhER1W1btq517lOLCjOIiDIKFz01t3XFau1xHkD8clfMVE58TQgW6mZtGAtLxSklJWXIkCEvvvjiX/+6un///hSr1TOtpaKej8qPr/yHq1y+6mCcc9TO2qWebwMGDFi06JHLL7+83fUdDkdt7ZfqMdfO1Xvvvffvf39n+vTpPXr0CGtuAQBCJO2qwmH2kspqIqqrLMkadc/k8Wptq+lwyYFhNxRmENWU76Fh1+ak6LYZNcRecriGaOC1o6UDBytbiajy0J7Rt99TaFMrekcP7qZp468KIAPVryy6848HRv3mNzdkupY0HN5dTqOv0j0lyxpYSB8cqglZoQGiQl8xY5PuvnLeEL93LcAP1M3ahLXGZLFYRowY8frrf5kwYUKYKoGdZl4Ni3rlR60j+Ho3Fg9kTLr33jlXXhlQq5mWlpa6uq8VRVF/nTnzln/+c+eiRQ9fcskl7lVw0AHiD2MsJUXqzI8gxNl3hoy80TmVu8sbqOloSfPovIFZ1+YcKK+h1vKSD3JG52UQEdntlJ2VodtGIonqG+1ElFM4mbaVVBIdPbx7cmFO1sBC++GaOqou/6B+cmGO+R49HThE4ydnfbBi9WGtT5mdiNb9cnibMb/aRNTajE5nEGf0/cq8KmZozdgZ6G8WUZdddtlTTz3pcDh27drlp3Fg7BAEwd0DjSmKoiiKLMtRzlMnJGFjPLW8gwcPHjZsWIDfq5qamg4ePEhEQ4YMMeucxohYZKpnjDGLxSIIjIgUhTudzmT7+ABiitVqcTrleIoC2XnjbX88XNmUUbLn2hufpuzmQun1w0fHN26zjZ+WTUREkkRHaxroKq16Zic75WSlElFKXuF4+6uV1dX0QdZVN6ak0LXDDu05epR2V46flpfiY48eJj/zzGNDytNm/fJ368a3dSmTbv/f3fcF8tgNIFbp+5X1Hf3xF6iYhVKc3QNLADab7eGHH+rXrx/FXONG8zaNaiYZI1EUrFaLJEmMxeVpI4pitLMQHYyx/Pz89PR077fOnDnzyiuv3HrrbX379u3bt9+ECRPmz1+wYsWKlpZzgsBmzZrpo3NaJM5bURQlyapWzIhIEJgkWZP2QwToPM65w+EM7kdRXH/1FosYV3+GA68dLW0rebVkm/qkKytvVP3B1et2k6u7GGXljSJXw0VV0+E9h6S8rEwitU1k5e5Nm3bT6LwMooysa217Pli958CwwqsCa66VlppCKdfes2B83YqXttYREWXkXGuzH6ysbluneuPPhv9sY12IygsQEdw9mx/fvuo4KmYhFonnZoIgiKLIGNMmTVIfv8RYzcSfdevWPfKIOiSgvyddAwb0z8vLS01Nzc/Pz8vL69evX0qKyb21gQMH3n33XY8//kRM3X187rllzz23TBAE7WGeonCtYRtjTBAEi8XCGFkscRSYXURRFEUxpg54xHDOr7jiO/oROFVffPHFL34x54svjmuPwiorK48eVfvNk/ZVzDu9cGTSYrGIosA5KYridDoZY+pppt2kF0XRYhEtFlFRFM65xWJRz1VZVpxOZziyBEAJEb/0tEt6EBtara57JerfZrxcTnMKJ9t/tW7d+MX3pBBRWta1OQf++IE0839dz63SRt8+N+vOZX8sXPywa5zG35UMe3jttWrozsgbnfO7P66zzf1LNhFR1sBC+4pNe4b95uEM852ZSxu94OFhP/rjM+8XLrshY+C0BZNX//Z3L2U9c9+1GdR0dOOyZf+fvTOPi9p4H/9MNrsLLnihFapVUFEERNEq4AFaUetREdtqP5/Wq7bVag+qVtt+ar3ab2svUT9ae2gPta1+ftVqD+8qXoAoeF8oeBY8sCqHbHaT+f0xbBiSbMguu7DgvF+8dDc7SSaTSZ7nmXnmebKHLxgcUPlhKBTPwffR59t/REb+oIaZC3GvbSZq8yL4s07H6HRMrXJSghDCSiMZ5uTkXLiQAwD48cefAEBt27adNm1av379JDMPOp0uPj5+27Zt+/cf4HneEzwbIYQAIJ1OxzAMQojnBXnqMEEQOI5jGEanq2XzZlitt1geXA2+fv36kk5otVp37NiRm5vLMIytZXA/LLvp1dktDQYDPhuenmUYA+57pPcU/sCyOpZlsaKMweU5jlM8MoXiNHVDflVxhRhpy1ksFjyGAmqVeWYMi44HvxZEt8MzXYHB0QaQTS4Xazfm+5/8kt+fMuC925xPq9jRC9eP6SKaXoFh8f4g2xa7wxjcJQr8ertspZoD+A2Z/PKqse9/kxY7M9o3btbPC39OXvZMzMkiYDuhJg9JCsWT8IkoN8+oYeZS3GibiS9xe2AnJYvF6vRIXrXBMBAPnaoXI5czIYRyc3NfeeWVBQsWJCQkSJxAHnrooQEDBqSlpYEqDGS6EIQQHh4GAFgsVkn8Q/LCeZ73hAprBxtmwDPauaaQ+yXev3//1KlTeBRcrl9W52JIrP4KArJYLAAAPDaPzy7R/HieZ1mduPyMLM+yLJ09o7iQOiO/9PoqSXmEgMViEV8RVqsVgNpmnvnGzU9NLf8aPjkldXLFEsbAITO/GTJTce92YzakjhG/+fVPTu2vfJrwJPIsAPgNSU4dQh7n5/Lj+HV5Zv43z8zXegUUioeCzbPslG7B1DBzJe6yzSoVbCJ6PctxFs8ffcTzZuoKqyRLGC47b968li1bPfpoV7IkwzChoaEAAJbV8TysWfGGL0qv10MI8BQK3mL/Wj39ZomIhhnPe7T+5FYghP7+/pKNxcXFt27dghBaLNaanbnFLwpsaOEPRqPU/VKOpLxOx1DTjOIq6p78Ao6HtBWnsvV6fa03zygUipvwiXg+MqKmK1HXcIttptPpFAUbfrfL9UCDQW82e7pLktXKC4KgXYvFMw96vb64uPiPP34PDe1Qr149skBAQMCjjz56+PBhnY6pKdmG58rEcAt4tU+N1MQdiIYZKNMnHlBUFEeEkEO9upqRLBGsVREIKLWVOim/nJjfw/ILQmXzDKGytyvL1tg63loX0J9CoVC04JZXmzxWhNXKm80cxmzm5GEGlGLB1W6wfyPHcRDCffv23bhxQ1LAx8enWbNmNVI3jF6v1+tZ0TADVR7+1Ok86CYyDCP2Q/thLR4I7JleEEJPaBk8panX6/FX/AErgWREONHSxj9Jyj/I86IU10LlFwbLL9EiNRj0Eud2q7Ump8uw/KrBClAoFIqbcP2rTT6UJXf5IJcUY+qkS5LNPLNcvHjp9u3bgYGBkl9x4I0ambXAq3QQAlZr2XgqwzBVnDRjGGgwGERnMxXE/oB9J+1N7DjdMgzDkGKbYaDoJqd9/BjfGjGFgKSOOHqKuLGKN9HeWcSDk03kwg7jCdOJVquVYQzkPQIAcBwnBmYkdWUcHcRorFAed2NHz2trcyj5QCL/teqNb1vMWb7Sz6H7W1Nd5QGByi8JHMeJoXoMBj3ZGjXoySnKLwqFQql7uN42k/gdWa3KsYaxQkZqDlW3DWoQctwU52gmf7VaLaWlpYo7ypUnLQJPi8pF2j+SQ+Lg4wgBHN0Ol5RMmpF7adTwEAIMU8l9xIophKBt2+ARIxJ79erVsmVLk8mEG9Bqtd65c+f48RM///zz1q1bnVvYJjHMSLQYZqK1bDKZEhOHDxgwIDg4uGHDhl5eXmI7lJaWms3mv//OO3bs6ObNm1NS9hCt7Zg2LDZIs2b+w4cn9OvXLygoyGQyiafjeb60tLSgoODs2bN//fXXTz/9rH4uuepvD9wUhDZflqBEvcIQQoTEvZC8PK6UbbhdU0c1m81Y2RUEhBDChpbVauV5XlTC8HZcVbOZE5Vjq5WXG2YqvZdsk+Dg4Pj4+J49e7Rs2bJx48Z6vYG0D61Wa2lp6e3bty9fvrx3776NGzdev34dVBYohTTp5eD9EhMTx44d265dO29vbwBAaWnp33//vX379m+//S4/P9+eEYiPDCFs1qxZQkJCfLxCVykpKblx48axY8c2bty4e3eK093ygYXKL7n8UjHPagSGYfA7gUZnpVAodRLX22YSJUDFTQ5HXbO3Yy0CQkiOocrGrRHWZSV7FRUVYT1M/hOE8I03kiZNmkTmpOI4bvny5QsXJmuRi7hMYmLi/PnzfHzKo+fggyxZ8l9Qcc5E8YxFRUWzZr23YcMGjZN7PM8zDKvT6RR1FLHasbGxkydPjoyMlGfcYlm2SZMmffv26dMn7uTJk5988klKyp5KrQUJgiCIyz/EhDzAtmJQZUdxRiIqKmrixInR0VFYdZbj5eXl5eXVoEGDDh1CRo4cWVBQsHPnzm++WZGdna19dkVs1QEDBkyaNCksLEzeIAAAnU5nMplMJlPLli379+//zjvv/PXXX//973/Pn7+geC5sGGzfvjU4OFh+NBF/f//Vq1dLNt6+fRsAoJilGuPj4/PZZ5999tln4paioqI7d+62aNGcLJafnz916tQDB1Ir7Tk4U1mfPnEfffRRkyZNxI2//PLLW2+9ZbXykmlYeZAGnY7R6QzPPz/h9ddf8/LyErffunVr+vTp2D4R64BbzGQyjRkzesSIEa1bt1ZZw8ayrI+Pj4+PT8uWLXv16pWU9Prhw4e/+urrPXv2VHqX16xZ3bNnT/Erfu4+/3yhyWRatGhRXFwcqQ17eXm1bt164sSJ//73v3/55ZdPP/2sqKhI0kr4Q+/evV966cWuXbsq9kydTufr6+vr69umTZvhw4dfvnx59eo133zzDc6HUXtfsNUJlV+K8oXjOPFdWuPr6/Az6wlz/hQKheIOXL/ejJRQ6kaERAY4LdugDed2dzcIAR8fn4ceekiy/datW6mpafamPuwYJHbH4x0B2qKQlxsq9s/oAAhh30h7VwRMJtO8eXO//PLLqKgoRTukvIoQhoeHL126dPr0aVUJC0kaZuqr6cS0AbNnz/nuu2/79u1jzzCTV7VJkyajRo1av/6XWbNmgbJJm0rqjAt07tx59epVS5cuVbRUFfH19U1ISFi/fv2sWe+Sh6p4IdX6LFy6dEli9DZs2DAiIkJLNQwGg07HREZGNmjQQNwIIezUqZOvr6/RaJD82YueFx4eRhpmAICcnJzdu1PEr2IrPffcs1u2bJkxY0ZwcLBDwUW8vb179er19ddfJScvNJlMQNbyDMMYDAaj0SBZmYPR6XSNGjVcvnz5Y489Zm95kq+vb2JiYr9+j5EHxx8CAgIWL1789ddf9erVS0vPhBC2atXqnXfe/u23TXFxsbhP1opwgjULlV/2sFgs4kK7mq2tXH5RKBRKXcL1thkpsBx6gTuqN+h0OlETwn9Go0GvV9CKahB8UYMGPS6xzQRBOHr0qPqumjfaxU5T2FPRFDayrA43rJaw5vbAp2vbtu3KlStGjx4t0aFV8PHxefHFF+fOnevceUUNWIthBgAwmXxWrlwxevRz2mtI4uvrO27c2JUrV5hMPsB+fxZV5MTExGXLlvbq1cuJQAK+vr7jx49fu/bntm3bKp2rWlXw3NycwsJCcouXl1fXrl0BqMRKtGU2Ezp06CDG9sA0bdq0d+/eKuYEQsBs5kpLzWYz17x5i/DwcPJXi8WSmZlJTpdBCOrVq7dw4edz5sx55JEWTr8ljEZjQkLCF18sw9PRZPXEPMWKdUYIvfrqq1FRUeqnvnLlysaNmyrWHMbERH///XdPPDHUaHQsQy0e41i8ePFLL00UD+jQER40qPxSQctaYgqFQqFUEXfYZlpHEyWrrrXLNp1OZzQaWFYnPzbOByrR82oK8YqGDx/u6+tL/nTjxo0//vgTf7bTRNo3KgMhsKOjl02+yVa921u8pPWkEDJAFhRRNMz+7/8+6N69u6Oah9FoHDVqVI8ePRzaCyOuR6o0/iSu1dy5c+Li4qoSqF2n08XFxc2dO6fSkhMnTpw3b25AQIDT54IQdu/efcmSxdh3sQZ17pMnT169elWyMTg4ODAwSH2uBo9/h4aGtWvXTvKTj49Px44dLRaL2czJ/wQBQVhme0MIevfu3bRpU3L3goKCPXv2il/xGrl58+YOGzas6iH1IIQ9e/bEc6QVtwMAgNnM4eztkl/9/PxGjBih/mqyWCz79u2TmJRxcbGff/55u3btnNbaGzRo8MYbSdOmTfVkvd9DoPLL88EihgbQp1AodRW322b2NCGJjzvQ7KLAsqw8xrEEHDBQy9GchvSzMhgqiFKW1eGN+Nd58+Y++uijZAGe57dt256aesCtNVQBBxx3edxnbNWQhpAYvSAp6fVu3bo5pxoajcaBAwc6ekOx5NZimGH7Ydy4cYMGDap6Bi2dTtevX79hw54ASuoa3vLss89OmTJZYq47AYQwJCRk8eJFNWuemc3mI0eOSJ5fPz+/Rx/tquWOd+7cSb7CjWXZTp062dsFj9/bXiCwW7dHJckDT506lZqaSjZIUlLS0KFDXZUhTafT9ev3WJ8+fVTCfkjo27dvw4bmODG1AAAgAElEQVQN1cvcvXs3LS2NnNmOi4v78MMPq2LDY7y8vMaOHfvss/8GdOpMFSq/sPwS/zzQnsev9DqZt4BCoVCAO2KB8DxPCi2GgThtJVkGJ7Ukt2jMs2QvK6gcCIHBYKjmOE4SuR4REZGUlBQVFUVKEYRQWlraJ598jJBjPjMuRBAEHFPRYDDgaHjAQQceRXBwPImOghCaPPnl+Ph4RRnPcdyZM2e2bt26b9/+Y8eO+vj49O3bt2/fvr179/bz8xN3ccKMYVlWi2GG8fExDR06RKLfAwB4ns/JyUlNTc3MzDx16lR29nl8TX37Pta1a5fevXuHhITItaiGDRsOHz5806bfFCME9unT55VXptSvX1+xJoWFhUePHt21a9fevXuzs7MBAH379u3ePapPn7i2bdvK1RFsnr3++muvvvqalit1BwiBgwcPDh06lFwz5uPj061bt//97/9Vunu3bt3kLQ8AaNmyZUxMjEpAEdyeQUGBEodGs9l86NAhAACEQBAQhDAysvOTT45QdAi8f//+mTNnDhw4cPbs2YyMjPz86wAAk6le7969w8PDe/ToERISori+q3HjxvHx8bt375Zsx56NkgobDAZ/f3/xa1FR0b59+9at+19KSkrHjuFDhz4xePCggICA48eP79+/n2X1+JLr1av3yiuvKBpmCKF//vknIyMjJSXl0KFD2dnnAUAxMT0iIzsPHDhQsVvWr19/ypQpV69e2717Nw0NYo8HWX7VFrD8wk1U03WhUCgU1+N62wwhJAiIDAiBMxHxvCC60snDRWiJuQQhlI84isYAhFByWOz15NpoTqL1pThKCiGMi4vz8/Pr1KlTp06d2rRpIxEeCKEzZ868//77RUXF4i4urJ52cFhkhoF6PcuyOpfoaggBi4WTxMQLCgp66qmn5Cu4EEI4EqPN9wwBAIuKin/77ffffvvNx8dn+vTpI0aMcG5yCUIoCIIWwwxXsl+/fvKohnl5eYsWLVq3bh1hcZdFmd+1669du/769NPPYmN7v/vuu23btpW0XmhoaI8eMampaWTDYtv1+efHk2q6SGlp6fr165csWYLNA+Jcu3bt2rVgwUexsbFvvvlmWFiYPDDjY489Nnbs2O+++07cNmjQIHJK54cffpD4hebn50+bNu3AgVRbOwhEPXHiIPTRRx+NGjWK3KuoqGj27Nnr16/HPZdwWYQvvviiJJ5HaGio/DLLmxIhAECrVq3sFcMBRcQaKgIh6N07VrKY8+bNm/v370dlyQkgAGD48OEPP/ywZF+e5/fv3z9//vwLFy6IV4Gbvbi4ZMuWLVu2bIXws2bN/N955235zC3DMJ07d1JKUFHJc3T+/PnZs2cfPHgQFz558uTJkyf/+98lL7/88rVr1/A8M47s+vrrrylOHt6+ffu777779ttvi4uLbVF8EAAwNfVAamrqF1980blz56lTp0ZHR0uMeX9//+eff3737t3ULrNH3ZZfdQYxbmRhYSEdZaBQah0IoXv37tV0LTwXt3gFWCwWMR2KiMp4oSj21JFPGsjTVUnO66qUoE8//fTTTz9dxYPwPJ+amvrBBx9cuHDBBXWqMhaLhWEYnU5h2YNzWK0KK8VHjhz5yCOPSDbyPL9t27Y333yzuLgYlOfCKjd9i4qK5syZu3///rlznVyUpV2ngRB27dpVYgTeunVrzpy527ZtE9fsEfmygG3NHtqzZ++UKVMWLVrUoUMHcne5XYEvbfTo0V27Knj6Xb9+fcGCBRs2bBD1bCLvQlmmsj179hw+fPi9994bPny4xE6oV6/e008/9b///Q+3J8vq8L7YPFMJp0GsSISiGYlXc9kDR4/H/qri2kUIQWZmZmhoKLkIpEWLFkOGDP7jjz9VLP/IyEh5CFOMl5dXeHi4mKvNDrBr1y6Sea3Tp88cO3bMVlXg42OKjo6WeDPyPL9x48Zp06aXXROqkEycuMUwPz/vtddemz59+gsvvCCZefPz8+vWrdvBgxnahzauX7/+4YcfHjx4sKIljEpKSsTMBPhoERERAwcOlMzP4MGd//znP1lZWbaOAYiYK2W3IyvryJgxY2bMmDFu3DhyWARC2LVrl9GjR69atarSSC0PLHVPftVJsPw6ffp0eHg4nQemUGoRCCGGYU6cOFnTFfFc3LWaVntAJ0FAGtVoybCiYh5hjuMkUtJVK0yqAkLo5s2bn3766ZgxYy5cuECqZTVbMUEQcLgFjrNodMvBwcQ0Ht/Hxyc2trdcv0xNTX3zzRnFxcUIlds8FfUbCADYvn37O++8k5eXp/F05Ck0lsQGYUDAw5KV5dnZ2du3b8N2jVhJ25wGshkkEACUnX3+p59+wkaRiJeXV3BwMHl/8b59+/bB4ddJ8vLyZs58CxtmtmMjYFsIh8FzKcXFxTNnzvz999/lU4Jt27YdO3YshJBlWYZhxKjcEEL7i+bLroO8BfgzeV8UW0y0TvFZEELp6Qclw2A+Pj6dO3dW6eM8z3fq1Il0aJSkaO/YsSMZUISMF0o6NJLtXFJSsm/fPlSeHRsMGjRIbt5fuHDhiy+WE1Ezy65dcottVwq++OKL8+fPSw7i7e3dtGlT7U+xIAg7d+7cs2cPJAC29wC5BSGUmJgor/bZs2dff/31rKwscYtYnqhz2YYFCxasWLHCbDaTRzCZTH379hFPRFGkzssvnhfEP1n0pgq/evLqREEQPv98oZeXl0bfdQqF4gnwPO/l5ZWcnFzTFfFc3GWbIYTMZqmYkcPzgkYpKNEvBQHZW3stkZSeEM0JLx3p2bNn7969yY01WCV3I/oKtmjRQvLT1atXP//8c2yYYWBFQLmuCXbvTtmwYYP71l1gdbxePemCIkEQyGQ+pC4rfhXdydavX3/lypWioqKcnJx9+/Z9++23L7/88uzZs0W1BpsxcXFxERERkhOZzeZ169alpKQgRJqUkiYRvRMhAPC992anp6dLjmM0Gvv0iWNZnU7HiHtV1vnLmlosDmG5UWe/xRA2zyCEZD3//PNPSbRGlmVDQ0NVZr2sVj4iopNYSYvFkpGRQd7rSgOK9OzZq1mzZuSW/Pz8vXv34j3wjh07dpTYwxaL5a+//jp//ry8Byp9RRDC4uKSw4cPS945LMsajUbtyuvt27d37NjJ87zVylssVrwWjjTPgO12BAYGRkdHS27fnTt3li1blp2dTRiTCCg/PmWm9aeffoqX3pFERETExcXZz6VBqfvyy1oR8iee5+395IGkp6cvXrzEaDQKgkAznlEoHg5+To1G4+LFS+RqDEXEvZGOOI5TyYulfcQRyCwZlXEyyQvaQ0wgk8nUq1ev6Ojo9PT05OTkw4cza6kgMZs57S3atWsXia+gIAh79uzJzMwi9WDJXqJ5BgAAAC1b9kVcXFxYWFiV6m0fRQ21ffv2AwcO2Lp1m8qO2GSCEBYVFeP1XbYDKp4F9OzZQx6p7/jx419//TV5TJVzYXfH4uLin3/+OTQ0VHK01q1bx8XF7d27t6Y8fORujW3atImJicYhE8kq4TYfMmRIixbNxY13795NSUnp2LGj6LFZr169zp072wsoghCQRGhECJ04cSI3N1c8BYRgwYKP09LSwsLCQkJCgoKCHnrooTt37mzbtk287yptJTY7hKCgoMBqtcrCD5CWcyVcvnx59+7dglA23ygIAvaUk1egR48eEpsTO7X+9tvvNofSSrtKWT/csmVr586dSeu0YcOGPXv2kEcxoUig8qtWsGjRorS0tKSkpNDQDvZiLFEoFE/g3r17p06dTk5OpoaZOrUmCq1DIooMgehRoo1l2Z49e4aEhCQnJ69atVp0V6vperkFCEFYWJhk3Pf27dvbt28Xc69VqhZjR769e/e2a9fOTWl/IATy9FxNmjSZM2dOw4aN1q5dq6LES/RgbDuVfSL0dRwxon37EMmaE7PZ/NdfuzQGhiHMM/Dbb78NHz78scceIwvUr1+/Y8eO2GWu8st2HbY7hfbs2TN48OAmTZqIP6nE84AQdO7cCWdwxuTn5+/atWv06NGizckwjGIwDNwTvL29Q0JCyIstKirau3cv2fa4//z55+bNmzfbqgrIvH+VtpU4UnDlylUcQafi78hOFkEFLl68qKUYQigsLEwSu1Jyadq6CgAA7N+/7+bN50nbzDaf6VnvxrpN3ZBfHkt6evq//vUv+XbStDabadBLzwVHdlEvoz3wcnWC+xjuXSzL6nSMICCLxUJul5TEF8vzAh7ckZesEVTGoURIT2yGYfT6yi2IGr+uWkrN+/tpRDIyXZlqQu7opho5j5+f34wZMyZOnFjTFXEMMeNNpW422O0tIiJCMvYPALh06VJKyh7sc6VRX0EIHTp0+O7du07WWwO5ubmSlU4AgICAgI8++vDAgf0LF34+aNDjoOICMLKkqL7b/BIrOJsBABACJpOpeXNpqEAcUVC73kZOzR06dFiylMhgMDzyyCPaj8YwDCvDaR8qCMGOHTsvXbpEbhTjeSjWqlOnTqKxihA6depUTk7u5cuXyTL+/v7x8fGAeAMYjQZs6/bv31+yIisvL2/z5s3YPCYmZvHxAeE1qrWJyNvt6+tTFQczjuP+/vtvW5UqqUCbNm0kZQoKCg4fzgREp1JHLJObm2vL/VBO8+bNW7du7YHvxrpKXZJfHg5O7U2uTcWIGz1hCTqFRIthBuwILFfJL5dgtVoRKovsaq+M0WhgGIiQA+HKKA8gylYvjhYlmvVlRW39vkaSrkhkG8Mw9kZQJA+nS9ZUrFu37q233rKtL1JAlKZt2rQNDQ1t0qRJ165dQkNDW7RooZgi09fX9+WXJ+Xl5W3duqV2rfqwWnlt3pgwMDCQDKqOuXjxovZ5BpvTINi5c+etW7fICRkXghDYtm3byJEjW7duLa/Aww8/nJiYmJiYiHXrEydO7Nq1e8uWLZLgHxJlq6J2hQAAXbpEyvMBXLly5dixY6Ihp6W24pTI8ePH7969Kwly+PDDD2ufiWUYKPGpU1kGUynY2M7MzCQtLgBAeHh4YGAQ9jMkvVVjYmJatmwpFrt///7Jk6cAAGfOnImJiRGPUL9+/YiIjjt37pQ8JhzHde/ejZx2EwQhIyOjuLhYfEjJ02FzTpw0IxekEZdQYT4Nf42IiBgwYEDPnj3atWunmIdNIxzH5ebmkncHIWS18uLpxEiAgYGBfn5+kt0LCgpyc3PEJYIOnfrmzZuSXuHj4xMUFJSTk1Mn5+2p/HIIhBDHWciv7j6jW7FlplY2wDxz7uVBRqNhBsqi6aiVrIr8chXqjtBksWqojEsgAwKRLwd78otSRbD8UrbNsMDW6RidTtrJauq9LXnkGAYyDKP4HEpsIZc+q9CeXSE2y/nz58+fzwYArFy5AgAQHBz82muv9e/fX573tmHDhi+88MK+fXtxkqJaoSFhwaaxpgEBARIvRNvUAXQofjfWp2/cuBESEuJgfTUBIczJyd23b1+rVq1UhlQNBkNgYGBgYODQoUM//PD/rl69mpqaunbtuuPHj2tZudS06UNyzf7y5cvOaUIQwn379sptM2y+OtedsCeGE5UBhL9lenp6YmIiaUXjeB4XL16UXGl0dEzjxo3Fr7dv3z5y5AgA4Ny5c6WlpaLRZTAYunbtik10ElsQyPKthYWFBw9moAox5cvqZvsgqTUizTb8a6dOEe3btw8P79ihQ0iLFi0aNWokT83nHKWlpXfv3iPtcISQqCbi9y2eo3v44Yfl2a67du2K7VuX4O3tLTf/6gxUfjlKbbfHJNgzz6hh5mloN8wqpSryi6ICz/OK7we5/KreetVZsPxSts1EZ1k5NWju87xA3n69npW8avGUt0QDc8m7GEIIAESoXEyqTp1DaMtIe/78hVdffS0xcfjMmTPlDn4hIe0nTJiwePHiqtewGnBIsCGE6tUzSVrJarXeunXLIctBjLfhRCR9jWC9/+OPP+7cubM8jqIiBoOhdevWrVu3/ve//11QUJCWlvb//t8vKSkp9ow0CMFDDzWVaF0cx12/fl28QMfrDG/duiVJma3X6wMDAyWOhVpwkWCDO3fuvHTpEmmb+fj4dOvWjYzngZ+ODh1CyLVbly9fPn36lF7PHjly5MaNG+SEWKtWrTp16oQnGMXprCFDBkvSSV+5cmXTpk3q9SNljL+/f1xcbLdu3dq0aevv36x+/fpeXl7u83eyWq0lJcWVFoMQNm3atCoTdFrQ6/VkFJY6BpVflaLd9avGJyKcQ26eUcPM06hLhpmWubKqlKc8OGD5pWybqSgoOp2upl5wVqtVMg7KsjqW1eFY54qrMMQpV1chnsNgUI5LIR9g4DjLhg2/1qtXb8aMGZIoUgaDoU+fPosWLXJtJV2IeDlOCLaGDRvIx4ALCwuds0Zu3rypFImhqhARR0rmzJnzwQcfSMJLVLp7kyZNhg4dOmTIkGvX/t60aePSpcvkE6EIAbmlSh7EiTqzLCvvbEaj0d/fH8ec0H5YVwk2XB+JWyOEEEeeEMtACDt1iiCzdVut1tOnT+PCly5dOn36NOlf2rhx486dOx09epQ8yKOPPkrGt7BarampChFHJHUDAJhMpilTJj/++OMtW7ZU9Dd2J541N649wmTtgsqvStGyiB/DcZZa2klI84waZp5GXTLMKBQXguWXsrKoLtvcVSMNWCwKqycZBjKMgmATBFT9r2NIQGxGa9b8iIObS8o3b9788cfL4kxUYzW1gl2KHRVsOPaD0WhUtEYcvVLckO4evkUIZWUdef75CSkpKU4s0oUQtmjRfPLkyTt2bB81aiQgsxqXXYLcaOfw6jsnbr1er7dneTlq97pKsMGyPF1g//79d+7cIX+SxPNACHXu3Il0aCwqKsrMzLRYLBxn4TjL8ePHydAs3t7eXbuWZzkzmzmDwRgaGkpe5p07d9LT0+0F/xRbeNq0qSkpuydPnty6detqN8wUKsYQ4C0IoRYtWrh8DEKCXq9v0qRpbXGldhQqvygYnEuQGmaeRl0yzMxmTvHPVeVrHLmQ0vITxWnUbDMVeV2zolwQBI1DiTX+xIIKEdUgQmjbtu337t2TlKlXr167du2qv27aEQTnBJtde8PRLmQLr+eunkeqRXl5eePHPz9hwoR9+/bdv3/fiaMFBATMnTt32rRpknkzO/WHTpjkDMMgVJ4aWwJCgOft/irBDY8JTElJycnJITc1bNgwKqo7se4LduvWjXTbu3HjRkrKHmDzLz127Bhp3UEIQ0JC8CwZtrL69XtMktM8Jydn586dio2Md2nbtu2GDetfeeUVN0WU0YJOV0GG4RjE+E90voIQVoP9gJcHQGh3AW2thsovigjPU8PMs2AYBiHE84LKX83JL4oUltWJcqpS+UWpOlhI1T5jl+d5i8WqrtHyvOA5T6w4n7Bp0yb5oimDwdCsWbO6OHgNzGZzbVmrIMZmwF5ee/bsHT16TL9+/T755NPTp09LQtVXipeX19ixY5599t9AdZIQBxdxorZYw1NcoYsQ4jiO561aWh4h1ws2PFmIJ8HEjWJCLYzJVGE8AiF05syZ4uIifDUIgdTUtGvXrpGHfeihh+LiYsXr7d69Oxn00mKxZGZmEiHyK9QHABAcHLxkyZLIyEgnpok4jsvLy9u6dWtycnJRUZGjuzsBTnLt1lMIgmA2m9065EFRpNbJLwrFtQiCYK0MLfKLGmaUOoy9WCBWe/7oil4Z1YwgCOreONWQOIIMOqwO9m3Dyn9BQYG8AOnc5UIQAizL1pDPEgQA3Llzx2q1kt5ZDMP4+vo6OlOE7SVvby+3zpvL197k5eUtW7Z02bKlJpNPYuLwAQMGdOjQwc/PT0uT1q9f//nnn9+//wAOm84wsKSkWEneIDFsjKO1BQDJQwgWFRVlZBwEQNPcC8+72HIWVxKmpaU/9dRT5AxVmzZtYmKiDxxIhRA+/vggMi/Z/fv3Dx8+TAZBRQidPHkyMjJSvOM+Pj5dunTZvn07AMBkMnXu3JnsDAUFBXv27JWvY8TPnclkmj37vZCQ9louobS0tKSk5ObNm1evXj1z5syBAwcOHEjFKcVfe+1Vd7sa4joXFhZKugrHccuXf7lw4UIyublzQCjOQiPnVn56PlR+VYpD8sutNaFQ5FQqv2qLYUZjflAcBcsvZQEmCILZzOl0Op1OJ2Zupb4BJA5JLHUdyNvbWyU6f1Vo0eIRSRT76gE3TkHBbYltxrJs06ZNHY9AgCAE9evXd/cCIVm2Kzy5DIuLi1avXrN69WoIYZs2bfv3j+/Ro0dISEijRo1UREiLFi0SE4cvXLgQp9W6ceOmROXCU6aOhwLBdUM+Pj4NGzaUbOd5Hue+dJU3v3OkpOzOyckhbbOGDRt27BiRmpqGEIqI6EiG8bh9+/aRI2VxPsSMdpmZmQkJCWJ+PJZlcewQhFCfPn2aN68QY/DUqVOpqal24vyCMWPGPProo4qtbLVab968eerUqTNnzpw4cXLv3r04bZ3NYEbkg+kSV0PF4P4SsO5ObtHr9U2b4sas6otCPLCY6q3uQeVXpbjE4hIEwRNsXQBAVFRUUtLroaGhkmhbFArFo7h3796pU6eSkxelp6fXdF08FCy/WFAxUyeeacEDEvaEmV6vRwjhwjWVzbPWjfWqLO3Iy8tzh5IEIXD3XJM6t27d4jiOXFYkevE5dPdwUmMyT7FbIRMWE/pr2STD+fPZ589nL1++HADQrJl/QsKwwYMHh4SEyGdUDAZD586RoCwyCrh582ZJSQkZGh4AgC/K0bkLXD46Olqe2rugoABCWP1RLkjEaI2RkZHi0IDRaGzTpjVuxuDgYLJbXrp06dixo6SuiBDYsWPn5MmTyQts2bJlhw6hx44d7dy5E9mMZrP50KFDoNygqoDJZBoyZIh8gpHjuG3bti1evPj8+fNAZqhgc5ocRHDV+waH5lO/3Xl5eUVFRaTTJoRQNEddNI1Rd6wyKr9qEE/wWn/99ddfffWVoqIinuf/+eefmq4OhUJRo0OHDmvWrF6y5L+eHKK82rAnv1iglKnTaDTgIFHkm5dhGJ1OZxuPhwxjEIckqx8V0eam+kAIGcVwWtrASp483ytCyGw2u3zeDFczICCgBtX006dP3blzRzK3065du3r16hUXF2tsSDyLEhgYSHrBuRYyATGGjFphq4M484nEAB75+XlffvnVl19+FR0dNXfu3ODgYEn3CAjwB7YOmZWVVVhYKEkV/cgjj3Ts2FHM3OVQrSMiIuSDxFevXlUMxl1tiA21Z8/e4cOH+/v7i9tDQ0MBgB07dnzkkUfE8lar9dSpUxKXUghhUVHRuXPnyGVpjRs37tSp09GjR7t06UL26lu3bqWlpeF+InFoBAAMGjRIbtWbzeZvvvnms88+s50Sir6CZAo14qIAAKBJkyaKs9CufeFACA8dOnTv3j1Jh2/ZsmVQUCBOP11nNHuXQOWXFupqILWoqKhXX33l7t27LMvq9Xr6aFAongxCSBCEu3fvvvrqK2lpaXT2zJ78YgEAFouFdP/AMAxkGBYAgIN7yr1msS6Ll3VWzzUQdVMTM27yj8dhzZx79eMq9enTp2nTppKfzGbz5cuXgYaBeYZhvL29gDbNDLeBc6EmXAKEMDf34rVr1yR1aNasWXx8/KZNm7RbIwiBXr16ypuu6uA6mEym2NjY7t27tWzZMigoqGnTpkVFRTNmzNi7dx8uYIvmAm1WHLJNqgAIEQAgLS39rbfeWrJkicTXztfXNyYmZv/+Awih4uKia9f+btOmDVmgadOmvXr1OnbsmBOVj46OkkzWcRz3999/e4IShhBKTU29cOGCaJsBAPz9/fv1e6xxY79GjRqJG4uKio4cOQJss6OAcGs8ceJEfHy8OOXl7e0dEhLSo0eMzKHxdFZWlu0IFaoBIWzfvp23t7ekeocOHfr0089sq0DLTme7uRAoG+egffv2kh5rMBgCA4OcbiV7QAivXr3avn2FBXIBAQGPPz5o2bJlDh1KYmpKphbrhiJL5ZcWdDqGzHxdZ0hKSiopKTEYDHgWtG50aQqlroJtM4ZhSkpKkpKS/vWvf9V0jWoYu/ILf+J5nuM4jXFLMYKAOI6rfsEGKlv44QleFooMHDiQ1EoxRUVFZ86cBUCiMwF56AiWZRs3biwqkSrgAvHx/UjNuJrBdTh+/LhkwW79+vX79+8PNOuFuFTfvn3JFUouBCG0YMFHX3yxbPz48f369WvdurWvr2+jRo3CwsLkNbTZaVDUd8Xg+FlZR3DGZ/kVYFUMIXD27BnJ82I0Gh97rC/20NOok+Fiw4YlSHR3AMC9e/dOnjzpMRoYyszMJL3F6tevHxHRKTw8jDSWbNHzJfNUEACFSPrt27eLiYkhY+eUlJTs27dPtOskB0EINW7cWDJ1zHFcVlYW9q4E5Q6l0N7IC27wAQP6t2rVSvEyXagOioc6ffq0xNHOia4CbJE/1q1be+bM6YyMjPXrN3z++ecTJkzo0SPGoeN4OFR+PbCEhnZACLEsq9NV4ipMoVBqHJwkhmVZhFBoaIearo5HoCi/KqhxDr3aauo9CGElcQ7cIdsEQeA4i72kgep/paVms5l7+umn4+Pj5SOmOTk5KSkpEiVJMXQEACAkJKRevcpNFKxlDho0yE0RILVVACCE0tLS7969K/mpd+9eTz/9FJma2R64yMiRT3ft2tV9tc3JyZHowV5eXt27d1evHrSBELLnj1paWpqfnwdsD8v+/QckSZkBAB07dnzhhRc0VhVXyWQyjRo1Ur7Y7NKlS7t3765xhdt290Fqatrt27fF7QaDoXXroLCwMPIpOHfunBg9XwTf99TUNDylLNK8efPIyEhytjA/P3/v3r34VSQL5YIAAIrDEza7GikadfKSJpNp9OjRcodkfLni3cfPO8dZLBar4l2wWvlKXxc4+/aBAwfIpsM41FVslYfjxo0LD4uZsIcAACAASURBVA/38vJq2rRJZGTnESMSZ816d9myZYMHDwZ1yDwDVH7ZwTmxpf7nOd2mfv36NPUthVK7wM8sjdxDIhFJEtvMoQO5pD4Oox54UDHHUU0hmh99+vSZMmWKvCOazebdu3fLd4QQ3Lt3r7S0VLI9KCho5MingapGhU/67LP/7t+/fw1KLFzBlJQUucNegwYNxo9/Pjg4GFR2IQCA4ODg8ePHy+0QF3Ls2HF5TvBu3bo999xzmkNKwsjIznIP0oKCgpycXLEbKLaG0WgcNWrkgAH9QWWKsrikat68eVFRUZJfLRZLRkYGhApePVrMYNeCz4bdGsntoaFhzZo1E7+WlpaeOHECf1bSldHRo0fJEQo/P79HH32UOAs6ceIEXoKleIEQwvz8fMlGvV7fqlUrXFyLYebjY/rgg/djYmLsFXZt0+KTHjiQeurUKclP2rsKsPWWuLjYiRNfIuPxYM6dO7d582bX1dojoPLrwcTptQYUCqVGoM+sHEl7lOnuDMM4EWxdr9e7JK60Q2dUv6Ge4BCCbAAATCbTnDlzlixZrBjKIjc3d8uWrUphDEBOTo480W29evVGjhzVtm1bRZtBPGliYuKrr75a42MSeOps48ZNkqkzAEBISPvFixdFRkbiMorXAiGMjIxcvHhRSEiIW+u5c+fOnJwcyUZfX98pUyb37x8PVG0bvL1evXpTp059+OGHyZ8EQThz5gwsBwAAdu3ajaO0kwQEBMyfP3/48OHkMRVPZDL5LFjw0RNPDJU/d1evXl2/fr18BkkQkNXqstDhEEKWZbVoj7gKErfGli0fIVvpzp072FiVvKbFr0eOHCGfAr1eT0ZcLCkpycjIULFTEELFxVLfYAhhVFRUnz59gP098R2HEHTpErlixcqEhITqfNHhy9+0SeHB0dhVcOUjIyPfeust+ZvH3pBQ7YXKLwqFQqHURhTlFwMAMBgMej3rREIkhoEsqzMaDdVgAUMIDQZDpZV0dwYbpAEfH59BgwZNnz79xx9/TEtLHTduLBkOW6SkpGTt2rW5uTk4qoSE3Nyc7Ozz8r1CQtp/8cWy2NjekuoAACAE/v7+8+bNnT9/Hjk7USPgNTwAgE2bNmVkHJIokRDCDh06fP31V5MmTcJbJG0IABg58ully5Z26NDB/b0LpaSkmM1mydaAgIBPPvnklVdeEU0rsW5kPSMjI1euXNmzZ09JPe/du5eeno7Liq2xevXqzMxMuUrdrFmzBQs+WrJkse3GSTsVhDA2Nvbnn396+umn5fH6zWbzpk2bcnNzJXUQBOTcihoc9//GjRsSb09vb+9OnTqJrWF/97ICu3btunnzprhdjFqOuXz5cmpqmr25AoRASsqeGzdu2DvLtWvXNmzYgBtWcb0ZAODChRz5/HOzZs0+/PD/Ro0aCSreSvKzv7//3Llzv/3226io7vZ6oMFgaNbsIcWzO414qF9/3Yij0cgrr95VcLFJkyZ99dVXiuMaOTk5eEjItTWvKaj8olAoFEptxJ78Ym1aVNl37UKqGjwvxBkHSQwTewgCUlTyqs6oUaNGjRrlwgPyPL9ly5bvvvtOngFWnBM7fPhQ7969JKmZIITBwcFfffVVZmbm1q1bt2zZev369TZt2nTv3q1v375RUdH165fbgQih69ev11REEFHfXblyRWhoB8m0EgCgSZMmM2bMeO6553bv3r1z585du3YBAGNiYmJjY+Pj+7Vp06bi/I/gchdN3NQIgc2btwwdOhRnNyZp0KDBtGlTn39+fEZGxp49e48fP378+HFsfvfu3TssLKxnzx4hISHySIAIocOHD//22+/ieiRRFV6xYmXbtm3lsxlGo/GJJ57o06fP0aNHd+3alZFx6Pjx4wCAvn37du/ePS4uNjg4WDEjAkIoIyPj66+/kRtmkkAsDrUNUnqYGIZJSEgQBPT9999fuHBBbnITtQIAgKysI2fPnpVEVsRYrdajR4+qp44oLpZG0hcRBCEjI6OoqNi+qyECAOzdu3fs2DGtW7eW/BoQEPDBBx+MGzc+JSXl4MGDu3btwgZw3759u3TpYu+2KoLfoNhEdAliq65cuaJTpwgy5QAGd5X4+Phjx46lpKQcOXIkNTUNANCmTZtu3br17NkzOjrKz89PsWUKCwvXrFmDzXg3vS2rEyq/KBQKhVIbUZFfLEJIHBrX6XQsq9XHw15mT+dgbFRlBLNGgm45AUIoNTX1vfdmyxNqkV9Xr149ePDgiIgI+RGMRmNMTExMTMycOXNUTnTx4sWsrKwRI0a4quYOYbsolJqaumzZshkzZsjdLCGEzZs3f/bZZ5999lmVQ5WWlh45ciQ6OtpN9czNzV2zZo29GjZu3HjgwIEDBw7Ufsy8vLwVK1aQmhaEEE9xpKSkLF26VPFcAABfX99evXr16tVL+7nOnj07d+680tJSHKERN3vVDLMyn9KLF3M5jpNM0/n4+Iwe/dzo0c/hrxzHLV26dPHixXKtEt//Q4cO9ezZ02g0Sn4Vo+cDO7NeuPUkkfRFCgsLDx7MgOV55xSAEObm5vz111+PPPKI3GeAZdkOHUI6dAiZNGmivXYguXbtmiAIEkupRYsWQCl8f1UQLycrK+vLL7+011W8vb2joqLkKw9V4Hl+27Zta9b8WGdsACq/KBQKhVIbUZFfFSYiHJJVLhFs2M/SaDTo9axOVyXBxvNCrVA4eJ5PSUl5880ZeN2R4ppIfCHFxSXr1q2Th6nQyL1791asWFEVBb3qiO6Wa9as+f77H+TeZRoPkpGRcenSJVfXrvz4CKE1a37ctGmTxIXPOe7du7ds2bLU1FS8jFC8v2L3XLNmzcqVK+XrCZ3g/Pnzc+fOPX/+PDknXkXDTOTq1WuFhYXqZfR6fbNmzZQMszK3xrS0tFu3bsl3xNHzVR5ZfISDBw8WFBTIf71y5QrOkqdSN/zrjz/+eP68gnuwdhBC586dmz59uiRuJACgefPmQUFBWjJbOHpG/OysWfPjwoULnX4JkGDDbPbs2eJcZR1waCSh8otCoVAotRGJSJI6ifG8prXIGoupwzDQuXUCchCqBYOOCKGbN29++umn48ePz8/PI13dFAsDgFavXrNq1Sr5UqhKuXPnzscff7xmzZqqVtoRGIbBmSv0er1erzcYDEaj0WAw4K+LFy9atGiRPLyBOgihM2fOzJs33011JtXTWbPeW79+fRXNszt37ixcuHDNmh8RkkZdI5ZpwUWLFn/00QJFo0UjCKH09PSXX345NTVNzO0DIXSVYQYAyMjIOHnypLrKCCFs2rSpopZvc2vMOnv2rPxXHD1f5cjYOMnMzJInjhMEITMzU73yordAbu7Fjz/++Nq1a+rl7WG1WlNSUsaOHZeWlnb58mVJazRq1Khjx44udGjEEPY8+u677z/44ANy2Z4TcBz3yy+/vPnmjKKiYi0xKmspVH5RKBQKpTZCCibp8hV7S+q1bKxBanZ2qFKsVmtOTs6GDRtWrVpt00ehylp8cR0UAODTTz8tLCx8+eWXtceRv3z58sKFC3/9daPLVUZ1sIUg98/E1ggA4Jtvvjl79uzbb7+NQ01WekCE0MGDB2fPnl3FeQ91bK2NIIRvv/32pUuXJkyY0KRJE0ePgxA6efLkBx98kJaWpuKtKir3a9asPnXq5NSpU6OjoxUXkqlw69atFStWLF/+JQAAQoAVRNcaZrhB1qxZExYWphhlVCQgIMCe/YYvX+7WWFn0fHF3AAA4depUVFQU2US3b9/eu3ev9mgWu3enTJ8+fe7cucHBwQ69u4h2RgCA06dPl5SUkGnQfX19u3fvvnHjJu3H1Agsz2+O1q1bl52d7VxXAQDcvHlz8eLFa9asEQSksswMr4yqomOePRBysRuhIlR+USgUygNIHZNfFebNFANJGQx6g0EW3pGB8mBxNQXHWVziDeKqO8rzfHFx8e3bt0+fPvPnn3/OmTOnd+/YgQMHLl/+ZXFxMQBQjA+hqpWWR5/78suvxo8fv2XLlvv376ufuqioaMOGDaNGPfPrrxuR3ZzI9tpKcbtCDEl7FUYICALiecFq5S0WK86iK+bs5jiL1crv2bP3qaeeWr58+c2bN9XvWmFh4apVqyZOnJiTk6MaElBT9TTUv2yiZvnyL5944on//e9/d+7c0diveJ4/e/bs7Nmzhw0blpaWRhzTbpgKfOSsrCOjR4+ZMWPm0aNHtczXIYRu3br13XffDxs2bPnyL20mJYNNYscNM7WVWvjD7t0pU6dOPXfunEpT+Pj4tG4dZEctRgCg/fv3S6Z9bNHzFRx6yd3x3KMkkj4AICcnZ8eOnZVq2OTsU1pa+ogRT65cuVKe01mO2M5PPPHE8uXLbaE+4L59+69fv06WZBgmJiYmKCio0mPiAztkFRCFIe4qU6a8kpWVpXFqF0/UL1u2rG/fx1avXiMIFWLSSAozDGMw6KvomKcChAAHRXRf0sUHXH5RKBTKg0ndk18wMLBMq2AYRq9nAQA8L/A8r5iJBSFgsVgYhsFL1qzWyu1Io9GNIhDXx1WCDU8U2EILOBN4DbeYOE1EHKTsg9zDTb0+xGEhAMjf3z8hIaF///5BQUH169fHI+jYFLx06dLevXtXrVqNk+2K12I7Ef5a4cik5kp+Ja6CDCBTXljSPjodAyG0Wq14MtCOexuyFdbpdAzP84KAEhKGDRo0KCIiolGjRjjYA0KouLg4Ly9v165d3377XX5+Pu6THGcRI4vYLFtY8X5VFeJo5Vc8bNiw+Pj+wcFt/f39jUYjGZGitLS0pKTkypUrBw4cWL9+/fnzF8jbjVDleY2J00EIQZs2bYcNG9ajR0xQUFC9evXEc/E8X1JScuPGjdOnz/z++29bt24lpj4gAEivNzCMXcOMbCUI8Q0V+wZUqWrF7gfGjRs3bNiw1q1bm0wm3PEQQvfv37979+7Ro0cXLPj44sWL8ntBbCnvY0TlgfrtI+oAyW6pvZ1ldYAmU73hwxMHDhzQtm3bhg0benl5ibW6f//+rVu3Tp8+vXnz5o0bN5LtTNYEVHxGbF2xwhU50eAaGqFsi79/QELCsH79+rVo0aJBgwbe3t7iATmOu3//fl5e3tGjRzdv3pySskf+8lG0ouUGjPswm12wqlMClV91j2z/ZsH519XL5ObmFBcXq1naJ5JjXgRfpyaFg4I/koZu7/978hA/YqNGCi+m/bHihz8zT2bf5gAwNA4O6zJ4zIQh0YEK6XEAAODihhf+dSmp/AQnkmNevPju78lD/LSekUKpy3AcZzKZgoKkIZQdJdu/WbvrN+qg/CJtM5ZlyWk7PD+ILTlBQIIgiD/JC9vDfbKN5wXX+uhX1F2clpflmqioiklLaNbMJDtX1AvLP4jFSSVMYpuJ9cEfSJ2YMLfEMmqWZEVbDuEIeBxnAbIEViRYC8GxaLBWBCHU6Rgyxh1p1gqCgFBZ/8EPQ8X7IlWXq46dA5abteRmXG3xX6BgD1d+OvEIBFCyseLdVLgvRqNBZcaMvLm2w1boBiq1lRlOZU1BjkGIYTAUVzHZjk+eWrlX26uAYhntjSw5DijvReKABRJtM1gx06D80ZU/JvJnpCoNrlL/igMHFapU8Vku+588naSGcvR6vUvWTWnE5a9uQOVXXcTVtlllG+2Rt33+G+9nB788eUL/yEA/IwAAmAsuZv3x8awVRbHzFsyKk3p8F6QtmPLGr5dGfU1tMwpFGRfaZqEFt+ue/CpfuiAIgsRVRkV0yQtXJzijrvuGG6t2ZGTnszMmBDnPICphovqFkKgLlhUna46IcrL6SC9QVqaCFigxzORKNiyb10BWq1Vlzpc8Di6P1z6SmxESpDVSqKTCJVQdsbVFiwJ7smHTAwCAUAXV3GaSkf86MIlHTigRcyn4tiLbubAthOugMN2h1+u1vCmIKVMg3txK7QTS1CQtT9zxcH2wp5w4N6t4BNFEIRpW2ZazVwHRjhV3cWjKlJgBE69bYuRXuNHi1Ym723aT2DwVzDAS5xpcpf6Sg1c0xsSak/2zwmCB+nmrU7ABANzhFkLlF8Ut5P2R9MyqwIW//9CFnCEz+gVGj1m2vf8fSc+8kbz0+6RwcS1tQeaymW+sygae4jJLodR16qT8cpfrpDtACFitPMdZ3OQHAt1MFSsmqoOgzH4otyIULSXt9bHzq3LN8U/kjgzD2MpAHKdRjk6nk5wL1x2X1+lYnQ1cHkJG+7U43bAqrQ3LFjshWyOLXwH5wba9fEcnTkfcvrKpGOIU5Qa2CHnhCCF1wwzaLBnJzRW3aWkN0f4nLh8RtoracAZxxvLPLKsnuk3lFSA7JHlRiuUVo2WQt5XYEUkeJdsFAkk7g/I7VaE98S8ASIo53+DqTQEAlPQIomsAcVQBbwRA4So8AU+qS/XhbvlFqYyCP5Jikv6QJuSQbj2RHFP+/eKGWR/7zvs6qYsvAAWZPyQNiYuJG5L0Q2bBuR8SYyb/AYYsWBC5Ydbac+U7D30jrdWMn76fEalSkbw/kuLikv7Is31NS04aEhcTE9P/mZk/ZCokDAEAAFB44ueyUi8s+OMiEbq5IPOHmc/0j4mJiRvywqwNJypJekKhuJ+iYyuzlhx3QZIgT6R65JfH2WbIFk8Ch5QQo0qYzRzHcTzPP7BSTa7jShRET1DCEEK8EoIgDVotKv1CGQj7HWEAcNLUcSGSFoZKAKmaXqVzKd5c+dnJvarHLcp+x5P3w8phWVanY+TJoF2CXq/X6RiVYIZke8rr78TlVDOSmsv7C1HKc6+irkLlV13CnLk22WdGUpwvAAXbk0a8kdn/m5TUlJ8nG36Y+fGefEN4qwBgjB6V5Lviz7KYs6DV6PXbfpg1xN4qNADwRNzHRRO+XjAkwPZ15sW4hb+npqaunxed+caIWSkK5lXehjde/DVw/u+pqak/DMl7f2xyJrbOClNmjXhjT9i761NTU1N+eMFn7YsvJp9wOOcOheI6io6tPPvWCX7zt2frrHlWDXiQbSYIiOMsHMdZLBar1WrFa5J4XhBoUs5aA4SQsYNieXuFqU6phdr4XGDDDAAAIXB5rDyDwYA7jrp5RqG4HCq/6hyFaRt+jU2M9QOgMCX5/azBC7A55dsu8ZngkydBbFgrAAAIDO7CXbxUNtvl6xdgVDkiV5C24I2Pb49aunRMO7xuLfOHj9Oj352f2M4XH3n+u9E7kjeck+54bvsPJ2MnTOjiCwAISExOTZnZxQgAAOc2JO9o9fK7Y8J9AQDAL3rmvJfNa5P/zJPuT6FUD9gws73wrPTN5yzutc20617U06POINih6oUptR0cpVP86lrzTDTMbOdiRE9aCsUJqPx6sLmUtSMyup0vAAV7NuxoPCEx2mZ2GX2MAAR3aaUyO6bE7e0LprzxK3j53cni8rTstD+5yNjw8gP5BkcH52dmSxwbC7Iz8w2tAmTnK7iUmQ+6hAeWb2kXHgdOZp6jjo2UGoA0zOCg8e1fjXTwEaGIuGtoGToSlJkmeKkzIIQcWihpb36Mmmd1DxyiU7IRm2dVD8wgMcww+HTuzhdJqXtQ+UUBBXkXQbvYAADM2SfSQfQzrSr+HBaAwzOai8xAW+SP7PT8wYOjdnyxbHv/5P5l8Ro5DmS9PyLm/QoFg7lCAKQBHSNbScNBAgA4AKKCK2w3AAAKi2os0A3lgaLo2MrslG7Br3b0UTDMOvrUcO1qNe6yzRxaTKLT6Wg04bqBq3wRIZSG/6bUasSkUnIgBHq93sGs2RVQTGaFYVkdXtPo9MEpDyBUflEAAAAUFBYCwBXkARDoU+6seDE7E0SOaoW9Ek+m/Bk7ZLKW0PjBr3806xljl4IR7yenRM+Ps00pRM37XTTVVMi6lCc32AwApGdX2M4BAAL8qFZMcTs2Y+zEWTA+KC4jlxpmrsQtPo2KqpK4NhoH3SbByYvdURNKNWNPCbZnaNnbTpXpuoSYV9F+Aeh0aJBKc3Pp9XZz7tUlIIQ6nU6vmZqur+dC5dcDR3q2uEKrMM/20S+gneHS7QIA/Fq1M4CCApufoDnz1x+yDeF4Guvc2o+zRo2O1eS61djXF4CAIZNfDtiRvALH8mgVGQ+yMrPLg3eY0xbExS3IlETz8Avu4s9dypN5Kvq16uIPMk9cLN9y7kQKCGvXSm3RG4XiEpBtdhZt/janqoYZlV8SXK+yQAglqpIgILOZE9dGWywWjrNIdHK6cL9uoNPp5GEGYYU4++WI2+XQlUJ1BgihumGGYRjl2PfqsCyrJbeJXs/Wbe1Zr9cbDHqW1TEM1PhX01X2UKj8etDwC4tuBVL+SCkAAJgvbk9elWZzUAyOHnzpj6w8AMLjJ7Ta8cWKzEIACs9teG/WH7dBWCs/UHhuQ9KUzNELy5ePaaLdqHdHgbUfrzhhBsA3bvTrrf5M/vgPvEKsIC05+dfgpFFdpAdsN+SFqD0rVmQWAgAK05ITY17YkAcAAO0Sk+IvffH+DyfKdl/w3hfGUUmDFbwfKRQX4/vo8+0/Cidfls4aZlR+yXG9bSbRqgUByb2VEJJufBDauupACPV6vdFoMBoNer3eA9VNHJdMjmLwaBxw3175Gqk/xbU4tG7H0eCKYshHLRgMnvi8uASDwUDfn66Cyi/34aHyK/CZhfOisz8eERPTf+wXeUNmiKnJjF0SJxQl/5BmBu3GLPwo8sTMATH939jgk/TzwgnBJ98f0f/FFYVjfk4e4rAhZAyfkBSftyr5z4sAgHbPfP39BN/tbwyNiYmJG/MNGP3T0sRAAIAk8ZrfkPlfD784a2hMTMyI5LzEpQsS8Wl94+avXxh78v0Rtt2//zrJMVORQnEan4hy88xZw4zKL0VgYGBQ+RdXLPKRuBiprJOWqFYWi5V6sqmgGEoBD+bWSH1EjEYDAMBs5oBt3kyxGDbP8FXgaqvMj2GzTXJwSq1DMUSHOhojKzhk9WEQAlUPOuJpKL4WtEA+U/gpq07c8URT+eXJOCG/sv2bBedfVz9sbm5OcXGxy7Nx2DCfSB475cTgpQvHhNtxWyzMXDZlZlr8wq/HUJOI8mBCRgTRDMdxJpOpbdvgKsqvbP9m4f/848QRqkI1yK/yUWqdTucS0SJRzVWEpSAIFQNqU9O5HCz4EQKCIFitVggh7sGiMMOijmV1OH8Oy7IMw0CI10XU2MJ0hwxFhBBdQ1+HccIws1q1JudFCFmtvEOvdVfFhPQoqPcvhsovj6KWyi8ZxvCk77/f8N6LQ8dEvzx6dFx0qwDfMgvMXJh3KW37suRVt6OTvv56SCA1zCgPKj4Rz0dGOLcrlV8YufxixR90Op1LZmBICeXQICaVbSKiUgsh0OkYhjFgFYEcZcQfWFbHsiyE5Y2Hy3uUAipWTqLo2NtOqQM4YZjxvGO+rLapV4dyNtQ184y+NQGVXx5G3ZJfxsDEBdvjL6bt+HXV/FWZJ7NvcwAAYGgcHNYlesgL3/werpptmkKh2Ie+NYEd+cUC2wiWxeKawSqEyptbvd01jlA67bSjHY9ydmJZFsLydQ7Yxwa3leTm8TyPV08CIC3Psmw1jz6SYT9sXxWK4ZusElEdIYBsUB+hWopzhpkTPdZqtQLgwKozUBfNswccKr+o/HI7voHRiUnRiTVdDQqFUrewJ78YUXK4Sg+WiCiVKUvJT/bd+t0+6QmhB02tYkVTXGuuMe+TpLxD2qpLMBj0ej0rRtqxp9bg7SpLPyEEDAN1OoZldY4uKKJ4AirZxuwhCM57t1qtVnlYc3VwRjXnTkfxKKj8AlR+USgUSi1ERX6VTV/wvMsmKKROk6xycAidTifZXLOTJLXCI0UigD1HHquDUNmf4nZKXaLSbGNyFEPhOYTFYnHUPKtKRjWKhyAKNiq/qPyiUCiUWoS6/Cpbb+ZC/wHsqEBuMRj0knBMcgXOhcK1tsPzgk7H6PV60ccD2DxtbDeyfC21+JOkfHW2J/ZCxEu6ASjzSFQsSeYgthfWDCsZknRnbqs7xZVozDZGUnXDDGOxWBw1Cz3RdYqiGdJXkMovz6HWyS8KhUKpZiqVXywAwNEh50qRx0/DEZmwxq6oaXuChiRaFBAqz+dUj5FgtVoZxsAwkAxszXGcGNiKbFusNBiNFcojVK3tqX2pgyAIlcYeFQ28qlaLUr04lG0Mg5BWlyctWCwWR9e56XQMAFU1zxT7Kq6G7Y1HBxcqUPWHm1ywSuWXR1Hr5BeFQqFop3rkFwsAIF+LLknSYi9+mj0VheNcpp85DVawEhMT58+f5+NTIU3D2rVrZ858qzorw3GcJAYxsKV1xlMTeKrKarXiapvNnKgZOxpTQa5ZalQl7QVdpFSdWte2Op3OCcPM5QEMOI5zwjxDSC3En8Z7sWDBR6NGjSK35OfnT5067cCBAwghD7yDZDYVMgBGNVDFkRdy+h1Q+eV5VKf8olAoDyB1Xn5VED8uzJ5ptVo1uiVYLFaHLlVcvIR3Ir869OcQ1alasSxrNBqwoMIxiI1Gg9FoYFkWIWSxWMxmjuM4i8WC08LgX0VNApdnWVb1JGWILT9p0qSJEydqrKHotRgZGTlv3txOnTo5fJEUOyCEAEAQglGjRs6YMaOmq6MJJyLRuS+yHMdxjj7dLKtTXPqivZ+rvB88zygrA8dTxVRz/vqqnE4i2Eio/PIEqlN+USiUB5M6L7/KC1mtvGtXM1utVkFgcERdRXBwNkdtUFGlwxdptTopjxVdsOzpWAih6tGxVEb9dTpGpzMo/6ZUWD1LjDiWHxsbO2PGm2FhYevWrZMkJlfcC38wmUxvvvnmk0+OKC4u3rJlC3lAinOIbRsZGTl16tTo6Oj09HTg8ZNmKukQVHChK6PiwR2N8MmyOjJng0P9HEKVgTQEAATAE1VpMqEKz/MMwzi6VtA5eF6oiqAh/aLJdV9UfnkCrpVfLqsWhUKpW9R5+SXGAuHdYXoKgsBxHMMwOp1OjOmAY7Gp2QAAIABJREFU/Rx4nve0NUUQAhUtqhqmTSWZYTAafbQkExEqWWJws0MIOnfuPG3a1O7duxsMoqO/mn0l7jhx4qQJE55v0qQJhLC4uNiBK6QoIT4IAQEBb7/9dv/+8d7e3uSvHmueqQwCqcBxFrc++wghjnPYPNPrWTxw5Wg/V72USgY7ahAIAcMwojywWCw4A6b7+hpeR+RCC4oUbFR+1Tgul1/uqCSFQqkD1Hn5xdr7wYUIQpUMzQcHSWYYYEfayZFbYhaLBTuKKLru+/j4TJ8+7cknn/T19SW343kzRUsAKyLiJFvFMrDSCTdKpUyaNOmFFyY0adKE3GgvLI0nACH0QMMM47R5hse0HpB+zrIsqRDzPI+XWgEHZ2tVJpfwKKNK7FanEd3eqPzyEFwuv7Sc9N69e6R3E4VCqRUghO7du1eVI9Rt+cW6W7C5HDErEW597MXuxHE8di6CRC7tFFG3xEhwWw0YMOCpp56ShDwBQMU1q4yJE18KDw+3d1iKE+Cm69EjZty4sRLDDADgsR5xEEInMoM7ujinKiCELBaro9ajwaDnOMsD0s/J2OUiTgRKVQnB4j7DBr8bqfzyZFwuv+ScOnU6IqKjJzsXUCgUCQghhmFOnDhZlYNg+SU/MqgT8oupXYINAMAwEP/hpoSwfItDfw/smxxCD1X3H2xqWXd0zjCr5vkHQRAsFofVPScmA2svrsrB7UQIlqqAp0pqnWEGqPxyNcnJyV5eXrWuG1AoDzI8z3t5eSUnJ1fxOK7yfPZA+VX7tBBxIR1e6+K0wueZa6mrgTo29l8HqHXWsrhAUTsuD9WgEUEQ5OmqKuWB0nxxDF/svFGVe+REAgOnYdna5/GBofLLtaSnpy9evOS1117Fs3PUv5FC8WTw685oNC5evCQ9PV2j67I6dVJ+1T7brM6DO2ulOZorPQKwE6XA6c73QCms1QlCqBbNmznx/qpZNRqfWqN59sCOXOh0jKjrq7eBSvTX6hFvEEIcjcO9p6E4hQvll0YWLVqUlpaWlJQUGtqhfv36Tp+XQqG4m3v37p06dTo5ORmHoXYVdU9+UdvMg+B5QWUoVC7zKpWCdAk7xbU48ebi+ZpXo+1lE6YoUhXhVD3ijaYn9kBcLr+0k56e/q9//YuOHlLUcU5+ecLbxol5cvclEa0i7h4ArRvyq/bZZmJ4E/wi1ul0zrkxeKDzg9VqZRiXdQsc8dM1x6JQANDr9bVUsIGytyF1A6sOOI5zawz0Wj23SeWXRrTcZFmmQbUQbdRye8Bx4qXE8wJCSKdzOIGny8HONY7KL4bxcmsqUXvYe0XLt3tg6GMPkV+1zzaT9E6GgbXIH6xSOI5z2gFXcsc9c8iEUktx4m2Fk/O6qT5OYLVaIaxreZOqIe+i5HRasFgsNEWVIlR+2cMh+SUaWtAG+RVUbeycUvdgWWfkF0JqU8HVDEICADqHroJhAMMwVmsNmGcS8NNNBqNHZZQ9y9VjodUi+VX7bDMxP5JOp2NZnZalLC5cNk12INLil1j/LhmiQwjhfOcsy1qtFuygaEuMC8VejhDCsRlqlwejmOHXzqI417cnUB62qVCBujG2aq+XkogXruWS1d9TkuOL3VKMkejQuTTi3DXW4DtXpcI4GIy4waFW4nlppBN5U0heU+TxHb0j9l4yCCGsEouns1gsOEC8+Mpy6ER1lZqVX9UM9nKU52mQgCOFapdf4vyYiO2JLrfTSION8oDj3MCiIFhY1gUxbF2LTsc6ei2VPoDuhlRWEUI48pktbRhiGAZLpWowz7S/ZLCq4NbKqFP7bDPS7AbarG1X3XKsf7RtG/zCCxOioqL8/f29vLzw9tLS0uvXr584cfK3337bunUrqQw5cRb8r8lkSkwcPnDg48HBbevXr+/t7S0OMNy/f//WrVtnzpzZunXr77//DkBZfk97aaPJfi8OVKhXgPxQWcjmcnMRF1NXxHF9IITNmjVLSEiIj+8XFBRkMpm8vLzwLjzPl5SU3Lhx49ixYxs3bty9O0Vje6rcaFErjYzsPGHCCz179mjQoAGE0Gq1/vPPnfT0tNWr16SlpYnVUzlL1VGqp1oXlav1KvnBMQkJwwYPHtyhQwc/Pz8vLy/slYE7anFxcW5ubmpq2k8//ZSXl4f3U7lkllUWBuTphg4dOnDgwIiIiAYNGoj3keO4oqKi3NzczZs3//TTz8XFxaJBTirxErTf4j594hISEiIiIpo2fahePW/RW6y0tBSfd8eOnRs3brx+/TppHlgsFolDueb3g3I/1wh+dYwePTomJjogIMBkMuH6WK3W4uLiy5cv79u3b/36DefPZwNHOiEevmGYCoItPDz8qaeeioyMDAgI8Pb2FuNqchxXXFx85cqV1NTUjRs3XrhwQaPhhIvZSyKM905MTBw7dmy7du28vb0BAKWlpX///ff27du//fa7/Px8aqFhalB+VT/YyxEHArVXBv+k0QNfYpUxDAMhgJCBEOJXHJ6HlEymUR5k7MkvdTjO4kQ44urBCZtBr9fXoA+LbYoMAYAEAYGyFeAIIQGLBVJ+ue915+gyn5o1aGFgYFANnl4Lkte6EzGI8Qilehmrled5a2Ji4rx58yRJmdeuXfvWW28jhPz9/f/zn3cGDBhgNBrtHQch9Pfff69evXr58uWOzhXgTmk0GiIiIsaNGxcbG+vr61vpLrdu3frll1+WLPlvcXExPp1kjTXW81avXtWzZ0+NNcH8/PPa9PS0+fPny7NUq5Cfnz916rQDBw4A2bWLT11sbOxLL73YtWtXrMapgBC6fPny6tVrvvnmm0rVO3ylb7yRNGnSJPLFun///meffQ4AkJT0+oQJExRb1Wq1pqWlffbZ51lZWepnqTr4QhYs+GjUqFEO7bh///7nnhstV9zFlmnbts0rr7zy2GOPVdpzAAAcx508eXL58uVbt26zZ/LZG7PHZzSZTC+99NKTTz7ZpEkT9Ra7e/fuhg0bPvnkU9xLt2/fFhwcTNZk+fLlCxcmq9sk4kmnTJmckJDw8MMPV3qb7t+/n5KS8uWXXx05coTsP6J5hjcOGzZszpw5JpNJ/WgkYj/HdZbfTbEAhKBz58jXXnu1R48eKq8OAIDZbD5w4MDixUskta0UnU6Hb9P48eOfeuqpoKCgStdIcBx35MiRL7/8ct++fXiLessLAvruu2/Jdwi+a59/vtDHx7Ro0aK4uDjRPCYpLCz85ZdfPv30s6KiogdQXa4e+SVf2ImNk+p3prAX8wOjfbvZzGX7NwvOv04enDDJcJI3Bi/Yw7YZHqTAphq1zSiAeDFqB6EaVsq14Nza75oKyoXKEQQB4SiF+AvP8wgJDKNjGCjYptIcOviJRo3C//mn0mL2BhY9lto3b6bT6fDNw4uhGQ1pOKu+bBohFBMTPXfu3ODgYPXTQQibN28+Y8aMIUOGfPLJJ3v27NE4BC7qnW+9NXP48OFadGt8uqZNm06cOHHQoEHLli1bu3Yd7tyuE0tOHkfurIgvMCAg4O233x44UM2+rXgc2KpVq3feeTshYZjYnkB1Uk6xzhDCqVPfePHFF/FUpxyWZXv06HHp0iVsm7kbl3v3mUymN99888knR2jsOQAAg8EQGRm5dOnStLS0OXPmnj9/XtJzFAWb+Ors2bPnO++806ZNGy3X0qBBg7Fjx8bFxX344Yfbt+9QKqLm0iD+NGrUyMmTJ7ds2VJjA3p7ez/++P9n78vjoyjS/p/qYybJ5DIHJIAYICAYCAQQCQQJcsQDBP2prPqC8HqBuuABiquC6Lq7uqDCriK6vLIC7gIqguLBmUAg4QyHKBBCwhESTiGTY6av+v1RM52e7p7OzGRy0t8P6066q+vqqq7nW89Tz3Pn4MGDv/76m7///e9Ed4cQUrpj8l2DoVNpL0a5csURQo8//r/PPPNMTExMnblZrdZhw4b17dt30aJFn3yyGHxQoJFqi6IwePDtM2fOTElJ8bFnLBbLgAEDevfuvWHDxnfffbe8vBy8DEuMsfdFHdlsto8//njIkCHeyo2IiLjvvvsKCgrWrl3XCErpZo7GWb8I8YOmDl8RXKiMGCmK1oJyAyEymK/rwXadI2Bi1rTGbD6i5dAzF+GS3BAVQAiJoihJoiDUmqWAYVBpUVTvN2mvqIonrC8YbWk8tDxuptpBbARDfIRQZmbmX//6l8TERN8f6dmz54IFCxYsWPD550t9FLCSk5PfeefPAwYM8Fd8IQRm7ty5KSkp77zzDgQqaGqyDfhRQpBq60B6YODA23zht3o1QT179ly4cOHHHy9avLhOmVWn7aNGjXz44Ye9ETOCioqKnTvz/KpYYEAomHa2UI+RAwAMw2RkZCxb9sW777737bff+iI9Y4yfeOKJp59+OioqyveCEEKdOnV677335s2bp5urQXGEAr355pw//OEPxi9RFxEREY89NrFHj+6vvfa6loLWA+pxrgF65ZWXJ0+e7ONOBEFUVNQLL7wQERExb95843Ei333qqaefeWaqX6+DwGq1jh59z803d5szZ05+/i4Dc1kvPYZfeOH59PR04/48c+bM2rXrUPNzydX4aIT1SyZmcnGNL5D56xGkzvSyNSNhXhRFsyxD0wzD0AzDMgzDMAxN08SAjaQylWfXOSgqEG7WHDxn+AKGCYSbSVKjfgowhlp9GZaIezBRFAUXeEGgKArxPACIkoRFUZQkiaIoitK3FJDP6yrRrFyOBQstj5s1EAxsPxiGmTXrFd+JmYzo6OgXXniB4/gVK1YYiINkqHXt2nXhwoU9enT3txQZISEhjzzySHh4+KxZswxOJTUKPIQwIlsPHXr7X//61wC6UUZUVNQLLzwfHm57//0PDIU8dasRQs8++2xcXJxx/sePH1+/fn3A1fMdwRJQSSekpw98++23k5OT65NVYmLim2/OsdlsyrGqDQtGvrMTJ06cMmVKYGFeo6OjX375ZT0nbAanEwFjmD9/3rhx4wJ2Z4wQGjBgwD/+sXDatOmFhYXKTcd6cIY6HszKGvWHP/zBL2JGYLVaJ0yYcO5cmcGnQz68N2PGjCeeeCKAUggQQt26dZs3b95rr72Wk+Ornp8gPj7+rrvuMt5m5nk+NzfXlJEbFPL6pSRmBE1Fz4IOpcaMYRiaZliWtVhYlrWwLMswDMuybnpWqz1TPt50dTfRNAggRkWLoGcBEDNf4h0HC57iX63GjBAznucFQeB5nucphHhw9TkAiMQXgbdsdYlZa4XJzQAAOI6XJMltBaFGZmbmDTfcEFjOkZGRzz33bGlpaU5Ojq7QoyBmC+pDzAgYhrnnnnvKysq8qCaaAKSBxJitPsSMICQk5LHHHjt//vzy5UZ0V4VOnTrVScx4nt+/f389q9eYcI+c5NmzZ9eTmBFER0fPnDkDAJR8QBkWjJQ4cuTIqVOnBkbMCPx6lhCnehIzOavu3bvPmTP7uef+WFNT3dCbF5GRkQ899FDAlCkyMnL8+IfWrv22srLKWxqE0IwZL9WHmMlo3779K6/MKi0tLSz0Q684bNiw6Oho4zTXrl3Lz8+v0+WMiYAhiyxaYkZA03SjiWXeYkl704z5EntaqTQjZ8wIE7NYWKs1xGJhrVYrYWiEpMnGjWS4maPuegY5y+TvU81ZFaN7rNcYkoQbWWMGtYcFQDZldFMynuc5p5NS0may7UtRHq7IlbldV8QMWjc3I+pUcO23eU0mv3JyhlibQHVQhOM44iAxN3fHoUMHw8PDs7KysrKyBg4cqHvUJzEx8amnntyzZ4981kV5l/w5ffq07t31iZndbj948ODWrVv3799/+PBhURR79+7dv3//4cOH9+nTR+tLg+y4l5WV+cVegg2XZ0j5KNRzzz2nS8wwxr///vuePXtycnL27t1bWHgCAKenD0pL65OVldW9e3etr6TIyMhnn3327NnS7OxsHxuoLFoQhCNHjnz11Vdr1nwbERGRlTXqvvvuS0lJuXDhwoYNXl1iBBd1HVKqG0SbFBZmmzNnjreRw3FcUVHRtm3bcnJy8vLyAKB37979+vUbNmxYnz59dP27REdHP/HE47t27VIa/pGwYKRLbDbblClTYmNjdat0/vz5/Pz8rVu3ZmdnV1ZW9uzZKyNjsLf36GMzAWDSpEl33XWXLjGT27hr166tW7cCoMTEhPT09IyMjCFDhsTGxmqnW3p6+pw5s1955RX5Vj3euJHn37CwMFVbLl++vH379q1bt27durWysrJr165DhgwZMWJE3759dclVly5d7rvvvmXLlmtrSAbAqFEjx48fr/usKIqnT5/euXPnzp07c3Nz7Xa7zWYbMmTI4MGDMzMzdd2odO9+85w5c55+ekp1tc6XSguLxZKQkCD/WVlZuX379lWrVuXk5PTq1WvMmDF33313YmLioUOHcnK21WX8aUINf9cvb8QMmtrhWFAgGyiSc2UMQxNKZrVaQ0JC+vTp8+CDD3Ts2FE16UyYMNGsUF1dffr06dWrvzpw4ABCDrIoYCy5HYFIuh+7642YQUv00+gjVH6rdN3NkXOf8vrHssyYMWPefPNNb24JMca//fbbu+++u23bdnLBbYiFAVBCQts//elPWVlZWjHU4XAsXLhw0aJPVBIPKXry5EkzZ87ULiqVlZXffPPNokWLysvPg9s0xd0oBIDbt28/a9askSNHaoWz33777Zlnni0uLiZ/elIOfP/998+dO1fPHeUsOXMiGbg3LF2ZLFumdvZYXl4+Y8YM4n2eeEfFWJJzIHj99dcee+wxreHTlStXli5d+vnnn7u9qyPFAR6EEPTp0+fFF18cOHCgaqMIY7x9e+7EiRNlb+zK/nzxxRenTHlalwzY7faPPvpo8eLFCkkRAeCHHnqoS5fkv/71r8aORoIF7I5qgJCrsYMGpc+fP18p6QLAjh07JkyYAEDCHoD8RuRKPv/89ClTpmjfPsZ4z549H3zwQX7+LkUzQe5e4pFF1+Moxnj9+h/++Mc/qq6TgxyvvPLKhAkTtK/Sbrd/8cUXH374oWLMIEmSyCHdgQNvmzVrVmpqqreO5Tjuk08Wv//++6DofPko3Weffdqpk/ozJYrirl27/vGPf3i20eMA2JQpUx5//HGtyvTatWt/+9vfvvnmG2VB8lYCAHzxxReDBg1SPlJeXv7SSy+5jyPKbwERp8BIz0+jqsTPP/98yZIllZWVihHrGudDhgx5/fXXk5OTtf3z/fffP/fcH8FzTJJ6hoeHL136ef/+/VWPkM/UP/7xj40bN8q2qe7aujB+/ENTp07VulRxOp2ffPLJhx8u0H6pkKGv1xMnTrzxxhuq8RYebnvmmWdKS0tXrPjyutWbNc76ZUDMmolY481/o4HeTPbT6D5mRtE0TZRjhJKFhFhDQ8MeeeSRcePGOhyO5tBMEyZMGAMhFBIS8u23a7/88suammqHw+lwOJxOJ1GoEQ0/TVPydDb+gmm9ubYOtE69mdahsNI0iwBjkA+9UBTlg5NiMScnZ/r06ZWVleA+MiQ7dUAIl5efnzZt+tNPP/Xss8+qFGghISH33HPPv//9BXEg7q6AS6f0wAMPaIlZaWnp3Llz3R7t5N1TZLFYZFHy/PnzL7zwwv/8z/9Mnz5dZVmUnJw8fvxDf/vbu/IVhMAtuSLDJUztwwMAEKKI7Or1GYQAgKaJ4EWJoihJLnkuLS1NeyIFY3z06NHXXnutoKDAHeoKiMhL8iNlFRQcmDhx4ssvvzxp0iSlBwiEUL9+fSdMmLBs2TLFUwAALOs1mAnHccuWLSPETNEWjBBauXJVI0uNcgUwBoPjTvINSQKEQPYrSPxqjBkzRkuunE7nypUr58x5070jpWQ7rrLKysqnT5/+6KOPTp8+XUVdEEJDhmTce++YtWvXgfvNYox5nu/Ro/sdd9yhJWbnzp176623Nm3apHQ6R8QpABBFMT8//9FHH509e/a4ceP8VaBNnjzppptuUl10OBxLly597733yLBRsA6PcPCffLJ4165d77zzTvfu3ZXvNyoq6v7775e5mcyTlcpeLdxleZTiizTo5i357qkn22yQ14G2bdv27LPP/vOf/+zWrZvqWULYtFVCCE2cOKFXr16q64IgfPfdd3PmzKmpqSH9z/OCmxfVZrJy5cqcnJy///3vgwcPVvaM1WodM2bM2rXrTp486bs68fz58++8805+fr5cTVJWZWXle++9R7rL9MrgOwJYv5o5MZMRGFMFTyeNsk2j1WpNS+szbtzY6upqcszMHGQmTDRnYIwlSaqurh43buxvv/26b98+8rkjQJp1orl9wRoNrZCbKRc2om8hf3qenKld2IiBhPHrxxjn5eVNmzZdEaKn1u+2W3jCCKHFiz+NiIjQngBJSkq6//77ly1bppR4EEKPPfaY9rBQWVnZ66+/np2dLUuByrNwsl6CyJFLly7lef7ll19WHuNhWXbIkCH//OdHhElCrRDpys1LM8GL3ZFS96KGvGTKTaMoSn4LDzzw/7TWjMeOHZs+fXphYaEyE5VYLBOJd999VxRFVZfabLZhwzKXL18uXyGKHaP9lcJC2S+5Z6ux0nFiY67uskG2d3MvNQ1w6zDhzjuz2rdvr0rtdDr/9a9/zZ8/HxS0QdsnpKeJ1atq5ABAVFTU2LFjiWM95fWxY8dqSywrK3vjjTe2bdtGBCPV8CaGiIIgVlVVv/LKLIZhxo4d68uxMVLntLS0zMxM1WFup9O5ZMmSefPmKQeLbg4IQUHBgenTpy9cuFBl+dmtW7d77rlHdv2ibKn3AeDS/ODa2NN1a1nLysr+/Oc/5+fvUr1lxWvFCEFhYeG33347bdo0lRfK6Ojo9PR0OYqafD0sLOyee+5RfWREUVy3bt1LL72EEMUwNEJIubCpRkF5efnUqVMXLVqkomft27e/886sRYsW+bggSpK0adOm7Owc9/hEynksE8tGMBVuHQhs/dLNqpWJNbJBI+FmDMOwrOWBBx4k8TBMbmbCRPMH4WYURXEc98ADDx46dJhheHJGlKZpcjBN/mi1si+YX6D8dWLTzKFc2FiWpWmKpil5p18QBFGUfFzYlCgpKZk7dy7RehEKodzGI2nc9mkwb9787du3q4aUzWa77bYBniIgYIwzM4eqBCyHw7Fs2TIi6ygyQRzHK/85nRzPC4IgAsCKFV9u3LhR5WoyKSnpvvvGKasnGygaD3e5XbK3K2NVm5yzwm0xomnKarV06dI5PT1dNcauXr368ccfFxYWkjxlSoY8Aa4TFwAA8+bN27t3r6rc1NTUoUOHEkpssViMveUSZ3HV1dVKqVFZUGNCO3i88V7d9AghjCEzM1M1cjDGu3fvnjdvHrHc1j6LECIFyVmtWLFi+fLlWq+JqampmZlDVcrSW2+9VaU0czqdq1ev3r59u7JuKpBvLqng7Nmzjxw54ntHZWWNatOmjaqNubm58+bN99Y/nr0KGOPjxwv//e8vKioqlI9ERkbecccd2oFnWB2XCtHdjXU/wnHc6tWrc3JyvNXW/d4RxvDTTz+dO3dOlYPNZouPj1MWQup8//33JyUlqRIfOXJk9uzZcjkcxxt2DqqsrPz440Xnz3sYhFit1szMTN9nxJUrVzZu3KQcJ8pSAt7yoCjKYrFYrUb/LBaLuX61FGLmdHK6/+p8UDGcEEKIcsc1s1hYlmU7drwRXDaftL9jzIQJE40M5NZ7A0DHjjcSjz5ycELlmsjzQrP6gvmF+q9fVAAuX5otMAblwibbtlEUUi5v/hIzIoAS7wjkinYNQO7dYpJm9eqvLl++rErTs2fPTp2SwM1GMIbMzKGdO3dWJTt06NCiRYuUOesuOchtbEasEL/77rsrV64oE9hstttuu63O1jUohgwZ0rZtW+UVjPG2bdt++OEHhiEHBywhIdaQEKt24MoXSfiaDRs2KC1CASA6Onrw4EE0zbAsU+eiXFFRsX//fqRgqvItb2J98wQZYCNGDNeOnMuXL8uKRJkpaXOQRw4ZhB9/vOjo0aOqNFFRUQMHDpTJMwAMHz5ca1t44sSJ//u//1MWpzs1GIY4MkZVVVWrV69WvUcD9O3bV8UGL1++vGzZcqUu0FsbEXJtKNA0/dVXq48dO6ZK0KtXL0JvGm4BOHfu3LffrgWFhs3bpwMAiouLf/31V+1diqK1Fbz11v4qQ2hF3yJig+qtVopPB+Tl5e3evVvVA507dx4xYjj41jOnTp2SyWcQpxXD1D2pEQrEZVmzRbDWL4ybHTGrP+SBRFGIoijZh35YWJh7A9GECRMtA2TOhoWFsSxLtOCUIiQhQO1J2haK+q9fVLOXRf2ArDgi5m3KW8rljcBHYgYApaWlP/30k7EsCLXiKQDAhg0/q2RBAIiNje3bt5/y8b59+6nMyTiOI+ZPvphLQa2YBTk5206dOqW6261bN5vNZpxDwwFjnJKSopUgd+zY4Y4fioyd2yKXOg4hhHbu3Hnp0iXlXYZhUlJSfHSPe/Xq1d27d8tOTfxtS3NDSkqK1hP9oUOHNmzY4Kne8Qr5blVV1U8//eR0OpV3WZa95ZYUUJi/9u7dW1WirIo04IFyWcTEDgCtWbOmpKTEuHXEzG/QoPSOHTuqbh07diwnJ1surc42kqOkCKFDhw6pzvDExsampaV5qYBxBX1FYWFhcXGxbOxnXFUAVFZWpqqkxWIhmgElwsPDVSfoAKC0tHTNmm8JMatzVZO/GwCwb9++mpoa5d3IyMjU1N7GOcgoKSnxbpEbOEjjiIGA7j+3VjDoJTcZgrJ+YdzixRotlAzfbc+BGMa1+94i9tRMmDAhQ56zJGg82XBBiIJWIZ5BMNYvCgBa356T7ttVLm++EzMA+PXXX5UOD43Lxa446FBQUKAyFQsNDb355m5K0tW5cyeVa4SKiopDhw76NTjlZfjIkSMqs8aYmJiBA2+DhtQMGKNLly6qHrt8+bKsv/KO0XP4AAAgAElEQVRlEsopS0pKlOfTCNq3b5+UlORL686fP19VVdVqpn3Hjh1VI8fhcOzevRt8OwTlCZyfn6/ivQDQvn07m80muxLRHau+R4RDCLEsgxCqrKzat2+fQah3V50wdO3aVcUGBUH49ddf3fSj7jZSFGWxuKb8wYMH5bOXBCEhId26ddMOHkEQgkI2OI4jGzS+7LAQQlVT49D2jNJYi9R24MDbVIE9AOD48eNVVZW+v3336ogPHDigUrlbLJbOnTv5kg/HcefOnZMNZess1F8YTG35lrl+yWiVxEwJ924dRVE0QpSxHbsJEyaaOWiaInbK5DPeOiQ0GfVZvxgA8ObiyTMjEAShTomqaSE3kud5pU2IIgFiWVaSJG8LG/ECr4TD4fjll198X+yQ21VAYWGh0+lUirMMwxCvGO40SOsko7Kykmy0I7fPdN8KBQC4fPmyIAjKEsPCwtq37+Br1YONpKQkbSCsy5cvl5SUkDfl73C6dOmSSh0UHh7eqVOnkpKSOtVEpaWl5EcrmPwYQ7t27VQXKyoqjhz5lYwc49NrMtyUAAoKDpw+fVrl5yMiIqJv37Tt23PJyV3t6aYrV65s3bpVzsqX4liW4Xnhl1+O1NTU1KnR7dChg4oNchx39uxZ7A4kUOexSZqm5DF28eLFmpoapTtThmFUQQvA5dUwOOB5/vTp0wCgciXqrbaGzfG41b59B5U6WhCEsrIycDtZ9fm7gQDQoUOHVawVABITE5GnZxddcBxXXFz37AsYvrj1M9cvguuBmCFX+GmXSpyi6hWM3oQJE00LwsrIPqFs1NjUlQoa6rN++WqsTywjtT4DmhWIHycSHsFgedP9oGMMPM9p98sdDseZM2fBT5keYygrK6usrFQ507/hhhtkicdmC1M5vgeApKSkzZs3+16QMRiGiY9XB3dqBBC5uV27dtrQ2H379tWqvwJGSEiIVoGghSAI165dI7/rEoKbO8g41I3ZlZu7HSm8CPoOjPHp06fT09OVF8PCwuLj25ASk5KStEH/Lly4IIqivwd+WJYpLy+rqqoy4GakFTExMarMw8LC5s6dO3fuXL9KNIBq74AcPg7W2oAxJq563IS5jsTeb6o98cTHx6l6hmGYJ5988sknnwywrhpER0fbbGFVVdXGyRwOB3Gy0szdMF4P61czb119IAtsSAHzmJkJEy0dlPKcWa3dcmvYQ68n/Pi0tYi+cnsdAADgeV6rB9OFwcLmcDh+//13VJdvQy327Nmr3Y0mTucIdUlNTW3ow2AWiyU+Pr5Bi/AGhFB8fLw2bltwwbKs1qu7FpIkORwO8rtFEzMAwBinpvbSkt4LFy74rmiVIZuMXrx4UTUFKIoiOwsY48TEBJVvdwAoLy+XJInEJPGr/mVlZdXVRkI/aYVWqRV0KCkuzwdZr1JZWVleXh7EDGXEx8f7GybOX9hsttTU1DqVk4IgVFf76tmlaXF9rl+tCYrvDDK95Zsw0TqAEFCU7J7RZGUutMJtJ3Kshfz2ZXkzXtjsdnteXl5g8jzZAdVFY44/hFqGXBIwrp/J7Na4hnvTVgWw4USSa2kJwzCxsbEG+hDitUIUJaId8rk4VFJSYuBFsEkgCGLDGLzV7ZbDLzTyXPZtLF0vs69xENz1q3XjuvnwmzDROmFOYW9ohdwMACwW1sflzceFzS95V06sdaNPygQAjHF8fHwjOFFMTEzU2kQ1AjDG2vNCQQfLsnFxcS1dFeYnsK6nirNnz0JADgbd2jbdEY7dJqD6458UJ4qij/TMR4NSYtqgPawYdNhstv79+wuCaLCNUj8EeeUhnj6051SDDpvNFh8ff53NrOaCoK9frRKt7GiKCRPXIcxZ7A2tk5sBgNLjsLflzceFjRj2+EnP6rYuo6jGiJVJ03RDeLiuEwghd8ThZlRKKxA1iXSue6sBRhPycfCIoiiKPumdfBnzhA02zvihKEqSpBZFQnBj9YzpaKHJEMT1y4QJEyZMtCy0AG7mo829CgiBUmmjXd4aYWEjp8u8oaKiQj4E1XCorq5uKqMj4jeyQYuQJEkVmKvO9A1XmaZFhw7Bd8gpikavLyYmRkm0BEHwhZ5hjJOSknxRqBInEw0KQRDsdnuLImYAAL///ntDFyEIgl8zy4Q3tNz1y4QJEyZMNAn887HWJOB5PmB3TEobKqXnK98XtoiIiEGDBuXl5fmlOvMWfOnSpUuyLqKmplpLXVauXPnqq69CMDQ8xAs/AG6SA1kYY7vdruJCHMctXrx4wYIFwSpF6dvHF7QCboYQVFZW6pLewMYMmSOhoSGqWcZx3JkzZ8jg0S0xPDxcxWoEQUBIx7mcooau0BFWq9WwSoAx1u5cFBYWZmVlgV5LiWdtv4AxEI1Zi3PdWVWldr9RXl7+0ksv7dy5s/4bMe7vRov3mtNM0LTrlwkTJkyYaHFoAdwMgidS8zzPMAxFUb4vbAzDhIaG+mUWSKS99PR0lQN9cEVPcrk4FwRRK/0kJia6CVV9IUm1oa588eIddGhNxViWjY+PDyJTvC4tldHhw4drampUV4mSNqD+wAiB1mE9xlgUXUP08GGdEFht2rSx2WwqN33efH8rs23fvr12angCIaQz68PDw/v3v3XPnt2q6zTNBETMBMLum7n/dxUwBvJelHUmx8N8t0E1zL+FMdXmjyZcv0yYMGHCRItDC7BpDC4EQfBrYQsNDY2NjfFXViGeMFQCKMb47NmzGLu0anv27JaDbslwO9kPwj93PkH2FOc7SIQ35RWEUPv27d3xQ+uLAALJ+xKmtjmDEAmGYS5dUruZiYqKyswcyjAsTXucY2QYxtiAkIwObWjpqqqqixcvyVldvHhRW2J6ejqAWpTned54xCUnJ2v1Zko6hzEGwGfOnFXlHB4enpiYAICIexvyj6Zpf0cTABIEgTCZlsVDiB/O8+fPqxxdWq3Wm266ibSl3p8Oj/h4LYi1Xg/wd/0yYcKECRMtDtcdN/MXVqu1a9eu/gooCKGePVNUQaicTufp06eIdEWkKK28GxcXN3z4cOSOOhVE1K8b/AZCaO/evdojQx07diQ0ALmDhwYM5MnxfKxYQ7uObGiQtpaVnVNdj4yMvOWWWygK0TRlsbBECWaxWGjayNiPjMP09EHaMHF2u33nzp1ysqNHj6rMGqOiovr376fLbTiOM6A8qampujEAlBcxhvPny1UMJDQ0tGfPnrJvHoQQy7JEk+DPsKEUMdmaZnYEDEK+SkpKVIfBLBZL165dye9gfCua7LthwoQJEyZaNuwHP9394SF7U1ejJcPkZnWAYZjevXv7u7lus9n69eunOmZQWVl54kSRfCAEYyguLlaZu8TExAwblulvcVgP8nW/sjKGX7IaQog4dlciISEhKyurPg0kppKqlvpTK2gEN3cNB2JqeObMGdX2eUhIyK233ir3Bk1TVqtFtp41yBAhdPvtQ7QO68vKysnjREY/cOCgSgvKsuyQIUNIHAjtW9DSM/Ky7rnnHplFqEBRtb4ZEYITJ06oQlQzDDNo0CA58gRN0zTt0xdMOXicTifRyzWhSrl+QCUlp7Qq97S0tL5908DPc2Kqb0V9ZpYJE80RzmNfPp3Zv3/m018eI/sZ57LffGRQ/0GPvJl9ztcU6gsB5GnCxHUC+8FPj8w4LK7/7IhJzwKHyc3qRufOnd0eCOoWVohF0H33jdMaiZWXl2/evJlkQrRnhw8fVh3rpyhq0KBBRHj1SzZCCC1cuODYsWP79+9bv/77f/7zH1OnThk2bBg0AEPzpTLkx2+//aaiEFarNTMzMzw8HPwXIpcvX37w4MGdO3euXLny3XffnTRp0sCBA/3NBwAYpgVzMwCQJOmXX36x29WfvV69eg0fPhw8O8QgeBdJFhYWNmTIEKXPbgAQBOHYsaOKbHBOTnZpaakqhy5dujz22ERv9VTSM/ewR6NHj46KivL2CMPIBpkoJyfnwoULqgSdOnV68MEHSRIf3yMp+pFHHtm7d+++ffu2bNm8ZMm/Zs+efe+9YxISEsD/8dPkOHTo0KlTp1QX27Rpc/fdd/vlC4Q0PDNz6K5d+b/+emTbtpzly5e9/fZbDzzwQHJyMrTAnjFhQoWS7+e+v68SoHLf+zP+cwzAuXPpjO+Pc8Ad/37GP7PtvqTQXPA/TxMmrg8QYuZeN/gW73ytyWBys7oRGxv74IMPEAMfY2GF3LXZwh988EFVXGlJkvbv369ICRjjH3/8qaysTJVJx44dn3zyCd8VVKTQUaNGDho0yGq1xMTEpKSkjB49+uWXX1606OMpU572NaO6EIC3sV27dl25ckV1sWfPnpMnT/Y9E9LAiRMnpqSkhISExMXF9enTZ9y4ca+++uqCBQt8p81K6NrUtRRgDJs2bT558qTqemxs7COPPOJO4+qQOv0QPPvsM1pF1tWrV3ft2g1u5yIYQ1VV9fbt21VGhiEhIRMmTMjMzPQ2NUh6+dbzzz+fkZFhoH0VRUlW41RVVR04cECVbVhY2PjxD3Xq1Blj7EvAa/eUtI0ePToiIiIiIqJz587Dhw+fPHnywoUL3377rRZKP/bt26fa9WBZ9u67705PH4h8czuJ3efKHnjggfj4+LCwsI4dO2ZkZEyYMGHevL9/+OEHpj2jCRMmTJjwFUpihu55MuX5fl63YU3UAZOb1Q2E0JAhQ2bMeMnYtTSRdRBCc+e+mZKSorp75cqVLVu2EC9qsmxaVVW5Z88elfRM0/Sdd945adIkImP5wgaTk5Off/6FuLg41d1z585t2LDR95YaIwBulp+f/9tvv6kuWq3WBx988I477gAfOBVJMGTIkCeeeCIsLEx1t7Cw8KeffvK3VgDgoy1cswVNUzk5OapDRwihAQMGzJgxQ6Y3AF4NOMndRx999H/+53+0Z/BOnjy5efNmhBBWRIPYsGFDeXm5KmViYuLrr78mKzBVLxRj7HS6KMSzzz47YcIEA+/5koTJkTZSIsawY8dO7ZHFbt26TZv2R5vNJgiCMT2TK/PGG2/06dNHdbeqqmrbtu0GjzdDIOTyX5Kdna09rZqYmPjcc88lJLQFX5X8MGPGjJEjR6rYMs/zubm52EsgEBMmWhCSRs95sV84QHi/F+c9fDOAddCkeaO7WcDSbfS85zIjfEmhueB/niZMtEYoz5VpiFmqsTNmE4ZowdqDxoTVap04caLdbl+8eDFxTKeSWmSN2dtvvzVmzBiVQIwxzs/Pz8nZJju5dvMu+PrrrzMzM1WeGCIjI1988UWLxbp48WKikdAVkkihiYmJb701t3t39QIgSVJeXl5xcbHmOaRr+MQwjMGOu7f4URRF0TStW0Ny5bvvvuvbt6/KjC0hIeHNN9+02Wzr1q1TJta2DgB69+49c+ZMYn6mhNPpzMnJ0a2tL6Bp2puxXyPDmwBMURSAumORy+c79fPPP99///2dO3dW3iUDNTQ09K233iIpaZpSRSbDbkcajz766PPPT4+MjFSVW11d/eOPP4KnfI8xLig48PPPPz/22GMqA8jk5OSPPvros88+W7ToE9VTJFhWXFzc7Nmzhw8fbqyu1IZQW7du7dix9xIaL4Om6TFjxlit1hkzZlZVVSGEdJm2TFBnzpx59913azlqSUnJN99846OWiYzzOpM1AkhlCwoOZGdnP/zww8odE4RQenr6ggULXnvttRMnimQ7Uk0OZADAY49NmjhRhy1fuHBhw4YNJjEz0RpgvfmRxdmPKC60y3zzy51v+pVCfSGAPE2YaGVwk7HDR+DJ5GH5J0xiFky0bO1BYyIiIuLFF19cuHBh27ZtyRXFiXkMAGlpaUuWLBk3bpxWAD1//vyXX34JgLXRhwoKCn788UeVqRgpbubMGcuXL0tLS1OWpTqpP378Q//973/S09O1glR5efn69eu1cifGuLy8XBuuqnv37jZbGHjZcSeCqfbEUVRUVM+ePd2KDqVQ7qrPd999l5ubq82zbdu277zzzvvvv+8OG6CPJ554YtGiRTffrLP1ePLkyZ9//llVnO8wUAN6qwx5g3UqM/0HysvbqT0/1rFjx7S0NNnPO/GGb7FYSACxU6dOrV+/XqU6AwCr1froo4+uWbNm8ODBpC0Mw7Asy7IsTdNkBLZt23bBggVvvPG6VteKMd63b9/SpUtJ3DNlx2KMP/xwgVYRCgAxMTEvv/xybm7uu+/+bcyYMTabDSGUnJz8v//7v19++eWmTZuysrKMiZkk6XYpWrly1aVLl1RXiW75hx/Wjx//EM/zxBJSi9TU1M8//3zy5Mla+uF0Ojdt2qTyNSI3U+vDJioqqlevXoTTBvvtBwKM8dKlS7Wnzoju9D//+Y9szKw3hqFt27YLFy589dVZWmYuiuKOHTsKCgoaYJzXEmbtp0yubHBLNGHChAkTwYfkNqrH6z8rNIlZkGHqzeqAJEmyL2mLxTJmzJjMzMz8/PxNmzbl5Gw7f/58ly5dhg69fcSIEX379tW113I6nV9//XVeXj64YkCrFG7w4YcLBgwYkJqaqnqQYZiMjIwBAwYcPXp027bt+/fv37p1KwC0bds2PT194MDbMjIy2rVrp0tLOI779ttv8/LyyJ+aNDoCUPfu3T/99NNPP/0sOztblpDcWhpEUfoGllardfLkySzLrl69+vz586q7pNylS5empqbeeOON2mdHjx49fPjww4cPb9++/eDBg7t27QKAzp079+/fPz09/bbbbouJidFtoN1u/89//nPq1KmAd/cN4iMTvPvu38aPH6+6WF5e/uKLL+3cuRMHL2Cxt6zatWv35z//efHiT9euXasUrGX3iUuWLOnbt++gQYO0urWUlJRPPvmkqKgoNzd3z549RMHYq1fPvn37Dhs2rE+fPsQdixbl5eVLlvwfuPUzclnk1VdVVX700cfvvPNnLalDCHXo0H78+PHaTvMRRMkm50Z6ZsOGnwcPHvToo4+q1FYIoZtuuulvf/vbtGnTcnNz9+zZu2tXPvEdMnTo0LS0tIyMjJtvvtlbyIR9+/Z99tm/sJ5mSfddWK3WJ554nGXZVatWlpWVN6GbDPldnDhRtHr16mnTpoWEhKjSxMXFvfzyy48//nh+/q4dO3bs2bOnqKgIANLTB/bp02fo0KGpqamqCB8yioqKPvvsswZt3YoVy8nGgRKFhYUjR44ylXUmTJgw0QIQdetTKfOUnj9MYhZEmNysDly8ePHatWvdunWTr0RERIwcOXLkyJG+PC6K4vfffz9v3jwAUIk7Cnm36oMPPvjLX/6SmJiozcFisaSmpmqZmwEwxrt37/744491BSyEUF5ent1uV1kJ0jQ9aNCgQYMGyVe2bdv22GOTQCGtXrhwgeM4lbwbExMzbdq0adOmkT/tdvucOXPWr18vF3fw4MFPP/105syZ2k16AAgNDR0wYMCAAQN8b6Aoihs3bvzPf/5TT0mOoihvrjKMc1ayiHpCHgYXLlxQ+eRACN1yyy0LFny4YMGH5MrRo8dGjx4ta/yqq6v//Oc/f/DBB927d9fmbLFYevTo0aNHjyeffNLHylRUVHz00Uc5OTkYE1am0wkbNvzco0f3J554whu7M4YoioWFhZ07d1aOIkEQLl++JFv8EmCXswr03nt/79y58+DBg3XtZtu395sQlpWVffrpZ5WVlVolGKGE3sb5Cy88/8ILz5M/7Xb766+/vnbtuiCydH+xaNEnycnJY8eO1dpbIoTi4uJGj75n9Oh7fM+woqLiiy++KCw8IWcStLr6AHknqDELNWHChAkTgSCidy09M4lZUGHaNNYBjPGSJUu03hR9fHbnzp1z5rwpH/HyJnZkZ+fMmTMnsFK0he7Zs+ett96qqqqSlR6qBABI69RBizZt2hDJlZABhNDJkye1RnQqWK3Wm266SXXxv//974cffqj16xAACDEj56kQMurVOuHNrLEuh5zYL0/lvgBjfOrUqTp1MVFRkWlpaaIoyimLior+/ve/l5SU1L8Odrv9448/XrFihbtKHnflTsYYFixY+K9//UtrFlsnyIzYtGmT6rokSXZ7pYYmIeLOtLKycubMl/Py8oKiqzp//vx7772XnZ0NesovcuHEiRO+jPOkpKQm4RGyUhFjPHv27O+++y4oJyfdA+DL+mcVKEyDRhMmTJhoOYjo/VTKvF60ScyCDMrp5Hz/19S1bRqcPXv2o48+8pdXiKK4devWqVOfqaqq8iZTKuRdvGHDxj/96U8nT56sjwAqimJOTs706dOPHy8EjXitKBHn5eU5HA7j3MLDw3v3rtXXYYy3bNlSJw1gGEYOZCxzJ4TQ8uXL//KXv2idy/kFjuO++eabWbNmySeF6rPL7u3Zut5A8E8cIYTy8/O1AYVVCA0NjY+Pl3ULpGO3b98+c+bMgwcP1qdWZWVlc+bMWbz4U0KHQK9zCFkiWLBgwezZs0+fPu17EU6nc+XKVc8884yXenqtPEJQXl721FNPb9myResvxC+UlJS88cYba9Z8q8hc6yoDNm/erOdExwPucd5kSh5S88rKqhdeeHHlylV1kkljXLp06d1331u8+FOlPXMQahko/FqYzPXLhAkTJpoGEb2fGmASMw/Uf7Uy9WZ1A2P48ssvP/jgg6tXr/r4iN1uX7Ro0eOPP15VVUWETm+2Okqrquzs7EcfffT7778PTMwihU6e/L9EJ+Y+L6TrPhF98cWyvXv3Gkvz4eHhHTp0kB1CIISqq6tXr15tTFMpikpMTMQYSxIWBFEQRI7jyb+VK1c+/fTTubm5gUnYFy9efPvtt195ZdbVq9d4XiB58rwgCKIoBhLjsFlZT3333fdbtmwxVoCEhIR07HijMhIDeYMHDhyYMGHiF198oXUoUiecTud33313//3/b82ab/2Ry9GaNd+OH/+HL774ok5KiTE+fvz4nDlzXn11VmVllbdBpy1TdqaPMVRVVT7xxBPz58/XugbxBYIgZGdnP/zwIxs3bpRb562ZVVXVq1at8mGct2sqVY/b/I/8hV977U9z5szxRfWqBcb4wIEDTz311IoVy5X5B62uJkyYMGHChAmfYXKzWhBtge4tScJLly6dOnXqoUOHjKXnmpqarVu3PvbYY/Pnv6/I1kjWURrmlZefnzZt+qRJk7Kzs2tqanys+bVr11avXj1qVNb8+e8Tk0VlzioQU6jKysqpU6f++OOPBjTJYrHExcUT/yVyJf/73//OnTvX2PwyOjqa5wWe50VR9DzQhQoKDkyYMPHZZ58rKChQBc/1BozxxYsXP/7442HD7li+fAXJUJZBJUkSRVEQBKeT8yUYsRLe3kmdcmkDCK4YY/zSSy8tX77cQJ/JMExcXJzs8FD5Xqqqqt58881Jkyb98MMPPjK0mpqa7OzsSZMmTZs2rby8zBexXmlNhzEuLy+fM2dORkbG66+/sX379rKyspqaGjkfjuMuXbr0888/T5kyNSvrzpUrV5KWevHCoh/aQTGGEQD65JNPxowZs3Tpvy9duuQjD+E4bteuXY8//vjkyZPLy8uIp0DwMjvkiytWfFmnmXFMzA3kJXhP4u/pKT80isgVfc71hVm5cuXo0aPff//90tJSH3tGFMUjR47MmDHjvvvuKyg4AAF6ODFPiJkwYcKECRNBA0pK6tTUdWgWUGgMyH9dp9KVvgkRQgB41Kishx/+Q8+ePaOjo4mULAhCVVXV6dOnt2/fvnz58vLycmIYRrLyMYSrbEgma9hstrBx48ZlZWXddNNNsbGxISEh8ol/QRBqamouXLhw9OjRTZs2ff/99+DJ8cA7G1SyGoxh8ODBjzzycL9+/cLDw2WHbw6Ho7q6+tSpU0uWLPn++/UWi4X4aQS3XB4WFvbkk08OHz68Q4cOYWFhpGKiKDocjsuXL+fl5c2aNUvVcFUPA0BCQuLYsfeSTKKiokJDQ+X0HMfV1NSUlZUdPHjwxx9/zMnZJp/yMtDtkFssy6qccSM3tE/pWjrJr548lJ6ePn/+fOI6pbCwcNSoUaAX464+UHZOWlrahAkTBgwYEBMTExISQkqRO2TVqlUrVqzA2OVnEmMQBEGSJGV9IiLCx40bd/vtt6ekpCg7FmPscDiuXr1aVFSUnZ393//+t6qqWtlebf/4UGHZgQciYrqyJu6dAqw0BNU6wLxw4cJLL80gsRa8bSi4fZPUTpOhQ4eOHTv2lltuSUhICA0NlV13YIxramquXbtG3FSuW7eurKzMTfxwnXslin7ANpvtqaeeHjlyhME4lyRMUZS75ljZD+S3L18AVefLnw7du9oHZZAR26tX6kMPPdinT5/ExMSwsDB5XpMBUFVVVVxcnJ+/a926dSdOnAC9j49e/9fOCPIl8LeNXvKpvRn0aWWiOYOiKIZhDN72Lzfc0PP33xFCNE1TFEUCgYSEhISFhYWHh0dGRkZERHzwwQdatz0mTJho5iDT9o9//GNFRUVFRYXdXlldXe1wODiOEwReFCXluXoDFCa07Vqu9hDeCmByMxdUorx8mVwgoqHCq7hLCFOJUEoZ1F9hF/TELMVv8BR5AQDTNKP09qEUrYwLlVkWAEgSFkVB+4RSLrRaLUoLOkLP3MRV6VgPMJYUB5ZApQlRSGbqKmlketf/k5sGPaPNn/SMTCaNKas3bqZIjNPT099//30FN8vy983WCc8BRiqsbBFgDBRFURQCQEQbGRJiFQSRaHE9ZWtwV56iKETUjMTriSRhBWv1ILqK9vpRZ+1Fzxyw7O9Rmfif//zH6NGjlU+VlZVNnz599+49BnXwUtXatsjPKammcgQqiYHvTVNNQ0U+cjIMtZ5+amkq+eHjUFFQO4/HPT9BdfBJUHSC/I3yvKisv0ePkuFX58wC12ZTIG30kg8oh6JJzK4fWCwW47dtzM0iIiIiIiI+/PBDk5uZMNHiQKbtc889V1FRYbfbTW6mgulD3wXk4U1b3lyv/UNhPiTLSRhjpQ56VpkAACAASURBVIDoSiyTFn/lDJn/KImQfBMAuc2xamOOgac0w3G8X3oPq9VCUSCKclnI875ODd173jqlkLkk74grZC+PBirq4OH9T9lApcztKWr7RDsFQZAX/npLeyghIVH2Fy+KooFFXOBleDB5meHLLx0AsCR5mHPKrJKiKJqm3QMSJDcwliTJVU9RlBSKR1eGoBly3qB6BaAR9xV3a1Mpdi48diu0sSIqKyv37NmjKkLbRaAzLmsnIMYyGyHESdlMOaVPL05TE+xuCHkWSZLOOFd+QJRXjEukKIokcHtDdT1IZgfRiKo2QQwq7LlPBAgpewYUOkxXvRTZ1t0xiv0a/9pomA/JCrkHsKk3u16gfc/anTKnkyPcjKYpScIYA0XRDMMTNFJFTZgw0TAIxIj++oDJzWqh3SDX/pbVDoot89rH5Vv1ES88q1ErIyolP92U4I+EpNQjqUynVMncJEGnSjJJwxjzvKCV4A2KVonyngZOtSyFXPSxS5VpBEGwWNg6HzHOhxTfuXMneV/2woULWs4ZFKi6BQA0fYmVb438YFlWcXwLIQQURWNMYQzu43weqk2FVq12B6HOviWJN2z4uV27dhcuXCwuPnn06NF9+/Zv3bpFqzbxNndIsszModoQCyRmtC9vWfVqlNVzzwuZjCmbCQj5MTtAPZ0BXJZ7WHUXFLNALxOv+RNVgLcA6HKGFFUbuEySMDldafyIUofmqX8GVRcp9bTGMPi8+DUX6vpMmbzMhFcoV0DC00yYMNHSgbHLosf9pzmxARqTmxnLIo0PY0HHG4xlh6DrUsBD5FVn7q04q9UCXqz16irCaxrjK5JUK53rpmcYBiEkiqLc4dpC9QU/vSrRNE3TNMZYEARvMxljLIoSTRt5u/HlI4AQ3HLLLYSbSZJEQgg0ED0DTYON+4Smad0JRcgCy7LE0YtGx6VflgFk9hUeHh4eHt65c6fhw4cDwMaNG5966ikfMyEYOXJkTEyMKvNTp04plKU+QdNR2lHn9VZQiggsWzIXAvsMUhSiKJphaGN7D297THopA6jFdYrWsX61CGjXL1ltjBWQ3IYEJkyYaKFw2/jUAgAU5wWuXzSSn0aLxcIw+nJkU4GiEMPQpp16UGDg7BEhZLGwxG6LYWjZnUnAoGmaYWiEgKKQsWasnrGwyNdhzJgxffv2JVfsdvu+fft90DO1ThDtlhLdunVLTk4GH/a6SIKsrKysrCxVyO+amprjx4/7RcxaKFiWJXOhnvnQNGWxsCwboFrYhL8w16/mAJmSEdGttVJTEyauH0iS6OZmIJO0pq5Us0BjcLM6j/w2IRCC1re8BT3QqvFsMY4tJjt8d/9ZX26mysFYQjWum0G7iH1d167JU6dOjY6OJhePHTu2bt1aaDZG0sbvJeibylrn7B06dJgyZYpxZeSvbWbm0FmzXomLi1MlKC8v37ZtWzPp0gYCTdNWqyW4wj1FIavVUv/NDhPGMNevRobB+kW+JJIkSZJINGeNWzUTJkwEExgD2WZRxUYy0eDcjKbpZruwESAEpnxjjLq4mdHmpVYeValN/IL2TRnLu8Z1M6ATAPDQQw8uWbKkR48e5KLdbl+3bp3BU40PsoVscDeIZSEEv/zyS3V1tfIiTdNjx45dvPiTrl1d2jOFWYLHBtjUqVPef//9Tp06qbIVRTE3N7e4uLgV6yKJ1qWBMmcY2mB7ohX3auPAXL+aAzw/LC4zKEEQ62kZYcKEiaYFxhLxrUW8l4HnZL+e168GP2/WIpYNmqZbk3WE7+fNfIQxGzG4q0vDKIoKmDbozlWDDAOuOQCMHDnqxhtvJL9FUdywYeOKFV8SNxAAzeWTIYqirtxvrDAMABhDbu6ORx450717d+V1hmGysrJuv/32o0eP7tixc//+/Vu3biVax169evXq1Ss9PX3gwNtiY2N1393p06eXLVsOzYnxBhHEoNeXlEqTe/lZgjq1bbpdR1EUyzIAwPOCqV4IGOb61fjQXb8Ux8ywJEmCIIiiwPN8TU1NfTb7TJgw0STAGNfU1PA8LwgCidGqXAQpimIYGmN83a5fDc7NWgTvbRGVbEIY2v4ZPejFsVtwnFj6CAO/HQbtQgitXr26T5/ecXFxHMd98803r776J6VXyeYA8v0iv1XNpGlKkgLnwLooLi5et25dUlKSHMtYRmhoaFpaWlpaml8ZVlRULFmypLCwkPzZyjbJZHbkDRgDCVVXJy9FCLkjJahvyTHulGAYxtgLjgkf0SKGZIuoZMBQumeUj5mJoshxPM/zZ86cSUpKwmboBRMmWg7IhD1z5ozD4aypqSEz2r0UYoZhlF6Rr0+Y63crRNDPmxmI+M1h/hivysaHygxubdiwITs7++TJk7Nnz3711T+Bm4g2HyHA7XYfeF7gOI68d54XGqieGONFixb98MMPQdmkdzgc//73FytWfFn/rJohjImZ/Mq07hZJNCfVu8MYi6LIcbUvl2TCcbz2XbAsKxMzcsC6/s0xYaLR4G39InsZBGSvnef5r7/+mmGY1qQ2NGGi1UMURYZhVq1a7XQ6yFyWpzZNM+b6BWZ8MxM+IjCv8brkJ+h0LuAMDfVmAIBnzpwp+3bHtcHHmwuUMQlkSJLkjmwWNChDG8+ZMyc6Onro0KH1Mfe6du3aokWLFi9eDP6EhG4pQAgZEDNdTZf8oNsGkuY4Xjs+ycsl/tx1Y+8qHVcoYtyZMNGyofSyTbgZz/NOp/PQoUNr1nx7333jRFEk6uWmrqkJEya8gijHKIpas+bbgoICp9NJzBrJNiXLsgq/INf1+kVHR9/QoAUE6xC808mJeghW/i1x403bdtIKq9XCMD6dQCA5+JLS27mXOjc2tBK8L0ZchtVQr77GJ8IZhtEV+8m5BW+leKtga6IQ/oK0neO4deu+Y1m2R48eVqvV30wwxkeOHHnjjTe++WYNyRVaXa+SAzNaSBKWGRdFUdpA7Z6hz5BqfMojn1h2qTJHCFmtHh4FdcmbCb9grl8NhzrXr2nh4f+orAJF5EyEACHK/QORxeWXX44UFhYmJCSEh4ebgSVMmGjOcDgcJ0+e/OSTxRs3bnQ4HBzn5DiO5znyMSQMjSyLHOfT+iV/JVoZTL2ZCZ8gSfpxnOu0J9Qq3OojRkiSBOCxogesyPJFVy7HxzbPM6iIxPz581es+PLll2eOGDEiIiLClxxEUTxx4sSKFSuWLVuu0Fk2J0VkMOBNOhRFSd5EkM+DSRJWMijlLFONT5Z1BUZT5iODBP1TXuF5r2HZTZhocZAd5RD9mCBQCPEcx5HP8v79+w4fPsyyLMuyDMO4A4VT5JtNXOp4O4FZ59aeX+nrAtIyUn8rQGCG3jbREKBpg71sl+RGUa5gjxiDKNaOXuUsE0WJpCfb9xSFiAsfp5NzOBw8zzmdTo7jyX8xBopCMjEjLkCu8/XL5GatEME9bEbgXcVUx4OCICjtu+rpPxBjLIoeLLFO5YC3GhpTRBUTu86JGQGhZ64zbhjKy8tffPElhODee+8dMWJkjx7d27RpExoaKgsTxBFTdXV1cXFxfv6udevWnjhRBEC8XNZyvdbUtzStH6FYRajkAaxKLEkSzwvE76hGaYbkZ1WynNbzhyCIptxmooVCu36RrTGiLkbIRc/A/fHHGERRYhieZVmaphmGodxQflq8BYIzXkEQopRsqv4BrwlvVJQuGO9PedvrMbXiJoIOiqJ1tzBUw145JlXjECGKopAouhzig5ubEZ0YsUaurq4hNsk8zxFDEndgDJejRgOz/+sHJjcz4SskCQcQPFeSJEFwme5IEjbYI6Qoioj15ESBN+FSEASEXDoEQVC7UvC5Vtf1lkzA0JrhYYzXrl2riPyGFOedsJvOkadcO20IQWuNXuItnoFq2MvKZO3g9bYd7u0RWZ+myAGbC5uJ1gfZhz6AKAiAEHAc5451JjAMw3EcsQpGiBAzAtfjDMPofnDqJDmywIqx0fqFEOU24MdK2VQLuSaybsEAutzMuCYmTAQG3cEmSVipHAMAhmHlxUgQjKYPxq5pS9M0IWCCIDocLv8fgsAjRGHs8rzqPk1a3+2P1gGTm7VCBD2+GYEoihSlM2DqjFem67JCC/lgGEIIgDbI0/ctQ29Hw83JHzDcziGxm18B1BIGmYO5lGPkT5IQ3IaMrdVA1NvCppWiOI4jiX0XsHieJzsXysGv9PxBgLG5oW6iZcNbfDNZdQZAAYg8DwzDk112QRBompZNGYnGDCGkDESpjDiiRLCUzCzLKreleD4I3Kmh62zChAyWZZxOp+qit5FMjKF82xyXRQUKY0l58pamaUHgiVLOrTvDPK/jBOs6hMnNTPgKSZJ0vTXStBGP8h0cx8kOEoK18Oj6EryeHbMGCzK5cn9Ga/VgnldkFVmzi0AQXHhzluONKfnLoDD2OJmGEFLKgu4017VjKxOtG7VHVDGWJCCbfgBAote6iRlyOwtB2k+NdspAXdYcfoFwwiCuL57OgVww919MBB0IIUHQoQM+OuQwhsLHqkR8sEmSRNO0KApyWDOiEnc6nSYxIzC5WStEQ5w3I1AdHiMIwNDRG4JOmXTrZlqDBBF1HsyTL7RSUuaC7pH9oOyda+EteJpWYmMYxhztJloWjNcv96kzhDEigh3PCwi5nJpSFHL5/tDjZhzH6aqhgiKANgTcETU8YCrNTAQdLMuqDBcheCNNZmYAWJIw2UMRRUFmZQTajcXref0yuZkJP+BNddY8p5CuuGwqzUw0BHS3t8lII746gqXU0rpkJNA6tiJH0ZrfvDRhIkAoVWeEjyGERFGkKCRJoszKwP1Lm4PWDBhch6Kb3TxhGEa722Lqxk00BLSTQh5p9V+/5BMQGGOiWxZFj4iFxHJS1zVx85uXjYRmx8381fl4S+8txFDrRiO0mud57WYeTVOiqPYS4SNIvF3d92i1WnQj8PqYra7HIdMapJnAfSzEQ4iSjw63LA/RuqazRNqjKJdbYYSAZdl6Dj+tS0Z3WeoNTtkaiqZ9CnVoIigw16/6QNtqb/3g9qUhEm4mSbUh7N3czCOlDEEQvCij6vCXKC9DnpbbAIAsFlb25q+ExWLhON7HMCGq/AGQm3B6wPcMtTnLaCmG5T7WXNl1mm5sKOj6m1GuXwbOYBoBfr10iqK1CxPPCxhLxO+iPA4FQUce86WryUM0TSME7tDSsjINtI4ZzfWr2XEzE80c5Oy1dueeZdnAtlXI5NTOQCLvBmx8rOuYIWC/jiaCBYSQ7iEK913XCX45/JcgtIA4J1qXMw2hntW6ZCTQOmaUCSH5fX2ubSZaMYhUhxCSpLbpD9wGO1bvKJVDVEfcPCor5pev884BKARH+QfH6fhTpWna2/rl/v5YrazTybuyIgZaEH7zqKyYo9/tKwUkCKJSSCXHsH2Zerr5WywW7QckMN/iyqoe/jq/DFxF+JtP46POmiu7zsGRg80hym4MepU065fML5RpSJQUqgnXL79eOkWpXQZgLO8t1i5kkoQFgQy/8G6jRsUe/jqvDOlmq9tklmWJTaPqrtaPsbl+gcnNWgHqc7ossN1Zslup2r9HiGwTBlIZmezJk5AYbrk/BH5D13DF9M3atCAxEvxaLikKWSwsWSeasxpNS5nkkUZ8T1EUkle7wKA7pMGLYwDlabQgHgc1YSLoMF6/DO5ijC0W1qVEwrUXXaKfW++uFRxFUZQkHf2zLj1zy5ExfcYMt+1fvaPUlafLxRGWMGDeyYFm/UIIiEs6g9Z5y99qtWo1ZrpB532BsqryEthyuJnXmnt03b5VuaUAEJN27wjlawpiZeT1C2PJdzmCWAM2/vrl10tnGFrVInkXgPyXrF88z7tbIWEMWHL1gy/9bLFY5Dem5Gbm+uUNJjczEQiUQcZkEHoWgAtUQvYYhmYYWj7PFhiV0vVfB0F1xmUiAHjT+fgChIBlGeJdN7i1Cgp04zQoV+J6VpsY/ere0j0DoI2xW2eUCxMmWjpkTZrrZAtg90WXiSOxNyNyJAliofwikevkiBeujQ6C3JZpVlsoMcxCSkUJuSmJogCYpmmaZuT1i+N4QRAUBpbI7UxcWagr0iZFufJHCDEMi7HkDkDigsq3OEVRysaCIjCJKgRlbYdIrnSSO7YkuYVr/yT3a+sm/0nSkEIVdUCkS1V9qKyMcduVb6QeNbfaQsnrRgAhYaGuorBeYrnaSugp4morQK6wLEvTlCSJ2kqCBqo0GGOaphBCsuGr3LcIuQYY+a19VlkrZQKDt0Dc4biylbAyB91siWJKZalLvOyQsohjfc83JedGZpk2b4/eIHso2mTm+mUAk5u1Kmj1YA3ns5EEXNLTnrEBqPIFQRBFRNM0QojYaPlL8AyM5QLecTRRf3hjy8TqT/bUJCdGxJCfolSPUBQKjPk3NIyPQNQT3lwyEuiyPm11WsQeuQkT/tpxIFQrZytkfZcWTZKYhP4jhiRH0iDWlB3ZsePYJQFjjOkbumVkpCbaaBDtxbtyD15wiZ7g3gYKbd/3tj4dbrDQAGJVWUHOtovt78poDwAZDw3OXZ1bqijdXRNRlHBElyEZqQk2GkT7idyt+8/zCKGwG2/N6N9RkdXJCqys1S87dhy7LIbffKc7//w1u8s92xjZ+bbbUhJsNIgVxbty9px14PBud96dePGQ2C4lMZQWK4p2bNxTxgOgqK5DhpB2VRTtyN5XrmxXbVURQsqUxbu37T4tdRkxMmL/ugNXEFBJtz84AHZ/vb1ExDimz7197Bu2nLR2k9OfyN26r9wJEd3vzIi54IhNbhNamvf1QXbQsLTEULrmwt7srUV2IkyH3zRgcD+Dtuu+ET9qXrQje28Z28P1asYPzv3xcmpGB9drWpV7FqjoOqqde1p/85eK7irXp3jXtoJyHkV0HT6y7aVfpMQebUNo0V68a+v+cg5jiOySMbhXgrs++89z8hKGEGBb8gjlUyfzN+4p5cJvvuue2EMrd5YCYBze/a67Yg+u3GHvftfdcaV76aS0hFBwlBVsOwS9bk9LDIWasoLsbUV2Va20zTm786sC6KccbNu2F1cAyOFtVEuSzO1tN/Yf1PfGaPJU+aGdeSWV4V2zRrapHWAndmzcW8YDsAn9RmR0iaTFiqJDF93vhMw4bzDXr4ChH5nXRAtCwAO3/iNeEARdL+HEFM1isej6SPAGjLEgCDzP+8vraJpmWdZi0dfMkMikvudmIoigKMpiURMzUZQ4juc4jlh6qLYYic80juM4jpckj2FAmL+3eOJNBe08UlU7YDAMY7CweXOToy29ufWYCRMyGm79Qon9M9tf3PbV6lWr1h+G1AFdbQghRHfMyEqBIz+tXrnqq82lNwy6vWek53yxdkkfEH0x9/tvvlnz9YZCMbF/z8TKYz/llgKU5q7OLdXOOAwIEH1jRlYKdmcbO3R470gJQrpmDIouz/521arVX5GsEoBqV1urQ9B7QNdwmq4u3LDzHMC5vG92lbk4iWtqU+1vu6O7O9tz0YOybo0jCqI28WFHN3y16qsNhWKXgX3bIkR3HHKn3K5zMbcP7x2lOQjlrqoyZXT6qAHxjtLi6sQ2kQgBimsTCxAbHwuAcMyNHatKSrkbh9yZAr/8SNLHDh3RJwoDAER2iC3LXrnyqx3nO6f3DyncsGrVj6dC+g/obMWSJKHQboPTbzBou5c34mvNV28qjbl9eJ9o+28/5p4FOJu7akep/eiPuaWu36DqEI9ql+esWvX1Tg0xIzSDvEry4Nebz90waFS/ePJRjY8LO7Z57TdrNp0QOvXvFSOIuN3gUbdgRc1TIyVRFBXrF8hPrd1SJHa+tV8iQ9Na8kH+17599G8bv169dtfl2P6jBtgOr/969brdV2L7pySAR61030LexS4Zg6LLt66ROzwlAZSKSi0wxhDSddDA6Au5369Zs2btliIpIa1HG9JYxQBLHti3DaDQLrcPjb+4bd2qVWvyuU5dIqFOnzTm+lUfXI9tbjUgA9tiYa1WC/mnTSPf0v4jhlL13N+XJInjeN1MEAKGoa1Wi8ViYVmWxAatPyEkm1JuPmaxWi0MQ+uyMoyB43jzjFlTQbtnRt6Ij9wbY8zzvHZ0sSzTrD7Weo5AApxUZGAzDEOGt65LRgIDrzba69fnvqOJZo4grV/e55oocqEJXZLjo1m+ZPvqH49WAgDVMSmx6uTBU9UYIenqob3HqQ4dIj3EQWfRljVbjlyTADDYT5VVAcPQrjmudMnnAYRuTEqsKpKz3XeM6tgpFtcc37hq4+GrEgBIV4tLq4CiAUSJC01ITm4TEyKd3fnNpiIHTeuvX5KExYQbEyqOHigh2R7ed0zs1KUtAAD8XnL0ohMh6WrJ6QqLhUVUR88KHKc6dooFrRYCA9WxU6Iqz+QER+lpsVO7CEAx7RPsx4/bE9rFAES0SXScOcd1TEqsKjpwqkbZNFKH06crEJKsHTrecKmoxA5gP/zTqs1FDgAA3bZjoe434rXmXjpZlUh+keoOUVT7zOkKAFHXSA4r+gcoClX+WnBCuikpHiEEcLXk2KVqUeKvFPvS5xhjUZIwXC05dolDSLxacsZuYVmgKQoAgdtA0dU05HqnDsDOa5cdcLmo8JoE2HH1sgNoGhm0/ffTpysARLHm+IaVGw8pOpymoE76BI7CrWu2HrkmYYzFqyXnqoBCZDJ4DjALZevUJa7st4KLTgDp6uEDxXr2WOb6FUSYNo0tGIIg+OtcQYV6+idwZ4I5jjPw9ECc71GUjg7NRyHW3zY2f+8RrR4IIRUxC8yylIwulfUsyzIBB1doBChNNIm7tjqHorHthwqqo5jEBFQ2A2623QKehsctxQmniQZCUNYvUaypqgEbADnURC5aaJBEgIt7f97Zd1DvIaP60GLN5RO7tx0o520hNrAl3vlg99pcSkN4/rJy/aLCE7t0aR8VFhEfHRESAucQuCysKYplPRzTSQyFgKIoKjIsHGyJdz7YozbbczaGucZEtu+S3D5azoqi6SsFW3b3vjUlY0QfWnRcKd634/AF9VdRXr8irGFgr7ADkKZxDh7CaYQAoLqiGsmSNwbsbpeiAqUhoLfChlnDoKI2T97Jg43CNadLxIz4kFMQK17YfRK1vzU6JILtJBZvqbF1soEt8a6HVDljgGp7NcKAWZYFh6MGk2NItbWiItp163ZjdFhEmxsiQ0LgLABc3Lshr296at1vRKfmGIeH6raRpMMKA1cMAF46BKu6ToswaxjYKyoRMAyNMeZqeAijAQBD1TW7iH3uc/cYqbpmF0WKktVlGGMEnmEeXB/t6opqcGu6HA6HR9sNmmN3N4eKaNetW8cbbK4OLwWfoBntpBtJLwFNIwSAAVOYBol3L2M1dgcoabG5fgUdzY6bebM4N+PAaCFJkuokZWOeN9OtjL+++IK+IWKysmYCVQwDbWRJvyAIAsYeMZcDjtkQdOgdpXOZ+JOtfZqmjJvvLWqZLlRebeRFkaYpwlf19h19zLthoYqaTSyfA3ML3mxhrl++o57rl3uWVVZUQ4SFwtg1ihAdG237/UIFRghqzu7ffHY/UKHxqRnD0vuUrtlj53m4vHfd5pMOACIHY7dbR7J+0W1vvev2uAuHjpw6deSgnek6fESEXKQiqrXHLEMgCDxcKVifXewEQAiRyY7i+909NN4jK4QQwtVnD2wrPYhRaFzPgbffmlq2fv9FRf5EpUCOA1U7qyAiMgLOVRAdYwir0PdgxX+B99IuNUiekbV5slYWJIminGdKqFtv7IgiLh6ttOMLEd27JoXA6TynOmdXthEylUI8z0NoaAiAA0Pt6ab4W++9o015weGS4ksH7Jauo0ZFACCEq07v23zGpzeiBc/p1QTagftBcFFDBIB5nofL+9a51Hjqarvpk1Y35+rzKPpiFfmGh7LEM0bgfQ5YkkQA5fefCrHQwIkYY5ZW1kRVH+QuDgt1vQVoc+tY0uElrg6P1O1Ez8biuP533dFGM9pdrWBZBoBCCBAgEUSgLBRgCRAZNXJtzfWrIYprRqZBJoIFQRAD9j5fT5AVjuN4UZQac/sDYxAEkZxiMolZk0PFz7WRkQOAKHqMaoSAYZrd1pISSltHAyNMmqZ9X9i0Hod9LKXxwTAMsWcmr4k4YgUAQRCdTs7p5MjbZBhadpHnNlFu1q/VREPDr/ULY0dp8eXEPoM6RVIAgOjIpMF9Ei8VnaqhQjpnPnRnz2gKg+SwX63ieI4HcJwuKotNvTXJRgGCkPg+I+8f3iVEETsYW6IjLRVnfjtxpvyqGHlL/5ttQLEUxhzPAVBevd45zpwsj0np1zGMAsCW2NTh4zI7WcNioi32s8dOnj1/rTYra6ch949MiUQYizX2q9Ucz3EYY8xzHGAs8Lwgi6cYY/FUSVlk9z5JNhoBfUOvfjfTp0suyKUTcuqqgGG7lP3lJU+oKTsTmnJLzMWyCxiuXLwS26UzXXzODsh5xjPnUf9veJcQBUvBjtLTv8d27hQJyHJjxn3jbksAALDFRlsqzhwtOl1+VYpIGdDDBrSFtnbOHH9XL7/eiGcn69ZEfjUIgOfcv51nispiexlUu7ZHFHyA9Hl5ZPfeN4VRACjylrRk6nTxeUkKoM9rHdVgDLUHqyvtdohp185KUUxox9Rkm0dKT4Ue+Y0AkJe2yzpDnQ6nLFRt8XqNBQBbXLTFXqoaoq6jju7VBAEAhapLii4l9km/MQQAhXVO6RTqysFcvxpo/TJXwdYGJY/XRthsHBCvHuQ35UZDqMgkN4KctYl6QBX7Lohh5VSB9WiaEkUdj8PNBJIkAdCK3/rwfZLqehyWJEnukOYzEeRobCQMK0VZyGtSfp3ID4ahGYZRHuQh6ZuJUtREI8P3fWhZeeU8mb0BBt46/L4BFhpArCgt+GlLUQ1G+EReTvTtmff1sNAgVpUX5By8hhDwxbk/sxkZdz4wgAbRcblox7aTQcN+pgAAIABJREFUToUMjatOHC5KGjzy/u4g1pQf2VNQdnuPyEiAK2fLHIMH3D+04IecEqfscNw9yBHwp/I3swMHjhzXnwbRcflk3s4SjmePnEwaOHzczSA6yn/bd7B88M1RUY5Du3ZEZQwZc7OrVtsOXOIxwPlTpTVD0x+8g3Vrekgb8dm8Tbb0dFLbiuKdG3adE1GkrGNx204DAr54xwZ28GCv7artOOlM3qaw2jzzNu4ukwAA7GdPO1Lbl10EwGL5Wbsl4lJ5BQDCXImyxy6dyN1W5IAId8kA4CjcsbvN8FEPpdJixYkdm84jAFxddKioU8aoB2q7sXtUlONAfk70EH/fiPy+MVesUxNwni6tGTpo/B171m4+eYn8Hr533eYivcSk2hgAEMbh3e+6O+7Qqh3nPBYRCkr3bI34/+y9fXxT130//j56sGjTaGlT0SRWOmRBEtQ1iZoOK9/6IfsG3AxQWsBJME4KqL81eL/x0A3jtmB34yEdtpu1sNWEbjZO6+C0NmQzOJ2x29rQVYZ0jp1NYCfyVRKJplX6a6auaSRZOr8/zr1X5149WPgJQ/R+EcW6OvdzzudzPud8zuc8fM6fLlv+ufu0iP3O5+51X56Ynsyl3baizrw18tLbD9y3qnxZLOR95Y1Q/gKFr8iPk+Rdj2l4l2ohHk8tcLzNFBTx+A1LV6qZZdo+bvnMg5+/g1dRBNmv8cTiDaUkPH6211jyZw8/en8s5H3lzdCtC0Apzdmv2bJfZNEiyzRJZMZM7dmY7T0hc7b3b1ah1Wp5w6b6etVBOMhfuV8ViXlrwk8lypibMudwpeAvDkrZHU8T/C3M8+HSs+RboeUefNLzZqptEpmR7oidar9+Ms3ZqIUMYFtc5Krh9SG5m5U7cFX6eXLvRc5+zSVUBuvVWz625K1fZUgve0fy9VDSYwDy2SfR1rD7muR3uRcVtoa7j0t8i10hxZks3n4xkySeqabSHVCStZKJs22TCRMm5ZWiVPytAOz/MqcSfXZ7VeL8En9nV0q+pLvaEnxKpU1Ij5WEL4y0a1R8l/0Sj8vZJehpNBr5sB97lYmHF6NE+cpqJLnkckquJAohpBRIymJrP15UGP+Z+7JYcYxHnU4vB/MASDQamSmZs7fYRUFEvKaMP/AvHpljROTPeJwmSymZHanu1HorJ9B8/DOO+H/wzELcfqKXd6KyGonF4vF4jJFk1yFIt/wRvhIppczWZBmrY5bs16S9xJVintiv3LrZdQWVJzavHDMozVIO1w1kYwPJ/Mg/zcbwemJiQj52rNEQNmsFSbvmg87LtopfQE6J7HdxsHvg0vyk8P2uelQrNg8q+8zRaDQbD0SVXqvVzAPXLIc5xRQaL79MIblV8vPEdczg1tn4USxPgaNJ2eBZfpdfalD5cvyvzEWh3MXHlFLJb5FuUlaUQZEjwA/KE6Nn+VMqbVzyFdlPJB4XSyUXQMWX7B/KufM0IS6SgE/ATYaKnqdMmQ9rKQ/WVetFsieZLEaJWlY1oio5L2T2K+9hcj5GCoEkB2e/dWFEGAILH8264ng8zrvZbN/aNGXOyyoep4RQnU4jcS3mLosiFovxpHhNUPGezI5K4Ew4smrdujAqDCElZFWU7jSX9TBx0yyvrXJ15OyXjBm3XznfTG7z/KyPiKQZtflxJlG5RYGbrqPK6cO0r8gvzlKR2IOkg62ZcuSnErneYU4FnjTFpUmarpsvCnCl4EXKi3o6NNPEfUl8j8fppLsUkidEJ633eFxhJrn9k2zbt5bObTwYfleGWA7ON0tOr5wEzbYKrqiyVKPAmbpvbfpIXti/ioW5uuDrCGnqV+kSTEVtrm8Qol5R4R+zgaNKzgyyxYTCgEI5eShaIrZwIS2VUOWQQCaoMMQyNammFKRUxZCTyWspqqIqf6KEEDYklrrKxNAlJV+qsTWfklMw8PYuWaoqyjJBSTiJlGylha+OdLxPWiPJJU8WMvvUaMQ1H1U1ZSi2VqsNvjJM9Hk6sSrZr9IhK0KY/ZopmctpYrGYfGsCpZRbIyKEENl+yd5ySt6T2VEJXB4NyiPDy7+4oLL+TErS9AE/a6AhJC7bYkLkdsHzeGUjtOmkTOfUzT3m0n7No7N3VwVSrX/h+LAgCILPp/gnCMLoSG974wabIvF8gbnyUN/IJUEY9/kE4fS+DKWTSt7Q5xN8I8ddyrnAmQIhBK7jIz7B19fA2q2rfdjnE/oas26Wjb2CMC6/PrPFywxRGrYNh9sPVUoPr7T88xbMfDb2CYIw3tc4AwT1er1eP0lAzuzPjajUZtJXMlMmBHq9ThUocvaQ3I5kuwuAEFf7iODzDbe7yHSsTvYpxXXLLzz70tjY2Evf+4Lozc5d3xWLxcEF6mR/sPx1Oq1sz+S9K+wnVfpY6vuHrhOI1WFe/bVn/+lr/JOkNPS2x57uvvDK2Njo6Ojo6At/m8rTeD+DcOAmhkgikoE0gmdrI/IyhfwQ3HCQIyW/S/h1FaIEQACRsIose5qSlCplyneTWJOyEWkSboOZ/IsmJV9ZFjWZu5QS476qOZKT8a9MynuGGsmm5KpMGSPcKffUxc7Ly9PptKp1LRVZ5uxNX+bJb0kLXESjhPSQ5OXp9fo87vVsa4Hjgn9F/kk915xcFxqNRtqmmIlZ+Vc508y4YvvFYY7Poc0T+/V+980mhcFodZQfaG93mQlh8wdXu0RyGbYcrnNajQb2MBQaBzdPkxKJX6VtADNesIRtVMxo0mwaMJ+GpJ4QnS1Iee3v6z7gtJkMhMxxAWYbynl3kmV/mg55eXkpL0tVIcsuNXkReNJXsvH6NBqSlzcXAcozLI6pxJxu/D3lXNLlC6URnmNNnpiYoBQaDWF3BDNViUQSga3YcznsFTtLwKenM3Hv4jwHIRtaTx7eWFhwY8ba+dI/7F7F9/K5FbMccpgemP1SOTPJyWbPJbha9ov1NCpmJ93ckZHgbNmvqeUyI5gn9uua2dM4q/fASCvC3g7Lil28A7a0pGrHge1lZqNjy4F1zRs7Zq8IVwxCmMX2d21dv+3U5eQZoIwvs/9mVeP5PY2Jk8RpS0QUrt0sly0dDFLmYu7N6+9pvpLl+PmNhKvM7wm8UiSHvpD2flDmAWo0GnaU9gqINlfc3QxciagZC7FYYqu6NLnHe/jIy5v1iH8pTbi0sUcxQ5Hy3SwDEGc5UJB3p8jZ0rldNGOQrwunFPG4eCo6FovF43F2dyfbSyPf3RkOJ64XnydRQGYWvP2Sdtl9cIEBmTs6SqnlRgMA/6ntj3+5+zKZ7qxKDjm8zyHZr0Q7isfFU1VTt19Xjrm0X5k7jXT2KxsHcpbs19TenUHMB/t1zfhmcwXF2g8uDhzZUvHRU70um8nmdKKjK+UcP1N9VdAhZL0IoNpuPmliKSUAIOQfOnWZRRBiA7KUzVDaA62mkyqZxHvGBQ0V75MVm0LcmJ6JL6X0xG/yBmt5t5sqL5J0MjvrLBTPFT8RgCaey7urZQr8GYAMOUosJHE1WTlV6TNWRPIhSYJEVRKOa06xpfGh6sXkrFWl0uv17E9pfJk42SXrcCwWi0bl7eyKeFbJGXF73BOcqhgEt7NfzigSiaSsBUKIXq/ny67T6dg53QzCz1yPKTVHFi+AWCzOJmJlOhqNhhDViylmQ+LxOHs3ZV6yTNjoQc5XpVF84VPaNsr7aqn0Npk7OYHc+vgX5TIQ7giEfCJCr1dEZ2FbdJiUotGoPAZipPh7S9kTrVaj0egzW7h03RFfpOSOAlA3lkl5lBWSr5SU65+TNu10jYvVDSfJ5FYQCrx8OgDx2AfXwEky8WT2+crKXMIccri+oTIN7B5kvmFSSuPx+MTErDcW1hOqHrJLYtjonz0hBHq9frZjEbOoj/yTLEN8x+Px5HdT0s/Sv0o+wTX3h6V5k0QItFqNVpsHyelS1UXyvdss/fQ9tNyeRhWYSUvEHqXUv8/jB2AwfFTem2erPNR9YZgd9PL5hs+f/nbFXSxi6ZaTo4LPd/qAGeDMp6t9uK8xX5FP+bELPsHXvd+cTHB0uK+11mlOGGBX+7DP19tYur97RHj9dd/ro31nfy74fOVWAEZHnTDuG2l3gX7zx77XXx9pd4EbRohnXZ7/4uRdjdhTlNQe6x2+JIwLwrhv5Gx7XSkbN8ueZzLvG5amGAmlJm5eXXP09IWRS/KJvtGR892HN5ildTM5/dItLWeHxwVh3Oe7NNz77Q1LxQTisMnsrGvtHRlNnAlsrVttlsaChDT0+YSRdper9eyoT/D5hJGTuwDA7EyXO0BpwxlBkEUq+PoaWMXJB7TEEc/SikOnB0fE44jjIxdOH65cyvEonuirEo8CCoIg+EbOttc5zdntk5QTmCU5C8L46Ejv4cp8ZYJ8Z90xlkWyzoiOWUnVM70vj/oEQRj3jfQe2pCfnJFSksnsKKDVasmm710YHe3+RtHf/etLY2Njr776yplvL0+hGKPDvcf2MJ7j8cLD5wSf79LJKqKkXNvtE15/vfup2wlcx4eFcaG3nvt1aeXh0xdGmAhZFTtvJ4QQFB466/MJ54+tlb13AMTc0Ddy3EUIpTQSicRicUpv+9sXRkdHz/3LOpL5zG42yglAOhR3yFl3/JxYMFY1S+VlQwC3Pfa3z/ddGBsbFQRh9Nzx2tJJqjsajVKa/9jTL5y7MDo6Ojo29sqF7qcfu43KVQlg4mMPpVR4JOYU8ysPnDg3IoyNjY6Ojvz4e18rlrOIJwb0GfqZFLpBXO0jgiCcaUBpXfvZEUmRmCraqp7pGxESLTRfLIxerydLK/7+ey++9Moro6OjY6xAF7q/+9UirVZjMOTp9bq/eH5YEMb7/ulzf/v82f987dXRUZbk6cfupGxsBEBz+6qvfrc7XXWI0wGS9grCuM833He40tzYKwjjI+2bMyuSWXTG6KQ8didVCsuaUnrnY0+fZHU2Ojr2ykvd3/3qyvyE9L7x4ujo6IVn/+Kxb3ZfGGFpxl768fe+xtLEn3j2pbHdhUYA1nWvvjr20ve+kDQrgb9/cWxsbJ0VgLFwz2uvvvqL728EIQT5K7/2zy++9Ao7gcZk++dmru4a+wRh+DmX69g5pjDDJ2qymkHLYYqQ2qn4b/bkTCXMEv3rG3IEDgZ5qihl4tkWcoZ8o9Eof1qJhd2f1cIkO06EZBuDMRqNTiqqLH1LTapbcOd40SwvLy/dSiCzX6p/GRJPc0vqrPtm11o3krhFRFqDMtfazABCoYvMcytt7D15wGkzGaVXjCab86kX+uqLKSFH2txBwObYYYY0HQtscdqNVkeNg9O7qkqHCeGhrj1+Sh/4Zp+CoMFoLXU1ttazQZ3Uhg32ukobS0JC77ybXHLFBkKkOOuSkW32SmlD71FXqXy8wWh2uA4d35wvz+Om5P3Ayd6GEkY9XR7seWlja2NVmc0kkQdgMJpszgOtjYWK5Kay9ppSs1FKYmVZSF6HefPxk4e4UjKBHT7Z7jJzk8QwbdhRamZJQv5+oOSbz6bL3ZGy0HzfJK7blNT3peK/r7FE0dUa7TsOJI4Cwmh2uBoO78rPvrs3u453c/kYjFZnXWtjqeza5bvaTx5OIYLnXGZpoFDS0Ht0V1miKq3OAydKjRI3oj+z+Xi3QpJGk815oL3dpZxHkCBbCMM9X6tYKtIKeXpoeh0uoRRwtw35AYOtrJqfITAfcNgAeNy7/clZlTSmoNfQ2lgCkMH6fg9gspdvlk5uAyiscViNducWcW12YmIi/qd/U7wU8J8/eoJmsG2SSEsyKyeV19PNZY0uh5krmPPA0aaiGIB4PH7bF579170V98q6a3a4ntlilbJKzpoQAPmPP/vC3lVLudpetfuf/76IMkeFRkyV6RQ+X1yWzHe1dx+otCeyLdzU9GSBmIvkS6gbb+p+RgQ3V2IwHz+U4NhoddYd3b/leHtNmZVXz6O1+ZTqdDrN7Ru/9/29awutRgMvSWvJpn949guKLMzLD24q5AW5au93/tERjoTDkffec3zjnw8+uWJpyuqQq6yhtYHvrazO2lZ7QsVZmtSK1FBMFTFLs+Fx1e7vfO02SUrFf//iD/euUtAt2fT33/1GkdRVUgrAeO/Wvav5jqBw08Gn/zo/5cHgLA943PaF7/3gW5tKFMpQsulbrPfjHANTJd/9XWtm+FoE/dBdDz36mdu4Ff6ZJC6q1IIF+lmh/34AbwXYitlVLExmTExM8OtFs+2bpVwi0+my3VUXiUTS6SOlV3D1Ysoc5/JSHBZ3Oh6n4XBE/pf1tizwb7FtYtnLMBmz7pvNh+uGJgXXDAhvs5eWVO4/fqLSZgD8Q81ugMLRWFduNQAhT8e+imKLpahiX4cnBBisjzx12EHQ0eT2A1bHLofYgRLUOe0GwGx3Fcqb+naV2QwIutuaKC1sqCu3GhDydtVvXFlgsRSv39nmDoYN1vIDh3mPxWy1htwHVy5aZCl6cOvDyy0WS4cXQMi9r6Dgjz+5vlnJESFk0rMuyaitcVoNCAf7m9YXW4rWN7lDgNHh2lXIBhxiUVPwXn7g0P1kkmzIX+5wWg0IDbXtXF9ksVgsBas21ff4wwCs9nJFAzAaDUF3286VFkvx+r1d3hBgsDpram8nhBCyuXGHwwSE/f1N1SstloJV1U39/jBgcuw6XAXZRzVarQZv19aigkWLitYfdKMqbe6LP1VOKbBzuSzSvZaCRQ9W84WnlGo0XN3vrSiyWIo5/v/xfj72g8EQ8nbtqyiyWFZVtw2FABjspZsJmWQAJtXX6roqhxEIeTp2riywrNzZ5Q3DYHXu2CJWpYsTwaoCi2XlTkkENYe3ANBozPtryq0GIDjUVr2qoKBg5c62oaDJZJLqQpakEeGgu21nRXFBgWXlpvoubwhGR83hqqSJdv5mFVEXLZZFRQ9ubYLUKFLo8FP/6ADgPtjvAQz20v0Jpy9/h8MGhIe69gL8ZQsUPL2Dm1ZaCixFFXKbOFRI4d/TNRSG0e7cIs8ir65ymAGDrWyXNKWCT2+81wx4zjacz2YWML16qJXTYIConEXr97IkZrtrdTxOgbV/96VCIxD2n9lf+cCSJQ9U7Ovxw5Rw5VPUOIhTqu3O6tXWxc5dp7xhGKyr/uovKJvZzazwlII8cqDKIWVbunjJA5X7z3DZstKnryNlPyND9qPNDkd4qK16pUXqEgy2yhoHvF37KooLClbt7vGHAYOtdAeg0ZBP//XGQiPC/p6DG1daLBartaRy13NDIQDGpQ8+EQ5HotGJGOUFWWApqtgnCfKLDxMA5C93rLYaEHr5uV2V6apDZCgcdLdVr7RYiiv2dXnDVitTcbHoGRTpsGJCJj2PG0qXLHm49ow/DBiWFv8VpQDin37qa2utBoS8pxo2OxcvWfJA5a7nBoNhg3Xt3/3DMn5lw2AIeU/tryxdvNgpSsFgL9lIKVqfuG/J/sEQAG/n4sVL7nv82eQa+MqfL1mypNMLIDS4f/GSJfc93oqNB7cVmoCwf+DILufixUserjkyoOj9xGoTu79ii8VStL7enVYBc5gZTNq3TweSOn3k3ocf/vTC3MbUqUC1JjPbuwSnD76E2a9iTRnJWwevKFMWKoMnEo9TOU5GNkizaDancxCqm82QxltL/pfsiTEiWR7GS4m58M3m+RQPpYixwQKs5SwevbhhT+hu3V/pMBmAYH/LX/2cAuT+LzqsAPxdW1ftanYHgMvu5l2rn+zwAjA7qlZLs/pme6WDKdptBxw2+L1+mO1Vq9nA0Xyg1G6A393UATCCwZ5tK7YfOXsJgP/8idoNazs8gNlR5eTKGR5qqzhyiRDy5pt+XqSUqgyDuIRF1WddMkiAvbLLbjUAwf6dm+oH/Qicr69oGwoDZvvjt0OjmYT3Lasz5UIIQdPauywWyz1ra0+cDwAA9fQf2eL2A4DBcDt/4is81Lx2w57Oi0BgsGX7im09fsBgc7gIAXY57UYg5K6v2FTfcRGgns76TcUH3SHA8ClnHZenv3/3tlMBSqk/ECBoWnvnosy5K0QChWfCXFOXyP+21dUtgwEQv7ulepXIf+GW1dyJvmD/vhXbmt2XCfF01K5tGwoDMBgpnXwZmRBCHE6bCQh7Or5U3XkRuHhi2+5+P2CwlnxRQwBSI4lg/ab6Dg+Ai531m0rq3SHAYHfWQXJ84O3YunZPx0VKcbFzz9qtHV5FVrucdiPCnrY1G2pPDPopyKWBpm3L9/YHYbA7a9UFVXTT4aG2Dc9cBOAPBEgWOuzf4/YAsNmrROeMOGocViA01NUkyTchAYeL0du6YtuRgYugCLg792xY0+EBzPf/pRNAU5s7CIOtjLmQIOXlNlPY6w0a7KV14or3uiq7GeGh03WBFOVXyxzkSNbKCU/Hmg21Jy4Rcvn8sS07+9mGZ1MsNoGNa+81AaHBhgeqWs8HgMBLz/6/rF4yoFCq7SerOz00/t8dUm0XPxGLxSZR+IfrALjK7VK2x85fJgicP1b1QMMgy1ZcQs+mn+FdcXFeCQAQ7Nm5VmyNDYxfhIealm9vdvsp9Tz3ZAtzOv7ofgC48Nf/12IpuKt4y5GBiwA0ml+eP/n1U55EYRIrkJ6ONRWMrrv5yeoBUZDQaMS+Ysl9j3z9ZOrq0GgclQ4rAE/H2g21Yk+xbfnWHnENlmajSNK6ZUYef/4GpZ7jVcdeDgEwGJdRAMs2FVqB4Jkdn93xzLlLhFL/+ZNfryzv9ADmZV9axVVucGD/Q19uPX+ZkEsn6x55jnUEN6rWPbLY7Sz5eztX3WsEQoMNj7saT1wiBBdPNLoeOCg2/VqeCOv+AAQCATmfDFlci5A3dMi7CtmeWH7vH3siXyOR+ae4BBVxcFVGUyERcIcQIl1ezBdGUv44y0QuKpejbLjjPAsyCFnwoQ9AbkRpip3IlGMtwfL7Fnz/f63cz6Hc2Ti7Y/WUq4h6/RUs+8RisWg0Krsr0Wj0ihZmUuZ11dc2k721lJi+J5aMuYgFEolEkmO7zRNQikgkkt5ohUNBr7vjyN76LrZBsdRkAuAfqh9InMog1L1ryFtutZpMdtCuN3d3DZXb7PbKQrjdbJTs79rXHzpWaSsvJ6c6xYGzp/+gGyBlZjMAU9mx8fGkzE3mBwhOSd+C/rZkO8GYwEzsHSUOq8kAhLzuATloQf2aO+tllyMz7ws/BZyapBCUgpgdy+33lpbZTCar1Ww2s21ERtMKSuWlv9DQqYYAx1p/i8dfZjabbZvj8LBCes60BOSxI6Vo6fHscDiMC61O4BR7HPK7B4lSOBT596fMvQxozhhJkhAi83+wn2XK0g9WD3nLrdaFC+2Q6yrk7e/gMg2Gw4DBaHISdE1WTZRSImbk2ReQCjS4pdhCqRiZQKwnT09LQJQAoZSiucez3eEwmhY/DGoyMwrfPp8QERFLyjIBedhmNgCwuc6Nu5KKYbZVAm28QNi6mfgl6G+TuQOy0GG6t2uo0ma3ObabUe0HCivtZiA41NksEeEg0WsdF1LQK6W0i3Q0uXeUOm0rtuBIE+jmcrsp7Gk5EtrcUOrYfxt2B7C53G5CsP+570puVcbDzVIoi/TK2UKkUvq9TQG5xHQwFAZgNJopReyujxqB0MUzz3LHGsixXs92hyP90plU2/v9EtHBJ4stIJTGKQW5P6PCm6xOwGZi2bYSQuQLZI+dubitsFDONnMdlWbSzJDXPSBtKEAgHGZCOCKVhBD2ptFoI/iF9NLSktX2wlKHeeHttvx8k9lkBGA02cRha0KQrIUSQBaktH+YgpgLH7znnqIH70pRHSg1mwB4PXsCVDwYTAkZ2DvkZ5wqmE6jSEBXNjxOTMSk+VCjcSnig/EV+WYAphXNr72WTDe/GDglNv7Q+MAJNlqnlBLydoR1BCspuhV9jSr6S8q/CSFYVmAysKoOSGM1Eo1GeGU4Lb4U8rvPM9ler4NyyRTqbrnvwaLFRi1if/jlf//sZ6NvT1BKqfbDdxQV3X3rDVrEQq+d+8kv3grfuuzzS375bwNvsilLw5IVD37w/Omh30Jz0x3FxYmU//mrCP3QnQ+tvCU4ErvtE7d+QBsLeX/W+9JbUc7qAfhQQdGf2W/9gPYPv37ppz/x/k7W6psLiu+z3/IBbSz02s96f/FWBPjg7X9a9OmPfzhPC8R+/8uh/oHx3xnvfKjo5l+/d/PihR/w/0fHEO7jEwycFUKgN1qLRfoXfvJT4X8pvfHOh4ryARQ9+plzPzjnVxf7F2+FceNdDxV9RCL7r68t/LNiTiy/iTEHb16Ow2YfvG8z93H/pgY+CuJs+2ZsfiE5qsccRCIBdzkYDzZBMdtZz1vMUZzGSCSi1WpVEUKvLljoM+VwzdthWa7YyiYNHah0ezo7/xAOiytXck/nCYZgNRqMAAg50uZ22Uvtmx3EjRqHFf6utv6mcm9luc25jnT6axxWBPub9wQ0AOXOU6QApZDuqUc4fFkOy6ESI51GSPQEEZtRHskxqwflIYjJeCcATVcKSikh5srDrTVOa8phKiHgFv8U03yEuENh8U9IhZQMs1SSFn+wDkaDwaSMYscRMW84dCxd7kCKOJZKM0aJxH8AlOUpDkxl/omaoMLrMBhM4luTGUiTQimoMnqbRiPXkzhPKyU4lhABQzjsVxx+IKykolabDBlVzyAxKH5XfJWVAIQQkoUOE9rUNVRld1gdNQ6ybXBVlcMMBD0dncmqOxk9ln7wYI+nzGUr24Uj9VVOuzHs6WnqiJTUljrsVWbscTrtRnjadnfKXVwGkUvKmVY9CL9fNRwOSG9B9pYMRqhX/8Qq02haA8E9MAKp4jQSQpS1LVcWZZurJ1d4KC4VTPzR6g/uKWQdEigmkSlVh39MIwSqfkYUk0SEEEqLao/vrXSY02SYcBXC4csyW3LtGIysceVvOJSxr2BiCwU9imkpIrpVYrJsFCkrHmMxbtc7ITdOIkz1XYJSv82eiB1QW9FNAAAgAElEQVRBsrRVHlryuIQuVXTRLKYzrwwLU/R+CXfiugS59b7S/OBPOv49GDcsKn542RL/i5f+F5rbiz77CZz/0Q+F35MP3/1g2fJ7f3Tq5THffcusH/C/9gdKyYfvugNjve9Ao/t48UOKlPf86NTLcQALTR/8SU/H2eiH736wzGF/44XzvxZzpJRiwZL7P73g1Rd/eAmffOjPlxX4e8fDTHny8z/80zOdZyM3ffLBMof9jZPnf3dH0f+56a2eF868E9fc9Mmysk//yS3j7ncJjOabhRef/8nvNQusyz9301v/fvLM/1CW4BMfG//5Owr6lkDfePh3l14899HHiui5H/wsAKJVF/teVmyZ7C3LHskP/viHP3qbLlhU/PCyJYEXL/3uKlbTVQffAq4h30z+ew5acDQaTb6qSqMhOp1uVtev+LiUqvLMXqbzH3MXQz/JEZou5Gu5MyDLY4hKKygPoYj8yWYtKaXBUBgwGAz5hASkdQxAnLpGOMTmgDt397jOVdqrVjvCdjP8XW2DJOAf8paX28s3lYcdZvi7mk7wMfc9zZbV+4k0TEkEQY4D3OCHQhESPTNH2fCtAPGEQoBs+4kYQhrSxDay4z0NcULMdUfrnFYDEPJ7g0G/xx8Kec6csW0/5mSxEgjvSSkHsqvFozNhSryJQsrjVEopcZlNAMLhYOohF8mvfWay3DPJhlKa4B8kkCgrSfCvcDO4GNYJOpPUiri1iWWkepjARa6e5IVBSjgREHboxmDIBwJy3pTKoQsIIYQNYoP9W5dtOsXpPDdGV428J0EGHUacEtLSMVTlKDXbKwthLreZAL/7mW4ibtEWBUe0Wq205c3TXLB6v1RySYpshQSEILCvxe1sKC3dA9hthrCn5xmA9ni2OxyOHbb9NrshPNS1J0DZfFzmJpOdeqj2+yUTSV27hFSYTal+EJsY5Ws7sRwtZ+GZROHf1qr7cFHsj+WzbGk8jsn6GWkMnxbJykw5LZFzppSu/ZeDLocJCAe9/mDQO/727/yDZ+iq+ipx6VDVSyT7q4QQ/PHXJ+0r2DKbyaYsZj434SAVcBJFuiIeaTw2MSGWOK3Cx6nccmg8FonIRCj3cEKjmbxxRaNR6ZWJSATkv/4nBBhB4xMT0dS9n1rTr2OvTEQsHvnALdbFpqjwG9/ZHwpsAuvji279/fiPXn+XEkLfGfnF6B9/puCjLw9dGsODd/7Rqy+/g48tWRS6+K9hQsjti279vVeR0nLzy14Av/VdCoYJwTu+N0N33axPNEpCsCD/4x/+zfjZ3wF45Uc/EFsYpQB+67sYfA/AO743QnfdnEfw3ljP86+yWoi/IwR+f9eNWjHlG2+EAMT+MNbz/KsACCEsgVGLBfkf//DbXkb/xefjyRNYmo+nLTYjG4/FIh+4ZfHihRO+3/jO/tA3V7XxvoJGo0l3H9e14v6pMDERSx5Ua7UaYLbcs+QY9HJJZiO7bMAc1OxDmKSjgOltZ7uGY+jHYrGZqr+kITWh3M02DMziDgSDAMz2mhLJNBJCiKPBbgUQDA6Jl4wF9pwaCptsldttZviH2gYBBL495IXRVr7ZZoKn/+AgZWcf+/1BADbH/tskL4grgLqcWazwsklZ9o9gXYlVscaSEYP+EACj1VEiSYWYD3QLPp9wupYSgv7JeE+fCwHgctgMgL+r+N6SFcvXbtq+ffueI0MFpsS4lVJxVGS0rdjMc72u3Ma2fT1HqNsbDANGW9nmfFZrbEi0ucxmBBD0nlK0B3nOmEq5l2TIHYr3eFBCQBT8yzP9yxL8J51YSxoXpZgsV7zDfvaEQgDMttp89oQC61ovCK+/fqHVCcqLAPKwj2DzClEEXaA9flbUuhIqM0PM+23WREa0zeMHYLKVr0sUT5KDrPV82RRSEg96EQLQSXWYjWs6m4b8gNm+2eW0mQCv++AgiFar0WiIPGum0Wi02rMivX35kkwUrqMk3s4mtx82x/FSmyHs6TkCgLT0eEKwOhodNgTdbUdSrqCqq4SAU4+0yglOKdINd4knGAKM967+m3zudMqa5QVieNXkzpYQQqTa3pOIk7Ku5YJPeP1CqxPAZArfTXDxbZbtznyRU0op1qywStlqgCvrZ5LLmcx1SiHE4ytXLTUBocH9f7Js+fJVFU9++ctfaTweFrcjgijjVlG9Xpc8U0spNi2zGQD/qQc+9cBn07TWHr8fgNXGhZehtKTObuYo9WdQpGSfMDseCaVXJMyU/QAoRTyeSJvN1h1CyKTK0KWgRLOkfE2D/vqlnp+/dcOS4rI169Y5/++9t+gB3LDgBtxw10OPPPLoo488+uijy+/8wAduMADvvXYxZLbcRMgtH88Pet+Mx+PxGxbcgBuWKlJ+aAEhAN4NvauakYEkc+jz9HjvD++JQfMTvjzwbuhdqN7SGm+7675CR/Hyhx8uW3oDS02Bd3/3rvii5sbb7rrPISegbItX+D1GnxDVrjYK0JTFVpANvvTv//HWB+9IiOX699IzYjbaAbulOvnfbOw/nJt2HIvFUobf0Go10wk5mA7pHDP+Ps+5ROaDiCxofuYnKkzHRb+GfTPMqHsmIRFDnxB5xUwEpdTd7PYCMDsP9x1yOfIpva1wc/3po+VWAH53k3w4DE1t7qDJ4TDDP9TG9v37Ozx+GG02U3ioqzYAcYb1VJPbD8BWefLEvnWF+ZTS/MJ1+48PXhLGfReOlV9J0UNhAAZ75Yn965ZSml+4+du9daVppuxTYp/bEwZMpY0tNY58YOm6hmecNgCel1swOe9dGSbfKYBwOAzAZN2+bikAclfxlkO9p+uUB3HE142OmrNHXA4zIWaH61BfXamJRfSjFKjvGgoBRkfNyeP7y20ExFa+69hAjcMoJ1HZIDZsioi5b8uQuwij2W5LNmSE47/30GZHPojZsbmB53/SYa7S41F7PzJOdQwFAYOt/Gh9uQ3IL6xprXGYgKCnqwuU0oOcCNYtJYTY1u1qOSuLABT+b/V7woC57HDvoc2FZgJb+f7jJ8ulRQaW6b5TQ2HAVHrg7DNbSpYCwNKSLd/uHR4XhEvddeow+klryzILyKzDj0jtiLqbh/yA2bHdbgI87m9dTpYypRQ4fXSQ0TvRuW9tYT6A/MJ1+4+fvygI4+fFNkEopYMH+z2wOWyGsOfMEcZXS783DLPNCr+7qZPINpIqocwRAMlGOTODUkqbWcXdu+kH3/u7NXdRetuyjf/wo90lYuhAQlTHnVlhErXdsM4GmB27jrHavtjVBUyi8KefIoQc63xZzvbzd1LkL3vi6RcTTZ/lMnP9TAbEYr8KhwEYC1b8TWE+AfKXrd3b9tMjTvOkryrwHquOgq1r7oynqY5B1hpt5SfaD6yzEcC27sDJxjJFRqeOuNMq0oXWqTE9M8LkNN9k3ii6jpn9KDp577cvufe77kFI/N03/7Pv9IkfdJwaeFN75/33mthuqN+89G8/YPjh88//oP1sAKDxN8d+nb/kttuX5Ae8fgpCSDQaxW9+wad8/txluYfmPoHEwjWikSgWfMBAwe8fkZdk5U8CgoXLHv5z+02hy77//lnPi30Xf88oJJaasXDZ51baP/y7RAICTESjWLCAp6/RaLTaxEaelMXmumUA9A/+//yxJJY7HPeIq+jXu6+eDjzjs312a6ZwVcqZbiehVqtJeSpsytDr9emCZ1yt3YwTExMz2D4onVYsk2tDRzNgFtyztCAEGKze2+ENsytw2s/5fOfa68ptRiDs7di9zc3F3+9k9ts/1DbI5i8x2DbkB8QJfUrFPTDubbs7vGHAZK9sbD/n8wnn2hsrHSYDgu6m3Z3kCma79nW4QwCM9srGbp/vXHud0wq32zvpeyIoxb6DXd4wDKbSqvZzgnC6sdxmRNjbcXC3H4QQMli9vzM17511f/0LvV6v1+vEFRCi0+n4b3q97vnzF8OAwVbecHpcEMa7W3cljpMYDCbOBIY8npC5rK79rCCcba9zWo1AyH1waxOzPc07v+UOAgaTo7KhWxCE7oaqUrMBCLnr/+o7IiMqaDSa9slyp5Syo3OA2dk97rtw1MmJnlKqrPvj54Rxru73/NXPsxIyIYR8sX1YGBeEM40JyooEwOm97PoCW3ljtyCca68qNRkQcjft6WRTBs07vy2JoLF7XBBON0oiOLi1iVIQEtj3peahkFRVgtDdWOkw+r1BMROWc9NWFuDNXFZzrFsQBOE0O+IT9nYd3BdQFjyTUZ9Uh8WFRzJ40O0FjEYj4HHvkXLgVZz9PbijlqMnCMJZVZsQ17RZMH2EPT1N0gT2kR5PGICnv36Qs230G91jY6O+keOuNCd52tyeLJUzQ80CnZvru/xhGEyFFQf/bWzsJ9/fvcoKrz+USGMw5Kkvqzm1T6rthm4fV9u7O9nvLekUfrDhy0cJpZSc/GLjKUW2dU4+W1ZHWyftZ2ZiZn3w+2w5tnBL+7lxQTjXdrCiUD56ZjCmjNafDKm1rstQHe6dezu8YbERCIKvu7HSrpqJou5tezIo0pSZzEaYk1CgFOgJhgAYC/f8dOyVF3an0UwZjGhaZXDXb2UhT99PY29CyIKCBx596E9u0lDE3/vdO7+PRCNR4L03vL+8+e4/XXSDBgQLTPaydcutCwCi0/3m8tsLl91nfEP4TV6eXq/XTVwW3rr5k8sKjHk6ne6Gj33qs+uWL/mgTksIiE6vl20a0eny8vR5eXlarZZSvHf5zd/eXGAxguTdXrTm84W3sOLIk26Q3aQbbr4pL/TGJe8bb70Tv/ETy5beAE2eVqplSghL8KYigV7zh8Abv73ZKtN33KbVajUTE+FIBNBQgITf9P7y5k/KDN5btu5B6wLZLdRoyAKrSixR7p6mFFNU1z2udd9sLjdJRiKpXSONJpX9unJotVqDIS9d7Il0uc8Nsg/6nwxVk5oOKVwHvhmm7Z6pDGmGLostjAxUr1i7p4uN4gEgHAp6unavWV49wG/0ItR9sN8T9g+1ucWDDQSDz3n88LuPdHBZEEIGqlc8Wd+TIIhwyNvfvHVNRctl5UJUYteNqpCilrds2Nrc75XiZoS8XbtXbvAnSp7sAyT9PbBr+Zd4EsGhtp0bq88yY6PT6c595aFHak8peT9V+8hDXzkrEiFKmtJXAiDQ+EjVsUE/x2XQ6+7Y1+YJAwar3cWlD3VsPNjvlwrhH2rbs2pDs19knwRaNqzdxpVSlNfKipbkS4wJIexc4uVvPvqlZnf63NnTlqYuMdo3DEazckKUEGCgevma3eq637N2efVA0qkwUQ34J1R1VjBV18SsZqBlw0oun3DI23OwoqIlIC38+Jsr1m5NEsE2SUqUUgQa1q7n1DTk7dq7aSgkF40AoP6WDav2tLl5MqIu9ye1ArbHgNcantNJdZi1ncC33B4ACA917ed1O2mp82z18pT0NrQEEjIk7K73sKfniKzh5IjbEw4Pde3xQ4ppq9qamXLfWqB+XWb1SO4WkpdnKaW0Y/v6nYmKCfsHW7YfDyhf0Om0eXl5nN31t1SsUtf2+oqWgNQwUyn8QMv2hx9vDUj2+8SXH685NpDI1t287TkpnLyoddn3M6JsObmJNZiM5GT9X1pfeypRVIRD/qEzR44MBAGYC9aaVYfNRGiVp+Ym6ytYnfZXb6zmxBIO+d3NYhB9cXcupf3pFKnZTzUaTdIOwKx4vBJhEomGggghhFL/wWaplzMYbrw781hZ0paMvZ/Sll3/K2iU0j943QPBWx5Y8+ijj5av+oR2pH/4fwhBVDj37/+NTzxU/ugjj65y3Bz82VkhkpenJwS/eu2X0Xe9Y/8j7YiZeMPddxFLV3x+7dq1Dy37SPDn/+FLHbeZTYvpdFqdTof3xn52/t0lZY8+umbZjW+4h37F737kZvRA3/WOeHFHWfmjj65ZsfS9kaFf4qY/+iNZK+JxlmCJIsGHbyLhV88NSvTfHPyv32gJIZQG3wz8wfx/HnvQuoBGlAz++tyA9z25APE4/cNrP1eIZWD4HQC48a4/f/Qzt81ehcxf8HvktFrN/N/hSQjhl5Xmco8fpTQaTbvgk2S/rgAajSYvLy9DnIhodGJezRqwXY6TLhiyBDPrP5NFiywzSO4qImVokEnP81FK5eAH7PAM93eKxIB46ldKkDi9kM6u8z8lj+CTCEIeJRACdsiNy4uLMEHAfaWU8lHOU5RN3qiZiguZNSIdkBDPuMtZ6PV6jYaotuRB2vOZQcJ8SiodZorFYqJ7IAWIkyOjSD6dwtSxamI7oZOmWxJnSCgVDwDIeWm1WtbBxeM0Fkt0N8m5s+fyBYjxeFy2skQMi0K5ja7y8ZXksikkjIQuUTk74jx2/rC5f9HyneATJGSFFBqYqES+ppSnHVjJ+TSJ55JMxDJTSjUaolS8RGJeY+Xs8/Ly+ATRaDSdOvE6zOu7KoFWq0vhPgHxeDzVzm++lhMEqRSDQXoiptHrdbL9iMfpxFdfEMpDe++uaE7iSynPxK8q9ZBUnXJVrKg4TqSMiIY3roTXHqlULNQeI6BqdCqlIoQwzZdZ5llgD5n9ZkSU1R2nFEnVra4jJUFILSuxnpM0jaVIJncOeXl6iFfTEELAz7MSQqLRqFQMplFI1NHEhEyBUipvCElTHSCJI3ys1WNdy2BDqcnfVVy09U2WS6reSeGGyZNI2fAIyQBnEKbUaavIqonw6gRQjUa0X3wtRCLR5HyVvCj6ARY9KjNH1xBeveVjS976VbpfVd0sAEIIH2EL0nwIpWB9l3p2jCMl6Zj6Dx7yk3A4IvcYUttRO/ac5iS6RxZjWTKDIk15kCCXn/UkADQa0X7FYvFYLMa0S6KQYJB7mGIAQ6TL1mQLm2GQcx2Dv8kpHqfT3ziX7rhULBaffuQMNuJif1M63UWYKUCj0WS+34xKoWIn9aYIIRqNRqvVZta4aHRiCu5N5l5iClDFAlFdAMb7FPxhM76Oph9NBNfHuhnDlFfPZBObzTq/NH5SjCbZi9KATOxsZUdISVMx6y99Eo4glX9UzemqRqXyUphcJIDfTUGlv8UOWzIA6lf4wkiDOdUULxsGKVIy7jQaDT/cTNfX86NS9hab24vHKUDls6eS5waJWfCilkdaHI9ydjLLlH9FdtcJIbFYDGL4R0IpVLkrB9miHLiHiSpjv6ocVE6F1JXCOUhE4m7pFpfdFPT3Z+ynqAS5VBJZzgIrnHBRaLKopdcJT4FPLymtrHhUYkEip6xQ5tyyhxoNkSeTstNh8AlomrN5Uo48m1TJYKK+iHQ0VNnGCKBwzADEb33oUJkNfk8zUkDONJ16QCF5xQCOqyjRueKkEZ+YiKlaCg+Nhuh02rw8fV6eXqvVsahfLK1Go9FotHq9Pk+EXqfTMiIyNblZsa+xWIyVnJVXvpkWCf3Mqo6kmkoIUxZRSn6Tk3EeEWUuFl9a3rPmsqPRaFSqbrlS0lYHgMY+nyCMD5/Yt64wHyDEXLh2X+euUhMQ9Pb4eQ8HaRRJqscr5jGzMPlun1MVNRG5dbP/p7RfPB2mz5l7P66TSe1dXH9QdVa8YHnJy9YZCRud2nKpXlfZawY2DcpbqJR3MUmzCVR+m7MgfDJFAtnMsVATLE0sFpOGGYS1BZVqJe64TtBUFzv56/sKvL/E2695CN4xw1W6gjkej2feXkgIW0PTGwx5er1ep9NJF2VpmCem0+n0er3BINqvzKoXiUTnZ3DLLL3iGXee5y6G/hyATRtPGlifB9+V8w8zJOaf8IaBt4XM5kqdrKrL5sYmqQgSbgqfo5D2LeVIUR6tynkpFhakeUS1Q8KRTQz6+aKxO21V9izZhqmGROm+IiF5hUxowoeEKgueTX5IxAtDZT6ZJmg0mlgsMbXD2Uh17uBMmmR6aboyyKR4jpLpKAlSAOT2cqc11P+t3VzkegURvnL57GS+pIoGIK/68gIhUGoFX7NJk6Zq7UrJDkMsFtdotEQ6mKTRkLy8vImJCdV2C2lUoZXH5UmiUDOuUgx5QgEJJVQzCM4lVpHS6fR8LcfjNL5snd3oadu9L9kVSRJ44iGfNTfEl8dbiTJQmpjMptJSPHseiUT51aHk0jJSKedflcpG5AE6D41GE49T2TDw7Mi6kaxFyf1Mcql41VW9KPGYkIn0K+94JEgl60DKLlceuXIvAknVwUreMeR1Wq1Ge2Vje2UjRyrkPrL7VIpMVYqUJJMseVSznCxMSKtqqneTuwKuVADAdhPw9otIK/ZI6ueTe7+Ur+D6RXKHnFQv6ksmUzoqKY1UOs9Nbhp8VnIPINFhhlv02eRUVHT7E1NLyph48mo5WyAVI+OxvCi3zUHOnWdQpglxGS2xH+H6VoPsEY/H+euVZfuV7BIQQnQ6HeWW7ucMrN55PY3H6dVyWiil4XBEtXCUEmxzx1RzuQqrgvMf18+eRhn85sZprirmICNzqNArRSQSnVWDkWE5fmrr5jMClX+Y0qWc/0juqSmFvLGBzSbI9i9zRU9/TwghiWCMRFxQUiTg9q7I8xSYshWZMrK5jHFqmJiY4Xsjp4/MfUW6PSGZU6pAKQXynXUHdpQ7zEbxUrNwyOvu+Nbufafk6wevrZbFkLNfMmZwt1LOfuXAcG3Zr3nit8xn+zVLexrTYUbsVza4rtbNGKawejbfoNfrs9wMnX3K+YnMg6ep2b95btj4NcyUKz/zHJFIRLXjgpDUyz4A8vL0szqO0ev1GeQnLyhJK8ni+snci5zty9fpdOmCU00B/AGt9xWk5YLLXXs3ndoHtgwrNSt5L7F6gfRaQc5+XUN4H9qvax3Xlv2aJ60jZ7/mHtehb4Zr3LyxeZ1sjBbrYvLy8ubDzMrUwMIGZMAUjtXG43F5xoLvhScmYlfXsKl2gV67vVI0Gk03ZZiMvDz9bAwpCCGZDZtKc1RbPecelFIWPWX6Fm6eW7V084XpZhmnNL9I2Ry39FU+hkqlTX3X3qyHjJz9ulbwvrJf1w2uRft11ZGzXzNqvybH9embYW5Djs4g5AV3jYbodLoMjVNuIYTgmjZvmaHVaoBMcsgM3rDNB5VIOlh1rWJiYmJiQn1kOR30et3MdseZLSs/3ZjyhMlVBLNwAKRj01dQHnbwYD6o8dWF6giutP6sWCi76hU9TVyjtZyzXypcZ/brusG1Yr/mG3L2a85w3fpmuAbNm2ondIZuXdW2r2/zNuWbItlZauQM26yBddNy2EBIkVrY/gdeRTUakpenpxRSOL5swXbhy+uNKe2BFKNMzHoGGJt9xGKiTvLRF8EFmJGP+7OzENcKX3ODJJc78Xnd4JrrsnL2KyVy9mveIme/poyc/ZptXM++2bWFlAvcWq0mFktxqXHypEuW20iuRUx5yMWklDNss42U3e7ExASl6gPELMbjldq2zJu75tvejyvF+81ozWxUhhzmCXL2Kx1y9mueI2e/poOc/ZolXD/3m13TSLe2PjERS+4IKKUpb3Kb51d2zDHYLE7OsF1FxGKxSCSqjBM9k6AU0ejENW3YcsjhOkDOfs04cvbrqiNnv3K4isitm119pDtbmaFfTndYfNJd/u8f6HS6nGG76mDb09l1ZzMb4olFjpopgjnMAd7nEeGvV+Ts12wgZ7/mA3L2KwcZc2y/cr7ZVUaGKzIy98vsotLkd6d5+Dgd+Esbpw8+XOFsgBCSO3U6fxCPx+ULVa/UIFFKY7G4vJNEJpVDDjlcdeTs12wgZ7/mFXL2K4e5R843u5rQarXTubtwYmICSGEatVoNpdqZ7dknJiYyh3zNHtGoyJpWO4tBonOTr/MQUzBLlNJcVeaQwzxEzn7NALk0yHV68xA5+5XDnCHnm101pLtqnUVrzZLIxMQEISn2+jPKM2jeKKWRSESj0bB98CkvsJ+056KUykVKOWk6U5i3V2fkkEMOOVwHmAP7NYPI2a8ccsjhGkLON7s60Gg06QzblcaqikajKY9i63TaGQ9dKq/I6/V6fkfHlRabXbw4gwXLIYcccshhbjA39mvq5UuDnP3KIYccrgnkfLOrAEKIXp9C8uz2jCkQjEajqrtlGPR6XSRyZddxTAFXFASWzVzO+IyjzCPb2C1dRzsDW1iSpTd9sslBpadJcAbBS4+X6rRpXtkd0CkTyOVhBOVTH6rjH/yv2ec4BaRsWTmtuypI4g7x+BVrXTaUp0wnC5oUmLGOa/YwZ/YLyDZk+a13f+RPN97xUavR8KGcy5RDDvMX4f+Nvu0NXWgd++XI/3e1yzKvkYuhP9cghOTlpbAflGI6l29GIpGUJiwvTz+rln5iIpbsmBFCDIa8lP/0+tRnx2cEpLFXEMZ9fQ0z7Zg19PkE38hxl3Q95QzQtG043H6ocvpFnGkQQihFY58gCON9jTNAkPGr1y/6/N8eP/p1XV6eXv6XThO0Wg2fjP1Lnqh2tQ/7fIIw/JzLnMhI9Wtf4+wOcwkhxHV8ZObUA7OqdebVde3P1AGEXIf7pgghYHXR1xCPU7ZvzVZ5qP3whinTnMW6wNLKw6cvjFzy+QSfTxCEi8O9x2pX50O6AHc6Wcwe5qH9+vQTSz73TUf+PTfn3aCDJN7cZ+4z9zkPPw0f0t9290c+//T99z2xGDmkR27dbE4xS4aNIRKJpJx9zMvTz9LqWTQ6MX+CDvEmXFo9m5lxeYLMtGUo1cL+vu5Ka8g9xMbI0ytqlpchZqkDMyg3GYTgke8+f6DU5D0xRQqZGojRsaNxc8/6Fn/qwqdYQ5tBUEr5/NiS44xgBrVOIrjh2MkDpSZvx4yQm3/ga5lFuiNPye1MXJWaGmahByhp7DtabjVwvxiM1lLX4W6baeX65sA0c5klzEP7devdH7nvicWUgtI4QHKfuc/c5zXx+ekn7rg8/Jtfjvx2mv3G9YrcutmcIt0m9ekbtsx0ZmNzfCQSTeeYUTqTg+FYLHUuPJLWAWZ2LL5ruaXAcs+G5hkjKI3JZkJM0ehE5gMyvMwAACAASURBVH/sptcrWkGtXl5gsRQsr55+6UQYDAZgivxOOvIzOnY0srWzFCCU0jnaI0YpMIM5zZjWSRJYwCphJss439Bccfciy6IHqwEQQojYzthi13ToznAPYD5QU241IBx0t+1cX1RgsRRXVLe5g2HA6Kg6UA4AmL0JhSljHtqv+x5fDOaY5T5zn7nPa+rzvseXzEi/cV0it24GJE24sq8k1fYVeV6c8FOpNF1iwj/R6/UAlU9ByHP8ExMxOVny6DmzhVZlQQiJRie0Wk0yHZ1OF41GVfP60usJFpJzl05pKxiMRCI8y4SADYJlFsLhsMFgSCaZ5YBDFk4sFo/FJoCUxea/IvP4m5dwyr8zFIOJiL3BvQtKU1DghZCSvkLO0mx+PB6Xn2dzVkqWD1sf4IukSsBIxWIxvV6n1+ui0QkWakx6HckCkOuUSZXSSRQ76WuijfB8AQCNUUrkMqdb3uSfTOqYBf1+k9nsqDlU07O2PpCsYGwrBXh3nZFXaRQma7/JX2VS8qNkZUh5eG+OtY5SSohG+QSYqtZR5XE+WUOSF675t/jEHHHKf03X2fI0Vd2OSuFT0mG/Q5wzoixSnyyx7OuC0afKmaeUcstQToYdDhsAT8eaij2XAQB+d0ftoDt8qtdlM5kdwDxc20wXg55N/cwUJiZiyVFACIFer095mO0jBR+K0zgAyqo495n7zH1eI58fKfgQckiD3LpZYuhgqzzUfWFYEMZ9PsHnGz5/+tsblnIhBxp7fT5h+LjL7Dp2bkQQhHFBuDjce2RLCZE2plEAxOysa+0dGWVHCMZHLpw+XLmU5RKJRCj9xotjY6MXnv2Lx55+8aVXRkdHR0dHvUM/ba9zmiXDryqbiqbPJ4yOnO8+vIEtE8ijK7nwXu9rY2MvnXvh6cfupDKF+BPP/uLVMdVBLP50lkajcbUP+3y9jaX7u0cEn0/wjfYeWkEB0JLaY73Dl4RxQRj3jZxtrytlY5R4PM6Im51iAl5uAMLhcCQS5Rdw5K+LH3mqtfvCyMiohJEL3d/9ahGVwKTU6ipv/Pf//C9BEARB8I2claUkeSMlVUd7R0YFQRj3+YZ7D23IT1/FAAhxtY8IgnCmkZQc6B4e9QmMo5MHNpgh1iAhDX0+YaTd5Wo9O+oTXn/dN3JyF9DQ5/P5RtpdAKpOjr3u8507VEh5ysTZet7nEy60riOEEGJ21jzTfUGWieAbHb7QfWhDPqWU0oYzglBuBWB01AmCr69BHi8qNHB0uK+11mlOMdZkX/Pyvtg+PD4+3vNN/Z891f3yJWF8fHxcGB44+dTjFvGAlk7//xwf8Ql9jSX7T788NjY2Ojpy5lCZRqMBzM66Y30jlwRBSJlXY58gCAI7b5ZZsSHd+kJIKUsgCILPN3yuvbZELPbm48NCncMIwFo+Pjb20rNPUEopveuxp18499LYWEIDvlbMMwhM7pgBCLl39/gBg911eFc+ROckpQJIJ3yYQgmjI72tokZN3n6RuNwmv/LACdYD+HyXzh6vLUlfNu7w3svtrnxX69kRpnWjw31Hq0rnSusIIXTzc8NCrVgJguAbOb5Z8jqy1DqJHdrYJwjDz7lcx84xKQ2fqGE/m1enEx0AdhJM6G1A6f7ukUuCMC4I48NnTxyoFE9YiVqkkD+ro9VyXweALq04dHpwxMcnKJW9Jmx+blgY9/U1gOmw2M5qBUHoa5S8SgUFRTkz14UwfHxzOnvByW3ScgK0enmBxWJZtecyRB2AwuOblwub0Wg0pRs7swEVU1Kj6aOM5N2gk6WX+8x95j6voc+8G3KRe9Ii55sBAKW0tLH35AGnzWSUnhlNNueBk70NJUpzZFzdXldqFlMZjNaymqNnGkrEyVRi3ny8+5Cr1Go08FTa212i1xCNxgHAeO/Wvau4RGaHq+HwrnxKUwzBgcKG1gaepoEVrXVdpsIvXbX3hy9+o0h0z2ISZdWqoOohYLDXVdoYGRq6eAaaBxr7jnKZG80O16HjmxNFNbuOdx9O5vg422IWT4XbNrUd37/OYTUaEqctDEZryaZ/+N4XKAUQi1EAMNp3HHAmS0l2zBr7jtaUJUpmdR44WSpLQA1u06PBeuJopS3Bkb3yQHe7y8xPb5s27Cg1swQhf780xQ9KqeaZHk8YMNtdDp78unKbCQh6OjoBlDa2NlaV2UxGnj+TzfnUs42Klzj5x+NxdSUajNZSV2NrfSnLXKkb4mIFABgsz3+nYmmCnXsr9r7Q+rgpHIlEImw3KFepCF3s1ek+/sXnTx5WqpS11HX45HNJGwMJyzaDYksFK2nofUalKIfbN9+eaqY9HotQuvH739+3amlCZQ1Ga8nGf3rhq7fJyWi2h1jObtnDeWdpXFmgpLEvWcANrQ3FzE5MyiYhBMh3tXcfqLTLPYDZ4TpaZU1XMsotGRmdqp5j19G+BqlyAVwFraOUPvDNFEJJp3XcV1MlV9afUkpud7Wn6ghY10flU3kG68kUjS8/If+Th1IoZrsrX9yWubm9XdHTGYzWUtczp2vTTcsoig+AljT0pero+xpLFMymrAsA4kJoUpcryU2ej0hXTkopWwiVxihSz2yufKa90mZAyN32rfkaqjGtg5SX1ZHXSZGOTobwj5RSGo/nPnOfuc9r8XNG+o3rEu9334wy0+hoqCu3GoCQp2NfRbHFUlSxr8MTAgzW8gOH7tcklrOMNrs55O3aW1FkKVi5U0zjrNlzu0ZDCNncuMNhZIcIKooLCiwrN9V3eUMwOmoO/6XC1hoMIe+p/ZWlixc7dz03FAJgsJd+kZBUG/McLofVAPi7dq4vslgsllXVbZ4QYLKXu9hoo1AufOf+ygcWLy6t3N/JCrb2755exg6GJUYdzDFTjbrkv81Wa8h9cKXFUlC0fGsTUFvjtBoQDvY3rS+2FK1vcocAo8O1q5Ayr4/jeH1xQUHByo0yx1sANTuEEEIcNS6HEWF/T/3GlZaCgoKC4oqdbUMhAMalKzZSmjgdZDCEvF37KoosllXVbZKUNjMpiQc2EBxqq15pKShYVd02FDSZTOmrWh7tmO12BN1tO1cWFBRXNPWzQx5bDpRDFonRajV4u7YWFSxaVLT+oFsiAKIhwDNt7iBgtleVyxTp5nV2E+B3N3WBkKodTqsBoaG26vVFloKCAsvKTQd7/GEAVns5gJ3LLZYOL4CQe6+lgJ2NgaOxrtxqQMjbVb9xZYHFUrx+Z5s7GDZYyw8cLkzJjlxlGdhhPrnZag2561daLIuKHtz6nRg2HtzhMAFhf39T9aoCi2XlzqZ+fxgwJdcaBaDRZKHYdbKiVBRZimVFqXFQSpsr7rHsdYcAeDsKFi26p6KFTPzNqnuNQGjoyGbn4sWLF5dW7j/jBwxLi7eyUXbWjhkA0P4npbWzQzVmcWlClSYh4IObVloKLEUVCQE7ROXIzCalFOUHqhxGIOzv2be+yFJQXLG3xw+TKe2UgCTDRM+xvthiSfQcX/l6whueXa1rrrjHsk+sBEvBorsrmjEFrZNakVjWYovFUrS+fpAQ12QaIs3lMG2tXmkpKFovaWvVgUcIEftPSTFXWiwFq6olxdx1uAqEENQ47UYgNNS0caXFYrEUVezt8QMGW+l2M1SbY+nOB+V2tm/RIsuDO0GI45tflzr6vRVFFksx19H/4/2JY2mp60KsTZJBbk/9oyOLciZJtbT2RPf+MrMh7O3YWnEsMC8dM4i7P1K4SYTMgHuWLox+5iBGNE5p7jP3mfu8Nj9zSIf3u28GgBA4XA4rAH/X1lW7mt0B4LK7edfqJzu8AMyOLasoIURSI3/PthXbWtwB0Iudu1ZvYybX4QIFdjntRoQ9bWs21J4Y9FOQSwNN25bv7Q/CYHfWsR1EjEhwYP9ndxwbvEzIpZNff+S5oTAAw406nT5ZW4lJXF4ymBYYQQBPx57V91gslnsqmkEIIfd/kRX+1I7PfaX1fICQy+dbv/K5qk4vAHPhX3w2hSnN0CbCQ20VRy5RSt98009pjd1qAIL9OzfVD/oROF9f0TYUBsz2x28HISBfETleu6G2czBAKS4ONG1fsU/kGKBUPfUODG4rtlgsS4ufbBq4CADUP3ii9pQnJLLLpQz271uxrdl9mRBPR+3aNiYlI6UAzOzAhrdj29o9nRdBqadjz9ptHd60fFFKZeLhoeY1FXs6L1LqH2zYvLZ5KAyYPvGwkxvb+ft3bzsVoJT6AwGS4IBSSmlnhycImGyr11FKCAghVU67EfC6D7pBKf3OmjstFss9a/d0DAZAKXCx/8iTbj8AGBbcri4X+2SVGOzZtmL7kbOXAPjPn6jdsLbDA5gdVc4ECzw7cpUl2PnmF8tbEuwkGD7+xHdHNVoSCASAnavvNQIhd/36TfUdHgAXO+s3ldS7QxBrLUl0kyg2AElRqjfVD14mgcH6DaKiVJo5tWf8UgBEjA1iMJqMZkIQGDxW9cAdd9yx5KGaAK7MMWMYeFJeO6tWrqFQAISwJh7s2bpi25GBi6AIuDv3bFgjCng1gMnaLwghrnK7CQi564ufbD5/mVC/u+XJ4np3KKsi+nu2Lt/eMhgg5FJn9aqtUs8xB1pnMCdEAcjt4Iq1jicilzUQ8GfR9cmvh4ea11bs6bwIGhhs2LSGNT6b00kI2cUcGnd9xab6josA9XTWbyo+6A4Bhk856+JxClltFv6RmRAE3C1PFlssBYserPYrS6ny08T/yx39ttXVLYMBEL+7pXqV2NEXblk9eV1kIbfVNFM5A4SIk1TyeUVHQ+9Rl92IkKftS8t3DaRmYb5gltyzqTlmrDxXfe4/95n7zH1O7XPKPcZ1j1wsEFCKUpMJgH+ofkAaixBCqHvXkLfcajUt/BRol7Qnxz+0bwAQg79R2t/i8ZeZzWbbZoqgzWwAYHOdG3cl5WK2VQLPieYn5O3voESr0Wg08Xgcb0fCgMFoWkVwWq9XXRdGu7o8daWlJnNZzbGyGoRD3qH+no625zrcfkopIVLhX248xxlzev4rL3vXWa0mk52i6wqkEfS3UUpFIdxvNRmAkNc9IC9E1K+5s56Iwwusljg+m47jtmRpi9PbS0tW2x2lDrPJbDObTWaTEYDxo3dNUCrpZMjb3yG7kRTBMJPSwwRdKDObAPg93xqU6gvAYPWQt9yadoOZhNBQV30AciiCQL3b47LbTeZSQk5JSfzuQZFlxcCALTh2NblrSp1me7kLnS2E0ifLbAbA4/5WQBr2UuD2whX32kvLbCaT1Wo2m9lmNqOpjKA5xVCjzGwGYCo7Nj6e9JvJXErQlXZ8omCHkMvfPH9xs/1ek7kUOCVNBfjb4lSr1cRiE4Q4Cj5qAEKenhbpLUIpRXOPZ7vDYTQtfhiUUxhKKXk4s2I/TshrkqL0AyQep4Sgfu1d9SDxeFyj4Ye2hI2m0Oz2VNpsRtuG+rYN9eFQ0Pty7+ljx4+eu0ToFd9gSykFIQNP7u4521pmtruO1j63ap9qrC4JuHVcSHrfZC6ltGsyNjcAz9lMRiDkOdPCOKIUhEiSm6yU/qG9UvdCADLQLPYcLoIWlmIWtY7Sf0kRCH46Wud3nweoWN2TiK4SaBMzDw2daghIoqMINEiNL06DTIk8Z1oCCfeRoqXHs8PhMC60OoHTktpUNhyvbAiHgt6hnlPNbU0DF0nGAbwUnEPq6A/2M+KU7zcWLrQDp6QuOk1dZCG3BwhOpS+noliEUEqr2JKzp7li9f7/5pvKvPTNAFBKo9GJ5OunM0TsyIx0UUaQYmogVQI+bFHuM/eZ+7yGPnNIg9y6GQgh7IxGOOyXHTP2kycYAmAwEiTWXMJvxilns92hsEgGJu78VAooghZSGo/HxbzkHXwmQKMhOp3C5hHSuWlns9svZmMwWh3Oqsb2sxdO1j5AAJCFYuEDcuEZUhQ+sxxE/i4TeVbXZpRHnFQ6wUnEGHeU0iw4VrY9NhiiJXuOn73Y3Xr4QFW501lqt1q5MzI0Fpug3DKLen+awWBKRJwLhwNyPDQAUoVlwSsVAUpFr09mE8q/Cb/RlLKB9eBBtxcw2p1VAEid024APO7dfpFHc+Xh3uGz7UcP11Q6nWUOm9XMnQGCch1JfGbMKEhM0okl2AEIxw7llDYOcUAsV6qsxkyGx/xBMPmqyU9SzXkczcSQmrlhGo0mHue5FcdaJLDvS3u7vGJtGYwmW0lFdfO//deP/+mxhZGIzEyWEIUzsGV3lx8w2Cqfqc1XDYInETAhk7JpSOihojoIWvzBLAoZDl8W36YUoBiUeg46B1pHVFpHCKatdWKfAG5tPw0M4NowpeD6TyppK5F7GyYfBkIk8RoMCwmoX602pZW7WrsvnX2mIp+9lciFVyGxG5E7+kBiazcAmujoyWR1QcikcqM0hXrz5aR8c/3/2fv2+Kiqa/+1zpkzk0ySCSEPEjIEQpRHBDGoEDWIKFB5tVag9XHrq/ZBe6X91fdV6aeA1/por9X+LtZfC9JWUfHVImjRyitAQAQReaiEQMgD8s5MMsnMeezfH/ucM/uceWQSEpIJ5/vhs5mcs8/ea6+9zll77b322nj39AIHQH3ZqpVHSFD1DFjDjEJRlLDhGTkOu3teiyAIWihgA2IM/0ioKrVSK7XSOEy79a24oHChr5vRgX29xw/gcDhyEasJ44ZH93L7Pebw0AAA6raB+epeE782LK3fdt+Uu97Xg6MDjQKnmiVszTSUOc8HzWNCCCBS84xZPUOybcWt01bA+EUP3TO/uKiwwJ3pckBm0T0PP7m6dNmZBq9OfI1mqBBJksdrxIc1zcLEsgv+r04z4xGPB8AVfIQ2RKcU/GyLtWJJhFG1dn3R2ufuKc4E8NeXV9XXl5fXe6rKNsOC55YUu4AGn1BjgdC2a6Wxhm3QnM1FYI9pLYy+84ctAYMUuV2xPaW2AhGrny87sqigsHDWT+Gf7uJCAP+BDSvV4tzLXl62oMAB4Kkqr6+vOlLl8Rz96KPxv3hlQQEAZW9ogfT3kdX581fSMbQhWLk2mo1IlD6+IYQQd4oLAAAFQSDMoEftUzzKdKq+MkAQ73FnAoDfX2+WdjR0s0GwFXV+oVgvkxiGxxD0BTazEapeXTrztaXu4nt+evesokJqSjjcs5Y+uejVO9/qriO62vbtSx/fUPTKAnfh7S8//jRjpmtEHVk9ev5Knbjg2ikARGum9v7qryp9Vuuj292Zxmoig8mgfzmw66mT3pC60AI5jSk9kzoAbSYIumKdcecp+4VA7eUj7NdGM4qQEBIUTEAAqHr1vjBiM/uX/734tShig4iKQlD/0ANWB7sLgx/6Lmdyg2ITnm8KfSUUEonOJxet0+kkhGjfLE/9+0G+DHDDjILqr9CwiiH6KxpsNlskw4yW3yVYObVSK7XS+Ep7jChDzcGBC33djA7LttfXA4C76GEalFFdNyp+tqgAAOrrDzBCUFC4MpcEn712QQF1rnsVyKtHqgAgs3DRQr14fUmHEEKIYYKcAICiyAqzqqCrZJ7n6OoZIjN2P/rWMw/edfPMKZPGTXusrB4A3AXf4nlOJf6yB2gIegBQFEKmPK0TH3wLHC5mg//wlYXh3f+Cjd1T5QEAV0HxtTqB7ic3VZw8WbFpGSDCa8EWI/XUYoa8YGyvhvnzCzMBPGXLx02ZOXPerT9ZuvTBZ1/zu93hzSMCEDpaQkI2V9EeWzaNecdzI7XICFfBdHq4Ky039yHKqaptxrrCvfaa6QvVT2w74AdH4ewnlhQVAngObHhJ7Sbuh8WFDoCqDSWTps2cufCupUuXPr5q/+hglBIDT7SZ8m1V9QBQWLxyOKFVq5wMz8MwzQky4YHLCgCgvnq7KZ9mt+850eAHcBXOvjtXewoR4e5ZhS4AqC/fYFhgIYTEINhluqBou2gwd+XGkycrKjY+EXagqV3EqrI1j//k1nnTLissmP9qOQBkuovDnHgWHYQQUMfH25Zqa2da9ERalMbgFXogx6AJQVvBSnNoMwGAEOVIvQfAVbTgoVyt8Yi4cHaBZupGI7ugcIW+EY4Q5ssR8lkwow+kjud5AHIOUqfzpGvWEXZFy1UwfSFje+Q+qL18SMrK6zXB1BfnEfHu2ZpgBpkTFJtx+XN1sYniH6B+RbexH3p9imdK8ENvnDYJU1Bsb2uoeLN0MotjgPjQzPz8UaOCx7zHhWFGIcuyLIeZ+db1V3TYbDZ2apIpVonRMAMAQohCiJUyqdRR72uq9jZXe5vq/SJ7vdrbVO3t6Ox3CiOknX5vtbep2ttc7Qv0UpkBj08r09tU7zO2XfKY6uqUfB5J++1rqvY210sm3nqrvU3VLFcjpTSnL4acF3Qa42tuAs/35rkdAxMXlm2GiDzPC4LgcNjpP0EQOI4rW11WDgDuBS/++4V7inMJGT717mc2vryoAGgYNG10BgBQuOjddSsXjkPMLb7nhY9fnO0G8JS9tRwAYMWGA36AzOlP7vjTT68dDwAw/tqf/uHjgycqKo5tWmYOT04hSVJY8eR5jud5QgAffudYxYmKg++sXFhMrcLxC3+6qDATAOqrP1YUZe8re8oBwD3/+Q//584puZKUfcUdTxmJR9VzyD39uT/dXexGLFy4ct27iwq7ZNiKsiN+gMzpz615uDgXYPzCZ/+0oBAAjny+BhWFMC1+6afXjlNb/MJHBysqKo5tDNtilRJXweyHinMBIHfqwpWv7Xh5QXjuhAcBqH5+2xE/gHv2ix+/cE+xG7Bw4cp178TQIgCAzOlPfPzCXVNzAQsXPvn6u/cUOQDKt63aENuQVKXhmc1H/OAoXLSgEKD+wFtrdJvW7/cDQGbBLxcWAlCGfLxpmb4fiRl4udxFhaph8P6qsioAKLz93XdWLJyaSwjJnbpw5bo9xypOnPz0lUVdNefD399xRbYij7npN397867LaHPel2WF/fbpY77n3v/cA+AqfvjddSsXjkfEwoUPrdnxcLELwH/g/eVhhqQr3o8g2CdPfvXBr90AsFwVlGdfeWiqG2H8wmdepoJyYDUwAfQy3XePQETEKS9tP3my4pgqNgiQe+WdS6e7AcBTf0RzaGN820hXHRNc7t7+C2qdadET6YPvv6Qy+J23V9w8VZO8dXuPVlSc+HTtIgAgJGIzKyqObXwiFwBXv3WgHsBRdM+7r69cOB7BPfXuFz5aNj1KdFAGhYveXbdyUSGAe+o9L+pfjhXQhU1naGWPpY4Z8We6fzgCkVOUc5I6I6Kxzvjpy5y+7OMX7p7iRihctHId8/IBPLPhgC6YiwoRsHDRQ69sVwVzw3JCoPjlHSdPnmTFZurdv9TFxgS9xS53USG1JIMf+o9fuLs4F9BdfPez7Leyyy8A6eJtPbVv7SKAqX+KkU7VqNOW3brgclj9xfN8P5pzkiRFMs+ij594no9kmMW45kZBSDfPVBrsaaLjx/dP/+uLc9e/MHf9i9P/5+7Uy5LVu/c+MHf9i3PXPzB6QNAZkqZfNuKZlXPXvzh3/Qtz/3qf+5zL7PTblIU/KPrL02qZ61+c8Zf78xeO9kpqnoxH/3vu+hfm/uVHGfSp0ZOGP/7IFQ8UEwKEFI//y4tz178w/dGr2DIzHn1y7voX5z67sMva1Zx/uTdjIPB24Kaxv+nGTwdPevRsHOEC8mkM69fOcchxvPLZoyvfLnppYYGrYMGy15lQdf7ytx5bupswQxuPx59ZfPtzm25/TsvjKXv+gdX056r7np6+aVmxS43bwRSz4ZkVVZGmdWUlvJBRdxHlmec3L1i7wF10+3PrgpUCgGfPuoerERH2PvLk25etWljgKpj/2N/nPxZCPMch2bBq2y+nLypwuGcve332MvV22YHM4qIo7nyEwIqnN0x/eVFB5vQlr5cuCZb79GNVdJmCafHakBZXY+jcM+559UjVbLc7s3jJOr1EHQ7XVMQ9Xbx0BAghVct/vLpo05IiV8GCJ15f8IRaaXl9QUGXA2W/x+Mw9rO//K0VD5RFeyZIP2prgy+9f2BJUbHLRQ+YItruVni17Mg9RUWOwkXPbVz0nOlphyMTCCEcd7TeAwUu94JNJxbUb77vyp9sKLvvsbcKX15UkFl0+3Ovs/1cX7bqsbcRESItC9DmPPGqygQA8Je//eQDu2XKKyPxAACw9uE/zFz/RHGmSZDBU/b0fasIAc48ZCKr7nv62giC/fTyKkIAl+uCss4gKI9XU85srvcsA5ereFnpyYePrB43d8WGA1ctKTKLDfjLNz+/GgghiPe8/sWyYheUv5V/wwNROsQMQsj2pY9tKFqrmftUCEnZ0sffKvxTJAZ32cxnVlYTQvCtu56evuPJBW6WdZ7yKk9BhHVfBhG+HOp6S3T0itQhap3wxPbjDx1ZPXbe8p5LnQGEQDTWsXFZwr58yx/cgwgEVj/w/Ox3lxVnZhbf/uym258Nsq7smf/8X0DEsuUbDhRHEhvD10Z1YjyivWcnF9Rvvu/KH7//wPK3il5eVOAqWLBsnfFD//h/7o7VSCZR+fYOx0EU8V5jcsV59uOKRQVQ/taomQ9CmA+mjij6C4BXFNKDIBy9AkmSEMPQRvVX2BUwnufDnjGtKKRbhhmoxnL/RzQYKGnCPfeMKRmms1bIujh/yfcqH/pLQ7Nu+yNHFKW/6QyTfrtkeK5TpVvs7FCH7j0tTc7LfebuEW7D3kc+aVjW/LvTRv3j0LN7CQTd7amZ4L5nYVYuiEcJIQpjNRCFEKZkeg0IUbqiQS98QHJ7oKTdBf10iGL3vhLxiAti3YzjOIfDHtavnQIRSx+5cfET7wdjSfg99Uc2PPbdmQ9upzKkSVH95qV6YA6/p3zb6vvm3rqmmtpuCFVrbpv3+Ktl5do2/2AxWwmYDH31EQahMwE2Gw+wY+kt963eFiwT/J7yPeue+PZ/rFVDdsCOqMQrigKw58E7H9+g5/BXla3+yayP/BAGCABBXm1/aOaPmco9afd2gwAAIABJREFU9QdefeDOB3cQzZmnes2tcx8L0+IbHtgWgdk7fnLL4xsMrak6sHnVqm3US3PRcKVrLnEcAlQ/c/MtjwWb5CnfsOLOA7GEAvEf+cMKfZ++zikSvoPMnw99Rx/AmrcP1AMAVJWtel+13RERqp9d+JPV1MlPY0h52VsrXj3iB3AUFN0NAACrV204okcKyCUEALc9MPMnz2xmoplQ8frurWtqovpmm5vz/hOL5jxaSsLNSRHV4apm9a03G0TK7ynftnrpvNtWm6IbgipgJKpgAwDA9gfDCcp2dZSsVD+9Zpv62jgcrsug6pnv0t7T5cBTf2Tz0z+e+VBsNrKBSFDdw/QgNjuWPvZWuVG6Cdn2YHgG37amWhX4aM3UxPLtpbc8EGynv6ps9dLXqvQ6oqxghHw5ls699ZXTIX3UR1KHiABVzzKdkHIZQeyx1IHGdpWGGCSEXj3y/HLTyzfrwe1qaVC15rabl4YI5n1zb11TRZtZpb304cSGZZr6Lq95iXnP3IiI2x+c+V3ms0HJfPzmmQ9uD93AELkvcPuDs8Ly7ZbV1QAk+HEKoXMPUxRh18owzPefokv9BQAchw6HnQuZVjk/EEVRCTfDaLOFWdNDxEiGWQ/MS0UhAMRKaTph+KXZPADUf3HiV/91+I0TEgDY8zO/P1IhAC899c+bf77h5qeO6fklX523pcbbVOeXQPJVeVtqvL4OAkACrd6WGm9TqwR+v6dKzxOu3g5fS423qU4KlhmuHMnra6ryttR4Pa1SGMr9/qYq6kAUqDrxk599+F9vt9DrGoVV3javxOT3NVV5Wxr8gVafSqepzJT7bxnhFgBE8eieiscf++yOZ776+xed7QAAwoTr86cAEOXsykc23Pyzf971pzqidPha/FSAZV+Vt80fNM1MJdPrJKSlDFWSIacodTZ4m6q8LQ2+wACQkIGWdutl1+d0LoQgIjhqVH5/09C34DguNNovC6oRCVHtL1lWCKEdr4aLoNe53/2bzm+OnvWQbpnoskU1Ew0XbtRGhgx07EgL1KcNtPxEEOzBwRYAIYQ6eISqN47jeJ5jBxOKQrQZShJKvDaE0gZShM0WzKM9zkTgQLWNqMZ5C94l2khUS9m5EKIToBPPlAlanACix1SgVLH1RuKSXj4tRytQfxZ1Ik1VI96z7uATxS5P2fLLbl0DLAFsD+oNRARFITrr2Iscx5n4TC0QhiF6yWyqCxtwHKeTrcsG00zQ8odyQC3Ebr/3r/seMzWHBnhARDr9rI3VCCInCDa/P8BxnDbtFBQARmxok+G5f59cVOApWz7pltXB3o8i2ExdbAbUXyvKWEYKQOt3s+FtklijKAazGRkVjGCh59HvU7nSzDYTVCbQb33091dzPKPl6McV6vUG5ZPtKUR9ZSR/5oOslYUAoCiK1u19KHW0Ro7jbTaeyhvd6cq8QV1LHcN2wn43dG5HZR0AXQf1lC2fdOuaYB61HEZIWOj0Uz4Q5n2PIjbBT58mdQZiQ74/ajfF+AWgRYWIiso3VgDC0mlsIJuHhDIcYtBfJoii1F8Dl9AzyiI5KIbuNCPhjjT8JnvYxWfORq/01jevCSv0F2Z6zdiX5ruSQK74pPTBD/nEiy75/Y/TMkE5vu2z33wI9/7yyunDAM6e/cHzlYAgJyT84sfjpmYLAHLd4a+/zhhfot9dWPi3K5IAfHs+8eUXZ2Q5AUCs2vf1M+/4ms01jnlpfmoSiEfe//ypXQDEWItWzv598tgrUpIAwOfbv/nL5/Yibygn77dPDWOOpaSl+YdNGPXzecPyUwUAAJ/vy7KvX/pAbBUArlYrrTotZo1w2qHjs3VfPn+IoWraxX+ZO8QO0tH3D/z3ruD1+T8qmp/cXrb99CufdQAOe/TxvEIntJdX/vRo6kvzU5P0+n2tf/8EvmtsFyAAGfboE3mFTqje9+kjb5v5qVN15P3Pn9qp5mw/XVvhzJqQzgPI7acrX17TsL9zAMjJwElf/97OLj8sFLphZvqqxPKViEfEt08jInIcpw93aFxOU4ZQxaYoak7t8WBmQojNxosiAdCVvTqS1oYNVNmrfhT0ij5S1C6aRkWG2vUxRKhFJIoie9KLEsbBQx2pKIqMiDyvjjL0nCHWCOiDA8ZkUn/QEQkd1mjDPnZcog6sTaNJ0PbQs4NsANDGA8ERjG7XsexlKKHsImCOIELYcWEol7RRlMpkRFAUdTKbDuD0MTREBK00yCimvSpt7EDfdBGDm0MMvDLWiMYuCDYzpFjDc8zw10RFFOjcC5rN1FLSqA3Sz1ALrDAA26Hue7TIg0HhiSTYUbnN8lanQbdz6C1Cgk4OwUJMwhO14WjqRNBeW3NuQ98By7Qu31/6IGM80GPckP6gDYEuvBPV74bexZoE6tMEfSd1QA0z+pQsSwxJQc50KXVG9hqDOnb16cNwP02fKU0G2ELoD/VzwXF6XWHEhvlSBSVfp0pnss5YlgZaTixfAL3fqY4I4Zuh+VHEm1FA56S/TAatINhCz2vusqJeQSAQYM2zKDvHJEkCCJpnYQ2zGKFQu5qAlSJCqa9hvisJ+PzrS/7fxXWfbPn8p/9ps6ck8MxwBVR9nfiLn0+Ymk4v8FmXjB0iMndV4XBOvV7zMgTBfcW4/zz72fJSY43sMEAJqUUrZ/IV2lWnc/JNlz7Y+cXvDrLl8Eb1gQgwZPK43yzKCNpLTueE6yc+knjowX8EtEVXwT2C+iwq9V9oQzKFAOLsMUl2AGhqeWen4fqGl/dv0F5GUNhvgLl+bX4elI4ab7P+Cico2gMETPxk3ifm5UoakTNB/cknjcj/+Y8Tfvv86a/7XU4GThojWC/o7ro9xyni1TZDxHAHVvKEgCQFJw5NZ60oIV4TWiBgNZIv1V6CIFBVQWdhHQ4bO8ygfhqEgCiKplEvM/g2az7T4JXR+npOAgCBQMDhcIBmmOkGkrEwQilHRJ7nTI1ipofZQac+hNKHLMF1Bgy605g1OtMW4/BdWyfRh2WhA7rQIXs4q8Bctf7pjMIl41y+oWpE3bqLYp7p1rXZemSJp21kG2W0WoFahqEyQAnQuac3Qh+isX1Ko8ybqDXRFtXOBADkeZ7jMHSJI3TQw1jvZvoBgJDc331SukiNcFh1ZI3h0bCCrXPJ2AV6XYTe1To0yAHdHGJS06sEkULws00w88JgKpgXf5jRuf5sTO8vGITBPHYPFYPINBPjg2E+C70udYicbpjp65yhpl2XUqe9WUH7hy0qCusMphlTDvt10ltBs4Bmt+vQBEnng0FsTOA4pCuNpi5TFEX/cAGYBwexfAFY+QzLty7ppGrFbrezH0BEDoAHwB7oL9NWNF1/UWJsNltYRSmKZhPu3KGbZ+EmFg3Qd6mdi2EGAEDohiC0UoUQPPX6vtT/c0WiHfi0ETkL78hZ8J3WPe/v/+Mhpy0YF4oQRSHXjihKBwCoP1zx+7+1DJ9/0T0lKXb9rsbc9sra1esqay4d//gcVxLwmQVpZHuToUa9HxRFAfaKsZzymt+/ddp38cW/WjA0U0i4ZGo2OVDLlFP+wCPlP/k/U6cPg/bjp3705zNIhjzwXxlJAOD1/PO18tdbkn9wa/6cPJv7qjE/P3RolVZwoK7+f35X5bwi+biiKAxVeSkCAIAoHVEUgoBKp9/TJBIgCEiAYLLTlRJ8YQhRdh79cenIZ57OzgXx8Ib9/10KpGTszQAAwoTF33lvcQSpY1uKgBpVhL0rdux+9/iLFQmUfnt22oJLK5872O9yMmDSWF5x6uyjiVnvTyoNTMSlbRYp9i4AIIIg2OiMHbsmBlHd2SVJYtUbIvA8rygKrSiMcaT595umBvV1iZ63DSAQCAiCoJMapTSq3kRRDFlwMP82ERbyI2IVocZVlAyxND9c/uh1xgRjscGUzcAaeKwFG3vJsVQXvYFaZhNXI/E5LH/CNAe0AV8ohXqnsFdC6dcGiAvUFTN//YFXn1lhHKZH4VVoi8I+GJZL0RGp+VEKCW1dzHV1t5ndqihoMZ5PqTM5xfE88rx6drLJ/y0WqevqVgzsZhbcTMSH+7zEWkvoRXa6jbnIdVlplyVHyBBkTnRuMPorTLYe6C/qcMHqL47jdP0VgWaw24XuBkWMBSb9FQWU7HMMYaIQggAKWClND64/+OvKgh+UpBVm2QDAnpo67fZr0t7e/997gzwjQMbnCXYAED27/3r2FIFTG45fenHR9GHqXe273/H5a6d2NwFsbTo53XWJE+w2gQAx1EiCZapXmFq0u23bX648SgCavv7g0svvuEiwD3NdDzX/NtGvP6cQclnmqFQAEA9vOfL6CQDi/9trrvGPDBsFzvzLCDlDc8qnDpcfBIBP/WDkA4KJqjF/WJXN+Ey2b3340MuMcaVKkfpX2Dk/I4wjQrUWw131r+byqhc/awfS/rfX0i5/JCMLErIuIuRg/8vJQEm7hEl/0YE3/d2P/tvnAfFnm0XRNzp4nkM0zDjSacIoj4iiyPpj0DCdjLZDeHTOmEe130xFALGesxk7YldX/RWbq7/A83zsR98YQRBfuXXSGtC8UnuZsvMNwnF/u+2yNXS9AlGJuk4YO166ddKfmJXSQcCofgc+OHP0gwD0y6EvIZ4fRNmtdL4V25rbJq0BAGqeXrhC1S/6K0pF8a6/iLZKbqWEEKnJ1+7/ckvnit12Mjzr1lnDZ05wJoF9wlQ3KasMzuUpSl4iXVlSWhRFAUTSccITmD7MTu9qORWxkd5lV4QUQ41socQ4Y6iX4wucVWshm5r8d4AAAIJ2RS8t+BwhmIR2AIDOuh2ar0Wjr80H4AQSXI9WAh66QmXmwzdt0vRhNkjgpihKGSCSkBdOURhjiiiEsA7MJOjyKx7+x6crSrVVfsh+/Df5lziNK2NqS9FUAv3Z7mlQKWxsrvNlZFH6w9F8oaZRMYD013lHnMVpRMRQxaYoJHShk+OQ1UyxDOjZPKbH2YpM8kRjcsRCvIVzhM1mCxvgKxZonYaxOJ4NfDAyqLpFyRFgelBRlEAg4njI6PFocDK00ANojm30o2H+dJwHKIri9wfoP/YjKUny+VRsmggRCHGNvqAwEPSX6WK86y91lcNKCQGY85/f+ufLCzesLLxCAqiuW7d2zzsnZAAAmz24FkQIAWiRFAAAgSRL6oJ+XrI9yE89a/CKxm9TvbqqUNRyVA3NluMURqTQK/7ZQ+wAAIiBsK3Qy/dCAADAkTG1U72Sgk4nAIBxJ3F4Pnx8rCMAAKnpN84UZUIIHL//gV23PLhl8VsNbcGnQlqk/sm2i2kLMdfLqRTL9K4kyexdiiFD0iSVfmcmS/8AkJYBkUbHANFf/YI4s81M/veyrPj9AVEURVH0+wPMy2FGd3WbCZIkBwKiLMuSJImiaDpt00SVhb5ALPPNkcDuZiHqsYddfxcGLPSxFMchIkd9FLmoYM+BDdt2ZheNrnPjmEUDBERbJcPg3HO/QR+sS1IYo71PEfrqxbU90GP0o/5iKxpM+otooU2sVFE2VvsBAFLTv3erLaOlJnN8wXUjeAAAWSLMUJYoys7yQAAAhLRr7nBktLQUzR47NSd4NzgKVkvWPl6h9Yr0q2LPvZiWM6YoI7SclKm3ZxTxNZnjC2bl2wEgUNf8UQj9uj2oEEIOtNaLAGCfOGvCwqxmL8/devvw0QAAnSc/DWomEokbn1QebAIAftz1U5+YL+Rz1d6W9jHF+U9c50oGAECkNQJTo0IHF4IztcWZrKQHbTW2ZAMfVJe89KQ7Lmr2piT8anpacpAqNWdy/ohfXdrm5cWF388cptPf33IygNLY3/R+1F/9gnjyaTRukwkTBkoL7NHDpZVIkGVFMQSqDsbh0AgDjGF91kKPcS6GGcUgGwtSe8xm6833N3RXmIVzBLtBq38lUBeV86/YBtmr12P0l/4K7XFTmMS41l9EIYhWqqbvVX9+2djLXPyIKVP+OGWKxiPp8KflrNMgAYB/n/r8qglThsKwosv/+GcAUAIigKDdNXMYDM+yNe5qqv5O6hgB0ibQcow5NSQXjHn46THqH6Jv14enCZjpN9ZY9dqBrP+a4rSnZi5+cJ4WjEOp/vT4H44rMFzPqoSWQxCBND37Vu0zP8gZlZhw6XVXXnrdlSxlgSbfYTBOPhKFoPoyjr5u7urr2re+p4anMbbXUO/Wms7rhiWAMGTuT+bNNbCMWeERkq76weyNetXVja8dHwByMnDSGNGP+qu/EE/rZqYDlMJ6ycuy3LsqhpDw85Gm2vvr0M94ASLyPG+z2Ww2W3d5de6G2aCEvtYf+7/+JtlCv4G+QReOYhuAsPRXX2AgzP0PoPTsk89/U1odaNfY0+5p27n+4K+3EaIo2pkhHFEUhdSueOHgvgYqGlLFzsOlDcxdpOLA6etm2vwShNR4+vn36qo7aG1S88mavU1sLfS6b8/ONpWkDt/O9w798VgY+kGtgq5iKV+u2/fY+roKjyanHZ2Ht3315GtNCiFBb4Qo3Dj6zQPPHt141NfcofFClJrPtmx59+AvVhzdqih6CHetxvL39/o0IuW2YBWGdbNgxYry5V+/2Xi8k2rVQIdv735Pe5AqNWd7dcPhJtoEpb265v/+pfzsgJCTAZPG+JpfgPoLR43K728aYgU7RlciB60KO5SPZWCKiHa72bsjSiQrNjRWXwS8Ghygu9JDJ0gUhUiS1OVkbWhvWjaGBQvdAt1RfUEptgEIS391F7GcKvudVyafH2IGGaZPWvvdIUkAbeUHH37yWNvYSx+5b/x4J7Qf//rOP9b2Wi23XP5WcTJA2ye//Ox/e61QC4MI/7hrf5d5ousv6+zp+EYs8f3id+5wwMJ08A4LjkO7XYg+XrRWzCxYOHfYbJZhFt+w9FckEEIgeFi5lcaabm2qnj9kjADJBZP+7+pJGjelii9q6M6v3qpL7yZlILTaSgde2jUuTP0VT7YZu8YSZQ9DWBVls3Wt28I6+ketKHgrTp31+xRRDDMdlOdhu8YyzCxYOHcgoqIoF5piG4Cw9FdfQKPcSruZnvrdq8J9C7LHpAv0tKiAr/3w3uMrtqqC0Du1qNKnxSbs/1Zb6YBLu8AFq7/iyTZTFAVAVT+I4acSTfutWUQ/5jJSrCqOw7D7pNnAdxptFoKw2WyhhhnloqmDbDaeOh+bHo98aqrh+fgdVViwcH4wAN3VLkBY+qsvQAjdf4RW2s20bt/Xj3/2Td/W8vc93/1b/7fUSgduGss7fmHqr3halyDE0JU2G2+aYsQQh3s2P8eh3W7HENWHiHa73TiJaMhgtwumpziOYycpaWzo7jVmsMNkWdEgzhSmoyogZGARfcXMbhfYfw6H3eGwC4JgGm1YsGABrMmLAQNLf/UFCFGs1EqtNE7TLhG/n6ZzRDytmwGAJEnsMeGCYCNEDSXEcZxpoYbub3Y47PoVRLDbBf0RROQ4LnSeMhAImMwDu11QFEIj6Yc+cmGa9VFgMpNCT3AXRZH1eGSDOPfMlZHjkON4m42PMcRInIIKLQABAG0RsguvUQsWLAwQWPqr10EIEKIgopVaqZXGXdrf34+Bi3haNwMARVFMSy6IwPOczcabFBshqsoJBMx+IPojPM8hAjGCRsSSJEk/gZeCPsVxaFJsVOf1flNjBgmHHhRCS2IL7DEZHMfpJUTij8k/h04hn/seMxpiJMrBX+fOq0hF9UohkcrRhBABpqTMfWXo8OBp0YqigOa6HVYYQso3/OgZ2RYsnAvocjf770JY9+4L/WUCza/rLx0ch2Ef6Xf9dY4gimKlVmqlcZrGKc6D/oqzdTMIWXIJC0IgENDODiQkEBAFQQi7wKCNTa9InPXjtJTKM6//ml5BxEAgoD2l3q1/e4WIqA2RAaKGQj4/0KidmjJ3SbrL17jx515vT1aBEZEQkjDtlRw3eHfc1VDVE2IQkST/Kmf+xISaj2vK3qQXoyh+QoJ7zxCxF4N/8DzHcXZdBpgatXWnpDuThx7yVnYdvzUSNCaPcxTOIEdWiQisYMReSJf06L2JyYtTikpSc1JtPMC1ryQ11zbv+3Nb4wlEVBQl8dpXctyR6vE1bvyZ14t04pyQccmzHskMlJ7a/mfrnGkL/QtFCU4J9Tct5wO9q79MT4miqLMxEAjY7fboT/W7/jp3qOtmgFZqpVYad2l/fz/OFX2nv+Js3YxCFEVJihi2RZYV06CcEBIIBGQ5mpGgMdbAX/qUGqRXK0q/K0nyQFBsJu3bMxGhRgJjKPVkyE4IQYTYn2RJRcTejQGNGH5/PCGEZC8fuWBGcpKAPWyoXsXk5BsfGT4p51zojpWelPtzFsxLd6fq+0T4tJyMWY+k546mFlfUdvjkAMNtrsSZAb7qUiWe95lYGByQNMT16k230Ov6S3/K9DpHf2qA6K9zhEIUIFZqpVYal2m8o+/0V/ytm1HIsqwoCq96GQIAUC98WZYjDTclSZIk4KhfPyJdKVIUhRBFUeSEyBXJssyW2GVF5x3IEHIuJOnPEnZFq0cl6Q54sQZxpiztcqK3W+A4tNlspt0UiAA8oGbT9qyl1AoFEJDXyuwpotOjr84lF090AMi1pWd2lyfMvNP+5aOt/NKcqTkpU2/znF4uInbsuOskIvXRBXUhdHRCySPZbvDuWOXzB29BTp4TGhqqj9FXoOekW7BgoUfoLf1FVViUYYEkSbKM3aoozkBAAQUBrdRKrTTu0v7+fAxcxJltRnVMWIcQ6oVvcoqjeogdnZs0mTaQDT5is9n0Koi6Y0qrTx04E45DjlNZJ8sKIYSNhmwa8rJ/6r/D+r/po2pq1Oh/6jf1LUYazeqAmylJDxQRzMOWo9erPYUMJcgWwhoJxuaYolBEVPH0Bsep5wyamoPIsaygu9sDAb8gdGGeseVE4qEORlSIopCQpTnavwpEZXuEKtBoRAGE61YSEitWZ6CWmc3P9h17fXJCBkCgvG7bX0SYkgAAyhmp8oXGvKeycvKcmdjSQLSKgvXyBUuGuQW5anNzzQmGAGfi6Dz0HOrsAAKKVjvR+1SXHPYKdbykEhi2LcwVy0nSQjdwQU0Q9Lr+CgXVX1HeQlNFdL9Z/B4f5G8P2J1Cvw8xrdRKrbS7qeSL18+Ojr7TX3Fjm3EcZ7PZujvw0/SQPcZjxXmbTYnsWafZK1c6Z/14SEpl/dt/J0U/HzYyledBaa9t2fdWa81nAKD6mOE4+5g7h07ISbADkVu9e9Y2yTeNmpbX+fmq2qN7EFEo/F/3pIYzbx9KmDUv1QUkUFP3j0d9IkDSbSmTp7qyUumZkEQW/bWHGsteECW1ZACApMWuK2cMyXFyAGLtofrdpQYiqaWROC/5itlpOak8D0T2dZzY07h/rUQYs02YkTT5pqF5qTwPiqeyfttvo4hYcC9Z1eaKMnHoDbNT0gQOQKw91vDpC53tPoOJyKybkcTvpU69MjnT0JymvX8khCeEAHx/yMKZSd4vq7fWp5SUpKQJCKC017bu+3tH4zcaqU5Ivyt10gTnEAEBSMDnr/q0+cDfFY0wU9sJIeD8D9eUK5PSnZxe454XAyIQQhKnvZLtBgBwTFoyatISz3Z1cx0m35ZSFIbtAZEQAhx3e/ots+0H/1wfmJc1OcfOQ+B4DblouAMAIC/7llfAc+j0xt9JRvNMpQenJI6/aciYDEeiQG9IzbXNn/65vekEIcRRsiaHoce74+6GKnM/ILaSAIDdyXNEnWkiBOCMb9vdJ9Va0Gh7ExDuHXplBgZqG/asUwhrdM1wZoFY8YUEBKA4Zd6SDFflmdfXyuPvzZqYI/Ageyobtv22o92HafdmXF3idAEnix2nSuv3rJVBl0AnP+zeoUUTk9Joj7S2f7m56etNMtPvFizEAj1uYYyf6DjFedBfPM+HPX66K8KQ43ie5+PUrdR7OpB2MY+IClGs1EqtNI7S1srO/v5+nCv6Tn/Fx34znucFoduKjYXNxjsc9kiw2bqx1UmLbSfYL/1l1uhUGp2FS8oZOv2+4ZdMoyYKIaMTSu4fPjknwQ4AgHyq6+ol6fnOkMKcSVNnD3EBAnCBVkkCdN2f8+3Z6W7VQgAA5IUE9+Tc2ffbtNoh5f7h3543NMdJaRZyJg6fv9ipKmVtWJ9yf85NizPcKnnIO50Xz3DPvl/Q4lKCcFv6gjsz8zX6XXnDFixPTTIWYmy1tpcsb8icealpglb7uJxvP5WSYm6aujSUtDRjzsy0XHNzhs/6FcduoHSMzV4ww5Wmmi5cUk7a9J8npSWotk3W/cOmFyUNUe+i3Zkwenr2dT8isiLLSpgNFck/y5wzPSVd5Y9a44LHBYVofWcGuu7PXhCd7QAAkD4788ocOw8AIHrbzIWEOxQbscQ1e0n2pJwEzTADAFtaTubs+5OSzSduhwUiErLFW+EDyMmctzwpI49jBmCsYaZfIcTpmDw1CaDj4GsdItHBcRykT3TaRV/VR/oKIYBgH790+GU5Ag8AwLvyhn3rfseQ+3NuLEl2AQcAvJA4ekZu8TxCCMchgFMofGrE9ZOT0/QeSU2evHjEt+4TMNhwCxZigSwrkiRLkhyPhkGM6Gv9ZbfbHQ57DwwzHYggCLZ4DJVZvqke6K4zK7VSK42rtOKDRohz9J3+ioN1M9NBmeeCSNqxu4NJQgAgJ/VisePQ283ffKAo2fxFv8y6LMNx6XdSTpR6fQrnvjPLLUCgobF0rbfuEPIlCVNuyxqZEUJDRoq7tenDZZ4WD0Ai4PCkyy9NALF9z9qGU6VAECCby7wz6/pxDleBI5mIXiRkQso1Ex0AUlXpmd2vyQpA8m3p15ckJ1HCaEumuq6d6ADRd/C9xq+2KKSD2K5JvOK2rJEThxXNOP3ZJxyX5Jg8I8UOpPnYme2rAp0e4pjrmr54aFqXrQZwj0sLNDR+stZb9yVw1yVfd1tGVmp68Z3tm/9XYTgpyzLHuRMmTXCA6Pv0b42TujLPAAAgAElEQVSVO5EgQDZm/EfGdeMcKaMdycTXBkANQbvAtVee3baqw1OLifNc1y5OS3Om5E9va/qQkGEJF+XxILbv/VPTqQMAIAs3pl2/ODV9QoJT9nppXZwex4wQwo+eYAfwH3u97vBHoABwVydcfUdmTkGK2xmo7ujccddJ9/JR0/L8B1fVHt0LgIg5zskR2Z6QApJX7TOHO0+u2nJqx1qCTgAffj01ec6SdFflmdd/HWn+B/PmDU0Dubb0zK71otgK4MSkGa6SxWlpzhR3sfdImb/0rpO5LD1hGI/oEw/8uS5pSaY7L3NmHgCQSU9JSaXtx7dIio8YQ3ogIiTcm5YvQPuxpvIvdTdXRCSECFl5tkBlex1B5DRhzBk6obXpk9956g4BN8M1686haQXZN4J4akvV3vWyIvCjHsmZmsPnT03Y/X6nQsD108xJqQhi+/71TeUfybKLT79t6PSpSWmTs4pmVO/fYi2bWYgdg2fjUwScB/3VW7DZeLqBrW+r6VW0Hu88vrF+9Nx0QgjQLbVWaqVWOuDTEx80thzv6O/vx7mi7/SXapvZ7fZIOUz+7ucfprOqCFE3Uofm7EUtaALlvSzJAZAR1RNqxK/W1x35mOM4xDPy8d/UOZ/OGZORPKKw7esm58UjORA9u5e11XcAACg7O3bX1tufyMoxlyx9tdHT4gEAQnwAvvatd1VoOhgRCDmj1G9p84xzuIADBAB0fSslDcBz6EzpnyUAAATvXxq3pApzJzq0MjHj+lQXSMfX1x/7SBUbsbSzrLXRdX9G/jWOzz4JkJuS8wUIVJ796Ld+BQEAOjd6PkoVbpqdYqfVh5E2bWTga96+zNvQAUBA2dr2icAvuC0toyAxEdsNBgoRxSrY+aNquuYG9OEzSv3Wdtoc1QeP1tTa+PGvOzoIIpKOTa37JqbMGmezJSsKQUxFAQAA+UTgAAlC56bmTRubwbC3ShRFu12NysjR/wUbB4kEO4Hs9m3feZJEGXDU+rbddRJ1GyYM2zWGNDTuWqsAAeIzbLVCgAgxD0nlf52qBKaEDvBtaq+cl5bm5OwCIhICUUZcGOyLA77SH51Kui3l0qmpI1Ntrpy0yYvTJt/UtmdV/Yn9LDGEJCZMmpgA0PnVRpHZ8IYIhExNzHeSunI/IFGC3ru+fS946k4AAChbPUdnD706B9uP1e/+qwQEAKSKja0T7h2a5LTZEGUQLh7vAPAfWVv/dSkAArTKjasaPnba5k505Jc49m8JRNhOacFCH8HSX9ERaVqX4zie503brUOPHhngOPVhc8s3Hflz0pOGC/YkG1EIIlqplVrpAEylDtlbFTj5YVNredw7NPYWwuovVW1E3Trcn2Ms07bm6Oex9IpiCzus1INiMNd83uObCUFZlm02HqBDrjotjRmbmH0ZflMvDAGAWl9tBx2xE0IQy30VtZBjNs46G0v1MT2tGhFBGGtzTRaSUu25eQlpGQkuAHAKLiAegq5UB0Cgao8UHNIT4ilt80x0uNSAFnxahg0ALrpt5EW3hbQvw5EMAS7bDgB15X7CRDlRXmuvm53i7moZsb28vbFDfQQJwEe+qsVpYzMS0kl7tSGjoiiiKNlsNhDG8imXCUmpwvAR9lS1ObYUkFs0p772ys4OvVoCAVEGsCUMIbKEtq/8pxpIeobz8h86L/+h0tnq+2q/p3Kzv60WtQAVlHWyrNAAZoFTlfKoAkfBotyCRSTg85/+sqV8Y2fTKUUx9yx9ONjjwriwbAev9ha01wYUVN0GCQQdYQnRZST8+8KN4BLH2dNzbOkFCekZiWlOALC78mj0ERM9JuhsQQRof62trBzSliSUv+ZLmTf0otTkqfcGmn/maUHd2RZxXlKuAFDrOX6IFq41EzBxstMFvqNbjBX5OhrKabRPRABZBABorhS12hFFIgOAk3MC8WQLKQKAr71ip0Y5EkJAlcBUIRH8/ToXpr5BxmgxeqeEebWNnxdJknTmmA7cC+0c9s0NTftoOm2QgeM4ajacC7ss/RUdNhvv94fZC0GjELPnrSEGeySO0Fre+fkfq7vO131ECR0sy12b/aGP+/3hTd8ox3sO7q2YFlhY+iu+0Hf6a6D7NLIe8IRAFMUWepgVjaAYvXwtA11VSeUTiOxTAJDj1EhWhBDEDFswxD4zktZ27IiiJAgCiKIMYAPguAxbIoCnVTK8D6iOek0EyB30fVMUheOQ2GanXLt4aJYQ2lmIwHHq+hMRRYZ4QNwjepaAS62Os4dubNNhBw4RkQAAiLphQ4uRGn3gdupecOEhq9EEQTPPSKcIINCn2NCOiEhss5zXLk4L1xwgJHjyoAwA1EBi6rU7kYAkSXz5n+qEe4YW5gg8cAmpyZNmJE+aQZqP1fz7twGGo4qicBxPCIH658+WPZh+ZZ6DB7Q7EwqmZBdMIR219R+vaG9rZ9epELFLtlPCVBap+hE1ag3ZIOTTSXceOgqXZE3KCPumEQKEKFwwPxs203BRz682tu2j9q82dzQ+N2JqxpCx8zx7NgaXznInpthBqdjvU/QeUZf+MKcgERrqamrD0UI/EMR8DdkrhONG8sm0tarMaATvFT1LwOXkBISOPv+mYxj0QrEch3a7QAdPDod5Kiu0CqbWaNXT2RkTeoHcQQGbjQfgYZAOQPtaf0UCIpoG+oIgRKpdFEXWhOB5Pu5ss76DoiiRTKZYxDWWE8C7rKh/5xcs9Dos/TVo0Hf6a6DbZqzMRmk5IrKBiQmBGB0ztJHlHtHzU3A50aHIXkKH7JKk6kuC2bwdoN0jqyuzwaf1pRtFUbiERAGAyIDoIQEAV6oNgFGGBPgwRyEDEADUwt9NTLrutvQMIB0NbXWt/jOVUket2Cg6Z9051KW2iw6J0azIJwtJwT8UIgJAx6e/PVt+TOePYY0ohV42FEIIsQ2JYtSZ8uq/kXcJtNaQbBOTrrttaAaQzob2ulb/mdNyZ63YJCZef0eaSy8oWE7Q1DRWJEnf4FdPnDmWwg2dmzBigjM7I8ElYNq4nMsXnypbbwr0j4gAnUrV8vqqRJI8PXF4kTMvL2GIwCXmZJXcW/nhH1iDWasxGtsRqfNkT76dhIDtoiU5kzJQ9nXUNgQaKzvbfXLjHnLR/bnjKatjnDvQzbbgHQBQGmoDkOEQUllOOtw5CNBWtRG0owsQab877bkZ0LCnozPa2QMYeiWYFwEq5TYAF82GmolOEKcKLgDwKSJjyvYNQrVO78LkhHbuQKQMN/A80vT5hQZJktn52kGGvtZfUSBJhkUb6lMQicma94eZZgvnjhjNs0Ep/xZCYemvwYS+018D3zYL/o7SeFOAqW4pNmquiI2t4E5NHX+Ht/SvslZRIBCw2wVu9AQnAGmpVTgOia5fnUk5E71eNdYCIQ7b8BwOoKP+AEBrZ+MiV06OMzuxo9an1VKQlB+y28zUroSSlAyA9kPVG36nuUogCHfYE7TfQNDb6gdwjCwRvtgZbGRCSRITxkNpalAgNfGi2Xz5V3KwCnUkrSgEPbUBmJjgnugUiE8zHxEXO8MTaIQrLyEBpE5dzc9KyBIAGjqbQ1bbtObUbnpe1lQ+sf2HPfw53/peL/YirYVIksTzXtL8RkfzG979MibdN2zB5IT0PAFRJMS0iqUNQTqw7cPOrz/s/BoUuDnt23NT0jIEAJMPCiJGZ3uI0IV3Owwf/hHHJeRnIPia/vVzj4doFY5OSAlrpWv0hFwhQx/OnT1OqCut/OQv2oQ2AhAuI8cOoIitTPYSR5YA0NBR69MXtbT0pmQ3+A/uJwhEUbkNTGkm5of0BW1pregVAZxJ+SWeL0qDNKeUJLsAAq2MYMQrQg7Bs9CHoAcb9jcVfYXzoL+iIBAIsANBGig/bE7DZJtlmvU2Yl89s2DhHGHpr/OJvtNfg6QXWXEME1Q9MvShsFxxrAOAc8/IvuqHjmTNRhFKbBOfyrosFUBsO/5PRI6Q4IA1YfKS9LxrEAD5ifZxyzMvdkKg0nvyK8SzHccrFRBcVy93DZuICMBNTJi8NLMry4f4RQUAhJzENJo1h8/6VdbcGcn0xC0Kz2ZPA0DSuOzrf5WQmIro5Fx3ps+anKA2BwghUFfa0g6QNjmn5IeC4AIA4PKEvN8Mv+WV/IXLEhAA3muvEAEyMm9cnpiSgwiQMC/l+tkuVY9HF7XU9FnLE5KztacWpyWBUrXf16l6OQYRCKjNGZKDiADZmPGL9BuvS+rOtBHit4Z8d+2oW/6QnH6peombYB9T4AAgnloxzFuR7bj6ZfeiVUNHXQMc7d9sPq/IaadepkHvAXv6OJWp/kAUtkcmTP+Z4XA59SiR9JK2xtVKRAAQEnOvQ0AAJybNTZ7xSJZbCC0nSI/RZ4AQgk2HfAGArJLsq+6w0VAnfLYtb3n21AwEsa1iC9GPrePHOZIAPHRfHBgKGVaQBKKvbq+6r6xHIISI3xzzAzgK78waP4/nEDGVG/rTzFkTHQBiRWknUVj6+8v/gRB6qC7RQ9yKoiSKUiAg0n9+f4D9FwiI+ncDMcgfSZLDZqb/aJm0fFlWaI2D19Cw0Ffosf7qEmxp1qCtHxEIBKwvg4UYYekvCwN93awH6K5wqQsLnS/V78jJnZZnH1kyfGSJKY//0N88DZ1afvq/6G8WUq6+N+Xqe7VcYtunf/MrgAhK1dq6qkey3Rnp19+fHjslZEt7bUlSTkb6t54KfYqz53DcGUIO+XZuaZ8zIylrYs5Nf1Cb3FzZBnnJSfo+zk88WycnzZvocJfkutm2iJ6y1/yAAD7/nvXNWbelJeUNm/eUejNQ6a3LS8mKGKdRRUdrQMjLnv9U8Eqgsm7PujAPKFvba6cl5WSkzVoZGpyfE7IBYtm9vdm7f0baNTlp1y81FtLaePA1MG7HAgCAM51Hvwpkj3VecbfziruZ66J3/2syIlEU9LQGAOzuGfm3zmj/9Km64yqdkdiOWBtuBQkADkkeAJdz6Lz/HRoor3lnpZ8Q44axM52VDSQnI3HSnSMn3WkugndyyMmKAq0qPaNumeH79Ldnjx9jcyEiwMbWPVOTpuXZR85wj5wBAHD1U9QvVTq1paWOCb6RluEAAE+tZJ4LRyE3jwtUdjaqxPfAc0n1bfCuqj/4VO6kVOekxc5Ji4MMaT509sAWQoDjkCTfnz1/YgJU1q5b1hn0HO4TsN7wPZ7EIoRIkqQonH6UJACIYvjTeFnLM0qZiMhRT7Le21Ew+MBxnO4TYo0LoLd9YyyWDhwEAoHQXYUWLnBY+iuu0Xf6a5BMpMXoOhIWen6lelnVhs2NVa2S5lFCZDHQUN6w+Zn6r3YBALslAEBs273qbEUrlX2xobx+40OtZ05qIny8s/R3NQdqO2lRshioPVSzL2wMBmToP+Hb9sLZilZ9Y4LUXNu8Z231gQYC4HTPoK8u6fhr/ab1DVVqNrH2UO0nG/3BMBUAgOD9Xe2GjY1aHpDFQEP52Q0PNFaXgypGm1s3rjp7vEGUAQAUT+XZf/22nVJLzCw1QKys/9cWjwcIAJF9Hce3VL33606Rbm0KMhUAAMp9216oY5vTUtuy96+1nzcQgMTc60wdFeLTrNo5SuWK05/sb2sW1c+MLHZWHTqz4VGPB7SdVEZam56r/2Cbp9Gn1ys2ltd/+NvGM7VqX3vfazyudpxNyEDsku1GP0vUu8zXcXBPO7WMeIHD4H4wbZcaKBXLqnZVdmoSpXS0tn9VWv2v/R0AkJNnp9FQWHrsGaEfQkJAqf511YYtzbWtkkak0t7QumtV1e7XFM2QRkRIcNoAAp5K0/eXkCkJOYJSvd+v+X/qFOr9Ffa9YbNpGqRdOvoo7RGiNapt//rTm38vEv2pMEX1Bfz+QIBOAErSuZ80YtJk5xgRgRAiy7IkSaIoBgIBy0E/LGw2XhBsgmC7kFd1zkV/RYflrDigECUYjIULEJb+inf0nf7CUaPyIer2xOhhf/saLGGRpgFizxYWzJ4cegFVz0D1N/K8OnlACPH7AxxXnDJ3SbrL17jx516vbh5wNBstIhAQmeE1oWVyY54fUZTatutn9afaIehcx8YCAT1iqr5DTN2mRVRSCSEcp4U7B9Dz0BE4ACjqViLUC6SZtQxIiKIZhDoBalO1SoNs0X8DALruz5k30eE5VLXpd8yuBQRmzoAKKK2CksrzPLPlyWBHSZJEF3DU8rUNTjphOs3MRWCZw+ZHREGwhZ0TUhSiKDJtO13Y0cjWWRGR7Xo5UejUidG4jSwBWqREoj+hd5beQGNRBmiSidqWvKnJc5bYv7i7qRrYmRqiHsCg/2mmme1Z2jU6VcEuNtuEbNXBcDIcx2liwwq5ymr9ZWGL6sVpN/Zl73WFEb+Fxxd0VuhHb53LuORC1l/RwXGGqfRIUhdjtvOMb7KHXXzmbP/SECW0fSAg9qIhjYj6EZ0mxBKs30K8IH5VzMDUX/3ylTgP+msQ+jR2F6zlAACIRFEMlgBrEBuHmOxikcGSSZj2So4b/F+trzu4RVY6ELO5zDszL00FaOio87GPAxgsFnbUjqgPiA02EuOQRowrHroxRrS7oGl5faxMEDlFUfSlWNQ8GI1bnLrgmSkrtUn0MpkoFKplSAk2TS1oQ/1gLzAcJqzlwPJWs0vDE2kqR+Ot/hT7myCqBCta+M1IbGftMZP5xzA8/NKTVqaZZqb5+vkBYQxjnZ9a7TojzA2n/5sI1igE3XyigQdkWTYajUhtNuOD+pyFPgVA9PI1anWyTT3YD7DZbN2qnbqCDITCL1gM7lggFixY6F3o+qu/Cel9WPor7tB3+qt7ttmAnZ48R5im+dnxPcv2EMnWB/qoL33QUXXgeKXsznOMXTxi7GL2Af/B99o7kRkBmys1DnkNVhYA0BUzYAbfGqk6taxZohpFJtGh6x766J+xSw2LQtHBEmAsBHRSFYVQd2XdJAtdi9MXAMOtdxFTyTSnbmuF9kjo0py+pKaXbFzVCa6JsauIIXfNdBotNANnGKs+TB72or7aydi0YWwbkzWIuMezcQ+aYyoGrSb9GisVen46DUyrYNQba5ezj5jKNGQDMIlxWCE8f9ZalBnuyEAAWywaqE8Lt3B+MFj11yDGN9nD+psECxYsWDjfiKd1M5vN4LHWu4Oe0AGx/oM1J1hrDTmO55EB6NmU2t9Wf3Lv0KKJiS6BhkeWmmtbDqxtqzsGRoMhEg1anlA6zb9DnwpbbJQGxlIICxLioBj2Ebo9j2WNqRbGJomIELK7oDESByI1P+zjUXumixJiISaUsOjksXYOhcl/MmxdIV0MPM/rpxgJgg0RI80+RhK/cLSFLSB85j6FJEmy3O3qYpz06tPCL2TwPK+tXQ/yBbQ+1V89oyf6B7zf0e8OjWD5NA4ksPoL4va0+iiegT14DU0S2F+FX7DoO/010G0zwsT71l3jIOiq1w8UIe71btrjBbTZePrVDl1PQ+yQz77Q8C8wOoOhttoT09rUgIP397WvAwDtknhsQHxDlyLqIXnuIkT1XDyqt0jo08H94LYc+gv6wFeSBpUoUgw8/RUEGg+81mGJuYW4gKW/Bk7hFyz6Tn8NdNtMUZTuuxIZwJ6SHmXyKcZs7LYlCAnbQEG3BjIGGzXJUPcBIz2KYN6/YFz+VIdJC+cfWi9EXNSKBNZHn516HGTqjef5boVL6lN/fUVRBg1j+w69G/pioGGg6a9YMIi7w0KcwtJfYWHpr35H3+mvQW6bISL7eBQxZrPJsnmPll4adDX9gIjs4iYawiQayokvhG46isdWXJhgXUEGsXozebzEhj7cb8Zxg4SxfYrBPZs7oPRXjLBsMwsDCpb+igxLf/Uz+k5/xYFtxrqF9DvCbhZiQYg5yJ62K+y80Nc3sMyw+AX7xWfVWPfVwECHoiii2O0PZYzfVlmWezBmHdyGh4UuMdD0V5cgxLLNLAwgWPorOiz9NVgx0G0zABBFMdIe2QGI8xnsK0rYsSiI0x20FnqA0Km4UPU2aOSBngEQj4X3KTiO4ziOjVdE548IIYqi9PtAXI+QEZYY1lXPBEJIXMitpb8i4dz1l8k/BRjf+x5sHAg5EwXpb9NkqzGkMCHGIzq1W92rXY+IawplzLjqED1EM2hxtnpQUY/BshqMkYdjfxZCYmIT9aRNQ5lEO8SV53meNwQMo3/SlSKqv0RR0s6DUQtBc9jtMKGzBiB6oGLYmM+9XvgAwQWrv+LANiOEBALxod56N3BTH2HQ+ABYiI5IPhImARhMkkAPOo89f7fG931aeF8gkh+LFpRC9Zfr3yhwzEHwYb6cUfxwFCU+bDNLf/Uu9M+XRurwa75f4tZvy4Hmyv2leyt9xiNbYgdJHjdn7tCDr++sThk7Z176l2/vrQspihACyRffeFPaF2/srGatteRxc+amf/HGzhrsSe1JF90wa2TlR2WkeFb64XfLaggBIe3iK68cPyyJpy37bCdtmZI0du68jB5X1GPYcy6/4ZoCF9+47x//Lu+M6ZGgRDlHXH7VJXlpLjsPcsBTd/SzPUfrOgFoWw6+XlqDQEhCgtDZKYKiDJ92Swm35709tXpJyRfdMHPo4Xf3ngmjv3TOs92RMu7GufknN5VCCXNrIJtnsasYzZi3C5yvU4ypXZb+6gv0nf6KA9sMAAghfn/AbrdHEi1jOKzefPeMX+QoFEIg0D9BRbsVzJTy0DLPBj2iO68PSgHokb8+QGx86NH5ZrEW3utgWaEo6vyiafaaU4E8z/G8vb+WT+PCHjhHWPorCnqsv+iAjDawqvTNXTUIAJAw7Mobri0ZU7f569hMByNQHWghAID32KbXQRCE0G+KGio3FN5jH7wB2vPdqxcRJEkEX2d7gBOBLqAljLr6upGtOz54t94nypg69voZs4v9/yg7SyvSCT1vSBhRWABff/jGFx7sbqzmlHGz547rPLD9gy1NnQrwrrwp186Y6/rknT312HZs0+sAAAjpRd+ZmfTZm6VVhOc5VMe7wVVE/YfNxsty8AAYrdeCoAHbJFGE9s52kYuLcO+x6y8t6PeQiXOuS9z/dulpS38NQv0VH7YZRZR91ey0Ac/zvdhJNECQXksU2nqrxj5FIBCwzLNBjx5bKXGNnvnrx154vPjrC4JA3YSiTCjSOVHNtdXG85zNxvM8318D9AsBlv46d7D6S5vXJ7o7GwBC59lvKtuvG5IC0Kl5QFFvQwz7mwV1+6IHlKDmJRnqDKZ6HtI/NAuFEP2kHPon6EeAskYFe5qlye8OAPytzU3JXsXPeVucXgBC0oYN9Z7aV98pE0IItH61t7xgzkU5ZWdr9BJMvoV6P+oV6U1miQnxAFT03+xTelGEEEQAsNvt4G30sFyhd/X81BeR5RUiIiaMnnopf/SDHd+0UZbJnsqy7c4b54zP21dfKeucSUhKBADC87zNxpmYFqQY1Bq1W6rLZ7DZ6lPQ0dLY6PIonby3OckDYRBJNthQ22wDWbc63Tpl+WDsUNQZxfY7+66xrKNueqznqn7KqCmSnPaIPTEBWCkN9RfVm6Z/7bVQ4WZnSBrEjq2FJe98LjZa+osinmyzKFAUhUaVAQBE4DiuV5QNx3GsTA5kBRb7sYCWeTa4EYthNmj2mLEIHUX1Igbyu68DEQVBoNo3di0lSZIkqRrRbreL4uBfyBposPRXj/WXbozQDwAmZo5Kb9xbWk8Ijrj2OznfvLeXOsWljL2xWNmy+Wu/Nuikw83k0SUzinIS+Y66fVu3lHsRkeiBiF3j58wd+uXbe88CJI266tpLsxP4zvoDO0pPtiHqFggCJOZfO/sy+bNNpZWdKePmzkv/4o1d1Snj5szNrv9CHn5JTiIve47v/GhfrQggZF8+s6TAxcsdVeX1aWO4A2/urAbQxvek6YttTQBAPvukARGBdHYGUvInuM/sq27skAGI99CmN+go3DWeOl7WIIYp0zN2ztycYO3lOz/ed0YM53tZDUBI8rg5c9IPvrHTO27O3PTqffZRV2Qlyh21X+wo/bpFUYWTA0gZd+ONl7oASr73/arSN3bWcEMunjbt0pwkHmRPxZ5te093QMrYG0vS6zrTL8pKrN79dmklNQYQEobnp585tqVNZRm1W7zf/Gv9MUVBkjx23vz0L974wjWnxA0AJd+/Zvc7ZbVE40vQcFKtkKQxM2enGYj/4s1dXgSA9NHTL6fEf7lz19FGqfHzjxsBAD79qCHyqbLciGnfzjbKySf/+sqPyA25uKQkpIFz0794Y5eh6hrQI8ARQpLyrrzm8rw0Ow8gt9ce2Lb9hAcI20cNaWP4g2/vaR87s3jo2Y60i7ISq3a9tctToDOzfOfWfbWdAACui9iLn53xA4AsyxyHhKSMn3N1LgBcs+ia0jdLq4AbMkbL7D312a4DNR3I+LsqihK9OQApQTEI6cTzA0t/sRgktpksy+x4VBBs5z76DB3jDuThbLc8QyzzbLDigjXMKOim4djzE0JiH7D2aeG9AqrYeuZ/L4oinYAUBOF8zj7qu6V7FklscMDSXz3QXwBgs/GSxAFAbsni7+m3O+o8CYAiqa5ovGJENp45CwApuaPkk1v92vIR0OF+wsVXXZHwzQfrj8HEG+dMGV318Qm/VghqQS8URXFcPKUo4fhH734Dl8ycdfmomq0nA/p3wJFXohpmAY6uquhrF1mZzi2b39ohpl16w+ziyZXv7vUWXDs9s37LPz+sDwyZOHO2G6q1cCNqndrqiubB1fz51gPTrp0y89sgBzwtZ04e/eLrqjZFW72hPpyjTWVWqeUYai+qfG9vndayEA9AAN2T012Q+9nmt7Z2Joy+ZvZ1V7dv2FlDKSEAnmMffgA3zhn6xZu7agC4EdNuvAT2fri+oh3TLr1h9remfPLe3k4Elzv95Idvbm1HogsbgSFZ6e3NexUAwwKjTF15tQO92o5+UJr+/RLc9XbZGZWHw6+6+btGMmsAZIWY3ClRNVJmBOUAACAASURBVG5zC3LKPnxzW8CZf83sa6d6/7GrxryeaW40AiFKVUXj5QY52RLgEHBEybeMDdzy3t4OM+O0qkGXqGuuSjuz+b2PWhRuyMTZs6+YkH1id4u532uobZ8yPP3EB29ubUfMnbb4EtjzwduVHTjk0utn3VC0+YODXve0Gy+BTze/fbIdh0y8ftYNRR99eLBVDw/u+3rzrvRFV5PSN3dWA/J5tDveq/LjkAnTr58xuXTT7mqd4QDciGnfYkv71tSt//y0kwNA5DgeEYBDAOR4juPA5c449a/129pBOa9fDEt/GUruxbL6F5JkUG82G2+z8T2zn6mIhJZ/DtT1OUJjXsU++ziQdbaF2HGBG2Y98+SMkSF9Wniv4FwUG4UkSQA2nufsdvt5U2+sU835qXFgwtJfpitd6i/aTOr+VL1z/c5qAgDApYy+5oYrpoyu+rjcX32y8YoR2Z+ePQMpw0fJJ7d2skYJIiTk5qU1ntjhBYBDH75JFIU57YAEfdUcw91Dmip2tQHA4Y/f1YP+EQAh/5obcxMO//PfpztBdYZU/SEBAJpPHqv3I0LLyUrPuAw7l5ibn1F7bGu9HwBaDh2oKJghACEhx58C+y60nyz9oJJLHpIzLL+g4JKS+Zc07//X5m+81F5CjksILVP1HgjWftozLl0IWihEN20QIegxSP9vL/+83KcA+E4cPnnJzLxMqDkbynxCgBs5Ksdz7IOTPoJIWg599tXImQXD9h4GgObTlR4AUIKFIuGCgo2Iw69ZXJKr/llV+kZpq3qDQ84ktjW73ymrVZ8iJGnMrNlpRFEUoprOjLsjIgDUfr77dCcQ8J04XHHJzLxhpPoMGN1NTR8ZlSE1JxuvyAvKyZZOQjBMA0cP23vYUDVqpOlFQec3H715nBautFRUt49z8Wjqo5MFM+xq7pbKSg8AQt6onPbyf53uRJ4H7+ED34y8anT64ZZR2e0Vm093IM+B9/CB4yOvyk//8lCz3gpFUU15QhQ+T6NWsCktX35+PO+6UZm7q6v1Zgoj87O9X39U1cnZeOI9fOD4yBkFOZ8dAQTkbdTvmeMQEJHnEKGlqrrdZkNZ5sHSX1HRd/pr8NhmsizTrYHsxZ6xK/SpgR8TrFvzjhSBQKBnUYwtDEBc4IYZABBCejAAjdH/oU8LP3fwPM9xqCjkHCNWSZKEKHAc9u6upygYNC4o5whLf3X3kXD6C0FpO3H45CUzszP+f3vvHhzHced5/n5ZVY3GGxQAkuCbhPhaihQlkRQpUrJlyRQlzWj8kGnPRmzYE7e7t+O7tffWE3F7Ebe7sXMbcRNxM7OxM3Gj2Z2JGO9e7NimNH5ox7ZMSZbEh0RRpCiR0poUCQIEiQcJgAQbBNDo6srf/ZFd2dnVD3QD/QR+n2A0G9VVmVmZVfWtX+Yvf4lXb3j9Pbf2dK84MzyxYr137a1poKThBETghByITkd9SyVlNMaw0kKhEESj0cTUKfNVbGmnc2u8vXtj0+WPzflMiTG3qchUMk0Csh0HZEwmrIXoRBTajZlgZuJ+CdWxMh4Z7btzq+8iNW8/9OwDWzsvfzDi7+E4DnjJNCNR6Egkk5I7gDYpzUAmlIxAk7Auxscm1F/gRl1oFL5hA0k3TiIAbAw3QqRnQp0ZQCzqQpMFQOn5AhDcGbvT2NkuaEIiAAyefPkIEEDL5kOH2iFp4ljWLJe71PPKUgvv15WMycQJujMuNAmjpbK+OiMiedd7RvZ0r/hAXSe/ngZAagw3wkT6CWbMOiVB0bxi06bVbQ3NS5e0hMNwA8gJtPsMtCcKPDUxhQTUFG6Exq5nXtyaTGWgLjzVAI3LD35ls7ExFI97xokkHD0RQTeHigYbi7rQkPIy0FDXAJHIXU+ZzBSdikE9SiICkp4aHZOSgIjiniSYjNyTHmQdbyw6rF/pLBzbDIxhzeImW9kYnQwzK2yYQYmn01S5u52/1I8Lhtd+QRAlZMZ13bq6EA+nlx/WrzngB2cA0O5bABBzY0SIMNA3tG/9iuaxhEMjpgTkADfmQri+jiCqk8iUg+u6EA7XAcSCvS0DZ98+eXfHoUP7tlz91W/uZTiW9CcCeOCBcASQRARwwg7MEmdx5aNf3jH19i8vjPp5TvQNTm5tsA2LSqIEK5BmhtwTf6econAQgJCIVCRKRABoa2+GgQghohMOgSd16Itk3arxtegktLQ0w2CEAABCYQc8adq9kIyiATjd13dnx5ZtLb3nI5i6zpg+E6Ev+1RTSpmsRCSlWfz0wiMACL9xzcLnRjXoQO9wynWCOBmdhObgCWbKOmVQjjp2vfCFpcPnLvT1jn40Edp48GALgMSUdq93gt0nruvC2NlXE6sSqNQo3L0Zxs68+ubVqF9PabFGlGlGidK2tDTDYBQAEUNhB/w131Rt34tOQnNTo/TU6Th1DnhxKQlAWORJQiJpWwCUkDkpyaNkQJRSw/qVTpFloOLE43HPK+ZbVK0IW11dSP0zv6f/qTcyCwY2zDSIaBVCQcIjhChd4vMhsMClFjYpScqU17EcWxDBcVLe7HKsm8mUCNYvmId+IQKIxg3b1lkD10bUtKqBq/2d2/auk33Xo5D6dksE0cHrd9o3rG8BDK0+8OUvPbo8Y6o0M3h9/L71a5sAnJV7f+u3Hl6ajDnkAUxc+OCz0I5H7w9jciJXMlYhJewyIICpvp7Rrq0PdYYBsG37I5vqc1UIEeFw3w1x/+7dK5sFEBGIlnU7Nzi9V4YhkSYQTPZeMdPcXJ8592DK9yIT0L5yZRgA69fsuL9R/9jYvWN1PaJo2LBtnejtuUkUHBdSacj+3qGWLTvXNVoI1pLtj2y2+vtu+dWSMqyEiADRy6fOe1u/8OTWzgaBiCgalqzb/dgDLZORKRBCYKKQrhsDEBlGLz0vESaXAGAiEslc+JVbH+oMA4m27Y9sEr09w2bhjaan9PCDONiTep3IDCfYexMmJsysuxuD1dvY0RaKXL/Y0z88Lpu37dnaCMIRk70p7X5/OKUmASDa3zPUvn33ukYLUdQvfeiZrz59f33sRs9w+44965tsIUT90ocOfuXpjfVaXISwEOOquohA9vep0goAbPkHO+8X1/tH9OkTkXetb7hly0Prmx3Lcu7b8chmq79vREzem4D2VavrhbAa1u64vxEAE9GDCp1cPR9YvzJS26VnNKZPSMA/ZA7uIkytwIaZRgjhOIU+0KxSzjezXDdehgG3wEiLFjbVDalDEs+6JaDFliXK8FavBVXHRGYWIXPTL/3CnYwF4sXu9J89+sEtSEynGr4+sHd9y/nj0WQUEAUiQvSzk6c7nzp4eIflRa6cfOOm4YxnzMqi6JVTZzo//9RXHrC8id5T79wyffaQaOzjM/2/87k9a68d6/PH7yDNTxIBcebqsXfann7ihcOWF+m50BNZEgbKMXRG3s0P3ji+8ZGdT/7OnkTYv0/f/eVv1ChaYmQKoilpXoksCYN+4KT4FupRFAAAGDp3euSpR184/JgX6bnQH1lZn/jp1vXJTc8f3md5kd7Tr38wYh6eEhwf6cZ7bzTt23foxT0WeJHed4++P+hhizZNTRuYEBEmLr3+6tjGRx46+OU2dS5jfZ++8bPeuzPCatV7jt0Yiu5/9Kuf+/Dv3+lL5hWPe9IYNUMc/Ci18OHElTAwHN3x/OF2y4sOnH5dxz7xy5CIrNhx/sjJweAiAQDmdSIREWkgeIJDUoihc++PPO1nfd3PGv3A9JNXLvSs23/wxS3gTQ9/+sG5oSe2LGnDa71mG12dWBJO5o4AAG7vyaOhA/sPfXWPBV507Op7716LW3Dj1Jt1e/c+85XdFnjR272n3r0WNzWIaHxgKLr/sa8/9cHP3rx6/b03GvbtO/Q7eyzwJq6dfuvsTWkGQbFw8IO3mnfvOfiV3WqHX58ZAcu6eeHM6Od3//aLe72J3k9vTKwMJ2wyFJZwLBGPe5TJNC8urF8ZwXXr1kOmmbgaff7571YiTH+PHNnlcAvJ8ZTPdmo5+h31JZJ7t9KhyqxOKlD+mZkMc8nMjeZRJTXecjRHcZftQ8RQyMn4U610HhfK4jTMsoXbVktRFpoaUcpUnGyJz20cLLAqWv6BwvPHtEj1TR1IXOmH+cBM32IeqMtZOttSZ6H7QTPGuSquMLF+mdS6fhFRKOQgokohxbWMiIjU2dVt/OIB77hyDdPedKmhEZOxHAJhOYhIzYTJOGfJdeOpcSaSsdTV0druUoWRkow5ZZ27v7TPPfbquTHtxJfUL3O5KjXG43lx/RMkojsm/kxNc6977L+fG0vJPXBe/gw38zQBAKB5y7PPqZjwicPTnOj8GU6QrA3fMqFE2A+SOl+zqn1XxpQcEVE9u9JtOT0Nzx8xIwCQMr0azTonf+iS/AlyyetB7SxW739Unjw1mBKuUx2rrxNdw9qT0D9Boc9F10rgBcY/KlEAtfyAlNKYR9q550v73JM/v3AHASAWc/WlhQhKv9QJptd8JgEiz5O6/hDRti2doH6/QgQhrEB7Gc0UHF3UKQRWfGb9MvNSX0qnXzU8bpbtPay4Q7GIOIcXvvKTfqtkvHl4DG3BsDgNsxzMbXnoPKnaaszxdNICpjUgx5ZsiZd63C8ejy/OWCCsXyZz0y9Mib+X8n4PiVf5lk3d0P/2TPolpi0o88U0sBsRpQdoMY8xTDsdBTFozyikJOza9/V91nuvvXs9ig0btq6E4VO31SHB8C2B8T2VZjLKopnJ8n1ffywlzffG9Ju6WWAjEIhvjZinkxaGBBCNlZ1TCpm0PcxcVJWnn0t6AZQRJYSwLOGfGqmrNGAyeZ7UD15EZS1Q+vLW6n8ATB8qDDRo19JY77ngsUSE2GxcJ2iYZ+B/oh4fS8s6cKbKdDTMwuX7DhtttAKGT99OWEam3QiAnucFriIhRMZ8AgaVtiRT2zFZBs/TQUQorUUSe5vuguZ8v/RzLCKsX9moVdtMCBSiHIUvW0bzRPdBBr4o0kfMmJqGDbOMoNmhmgd64kHFE58zGYtk3vuO4wRcQdK3ZOveK9uUg8UG61eAOehX6lhWcugA9ChNy9ZDz23zzr9+dDpoe6S+E6dsFEL/hP735I2vTUFEBAh6fBlPCEwd7iAAoKEz7/Q/ue/5r+2zwJscPv/22aHsjwfDiALz7TxQSBo+c+z6F/bqNN86O0SplZA6MAipyRkmBwVudX+IzBz+SpgcUiYT8Qf3wLe4zLMG83BtBhCBZQnbtvQQmU5NW2jguzIGqgSSJgQahdeWRnIYMzAEpP4cOPtBhqZv3pLxOgkMu/mnoKNWpphqRj0kNhBRIo3hlHb/5PhHt/yzNtooMbhqXmn+d20lBob7wCyY2Vi6BdMve0z6pqoKTxZDGDP9Mt4gpYD1Kxu16tM4N+bgE5InFfcJqVQKs5Kj1Yo74pxjutEC82lc5IZZDp/GwuebBS/CiiQ+H9QqhWaa5haFepsxu//TtwAAEahlYXQ59Zaio7PI7di8UH0a5wbrV54pmINpAfe2QrMoin5pH8KA56RZsEL1K5808ymbkVT6LKySUBH9MszRjBU13+skW6bpbaQccZWVFYslnzmsX6xfJjXQo8bkQ7ZexowbyzZ0Zk5pyPSrXaxHcO7HvWUJRKfU715lQ51pxnkaigVsmOVA+cDM4aiKJz4f0nNwXTcQgzj9HszkppXBM6QM3Y56js3ivGgZRSn0K2BpzGEcoIj6ZQ6wgB94XVsCc9Ov3GnmU6rUpMrkWlxZ/TLHV/0tJRwvSm8j/Wf6oBbrF7B++bBttkDIJ7ZVmb0ZcwubQj2m53lN59MPJwTqofCFzaJ9xy3pWddQlRJRiToLS4GUvkfOopx1xihKql9zM1eKqF96nETZTgEDYG76lTvNOWDOHKugM1iJ9CufMyruoBlkaaNs6bN+KVi/FLVkm8XjBbtdYPbYfTkobvzA8mD2Kc7aBwmlt9Ns287YtwFpnRm2bQXCARUEIqYLW8aMhEDbtheScyOk9T4uWsOMqVEWTywQ1q8cFFe/5v96XXT9Sp0dl/JlzvqVLc1CSRvAmVsyc6Gy+lWWcaFgG9X0JCgmAMcCYWah2tY3C/joB565gS5Jx3Hm3FMSWHAwMG8k0CVZniUvKgUbZgzD1CLz0S8zskWxypO/fhGRbduxWMycWZR/YWbVL7MkKgRIeV7uyQjnmO4HmO0QmMf4Wyn0SxdJx3dJjdEyxzQDo5QZBy3NGCcF5ZVeZt/dtAiFz5Fpoc3NlJQaiK7L5ENdXcj8l75FbyxDYSwrpSPQdeOBZ67ruqkBW+f4IAh0QqVP6Pc8z3VTrLFA2WqXQMuyYVYQmEoRd2YKguuTgbnqlz+9aotwEn8WpTBz0C9rxb9e8bXvr/vGHzeGC8ioAP1q+k7HV/51CMCyrDIMivpZNG0+dPixFYWNpFHT95Z/4w/ryLQuMlBO/aKm73X97h/WEVDzv1z+jX83a9lmT5BozYHDLzzUrg2wzj1f+vrXH18n9EBZ+87f/sKGQi6GtDJvefbr+1cQQPNm9YVUaxjGf7H0az7NvcgpnX7xuNkCoarWNzPXrJCSMgazcl3XFFohxBwezYHFMTJOJ5NSqkVR5pNRlcOGmUm6FOVjUklJAZ8zRMzo2hSAjBVpKJV5nERxQMTAvGoTNX+6suXU0cP4Gl7MzEG//DvumdYvfdU583ujN4p2GReqX0Qb67d106W/7v34hB58KDQjyK1f9/5s9MeJQ8pzm+iHBqbG35+diT8Z+kHiwDwp6b2PqIqCAACRPxn8WyhKB9utobH6da1hGJsGQGzpaHcnJ7tWdeG1QQAACLe1uwNXpoNLouVXYEREnLp89BVAx7EtC0HYISfk+F8y+UbOR798tbIFAgoLkcoWGCY3i1m/kulm28M88zx3Y8pP/uvDQOkttNRop1mjA5Gx7uGcx83M1LIhpRTCSi9bjcIr1GmEWhGmGGNaara9uSWHKpjoxWfUX4Ff1Vzh8phq6dMpc58CYgZ3Ytsua4ed5yXm6mR8UBRXmFi/qpZ56FerUw+QXAA6sWSWeccJgXqYCxPrg4n0FjfcBUnKxHfzfSvgxiYl+fm2WCGIjZ1QgyhmaoHQ7aZHovpiXPaovuuhGL2nlBL8lYXTB3wCaQYKmVZsAEAiCaCWtBKBclJyBS1ATK6QbKaDqSEudCWbiUDqYmX6KCKano7qTjM99pkq5cHDzRNJrVWknGuaJRInSsRITPagmVU4e46QxszIQGRX133QO4gA4c6VzsC5T9sfWXofDI4BAHQubxj6zQSomob0GjZzDOiXrlVSIfiTPqIZrlhzu23b+hZQf6qrJVt16Y0AiVj/CIBCOI75/kbqdjBLFWgL/T3V5bJg90jWLxPbzyAvg4/7NasWLVfpXzL+WQ1QUV3n+e1qETKHNVtyELgYi3JtCmGoa4mxLGFZGZyWMwaHQMRQyEEsk59zNjwvuIBv4Nc8Eynibkz5KVS/KLH27q6Gg083A8Dj36dj3xq9AdD2naWfe6ShEcC7e/f4X9wZugTN31v+REt0uqtlWWjyw4vOw62TH0Dzw10hmJr88OU7cHDpw10hmLp39r+N9JwE6K7b9Z3lG1sFgDt87s6pl+LpOtX2naVPPKyyuPfB/xcZCDUe/KdLWgAe/37zjaN9J36g3q4RkWhD3a7vLNvYagG4Qx/eOv7nM3EiIlzy3WQK7/3nu8OXsPlfdOxrmZ5e3rIsFL3lysv/5ta1QUQEeKDxmX9mnf7nU/C/dT7TEnnlD2PY4Gz8d8seXhGy3MkP/stIz8lEbRhpRo6/dGf4EqS+QDeu2b3/kTVLQhaANzl07tjx3kjzpkPPdY2c91Zs66q3vMiVk6+fGXIBnOWPPH2gu8XyIj3nRxLnbLzNN39v+W91TH3gNO/ucLypex8duXXpLWz53vInWo1Krr/9t/837v3z5sF/M9I/lDyR9//X8dv19tr/Y+nuNeEQAEBs8NStY//JhXr7/v9Tn9StKycAuuqf+MP6z747NjQFAND8L7sec2++9mfSbIhgSV6+denXAECt/3yZfw1ETn3/zvWP9PMFW/6g67da7vzg385gg9VdeI4qEbVhYmwstrHzPhoYA+xc3j7SMzgS3bGpsxnGJhA6l7cN994GQGvJxgMHdnQ1WuBFek6+fXZ4BpLvKnX3f+HJ5guvnb9NINY89juPwIevvtcvidp2PPfgxKnB+z9/3yc/PjWUzDfFqvcTcZbufGLv+mYLvOjN37z//pXbHhCRaO3e9+i2ZY0WeBO9p45/dGsGmjY+9cVlo5/Irq3LwpY30Xvq7XM3XQBn6c7P7V3fbHkTVz8ZgQBi9f5nl/X8/MNbAADQtPGp3fL4r6/MAIi25Hn1vv/O6evT0Lz50HPt53/07gAAUdOWZ59tP3/k3cEChg1Zv0wW13wzy7JEJhbAHKQ8nfXNP0uHea3msL7mP4Rl3hU5UstzeI1hGKZqYf0y/yQCxDOTv3p9AiBy7FtjA4DWt5Y+twM+eanvB9+69np/+PPfbW4lAICWteGh/3rtB98dHXQBuhrbjg+//O1rp+7W7/5mZ+PRoZe/3f/+3fo9B+uIsOuby1eNjvz4nwz83f8zAQ+1de8yIlsQIqD1zaXPbodPXur7wbcHfn09tPd/bu345N6v/nIsAhPHf6/vxN+mDN10fbNr1ejNI7/X98M/GoeH2zftRkS0vuWn8K3rb/aHDvwvTa1AANCyRhXy5tme0D940VaDG23Pt8LFyfFk7450vtWxu3HitW/3/fyivftL9SEJAGaa117vD3/+O82tydESIoLwxv37lgy//dMjR15+5ehlr2vXtmXK4Fza2XDx6CtHXjl62bt/78NLAeu7n/hc58ixV48c+cmp2PruFgi4tyECQlfbqp6bR77V94sLsP0fdqxagYiqkvt/qCoZAKaiF4MnMnFbYv0/7tzfOvXr7/b98NvXXrsoV+xtWU4Q/sfmSTWGgWhwunekYc3zajjJXtVNvW/J4IBPoCS/27l6hbD1NfDt/tf76/b//n1L65P7+wNTMvQ/zSFHvz7Vv5GBkfqOtjAAdC7vHBq+BRO3x8IrO8MI0Hxf2/jACIBYfeCZbfDpay//6Mgrbw7e98RTD7aSkU508NrU0o4mAID7OpYALGlfQkSwZPWqqWuDsURRc7z6ExF1Pri/a/Tdn/3kJz/51afwwMMbGogIxMq9X9gCF9/46Y9//LN3hpbs/9z2FpVMZ0fDpTd/9uOf/brHW797RwdA3frH9neMvvuLH//4v592125oThlVJPIGr91evrJT/dm4fI3X1z8DAGKleV5tjz2zZymkd0EW7A3LGAQ8gopDpU8qK7ZtOY6d/m/W1UWqn5mZmP4X+DPjxpIWxhzeDQS80gRc7XO4PuYg8NgKpJmxDHPLiGGqk3zELxRy0l925xCcvRSkeaVWnkpXSVZYv3LrF659oOnexTt9pxERxv9k9JLd2v0MACDcvdd/HGAcAADu3vvNLyRM0fioC6ORz94mmJJ3Rl01C0m6UN/VuOEZyx6aPvlPRj77wLR7iQDXbm+MXLzTe1qIKI3/hzuXoXHDb5tFSCmQdKm+q3njc44zNPnO7w395rQqZONkopB0509vf+Y0rX1KFWzy+knEuzD+83HY0tBKAA2hTd2xT19GSyTv8hVr6kcvTk5Mw8SfDv3wDyajEEgTxv9k9JLTuuEgmCP/0cuvH3n9wrgEADneOzAJwlKPjjt9F0dmEOV4X38kFAqJxvXdHUO/OTcyAyDHL3zUm7mmp8Y/fCkuASZfGu+FprVP6komGle2HKJIPxGJSNN/NvyD70bGIwDTNH5i8h6gBWJVykndmyYAoBuXZlZtqQMA2BNe797rvzBrSRrXPIlrtzdFLt7pPY04TeN/OnoJm7q/pJtPPS2FQGv12rnm6Lc0wu2hsfalbYjtK5dPDAwTwK2BkfaVyxFE+9LowDCiWLOua7Ln42tThCjHz5/9TKxZ3256GM4M3fDWLG8CWNK17N6VK/eWdbURNXYsi14fjOZp1kgvFl66bl17ix3rf/cnr392DxFx5Zplk70fX5uUAN74J+cuW6vWLAEAgPFrn43GEL3xvusTIceBhrXr7xu+9PFIFEDe/fT8tbTmlkPX7nSt6iQiauxa6127MUNEYtXarsjFj/rUeV04e8lbv2EZAAEkzF//MYraHs4G61c27FKcYRW6zzHlREppmkOhUCjgEyyECHijzc1kChzlOLbrxgMbQ6FQjkOYxUm6JOSYcJzPbpWiuI7BAcxgdCXCti2A6jItWL+qH/QHNPyLnwDACjdC0/ZVX/+b5H43OgCI4K47iYhAQAB33Ul9G0950ZRk6eZ/HDj53Y6dLy7b+SJERyNn/vPkrb5QKKSjdIi6BogMeYi2bRGRnHaxIZE9Eani6CcG3fyzwXe/0/7g11Y89DWYHr3z/kt3h3qscCM0phZyoIOIAO56UQEgAS5M/Y+7Xd1fuHeuo2nV0NTZUXPGEToNEL0r/aDqapjDTk/zRgekPrtE84pNm1a3NTQvXdISDsNAog6mIlPJ4CUEJMgC6foaOT0RhfaUalf/j8YmVO5A065oBCKzkvXOn0z9j7srNjw5ca6jadXQxPtDRADQgM1fbt6yJdTYWt/WKurhHoFIOylEJO/IxK2XmlbWz0QONHs9N6eBwJxZl7EkJOrqITIU9y8Jmo6JxuQ141cjWKGCczQqIXHtTd8aiGxbfl94oh3G+qMAAMMDwwdWdonYyvCtcx7J5nAjNHYd+tpWo63DABHdmjBzo9/b2xG6Bvd5I2euQteutrome5137Z0oOOpyzex55AegAhj56Nent+/etv+pBy0verv37MnzN92GukZoXH7wK5uTBwyGiQBg6t60sQwDkQALpOtHLIlOzMB9gTOVA72jj6zv+vDWRNdar//YDABAFzycHwAAIABJREFUfV0DTEQm/EqORV1o0s9wMsvrzzdLPwO9A+tXlpRLkShTTirrbpsRKWVqnA+oqwt5npRSIqIQIuB/mGPG5KzE457Zbew4toqsRURCiMCoHRHbZgsTHWwqfb5ynhMRs91H+ay8h35noflpfMnzJOZCPB4vXQ/iAluonalC5qxfqfc1ApB0p2D0Qv8bL6n4C4kdmr/n7w+JoH3BG1Jbd4QYiff/Xzevo+U8UrfjH3Xu+Ubs7/8oBhQKOUq/KDYFLSvqbMsDQERR75AHUgKmmov+l7vx/n9/sx9APFT34DeXPfa70b/7925qIRFBCAHN/wISgfUsIqCBczM7D9TfbmgcPBdBPxYHAADK2BSEW5FAJsoMiBA48UDlICJ17HrhC0uHz13o6x39aCK08eDBFqMijU/wwAMREkASEMCpc3T9mHSEmmE6QoiI9SHykpEPzTYhIuj/cPrBA+GxhoYbH44SCCFkx/dWP71i6sP3J3sv3Im0Nj7zzRACucGTIiKAqemr/cs2fOnuWLe8+pJExAyv8oGSoJyZhpYuG8hVVkF9SKa9XCBCejXmnWMiBQDEe7fHrIe37V7ZPHx6jAgR5K1bd3aufshrvnVpElTgzbEzr755NWq0i35cIyLRzI1+8fCqVdA0emniHow0be5eU0f9709LzyIAIinduCSQXtxTX+JuPJYSYQUifWff7Dtrh5o7Htj7xO4dg39/NuLG4Pa5n7/dOwMQj/sTopq3EFA8sSZDXBJI6c14cUDLc+OEAGCHHCAizyM0dGvw2s3da7sab6/1rh2bAUDEqegkNLc0w2CEAABCYQc89VolHAQgJCLHgoTFm1N/Wb+ysbjmmzFlIz0csGUJ5X4TMMyI5jVH3/O8wL0vBCrnn3R3yoxBipnaggg8T8bjnuvGYzFX+TjFYjHXdeMqkK16jfJjS+WZrOvG/YkEyX+BxfGyF4mISGWqChCPx13XdV03Fov5JdQFlEX0wieimZlYsdMEz5MzMzGOr8NUOUR3KQYo6gGQ+i/e63i4ff2jAAjh51oPfX/Z/du17WEGUUydQ5UYPEEUovuP1z7/rxxR77mX4+NT5LrSfzW3LGHblrjxyVTL5pa1uwHqqeW7SzbCZN/bMtPNh4ii+4/XPve/O6IeZE98fIpirgSQ11IK2Xzwbzo2PJA8BhERLOtX0ZGujkdaJ678xExTenE50D/dsaWppQFD3+z86l+1dzUQgbx2cdI88Wf+Ztn9202DorGjLRS5frGnf3hcNm/bs7URRCi5TpoyJNX3qb6e0a6d+1aHAbBhw7b19RlrvaH1wW9aiND4z9rW00TPT/3nrB4z0Xn/Ymqkq3NXa+SzVwCAiOyOTivSH7nyX6J3XOeBLy1pAnS6vBupJ7WiEdT0sMELE0sf7VzvTl6/AJl72VJKErnyU9l3/l7LliXrH0VsEEu+17GZJnvfChxDBMFqzJKj0ZNLppqorkCAW4MjLV1djWMjY4mwk1O3Rrw13cvHBm4jEcxc7xlq37F7XaMAhHDnzi9+5anuMEBCv+LxeDwevzfQH9669b6RwZueN3rr9n0bNli9AxHSHYsZ6z8BIoY3fP7woQfaBHnuZGR8KubGYkQzN3qH79v2yJoG8iSEO3ce/OpT3eHk6GiG5q4jwvr1W9eFE4s2qLIpCYtfv9LfsWXPGq/v2rTnSc/zvOv9Qy1bdq5rtBCsJdsf2Wz1996EiYkItK9cGQbA+jU7uhshk1UfhPUrG/bC9t9QDV/pUpSKaj41InLd+Kxh9IjyGpfITSwWC4VCs45OuG68pu9VRjH/CyYjUsoSpawoyFAslJrrIKzmZ1f1wPqVA/9uOjM18MLSAy9ZH/zRzSt/NfLLhqVP/P7aR38fvampK38/cuUCNH8RAABQSjIkwlQL7epG8ct/dbPt28u/+heWBXJyaPzE/+ul6grSf7vz644lj/7TFbsAvLv3Tv2n0YEBgFWJX1O8uci78tc3l/y+Tm30rT+PI4IbLOStzz4WS76oj0JEgOnY5euybWr6rh/3XOc//dcjp/5V16G/aLcgevnnY8PTQiC5fzXyWkPn44k0p6/8fKTnk6RrJdHklQs96/YffHELeNPDn35wbuiJLa2tMIr+6fuDMIA4c/X4Gy1PPPnC4X1epOfC9UhXGIgSizXrkxu9N/nwqm88id7dyKm/vH1zEpohvZKJCGBy5lK/bJuaHE8MoXhXTtzd8PyKw99Hb2ryk7fGBp9fsmQ79qWc1O3haT/C/s8nBw62NH94M2p44qWQWpJbkwD/dexoR8f+31/7KIB3N3LyL8cGB7FFjyX6A5vT+eaI2LLl0KH280dODKRfgzg2NAYrYWCYfEehOwPDsU2hgRGVS6z35NHQ/v2HXtxjgRcd6zl57OpMLOmLS0QAkYH+6I6VQyMA5A3fmAg1jw5HpITE+gV+mZNfDBuViKZ7Th1b8vjnv7w1ZIE3OXzunXO3PaR4z/FfWQcOfPGruyzwoqNXThzrieo2yrO5/UsaAYavD+xd33K+P0qelIiI8tp7b4T37VPnFel99+j7Q1KIoXPvjzz96AuHH1NJrQz7EXRmhfUrHVy3bn2p82AWLZhz6UDPk0W8J207w0CZgqpgjUKGYRimWPivfQhAUpIQqB/wSnGMjep1MzlVSRsb+lNNTcHEukxJ5+TA6r3mazERxeNx9AOaI6I/u0b7NIJRJFQu/TqpQCEty8qhX54XV34AYLhJ68k86uz0e3CaKQW6otSeUkpdM6ZpagRp136eKStiIQI0f6/r+dY7P/y30ZT6SKlkNJa9UouIaPdyf02RZEkwseJccjIYolqBDRFBbPyPnfKlmz0X9U/JomYtSbI2fIsuWflmKA6jujLnKCX5AcZIN655JQQsdyP95FWUsV387YFpkykpm9Z1Ns/4gq6xgppbfwJQ3cYvHvCOv3k1Sv6kSn2yfiWLtApJWYYuY+GZHPB8M6aEEFEsFtOxnvVzRHmdFddYisfjnoc6orTKS/oUMSOGYRimGtCvtlImIhoIIfQbshkMwJgMpv4Mfhr7JG0A13WVpqhkAQAAlX7585TMF+7AhKvEF9NigeRk1JRCxuNxKbVQJkxE5SOtDRgzmoXGXFZbp5kurf4oULIS0q0Lc8DEmIWVdcqu8bqv8w3uqdM0zVqzJH5Vm2ek9JoQH2/aCJO/vjTrm4LRCtooMgspzdx1PGed7BxyBEheJJBoenOMCE1TJ1u7mKWCVJs29UJK/hGwcwq6xqCQ5tafiM2buqH/7RmVsGGegf+pLeHMZWbmANtmTMkpm3VERGq2TxnyYhiGYSqF+Ubov9QCJAcZksMR6r2ZaJY1MP2XTjTfTSER2ipoovg2XuIolbL5oqxNqYzmTcZCAiT1Sx/rWzLJc0wdGEnJyEzT3G4WnIhSx7gSFahrKTWFoLUZqEG1PyIKEaxkP9nk6AykmByJ9PW7gbknEWHLH3T91nb6+K+HpjOMGmUsSaqZpC+JRPFU2kJkr8acOaaTOmiY/ASjswCyt0tg6AzSLjBIzoRMqaHU8cNCr7ECmhsAoHnLoee2eedfP5paJ6YxCf41pm6KrEkxhcA+jQzDMAzDMExW/HEhTDMhip+Rn7J+409x/Ct6SWbNcRHCdVJZeNyMYRiGYRiGyYUeZilLXoFRysCgUPFLkjvHxQnXSaVg24xhGIZhGIaZBXMeV3mGULIN15SuJDxAlA7XSZlh24xhGIZhGIbJSuC9vHRv6bMaAEUvCZsc6XCdVBa2zRiGYRiGYQpGe3nl+S4biI6Ybcwnz2TNeA9+rMiivVKboTXMspRtxCwHeVZj/ulU4Tkyi5nM62kwDMMwDMMwGfHDnYfDTuLPAo5t2nLo8P4VmeLO55+s/1PT5kOHH1tRqoEsatry7Nf3ryCA5s2HDj+WscyVQlejYVzNMR11jtRUdefILE7YNmMYhmEYhskX/8X9vp0vvLBraWFWEWJWO6rQZHU6mGlNs+IwcfEXPzw5mIiGX2VDSRMXf/mjkwPzS8NvDsTqPEdmUcI+jQzDMAzD1BipQeTAXwQ5uHoVGCtBZdtoLvurF+XyQ4dLMJzc9J6ICBBuqge1gpY+XJdHr7ilEEIQ+cVLW9JKlx8AdLKQssRZysJrerkwRNArAGeqlpSCqTJkDLhnJmsWRq8aB0Q6NKJZ7IAvZcbIfhkjSeTRKKDb1DSZ9ChZ+gJus56vsbyYThyMU0ueY1pVczAMpnywbcYwDMMwTC2h37kb1+ze/8iaJSELwJscOnfseG8EqLn78Scf6qq3pm+defutngn1jm5ufPvqPZWItWTTgQM7uhot8CK9779z+vo0NG8+9Fz7+R+9OwBA1LTl2Wfbzx85Gdn87HNdI+e9Fdu66i0v0nPyjTP3up89sBIADhzef+LlE+bwTfOWQwfab0Xvu39p/Y13X3k30v3444ksrpx468ObMVKWDyICNKzefWBXsvzvHBtZmUz2yIkbINo2mYefHZ4BAGf5I08f6G6xvEjP+ZFErugv/AUAINo26vNKHNW85dBz7QNnrHUPLa+H6NC5Y+dh+xMPddXD9NCHbx3vnUyvzHeOXY00b37ueVUb2ixxlu966vH7Wyzwpoc+PXny0phHAUPLzL33/Xc+uBEFoKYNszSK2iilbFq7J1gMspfvejqZ6YmLox5R0+bnnu/4+IcnBhGxdaOuJZUjNW06ZDbZlZNvnB2OpVX4seO9kUT96UEzseaJF5Z/9tPTw6o1Nx/aK986+tkMG2ZMuWCfRoZhGIZhagwigvDG/fuWDL/90yNHXn7l6GWva9e2ZQThjft2hS8fffnIL6+Fd+3ZUEdSSqpL2bg+JAEArTUHntkGn7728o+OvPLmYNtjz+xZCpm82tS4zdLOhotHXzny8q8+87r3PrT03sVfnhgAGDjx8omBlGEoRICWle1Dbx858sp7AysfP7QNPvmlyqL9c08/2OoPzhBBeOOBx9pU+V/+1Wde164Huu5deu3EAMCNE0dODgBaax4/lCxh++ee3tlKEN7wxOc6R469euTIT07F1ne3gDmihQhorTbPK3EUAMDKlW2/ef3vXv7Z+2Ptuw7uabzw8797+dXTt9t3P7BUSghv3L+vzazMB7pACDQqAQAAux75/MqRY6+8fOTIzy/Ajj0bm8wWSc+97bFndneQDM3eKGoj1m8KtOkDy0Gs2JWS6aYm3wUREBHEarOWVI5mk71y9LJ3/96HOgnrN+kKT1wwy9NbXN7oHVu5ZpnKonnlOq+vf4ZX92LKCNtmDMMwDMPUINHLrx95/cK4BAA53jswCZYF4ZVrloz29E0ATFx47cibPVFAxPpVa5aMXTU3EpFYs64rcvGjvilClOMXzl7y1m9YlrDE9Hs/6P/v9F0cmUGU4339kVDIQcQc6x+P9/dHACSsWdc12fPRtWlClOPnz14Sa9a3m+U/+qPU8gsgSiYr1qzrmuz5+NpU8vANHQ3rujuGfnNuZAZAjl/4qDcWyBpx9bquyaspRyUyvdN3cSQKNHN3LApjPZfvSqDo+FgULBsxvTBC+D6K5pCRJ2P1y7vv72xz3L7jL7926Z6ZNxGINeuDtXr/8vpVeTUKAND0Z4E2FRZQ3DMz/eXFe5RwRKRELQVy7F6mz1c3mRNCiH6WXuHpy1jTYN/YyjXLAQCaV6zz+q5Hs7Yzw5QA9mlkGIZhGKYmEc0rNm1a3dbQvHRJSzgMNwAcx4GZaDTxwp2YsOQ4DkSnzY2I0BhuhImeCQD1dh6LutBk+Qkn/QP9/6ciU+pAPbdK/UR62hUkp2BNTkwhATWFG6Gx69nDW5MlHggHyr958xpd/gFdPiAAaAw3QmPXoa8Zh9+os6Yt8FyZ+Ht6IgqGtQdE1FyvjtqSmikBTEWm9AlFo6kWBxFZLStTC2MOKPlnfevMr9596LEHHz+40/Kmx3o+OP7RsGuOKTXUNcBEJKVWG4XjOBCdvVF0nQTaFEbOHH3v4X07EpleOX3s45txnWVjuBEiwXZETDaZcY5gt67YtClY4Skgkne959ae7hVnhidWrPeuvTUNBBlmxzFMiWDbjGEYhmGYGgMRqWPXC19YOnzuQl/v6EcToY0HD7YAxF0XwuE6AjUMo/Z0XRfC9eZGAJyMTkJzSzMMRggAIBR2wFMmj3AQgJCIHMvMkwKfaohN5xJYdwsAXNeFsbOvJsaEfL+45s3qBKBj1+8Ey0/+cBwCUKbDqWHLNrBCAkgCAjh1DgS88txYxkyVqRYwMDBxLgjYuSetMBmrXU5dP/vmjQ9B1HfuOPDk3gcHfnrmlhEtY2omrValjLsu1M/eKIhInbsDbdoMgEiT/WffvO5num/n4E/P3PILNDUzCS0Z2zGlsRAQlgYTz3CORAAw0De0b/2K5rF1Xt/bM2oVuUzBSximFLBPI8MwDMMwtUdjR1socv1iT//wuGzetmdrIwhHTA/032nvXt8CGFp94MtfenQ5EFF0oP9O+wZzIwDJ/t6hli071zVaCNaS7Y9stvp7b8LERATaV64MA2D9mh33NwIkAyuq9/aEoyNAzI0BCVLBHfX6xTooIABE+3uG2rfvXtcoACHcufPgV5/qDqeWvz+l/CGLKObGAAQB4Mz1tMM3hKev9Yx27dy3OgyADRu2ra8PVks0/ajusDF8ZLrw6TErzFSYtFdExPCGz3/92e1tgkBGJ8YnY67rmskRedf60ms170aBxvZgm1ohqy6Yacw1ssyQY98tIzajbjKV+GznqBi42t+5be86qRwapUwae4GYnAxTdHjcjGEYhmGYGoOIJq9c6Fm3/+CLW8CbHv70g3NDT2xZ0obXLp94f+nTBw/vUNH5bqIQQNHLJ08vfcrYCEAgb7z3RtO+fYde3GOBF+l99+j7Q1KIoXPvjzz96AuHH/MiPRf6IyvDydDqSQc5AgIYuz4w/cRjh79wxh+jSgkijwAAbu/Jo6H9+1UW0dErJ471RKE5sevklfNX1h04+OLWZPlbWwFu9w9Mf+6xrz915tU3e3pP/Mo5cCB5+PHeGNHV42+0PPHkC4f3eZGeC9cjXWFQKwf4cf9jfVkz1QULfM9WmFF/PQE/fsnUlffeaXvi81/eGrLAmxw+d+zj8dR2Qbrx3huNZq2eHibEfBtlqud8z/oDKW3a2hr96NQ7bY8nM33n4zumcSSvv/dGQ0o7DnrYok3oZJP5iec8xwTD1wf2rm85fzyK/jIGLVsOHWo/f+TEPJdUY5jZwHXr1le6DAzDMAzDMPlieA8mVqlCRCmlGr/S0QXNhcSEEOaaXdqSAT/AIBEhioBfojFAklxlS2WRNscMdJGMNdASvo4qQSkTBwbWE9PlV78iJvc0kgUp9Sw4fxU2ID96fsCjMkOm/lJsOkfQeeUojD5xo8yJLelLpenczVrV9aYXjsvWKCpl34Uw2aZm/Zsb0xep89sRAdTadMkm86+WXOdophne9MUD3vE3r0b9OhS62Lq6GKYUsE8jwzAMwzA1iXr1R38BZn+ZZkislpzcIfG6r00JKZOeafpwc4kwnb5eMzp1O+g4gcrC0du1DaOP1EtF63zN1ZDN8uscEVFKUn+Zh5un4Oee/DTOPWOmyUQCnxkLo9LRBdYZZTROzJo3a9X/KaXwGRtFp5ylTlIy1bVkVmZqK8j0JtO2YrZzVL6LRATQvKkb+gdnUiucYcoB+zQyDMMwDFNL+C/lyQ3KrNLzgvRLvFrOWL2FBw43xprQNDz8wSU9DhMcU9Kv+P4AGqUmnviSOi6XDBkCAP5RethHl5/00J9pq6jDdWp6oy5hOumZZhvp0RaOWRg9cuUfiKpI5uS6oMFqZG3UKqpGSVmcOlOjqI1mucw6CSQOqSafWSF6hFANdJlNpkYIc5xjIsGmLc8+/4B3/vWj0xz/g6kA7NPIMAzDMAzDLHa0VanNNmMLw5QJHjcrDEQMhZz5pOC68dSeIYZhGIYpOaxfDJMPKQOyaXPqGKbUsG1WbhzHjsc9z/MqXZBZED7aZ0D6VLpoc4cfstmozppBRNu21bR+KSkej1dhIRlm8cD6VUGq8yldDZSuZuYzaMb6xcwZ9mksGD9WT8FYlqWDR1WzvAkhbNvO9iwigni8JrtOLcuSUvLDMR3btuPxeKVLEcSyLNu2Ahur+cZhmOqH9Yv1a4HB+sUsPMoxbiaEsCzLn4sJACCl9DyvRp8yc36sSykdx1Hypm7aKrxLbdu2LAGZNExrnuPYnier8GmYA8uyLMuqwgqvOLZtV4MnvbrwVPd2PB5HRHWPaDFTUmfbiRcU27ZVp3jNXYpMbcH6pQ9k/aoUrF/ZYP1iFiSlHTfL3YNVK4O8c+5oVAS0UIsHVF8nii5bjkkFujeohp4pqsw8UyId9bIVi7mVvQ1DoZD5lFBBjYXAwA2i2lHF7ArsH4vFylheZlHA+gWsX1UA61c2WL+YhUoJx83Mh3hGhMBQyKn+J47jzKuWiMB1k8+OeDwOkKiZqup9FEKoUuV+0nmeJ6UMhRzLElKKKm87MMS4+otaZpSw6dV4KoV6/ZWSXNfVpVLaFbg1PM+zbUu775v7V6dbC1O7sH4pWL8qC+tXNli/mAVMqdaenlXYNI5TFUPS+aCXs8zznwIRHMcxzzEej3te4jlr25ZlBZ2SK4Jt2wDgurP3BBNRPO7pQ6oZs5e00mWpLrR7UsUlwe/qdtWf+ktuAvvn+bRhmHxg/WL9qgZYv7LB+sUsbErybLIsK+Ol5i/rHtweCjkzM9U+pDuH/lFEdBwHMSFvgd5HosRj17Yr5keuplLoGd7KWzqfAz3PsywLEerqQgAgJan+yBKWtXDMybgVf4JXFVrYoLq7YwNTLKrkLZBZ2LB+KVi/KgvrVzZYv5gFT0mM9YzRaWZmYoqZmZixNLs+pNp7sOYAEcViMa3ooVBK76Pnear3rlI4juM4tn7GQYHeKebOQqDj2I4zr5VziosQQl+H6dfbYsYUtmrojlVl0BeP+qLuGrNXXr+pqJ8C+1fDiTALA9YvBetXBWH9ygbrF7MYKH4sECFEwME9o/93utNI1XY9qq61+cwrMKeKmrWh66r85659tXUwKyEKdr7Xh+hJ81UyqzX9ItRU//yQkmIKG1TNTReYSw0AMzOxHDGI1S2pqZKrjlkAsH6lw/pVZli/ssH6xSwSrLa2JcVNMRDSNB7P7CogpVROBRoiqs6YV3ombo7iqYioCkhdVB4MDwrwVylR2xFRCXyZfUJUn5x6IuiizqHyzWP1OVa8HVnYshEQNimpSmrD8zxEVC9bUkrlgk9EUkpEgZiY8K2bT+8PAJ4n83TxZ5hZYf0C1i/Wr6qE9YtZPBTfEyMwMTrHU1tFrcl2YA2hJUqR8ckei8X0k6Xi8xPUOHvRXdjj8bjj2KZ4VwQppa5e82me7TVrkRAQNqiaOQzmEAQiWJawrBD4Qa4DupU+XqH2r6GI2Ew1w/rF+sX6VYWwfjGLilLYZsnvubufAhowZ23TB1Znt6XGdV39fEHECpbWj+Ja5Ae97x9SRe8oprBVSaznipAubBUPPaxI9wbRaJHLB8sSQoQq6xmSezksDctwNcP6lQ3Wr/LD+qVg/SoDrF9VRfFtM6KkvBWkVoXeaZZlBbxKoOrXA3VdN+BqXOWYpa0S3+780RP0WdjSXziq4fEaWBlGkUPtTAI++tWwSkw+wgYAtbKw0uKE9SsHrF/lhPVLwfpVHli/qopS2GZk9iDm6GBTru3mgXlmkXGSpZ8mhkJO4G5hAkhJQuAcJk/nRjVo9QSVUs4DLGzpwpZ/sOmSElgZBrKoXTrpSqbeGi1LVFCy1WMv9yug8mmpXf+3BQ/rV/XD+rV4YP0qG6xfVUVJbDOAZMvZtp3xMg34uEPeLgr5rAoqBIZCpR0gztF9aNsp0psxzFdl8TxPCNu27eJWkernqxIhUULLwpbRRacahC0j6WqXkWpQsvkghFjMl2U1w/rF+lXENOcM6xewflUrrF9loPi2med5pvYIgWrZSnMftailuSXPzqpsq4KmgwillrfaRUqpXHdCoZAZg1gIMbchdTMGcZU8N23bZmHLNneiGhxCFiq5V0lSPY5CYF1dKJ8pE9Xs4bYgYf2qfli/FgOsXxWB9atKKMm4mXI50FtUQ3peIoavEGJu3sOImO4Koh+mOiapsT9U1n+3mtFxtwLheoms/PUg4JxTPct0IKKUkoUt40/V47SzIMk/lgDi7AEkHMepkntqkcD6VROwfi1sWL8qBetXlVB82wwAXNdNnxCZo79Qy15u9NRYI6Pgch+BfGt31LgMuK4rhLAsyw97RUKgbVtqwDp39yEi2ratb2MpadZDysxifqfJIWxQfTWj3KvmM1NfO2gtvB46duwvP6xfNQHr10KF9WvBwPo1Z0pim0FC3nKNjWpUZKp89gzcrhnXYYzFYmnyVkBHWv54XjLrQJdnwC+imod0pZRmUZWvjhAohJ3tWROYqFCdq2FWc52XmtzCViWhhxWeJ3O88qZr3qwqWIWXIlOLsH4Zf1bL4yId1q+FB+sXw0DpbDMimpkJykw6+S+VEAiKlWNJeLWCpHlgKbTNLDYimkLuebXqJk5EsVjMsqxAbWfas4ZPcwGTW9igyjod4/G4EHlFHM4Houo6u4x4XvJtUgiR5+wjpsywfhU9xzLA+lXrsH4VJ62SwfpVNkplmylisViOeFD59zhC2sqeOZ6qAc3jcJ+Fklu0am6VmMXDrMJWPTPdNbkfEbkJ9J/WhF97oKefta2aYf2qRVi/ahTWryIUqMSwfpWNmqnZgiTKvOhZ2pjFwKzCBlUTHjoHytUqd6govUO16TTDZIP1i2FywPrFMCalHTcrIgEn49xSZ/5YNc7JNUO2pVF1/9Aij+1bheQjbAAgxOyrRgY6xsqM8hJRkfGy7aN+qgkPEIZRsH6VDdavmoP1i2H3rPRQAAAMdElEQVQCZLbNlJ99wJnetm3lxl2RsdeAtuXwwg/4mpdh5igRxWKu+WepcywpqmIzyhuwsFUfeQobJKIR5NozxzSYspGnl0hNeIAozDh+5sOBiOLxxK2UvpYxM2dYvwqC9YupIKxfVQ7rV5lR+pXZNiMiVdeWFbzIKvXcDtxyQqAQIuN9GAhVXJ57tdb1LEA2eWNhqzbyF7ZZkZICa+wyRcHzvIzPByLSdxNrWxFh/SoU1i+mIrB+VT+sX2VG6Vdm28x13WymfwXN/UDEUsexA49aIYRt24FB7xI9i2eNBKWpeEfO3EiXNxa2amMhCVuhM6rnPAObWfCwfs0K6xdTcVi/GCYdpV+ZbTPLyuwPACVbbiUf4vF4oB/Uti3bttQ68YgZXJH1kGvRMcMc5yYWc2u0V9KUNxa2amMhCRvDFBHWr1lh/WIqC+sXw2RE6Vct2WYA4LrxdFHJdodLSfw4nie6Arkmq4qFJGx5rhI76/5VixBCv92m+bYlhi84VHoRYf1iFKxf1QnrVw3B+lVmctlmOeq5sk0gpYzHvWzTfFP35K6U4sCqVm2oZ6Xn5erMRsR8xI9vkzJgPq9cN26u3Zn/8AWTP6xfjIb1q9pg/aotWL/KjBKp2qtZNTEx3S8/dR/J8UmZhUo+YYItyxJilldAFjaGKTOsX8wih/WLYWYlWyyQDK4X+qdSlicvpJQqkkm2HcogbGbQ4dzUqLM+U9PkcOtS1Iqw8ZxpplBYv2aF9YupZli/mEWL0q/MAialnJmJWZZlWZZSECLwPJ5Nm6QoiiWlrIZ3BWaBIYTI7btVK8K28DDfyNlHv0Swfs0K6xdTtbB+VS2sX2VA6ZcNqSt12raNiOq6zyZmjuMQkdq5Uqt5LpjLokYjFDPVjJ2lz0VRK8JWc3Om80GF5qt0KRYUrF8VhPWLKTqsX1UL61fRyaZfNmRaqbOuLqSCRJlPXiGEZVn+BE0UIqS7JMtPDmkrUXnyXxCGYSpIxmDcmloRNobJE9avfGD9YmoC1i9mUZFNv2wAcF3XdP9QCIFC2OBb/+les4hApAJPldurIbfMlMg/3rIEL3zOVD85Oh1Z2JiFB+tXPrB+MTUB6xezqMimX4nbQLl/FLToRAXvk9zzRNnLglnM5FguiYWNWZCwfjHMwoD1i1lsZNSvlC6KgpzgK+UxP+vCF0XXtgXpN8wsSLJ1OrKwlQF+UFQW1q+M8GXJ1AqsXxWEHxSVJSBJIvW3ghIqSnkKxnGcHL8SccxfZvGS0V2KhY1ZDLB+MUxNw/rFLFoCkpTopVDzpAtNy3EcKWU5AxM7jjNbcFV2CGEWKRlDD7OwMQse1i+GqXVYv5jFSUb9SsbQn1OKKIRl21Ys5pa6tw8RZxU2AOAVbJhFS7pDCAsbs+Bh/WKYBQDrF7MIyaZftvJx1MKUv8iVwfMCfQIxTLIhJbFDCLM4SQ89zMLGLHhYvxhmAcD6xSxCcuiXTUR65U3LKmBduWwre84N4TOfaQDlj4bMMFVCoNORhY1ZDLB+McwCgPWLWYTk0K+U+8HzvIK0bf4lS10PdF54nuROR2bRYt5ELGzMIoT1i2FqFNYvZpET0K+gg6/nyXxWqPS8IkxZ1suDzh8i7nSsJNp7R3+HtJCg6i/12LVtW11mgbcR9XZCRPoLT47PB7PTkYWNWbSwfjFzgPWrsrB+MQyk6ldQWtJXfcm4DkylFofJBt/MFaSuLpT/zkKgucRe4Dryr6vg1cUrb+RG388sbMycUTOj5umYlw2iIrsRZoT1iykU1q+Kw/rFzJ8Fpl8ptlnGgCGhUIb1WITAUCikHSUrSxmibDH5oBbnMfG3J76oYGVCIBG4rmtu119SKf9J1B56TRgWNmbOCCEcpzijQBlBBNu2bNty3XiJBhNYv5j5wPpVEVi/mPmz8PQreTLa3PQ86XlexoC/6pEkhLBtCxEsy6pszN/AI5KpIPl0DRKR8qn1PM9stXQV1BTUqbk4UQ4hLGzMnEHEkgqbiePYpRhGYP1i5gPrV6Vg/WLmyYLUr5TzMYftYrGYGh9Uw/dSkl6mUz2Y0hejKDOeJ9lHv9pQ10zGnzI+eR0nQ682AJR5TdjaRfXOsrAx86HMD3Pbtkvx6Gb9YuYJ61eZYf1i5s+C1C9zCqYM+HjkcK9M37mcSEnxeJy7G6sQz/MKGvDNdolz4+aJbdv8ksfMk6JEGiwku9nDdRQK6xczf1i/ygzrFzN/FqR+VbjvsCCUWSklxxquXlRQ6fTtRJTx+WtZVkav/EI1ctGSrWKrHNu2A35BxUJNCK7FOlk8LM55OKxf1Q/rV5lh/QrA+lX9lEe/hA72WiWfUpKUFI97niddNx6Pe7GYG4u50ehMLBZT3Y3VUE7+zPipHrWe5wU+9RtJ4FNKmXF/buV8PhFRuYJUvCQFfVqWZVlC+SEUPX01Wd+27Wo4U/5cbJ+sXzX9SaxfZfxk/Ur/ZP3iT/VptbW1QSnJfzFQ5XOsHFGklOppqD5VcZnqRHU0xuMeACCiECItXBUioupHVDNA1PQP8Psd09GNrq4f9t3PSC3eF3ppIEQQosjBGHSkI/OSY2Yl/6d0saiVO5r1a8HD+lUpavG+YP2qQhakfpXWpzEUyjdIEccRXjAU9EDhp8+iQvU46j8RoYihzAMhaC1LEFU4EB9T07B+LUJYv5hssH4xZaNUthkiZlxYJiMsbAsGIipoomS2JWBY8xYelmWl928VS94yrm3FndbM3GD9WpywfjHZYP1iyknx440ossWWzUjG2bdMLVKs5TZ52c4FhlpUKuNPiIU9LtLJuJiVwrazBsVmmGywfi1OWL+YjLB+MWWmJONmjuMAEAASkfK9RkTP81TfolpkTW8nIssSnofc9VijqHZU36WU2eJcZfueUcbMfke+MGodIYTj2ObTIPCpZj/PLTiVFrZs6du2FY8v/J5sNVVGCJGjns3PQG3neVSxPitVS/nA+rWoYP1icsP6VQZYvwJYra2tiEAExfvEQAeDlBSLxYjU9GippkrrZbB1w3ieV+yS8Gc5PvXIO1HWmML+BU3qDlRXAgBm6xNSE2ERkxO1q+FM+XMOnwAYWOM+W4sDIJEs8Nqz81nbRAjheZKIKl4bJfp0HMe2LSEQERDz+jTvqfKP/FTxHc36tbg+Wb/4M8cn61cZPlm/0j+t1tYix2kMXG3ZVnwPdFApbStuSRYeiOg4jm3btm0hiioJAKa0TcW50gFAA+gYxKprREWazr2/mThfGzUKFjJvRwgEKCA4lQ6ZlQ+WZUkpq+F+KTqhUGgOi2+a99SCjHM1N1i/SgfrF1NbsH6VAdavjKT0BxRltC7Q7ZRtnJeIPE+al6bqjppn7guYwFRUITAUcuJxr6qe+9n6HSHRMZlydSFitg4PftdZGBTqiJ+/exgi5i9sujDFiqlVPViWleWGW3SwflUzrF9MzcH6VWpYvzQB/UraZsouL0oG5p85LlMpZWpAUm6iJKpPhQjU6pba00aLmZI621a9KWTbtnKz8TxZwUXlCxKkdKdhZiGRMfZUbuLx4AtQNogoHvcK6jDDooY8rhI4EIWC9auqYP1iah3WrzLA+qVI1y+hf7AsqygeBojmQP8sO+s91YGMwhjkJcsSyg9E3cxaPDzPU24YlmWp/VXNq/3LXODcLY0+eW7PP2WmagmFQgBZ17zP+KnW7c0/C7XMb/7pK3/98t8dJcV83hb0aTK3FObzWVxYv6oK1q88U2aqFtav8sD6BVn0ywYAIYRliXg8g1f9HJCSdHWrizs3swphYL2/UkAEGScVVATbtgBISlItYs5/CNz5nudZlhAC0/e3rPKtWui/miRUSk2PzqZZROoRk9WNW+2g0lQdCSxvNYcf6a6Ah93cvJvi8biOMlyQvFXP/T5PiiUwtStvrF+sX/OB9YsJwPpVNli/sumXrddtKJavPKVGlRVCSJn5kg2MZkopM2phqYUNABBzlbPMqBtVN1U87oZCIf/HrNdEYH/LEp5XVneLfGIZgd+7nGPqpwrCA4CQ0vQsbzWDbWddrSUbUtKcL9d4PG7bTkGTiRHBtu1ivc3XLJW9p4qTuxAW6xfr1/xh/WIUrF81wgLXL9uPI1S0CDBSSiGSomXbViwm0w3N9CmAlZ1IjYhV1b2VsTBCpPQmmi8H6ftXz+nokgRaXG3P5zlYPefC5MZxCpMZyB4KL39c1y00XyHQthdO7+McqOw9VZTcdXgJ1i/Wr9LB+rV4YP2qFRa8fv3/k+mCmHO59u0AAAAASUVORK5CYII="/>
          <p:cNvSpPr>
            <a:spLocks noChangeAspect="1" noChangeArrowheads="1"/>
          </p:cNvSpPr>
          <p:nvPr/>
        </p:nvSpPr>
        <p:spPr bwMode="auto">
          <a:xfrm>
            <a:off x="0" y="0"/>
            <a:ext cx="5657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2" descr="data:image/png;base64,iVBORw0KGgoAAAANSUhEUgAABIkAAAIjCAIAAAAIh9y9AAAABmJLR0QA/wD/AP+gvaeTAAAACXBIWXMAAA7EAAAOxAGVKw4bAAAgAElEQVR4nOzde3wU1d0/8O+Z2Z0gJAiJwkYrCZcgTRSD1BAqtwJSwArSBwTqvbZFrAh9UDG11lvbYJFHlCrye1RaqQJC5WIBq0K5KSFWSJXkQRIwiWLCJSmaBMjuzpzfH7M7mZ2d3Ww2e9/P+5XXQmZnzpwzO5nvnplzYefOnSNGRMQ4EWPEORERI84ZY5xzYoxx4owTJyLmfk/7lxEjIk6cERFnnBFx7lpKREScM0acGOOcM1LXY4yIEydi6ou6nrpjxkndNTFXukxdR/ufuiUjLXfqNqTuwZUhTqSljaKhaCgaioaioWgoGoqGoqFoKBqKFuNFY+fPnycAAAAAAACIKsvbb7/tqliqtTvXv+4aKXEiUmt4pK2ne8P1nvoWc1dYtY1IqxWqK5FaxWXMXSd1pcHbEtG2V9dy1WxdVVxXRrT9MFIrzcQYa6ulavnjKBqKhqKhaCgaioaioWgoGoqGoqFocVE0VldXRwAAAAAAABBVlv9X9v+inQcIVJ+efYZeMfTqy66OdkYAAAAAACDEmENxRDsPEKgT/znxz8p/3jXsrmhnBAAAAAAAQsxyXsZYIHGjV49etf+pjXYuAAAAAAAg9CwOxc7bXw2ij0U7AwAAAAAAED4WmSuGRbXHa/9d+u+G0w3nz52/qOtFGZdmDL5ucFb/rKjkD/RErw/rwCY2+uvi3fc9MiwqGQqZ+rWzMmfTmrq1s2xmb5csZsOLivfzRwo7nnTJYja8zGfKAAAAAAAhUVpaWlZWJsuyYbkoivn5+QUFBe2mYFHI4+v+F0e/KP1n6dixY3v37i1Jkt1uP3ny5M4PdjplZ9+BfYPO6MGttmnNL3888+ZeQScRpcRjiuJVN2tPyZKXhn+aV7d6tM33kpA5svaJtUcGzXpi1qD2FrYH9SkAAAAAiDMHDx7knBPR3LlztYUrVqyQZfnQoUP+62abNm2qq6uzGL7uHyo5NHbs2NTU1BUrVqhL7rjjjh/84Af7SvZl5bT76OyTFa/d9EftN9s7X0weSkREp75sJiKFc8W0bnH6w7kFn+e9/dP7h3ilVnFl2fLr26lzcfKXuKlD2y77cT0REaW+VHrLzZcGvGH7Kv/Ud+8fiFzFP7Ttsh+TdhxUp955K/+BVN1CbRNdfk5/OLfg881E9CPdEeCsg3WzM9WftrskZI6UHaFLxo8f1P5Cb7ZZa/ks7bf66rIw5A8AAAAAIHzUipkppb2aijqxmYWTRxKNpxu7dOny+uuvz547u1taNyJ65Y+v/OQnP2k83WhY0+D0h3OHfb7loZEnjue4F1X+qe82fnzyUKJLf3TLiR+pGSYi+mTFa1No5Im57jU5cSLOyVAa9Vfuf7/knuvNa3N/8ief+Nu2y/+r+aUDt0y9pCMbBoBT6ksHbpl6aVuWDEXwWHj6w7nDPs/7209PuOqllX964MOTL1zf65LrXzp+/RPvvDXkfd3mSmhzGlJn9n1whC4ZP+iSdhcCAAAAACQw7SlXRwmyInv8OGWn00lEKV1T1CVE5HQ6ZadsXFP/c3T5sM/5c1Nqf9Fft7D/3MqJ+WbrK5yIc90S4kRcMV2N/O5XkWVFVoiIlHZXC8lW7f9wrk/WdC+6hR+v/3zLjVf+12DdQXtueIZ+Tf0R4D7bNJYseYl1UX82laiLDmxiXd6avZ5ofXlml5fY7bvrvZe4Vlu9tv7M2tu9UjCkrK5PdGbfn5544k/7znhk4MyRsjM0aPyIS/wuLFnM3GatLVk7i7FZa+uJiOq1/5csZixz9jqidbMzmfa+9/aLtUzW69LRLVmsL4Vrmde23nTreaSp27VnAiWLGWOLS3TbLS7xTMff7gAAAAAAXASFK/ofImKMEREnblhiWFP3c/KdQ4snD/zt5J6+VlAObu+Ts37zSa6c/OiXOX+++VmiZ/f1yflzn/kfnVS4onAi9+50P5wTca4u/+TltpU9EnRtzrnSsHn+n/vkqD/bP/GdW+2HyJX4yXfW98nZ/snJj37p2vzPLx70WPOTl7WU23bq64e7kzXsRVeutoWcE209+6WvpDjXjoCicEUm07pZ0eiXdo26j1+4j18YW0xfD1crUcNu5hduWTODaEZe3YX7+OrRNu8lrgSaZme/VX2/msIta2Z8PdxdPStZ8tLwxy7bf+E+fuE+voR2HfB1Hh354IMzNCh/kL+FJYvZ8KKZa+o455zzBdXDZ68zSanwEc7r1swkUtfUdTkrGs52jVE33l9MRcM9q21+rZudmVm9QN22bs3MouHm9aX6tbNY5uz8/eqKfBntKnHnnA0vc+ec7y8uGm6oNBYNX0DLXKlT0XDGmHt/dWtmdiirAAAAABCfJEkK4i09QSZZ/XFw+yu7/vhFdsniA7/6Irvkib/NVX+0Ja/s+qOD27X1234aP3q/ha68NN3kLfeP60kRyenDl1XcueFXRL+6/ljFnceeHa5upRApitlW3Oz/+gRd/2+ZN2KnsujOYxV3Hqu46flJJ6ct2F/vJz8mKZyc9nt6tOLOYxV3bvgVPTPz3X+51qx68cq/TKsYWFKhJj5WKanyl6xaFs+9mO5a/f/g7/UmOjntSm13vo+ATLKPNqwzX7/FPU7joLteT6P1tbs6WBXQpXDJrCV5M+nrXQfI1Tnt6UGuwRFto2cNIyK6ZMT9Tzxxv8cTsgC6mtWvXVZExfu1ulbhI/uLO5jJNXXucRoL71ozk9ZtCryYum1ts5atmUlFu7wqZ/VrF8xep1uRbLNmFZrkXM36utl/1qUwc80y9W3brAXFRETF+13J2Mbc3LGsAgAAAEBc+t73vicIgvdyQRC+973vBZKCReuX1uq88OXpLxbd9mArb/FeL4V1e+avz7Y6LqRYLjK+1/DldrpxbA8tpbJXVs9Y5nrvwTdun3MNqY97FO5ahavPybQecZwT0ZLZf1nivd+JXFEURV2Fu/5P5Jmgou7ox5Mz1Ld7TF6U896YoxtuGzbnGt8l16WgcCLq9tyiYWoC10zNufG5ypJDyjXX0OntZUuo9/olrreIekye2MNvXz7OdSVV98I9N1C4buHVEyp3lSwYUzk99y9EvdcfnpBvWNOj1ILpjvOz2upJtqw0oibf2TOVdvMoXU3L1jufystqztCwS7IHEz22c/GoQX7H6A+kq1n9rk3raObN2bo1srNndiiX+dltozbasvOJAh8wZObNY3QjPqobV9dToccwkNXV62jmmjHGoSFNck6FY4o9U9DlLTt7JlH+GG20/w5mFQAAAADi0zXXXHPNNdeQZ38z/ZiN7Wpr0+iUHYqinHJU19mPev+cclQriuKUHSZN73pcNtGjReLgn972+ae3fb4zZ7LaJlHh7tqIex1XlUP7IU608K+3ff6px8+6+UREbZto/zckyImo22WZugTTLxlEVPFVg7/Ghx5ZIqLUy9I98sM5V5SGkh0tNL/f4ABaSOraNHqWVJ/ttt3pFqYP+59Pb/v8r72JTs64avX8rQ0+11Q6PIZ+0NbVnCGiwoduWTODika/xLq8NOutM+arBtbVjMizdhVt66qrPRfUV5f5zqHZcq8UAAAAAACIqINVMiLKzMwkIovMXZOjOblTkRWHw2FXWr3XtgoORVac3Kmt36ZnZg5t23l00YRhHmPRu0bF4LJMJHPS/k+kKETEZZmbrKmjPi+TZS57/l/dhHwkTkREXCHiim4X3nRbyQoRcUWXuDs/XOFE/tMx4oo+MzInavnyJL9aV0cx7k6VN77iEJ1+d9PoRduutN3688HuNfWljmDdbKbrWdwls1bfN2v1mbW3vzX7jreIbll7i3HMRbVXmbE9o9nCmDIzO9tkqffTNN/LzVMAAAAAAOiom2++mYgEhcttP2rdzIzD4VBkxWPltp+rfjRg4j+qNv7bsNz19ElWuOx+fOR6Sx2A0XRN/Q8n4q6tbJnd6B/ffql/S0uQE1HLVyd0G/77+HPU7QfX9jTNrXcK6tMts/z0tOUQfX7mpJ90jD/E9SW1dZ9oyJvCvzzRQvf3u8ps8/QJVy/QHQpFdwTUxMNTN2vatEf3TOzAkSJDK0e6ZNbqW9bMoHXvlHt1mwpwVjNbdj55dvKq37XJbCyQjrNl53s+xPJO2bO/V8muIkMrRyLfHcPU5Z7PyEp2FcXWU0AAAAAAiGdqM0hB5orrhxRFUex2e6sZu92uKIpMStv6up+e1z30u27L7nrzwe2NbQu/+vZdIu5OnNSWfjJX1BEtPj9zSltTrQt5JcvVmonMFZmn9+5GdOrjMvWtY6/cdUqXIBHRsrs+KJN17/7yqh/25IrMlbIPrh6qvaX/0WVJ7RVmlp+rbxzww/eqfvDaMUVL/LVjiszLXnvTR7LuNo3uI3PrL2nZXZu3nXItObV9821/6vbMjX3VX8te8zhop7Z/tox6Dc1ty4l2BBSZu2uRgbskezDR+v9U+1tCRLTuju3ukQSPLB79NT193SwbEZ1Zu2S3u6pypno9zbwpz+Y5hr7aqyzfrKuZYWHhXWtmUtFw9/iI9WsXmA7TSEQmtS3/CscUExUtc5XANOV1sxe4C1iyeHgRFS9Qh+7Qj79vm7WgmNbNztSGcKxfu7bEvVw/1qKawn5tzBAAAAAAgOCpFbMVK1ZYlLb2crIiKw67w+6we2/gUNqem5kl2HP8TQfHf7Gq8N1rftO2cN4rs+7M4+pgg+R6mkRElHf7sHmFB8a9X0Xj+7/3u+suUdTxM1zvamR1GjR1j3lj33v6nQn3rHmeiKjXn1/pRT9rcSXIiahb8StpqwvWvKdued+wg7f3lRVORGe+bqHxtt6GbB/eee3PThHRoklblK03DdWem7kPRVt+en6vuCRjYOGBa15Ux4/v9eeSsbLCe9u6eWyio+hKSkR5t896z/bOhElrFrkW9PpzydjBpB2KWbNfX3tNgXvj8f3fK7nuEneyHkeAiGQyPfh+FD40tvixncO7vEQz8upWj7aZLSFKW1N9XXX2S0zd5umx/CH1idcls0b9h3V5SV0883XvBo1qr7JZZl3NDAuJbLPW1hFlDmdFRERUvL9uDWXO9pHtR/YXFw0fzopo5po63TD6vkr5SN2asszZmetm+0h55pq6BdWZzFXA4v3cvF5V+Aivy56lZXHmmrq1+uWZbLaWHG83UwAAAAAAgZg7d+6KFSvmzp3LPjnzibronKNp2drHfj79rmZHo/cGqdb0/93w5wWznu5qTYtsVjvps9Xr3rRNKL6hZ6R2+MWq7x++7J2bfpgRgrTOvP/OD/dm/uOp77mqOanW1LUfrf3txN+GIG23A5vY6KY11bcHU9c4svaJtUcGzXpi1qD2FpqpXzsrc3a+r3oSAAAAAEBc0sZp/M53vnPTTTcFvolFG16Cc35pj94r33rN1wa90m3qPMidzm0EffHxiq6jN/dQOtoYMHjaOI0hSKttQEt32hErRiAC7GrmQ/2uTeuoeAEqZgAAAACQUPr3719TU+N0OgsLA/2uq47raNGGl2BMmPKD2y44zpnWvgQmdLF2ZUwI13AUYdL3jj19yTUyZIRwOvfo1LcepUtf3fODq4JOpeFfv5l2/H0iGktcO+YxdvAHzXriicAWEhGVLGbLsrUGiiWLM2evm7lmGapmAAAAAJBYJkyYENyGbc/NBEHsJl18kTWVk8nDGUZMYKIgiHH23Czysm/flX27+t/OHKueQ5/aNfQpQzqmH028KHyEL1jM3H2+/PT6AgAAAABIRmz/qf0x1lIOzDHGHK2OYyeO3TXsrmjnBQAAAAAAQszy3ifvRTsPEKg+PfsMvWJotHMBAAAAAAChx5xOZ7TzAAAAAAAAkOwsnxz8hIgYJ85c05CR9h8VY8Q5I+bR2YmRayvX+oyIq2vqtmfEOOPqiuSRetsmhn2R5/qMMU5EnOvWY4y5WmEyZtYFS80qY+7coWgoGoqGoqFoKBqKhqKhaCgaioaixXzR2DfffEMAAAAAAAAQVZbmpiZ3NdFVWVTriaq2xURqZZPIs1qpX09dh2ljizAiaqtHaqmQV4W3jcebxi28K8Fe/9Fvz9qyiqKhaCgaioaioWgoGoqGoqFoKBqKFtNFExQi4pw455yIE3GuuP/PSZ1ImXPirnWI1PU5J3VmZDWfrtK5N3cVldwpqku0PbiXa1u6lpF7X0TqzhRXMor6hnZ4tT241qa2J5MK5+TKPUfRUDQUDUVD0VA0FA1FQ9FQNBQNRYuXorGvvvrS/S5pLTWJ3PVMxoiTZ62xrcrIuKsayblXtc+1YluDTo96pqGa6WrDqd/enYK+wuteql/oWc8lfboeq6FoKBqKhqKhaCgaioaioWgoGoqGosVw0SwffVRCAAAAAAAAEFWspaUl2nkAAAAAAABIdkK0MwAAAAAAAAComwEAAAAAAMQA1M0AAAAAAACiD3UzAAAAAACA6EPdDAAAAAAAIPpQNwMAAAAAAIg+1M0AAAAAAACiD3UzAAAAAACA6EPdDAAAAAAAIPpQNwMAAAAAAIg+1M0AAAAAAACizxLtDAAAAAAA+NNib/p75Zr9X35w3nku2nkJpYssXYdfMX5m3i/8rCPL8tmzZ5ubmznnEctYmDDGUlNTMzIyop2R2IW6GQAAAADEtL8ffbPkzI6+V2WJosAY45wnxqssKyVVH9BhPvOqOb7KfvbsWYfD0b9/f1EUI3nMw0GW5a+++qqhoQHVM19YS0tLtPMAAAAAAODTgndvycq9wmKJ+8qJN6dTrqn4ctnEt3ytUFNT069fvwSomKlkWT5+/HhWVla0MxKj8NzMRFPNgZ3rN28uK6uqbXYtktIH9ElP7ZM/buSkghE5mSkh2EtrU5Nd+0VKS/NOs/01QrSjYDmdzjNnznzzzTeKooQsUQBIRIIgXHzxxTabLdoZAYC4dN55ThQEzjlxIkaJ9CoKgv+GmpzzhKmYEZEoignQODN8UDfz0FqzfemTS9+tshvfsDdWVTVSVVXZzg1EBY9vfHac+0lsU82BndsP1WUOmTR2WFZawHtq2P7otOJS7dfpK/Y8kGdYpXzljXM3aL/lLlz38tTMDpXGbEcFRRufnRSqp8hnzpw5f/583759LRacSADgj9PpPHHiRH19PapnABAczjnnnBFLvNcAix8LjTBD8hruUyWu4St1m7q9f3jo0Xdr211PGmBzV25ay1+YO3dDLRHRm2+un77i1QfyQvdUylOqJIUp5eB98803/fr1S0lJEQQM+AkA/lgslu985zvHjx9H3QwAgqNwhYhxSsjXdqgPmhLpFXxB3cyltfyFgCpmRDRxyADX/xr2rdrQtknthlX7bm17oObRlDC0bQljhaIoKSkpkiShbgYA/qktn9H+GQCCxhXOiTOixHsNqPgx8LwLz80iAHUzVeWG4g3eFTMpfUBufn6ujeorymqbyV5fVdtMBXkDtFqWse2j7veGnU+212gxEQiCgIoZALQL1woA6CSFc0akECXea7tioUIVwtewnyvxDHUzIqLWQ5tXedbMpAETFxbNm5Rj7EDW2lDXnKp118rIH5lLpRXuX3NH5mM8UAAAAIDQ41zhnIhR4r0GQlEUxlhivIb5TIlvqJsRUWvZji0eT8D6TH9+hXnPsZQMjzEaM6cueVVauXx9RXNqn6lzFgYzVgcAAAAAtIcrnIhIfeiSeK9+Rf1JF56bRQzqZkRUdehd/a+26UVzAh7SIy1n0oMvTApDpsKstampubG21p4+oE9mAvaEAwAAgMTCOQ+4AiCfP32+1UGck7X7Rd1SRcYY587WuvPnrRf1vNQS9cqJ4TWQ4sfC8y48N4sA1M2IGmo9xsyXRowLuGZWs/mBJze750Cj1KmPvzA1i1rrKsvKynZsLtOv+W7xT8vUgRYH3L3k1yODbvtYvv6nS7drv3mm1bD3Dw+tqjLkxqCxct8bO1atKm3UTXmWXnD340W3DkF7TACIXeUvjNLNKqIKZlKQ8hdGzd0Q0tlEOrBfz0Xx3A85VB9HiHIS9l0byyul505c+PiDIzOjd0Ylo8C/+nft8qsHRg/JsBIRnT9XXnr82Q8cCmM/XzhpZC/H/207/ExJtCsnhtd2y96Byt7Xu5994tlt5Y12KT130r2/mX9jH4kzVr7s+jnrhz26eemkSzpVjQxNOmE/V+IZ6mZE9ZWl+l9HDOkT8KbNNWVVVW2/1jQTNWx/dGZxqfeate4V05u93iSqWP/yy3uN+aowWZHqqnR7NKTV3Kh/s8ZsR1UbllYZFtkbS1fOn3moaPWzk0LXJlNuOLK3pPz0OYVIsF58ef71hdndQpY4nSrZUkKFUwp7+dv/hx8fOd3kUIhI6HppznXfH9xL0m14omRLZY8pYwbRkR3rT1w+Y9wgbVOvBR3cNQCETbx/A+5c/lvrDm1Y3zjxgXGxcgQ6WJyYy39HtZW36dAL98x/9KGs1X+d4XULFMKHc64onDFq73XWbQOGZPD/23p48fHexfMuzRvdb9b7R95UFGKkdvHickDpRO41wOIH8Fr91sJfb8r89fp9kzPLV0yf84f/zszZcFuOuzbU+eHvQ5MO+IG6GbU2e462mJ7eNgBIa+WOVTsqTTbKGXf3uJwQNgWs2PmmaU0sYuylxU9uzg9qdmsz1R/uKpdzxk0d3EOSv60u2fXxrk963Di0R2gSb9+p0q27v+6Sc93EsZd3k+QL9eUfluzeqUyemN+rcMoUdZWmllY5YvkBAOi08pUz528oKJoY7XwEK0z5z3tgz54HQpxmu9KGjBtBGzaU1zahbhZJ7soMtfPau0+6SHSu4eNvnI7WR35dQ4wR58TYy8VbnmtNuejiDJExUhS5pe68g5O1uyResLc6pG6ZkpXJ574635oidZPklmaZczHt8otE417UdVzp2E81t3humyLJrT63NX9tV6BPpRrLS2qJhmXaOKe8uev33ut+N++BvXvnq8+sOvXcLDTphP9kiWOom1FzY73+14Ic3byozVXb33zT+yEYUUHWjJDWzSJKSh/QJ51cUwK0qdhcWjPVuxVkME6dOqukDczrIRGR2D27MK96U/nRU0MLelHLsT07yk62KiR0vWzomOuzuxGR/UTpro+//MahEAkpvfPHjerfjU6VbCn5tht909iafvXUMT3K3v2w5pxiTetXeMNQm0hERBeO79qy+3QrCV2zrp9Y4FpIRETysYov6YqRE/LVZ1tiF9vgMdc6PjzbQtSiPvXqd3zLZ41Ejeu3nB090HcpdI/IPB6X2Y/v2rT7tIOsF/crHDdUv2sAiLzKN267Z2XtiMe3/mFc8/YHZxaXFRStfnZS4wuj5m7Inz6nT8UbWyrs6WPnPV80Ncvrqt1Uvnnp8lX7KhrtqblT5i2co47OW65uO13asqF07O+3/rqgcfvy4uVbKppT+4y4u6hoRp5xCN/OaK0xSbzh0BvFT64qbbSTlF4wZ8nvZ6TvfHDuBiIqLZ42akfRxrsrp2nt6Bq2PzituFRtIBlQzuv2Pvvk0ncrGu26hnkhpObhJ0XDqlauKm1OLZiz5Pczcpq3e+T/2bHN3hkzZH7qoRtNP0Gz1dxPtEyLZnqEO6fp0I59JI0dl++VlPkZRa2V6x99aGVpo5Q75dbc2pUbyuK5QWv0qP3NiFg7r3aHk4i6jnj4KvuGgy8esnbtkqK++4tFU0b3dlT8vaz4Q+7MvuQPt3+vb1cix4Xqb8XsDOuJjz9+5G3XOl8dc/bsf1E3opYva1946WSF51706UyYM+72/h7bnjqh9Lg8RSL6zxfHXnqp8YglgDwHWPz2X62paUS0vmie7dk/3JKX1vbu4RdG3ru+oGjT0skZnLdWvvXrB1eWNkq5U2/Nq1m5vmzGy3sfyFPXyb+1aFil64/32T/ckpPiuRd9OoGsj+dmHYbZZkItY+zjW7du3br11YX5+sVTlmx1eXxsNJtzjHh83fsfbHrttddee+2v29YtLNC/V7W3qiE0e+mVbUv55rOtO0rKjp349oIs9h/zX1MKehGd/WTXwbO9rrvpxzOmFmY0fPzhpxeI6MTHH38pDrrhxzNmTP2+jU6Wl59SE2k9Zx089cdTR+acLin50po3+cc/vIKOf1p+wfVuw7fpo6bOmPp9m1zzSdlZ/d6rv2yw2vp5NDoU+wwdNbhtSa/CKVenU/rVM4Jqm9h6+mza96fOmDr6CqW6pORExxMAgCCVFk8b1ebB7Q1ERDnTi37Sh/atXLV989KlpVLBwoVa++yyCpr6/LY96+YN2Ln0nuWHWg3JVb4xd+7S+pG/37hnz9YlI6uK75n7RltDibLanIUf7Nnz65G0t/ie4tLc32/ds+fVGfblcx/aXBe6EjWZJd60Y+n8lTRn9Z49e1bPSS9d/uiGyoxJz66YTkQFRRv3tNeO0H/OG3YsfXRL860r9uzZ8/zExi2PPhl8cUw/Dlcequxjn9208fdjG0uXr9zXQJ75l3wfUi3zaq3H1ydoWE1lWjTTI9zZ8t44f0N97vSpucaqmY8zqvXQ8rnLSwfMW7dn25JxDaVlZolDALiicB7Aa8Pfj563E1HXi8fe8YPXF2UP737B9W5bOin3T+/bt6uzavtn89e3SN2tRESkrWPtaT39u2eq/vUtdbsic8pQr73o8+PStm0Pdva5Rw6vrXX27Nv/57OlgPIcsmOUVjDj1j5EzWXL7508ad5fD5l9r2s9tPze5aUD5r21d/uz4xoPGE7Iskr7uKWbN/1hXGPp8pf3tv+9sKPrQ3tQNzMqq6lvfyV/UtLS0tLS0tIlSb9USk1zi+rjNptNNwlA5sQZU/RvlpZ3suyaXgUTR1/TSzxbW/bRP955+29bdh1pkIlOHT1xLn3gdX26iCRdXph3adPXRy4QXX79zf81blB3kUi6PKNb2xyMQo/LsyVRkprqzzp6ZA/qJnYfOnHGhMFdXO9m9B/cQyLp8pxeKbLDo1mqQ1a6dXfXuY7sWJLChjoAACAASURBVO+ypeSUj9w2frZe57PGdgqXcnn+0F4SSb2G5tqo4YSvVAEg5AqKNu5p466jpOTdvXC6rX5D8dJS0tfMiPKnjs1JIcocMamA7Fv2eva2bT2weWUtTbl7el4aUVre9LunUO3KzQfcX/8HjMzNJCJqKtux004jxg1JI8ocMa6AKjaX1gSZf31l5sHtDb4STxv3h/fXzZFKX37214+uqiKqb7C3n3abdnJuJ6LalQ89+MJ2mrp6z55OtGU3/zjUt8aNyCRKyx1SYBJa/B1Sd+ZdfH2ChtVcTIoWyo+vrbzvry4qqHpz/syXy/Xv+zyjqvZusVPBpBGZRGlDps4YEOT+gXOuKEoAr+Vv/ft/9n572kFE1M32nfvmDxrXg3NF4e5kuNIrK4PoXPPuXS2nyyr/9bXsese1jqO67OuahjMVpxxE1h5ZxvR16Wi1s7ZtK//1xb+V5i3/am4h6nVZ74DyHEjZAyPlznl1ddHEARJRc9nKB25ZuO1r7n7g6Eqncs9mOxVMGmHjPDV/yowBuuSJqGDcCBvnqd/NLyAqLa/z3oM+P4GsbyZEZ0RiQptGyujTh6it3aLdrouBUrptwAD1KtpYW9XYoejYIWatG8yGwQqxlAF5BbRF12gzdCWUeg0s7DWQiOQL9cdKS/+9tyTt5hyFqPGzt9d/pu2/y7dEXeRvT3z2WeXZlpazTecclOIeM8TaRb0jaXfIKd28uoa53zUhEF1oOUvUg4ho0LgZg8jVJtGX9KuNY4G0Uzj3LY0uokChu9kFAMFKGTJpRp8Ny2upYFKB/iu7ROpNsgxbH6LS2toG0l1o1QbtUqrrflVKqkRE9Y3upt7pUioREdmbm4low9xRbddj05GWAuE1eEaDaeINOx6c+WTZgOkL582blGO/falZy3o//Od86tg587ZXLC8r3VBcuqE4NX/e80tmRLiJvr9D6s68i69P0LCaKsOkaOkh/PjapGRNunVKcemGqtoGahs+zNcZ1dBYS0R9bOonnyqld3r/yUrhnBEpRAG8/vud8gf2dp80ud9/5V/UreulN4ytek87BzjnI7r0JKJvL3ygcGJ01qEQiR51Bt3/Xcv16ftaR798/4X//Ji6de8ykfj2dvMcUilZk3792ti7D6168qE3K0qXbi6fdK/+K2ZDLU7ImIa6GVFq1gCittupZbU1NMTV6ypt2IOvDSMicjXoj0b2Iqm2voGo800uL5S9+0697aaJ+V2ISOxiGzhq4JfrTzQRCWS9bNjN13sMhCkf2/t+2QVb/8v65+TbGj7ZVm1MTbKKrWfPEgXc+rDPpRf/+8ujZ6kgFGN9uK6YF2SFRONCarrgoK4h2AkAdE7d9pXLayVJsu8rXr634AmtoZvddcOpob6WiPr0ySBqe4STmm4jIntzK1EKucaFkmw2r+/8ElH4xrs3S7xh+6pSO02f98CkPKqrbfeWWbPd18N+HznPmfHCthlNNeWlpW+sWr5v+aMb8t+6NSfYAgTFPGPlJmv6/QS9pHgXbYXNdF8hkpqqbyHj64zKkPoQldbWN1Behr/PC9rDFc6JE7F2Xltbv2l0WtK7Ksq2vx6UuxXcnWNlTOGKNsqgwve0np1C3bpbxnDln7y1myC4luvXUbRor3DFYy/u7ChcoTTjtlxxnOdKCi+w9CCiptZtitJ+ntsve0efNUm2/Dm/+++qHy8utXOuHjc1GZ5xRR+i0tq6Mzw3g6iptdH9hm4dTrrnY54Z0a8TwPrQYWjTSGSz5ep/rdpbkbStZT3DTNC6DOqX3nJsV8mxs3Yisp899uHRxq49bNQr2yZ8XVZSe0Em+dvqPVv+tuuYTA0N31LaZVdfPTg77WxZdSN53UDqYethPVt9pIVajrz3N98NE3W7H5yfRV/ueu+TWnX/LSc+3VXyZavUxVA4x4UWv+lIVrH11LETdrKf/bSy3qEtbz1RfuRbmewnSspPW23ZGE0fIMrqti8tLpUKil59/id97DufXLq3yf1O2RvrDzUR1e3bXkq26eM825Kl5E/6SR/asmpDeRNRU/mGVVuoz91ThxgfIWUUTB0r0b4dh5qI6rY/OGrULS+UGzuuBc00cSk1lYjq6xuotXz9G1pfkPScfKLG5mYi1z3F2sraVqKa0u3GmVH85rzyjdtGjXpwc3NW3rgZd08dQNQnPTK3zdvy34FD6vcTNDIrWpg+voYdm7d4DQbi84waMHKKRKXb99URNR3avN7H5wXtUrjCefuv11yz6n+nv7P0mkmpXzeJYv+eViL76Squ6yfGFX6qupGoa/fRhS0XDRpUeIXoXq5fp63yYdjL2fMKkfXSy+WmHlfkG7eVrhyZO1RsmTT04lSiEzWnAspzqA5R097iG0aPdvWqbKqtqiVpbL5xaqgBI6ZIVPquekJu2YATMsbguZl3w77SN96tnBThm4gxQj9/QGd0GThmjLK3pOz9zQdJneDsujFDexDR0DHXfLjr43fePkBkvTircEx/kSgv79IdZf94+3OyXnzFoCu6fvbtWZls+tQuLyy84t0Pt63/TOiadf11gVSFehVMvKH6k48/27H5gDq/WfoV1/1waHZ3aqvY2S69+Mjn27Zc8DNOY4/8of1Ol3y0eT2l9M66NEWryKVkdKnd+fZnDiGl9zVjhqJqBhA5pcXTRhXrfp++Ys8D6duXLi2lgqKF47IyRyycvnP+hieXjtv4RDoRUf7UvKpHJ88vsw+YWLRkTp6h2pWSd++KFZlLlz86bWUjpedOLFo9b5LJULVpI4teLVpe/OiNo5ql9Nwpjz//gDGhTjBPfM7vJ9Y++eS08em5E2dMyV25payihvKy8qeOTS9efvuo7fNWvzalaN6O+cvn37izYM68cQVUYdqswzzxW5csaVi+/J5RS5sptc+IOc8vDHrGNbOPw/fTqUx9/gM9pP4/QYMc06KF7uPTlze1z4h5K4pGesZMX2dUypB5K+bVP7R85vhVBXfPGZFPb2I4kKC4uiox8v96sPzFPoN/XpBx1xMz7iKi8xfKd1f+vpQT8bb5zZT/LFtfd9kdmYOmT1h1/lx5o+Py3lZinCv6dbg68xhjasWrbS9v/OPkNXdk9i0YtfXq5kOnnHS5xb0OEdlPNKXe98yEbqScqvrqz2vOcgogzwEWv93h6VNH/Pcrj0iL/98do//HTlJ67sRHXrl/RFrbvGRERFzKv/+l++sf/tOsG/5ccNcvtBPSYx3ua7++1ulYPgP7wJMUa2nx/+wgKdRtvnfmUv38YqkjFq543GO4ZUObRlenAUOXMH1cMmxgDFntvE1k7G9mukfbnFd1TVFM0/S/o0MvjJrfltyAhatf68gg+v/3f/939dVXS1JIHrYBQIKz2+2fffbZd7/73YjsrfyFUW1Dq0McStRPsGH7g9OK7UXrXpgU2rkLEt6cv/8oo3cIn/HKLfUXZMnaPV0imnTf8HsGssMbP3pid6fSvO+R0WNt9sMb93c4nYaTjSt/9Hdf71ZXV/fpY3z6FSKN7z7848X2R9Yum2hrf+WQqa2tzc7OjuAO4wnaNBIRZY6dMcJjQfO+pbff+NMnXt5+4NChQ4cOHdqxedWO2k7toqIi2IGh/Knf25Zsa11Feft5rK+q0Vr7UN32N7bo38y1RfIPEwAAIAk07Hhw1KhRt7xcTkRNFYdKSRrQBxWzIHCuKIoSmlfb08/P3P7atBennm+yWL7bWyKyn/q0sylrXa46vG1gxQ9gfrNAXht2PDxmzJiZKyuIeFN5WSlZ+19hC2H6mN+sc9CmkYiI0sbNWbh+n8ejM7JX7XyzeOebwSap9gnWVCy/ffwbA/qkEw24e8mvRwZ9F9AwcEnF0tsnrx9gkwIeRnLf0ttvXJraZ4BN8pp7mkYMyY3X6bQBAABiVMa4hb8/9OTSDXNHvUmUmjul6NU5mHc6GIrCGSNFoRC8fv3C9kt+Nynjih9M/McPiBznD++qWn6msym7m0AqnDq4bbtCWTVKH/urp8ue+p8N941ZQ9TtuzcteuUXuZGsmKF65h/qZi5ZU3+/pHL+Q1s693RMJyV32FjaslO3xN5YVdVIlN6p0XuzcsfZqEo/TFVzbVVHu3GabiJNmToiNL3NAACiLu+BPXseiHYmoBMS6hPMHPngyyMfjHYu4h7naocwForXk/8s+8U/OSfGSPfauTSff3rHC67UOrhtgMVvtx9XgK+2Ef/94vW/0i8hCk3KAb6G+1SJa2jTqMkY9qB7tr72pOYPG2AytYqntJFzigpC3xMrZ/rj0323OZb8jrTop7Vy6oiiu4fhqRkAAADEJnV254R8bb/sEaw4ReA1AmdL/MJzM72UrEm/fm3SnPLt69dvfndfhbGRoJQ+oGDsjFtnjM3LdNVi0nNGDBigPcSy5Xh2Us2c9Ow62/rlK1ftrGh7VpaaqtbqUtPds1oTUWqWWVUvU7cGpbvXSMl7YMWrOSuXLt+iS5Wk9NwRt86ZMyW3ftXc5aW6NHXTZ+fe/fyDubWbVy1f9a6+bKm5U+YtnDMpBw/NAAAAIFZxzjnnTK2oJNZrIBRFYYwlxmt4T5Q4h3Ea/WhtamqrwUhpacE/VnKn1KlEfKYaVLqhyBLGaQSAwEV2nEYASChz/v6jbt27EiPXXM2J9dry7Tn/4zRefvnlsfC8K1SvJ06cwDiNvuC5mR8pIatJhS6lkKUaiiwJguB0OlE3A4BAOJ1OQUBDegAIkvu5GUu81wCLnzCv4AfCJATv4osvrqmpsdsDGSASAJKa3W6vqanp2bNntDMCAPFK4QrxBH1tTyxUqFA9iww8N4Pg2Wy2+vr68vJyJZDxXwEgiQmC0LNnz169ekU7IwAQr7jCOXEiSrzXgIofAxUqVMwiAHUz6BSbzWbDjNUAAAAQTl0sXWW5lSViu2iuKF0sXf2swBiTZVkURR7tfmIheZVlGcOB+JGApzgAAAAAJJLvf2ecwy7LTplzrihKwrzKTtlhl8f1neKn7KmpqY2NjbIsU7Sfd3X+VZblxsbG7t27h+rESDwYpxEAAAAAYt26wys/+mrHBee5aGcklLpYuo7rO2XKlbf5X62hoaG5uTkBGgQyxrp3746+x36gbgYAAAAAABB9aNMIAAAAAAAQfaibAQAAAAAARB/qZgAAAAAAANGHuhkAAAAAAED0oW4GAAAAAAAQfaibAQAAAAAARB/qZgAAAAAAANGHuhkAAAAAAED0oW4GAAAAAAAQfaibAQAAAAAARB/qZgAAAAAAANFnOXv2bLTzAAAAAAAAkOxYdnbfaOchWVitVkFg3sudTlmW5VDtRRRFi0X0Xq4o3OFwhGovgZAkiZkUt2NkWXE6naHITqJhgR1czrm6siRZicjhcCqKEt6c+dXRs4JzstvtYcsOAAQE8SsIiF++IH4B+IG6WUT5+sNubQ3ZX29KiuS9MFoXCMZYu5dgQRBE0aNtLeekxrPoXoVjnOkH7U37csAYs1qtjMVTeENgA4gdiF/eEL+Cg/gF4Icl2hlILg6HQ739YyBJUkj+hiXJ/HoX4TuOGs65et/LD0VROPe4V8o5R1QLRLt3rK1WqygKRBan08k5t9vtkiRZrZYQfpcKgpqNdsMbAhtATEH88ob4FTTELwBfMBZIRHHO7XaTMMOYz7AUOF/XC7vd0W6AiS5Zlh0ONPzosHY/VofDoShcFAWLxXUXJkYa2Njtdv95R2ADiDWIX6YQv4KD+AXgC+pmkRam8Ba/gU2lKIrd7oiHnMY0q5u2RAtv+oWxwE94Q2ADiE2IX6YQv0IC8QtAhbpZFHDOTW+zMUbBXYDUdtjeHA5nXAQ2ldpoIX7yG4sYY4LADF32HQ6HLCum/fijy/TjRmADiGWIX6YQvzoP8QtAhbpZdCiK4nSatLQWBNbR8OZn+Kx4bPVut9vjMdsxLoQDqYWWIbwhsAHEPsQvXxC/wgHxC5INxgKJGvVy4z1esCAwi8USYLtqi8USgXGNIyx+cx4t3t9v1FGw4iJUaF2r4yK3CYMxFkcPJSDWIH75Er85jxbEL+iohI9feG4WTbIsy7LJPTZ951c/LBaLYfRed7IKwgPEEbvdrigcgS1iRNFkCimADkH8AiDEr4hLhviVXM/NGGOCi+smjaJwRVEURYlWFdzpdBKZhChRFDgX/YQoURR9BbYYGcsIIkZRFM4ZEWmnhOl3plgWrWGyk5AoiqLo79oCsQnxCxIS4hcELkniVxLVzUzbtQsCEwSRSFQUHq2/LqfTyZhJ3tTmIqanoCiK3o1JiEhROAJbEtJOEkFwDXeG0wBMqZcODPkddxC/IFEhfkGAkid+JUWbRkEQUlIk/+P8CAJLSZEEIToHRB0o1nu5xSIyrxGsGGO+Ahtu3gCAL9p3YgxXEEcQvwAAkip+JX7dTBAEqzXQx4NWqyWK4c27WYosmzRW4Zx7P/HnHE/VgZxOp9Mpmw6hBklOC2xx114omSF+QfJA/AJfki1+xXebRrX9vXpnjnPu3eyeMeYd2NQ2+pxzd/N9jxt7VqvFe77LdncUEtqAPyo/Le8NrfwxQBBoJ6d6Zmq/RjlbEBv0rcjQXihGIH6pvyJ+AeIX+JGE8Ste62aMMbMJK0XOyel0ak88DXOteLeaUBs6G5ryW61WLVQIgmCxWEx35HAYQ2DnaeGt3Zb3Wit/BDbwNUcQzg0g10XMFdhM255BhCF+IX6BBvEL/EjO+BWXbRotFoskeQc2IiLGyGq1qAP4CoKgX8dPc3ZDc3nGSG0ZYrFYrFbvwOZaR5KsgYwU3FHqeKyBNPBQs42LFwD4YmgUp3ZMUn+i1f4tySF+qRC/AMC/pI1f8ffczNekKHqiKDDmccex3ebsDodD3x5DHabTf/drcg35Gug8m4ELvOV9srXRT4axU4Mgy7KitHOuQhLy01vJ4XAmQ4/qWIP4FdyaiQHxyxTiF5hK5vgVZ3Uzxph3YFNvGRrikOHXQC6IsixrT05No5rpjkRRkOUEn6E8RqhfaxDbvAV+kVIUxW5Pru9DyUxRlNZW13MJfcMhp1NO7MAWmxC/khnily+IX2AqmeNXnNXNDO3vDb2Nfc2aQh2PbQZOp6xPwXDvU9++H8IkkPvNySbwZ/r6NfE9LDnpAxu+IEYF4lfSQvzyhvgFgUu2+BVPdTPGPOZK8R4GSv3AfMWnoHmfCoZhphgjxnDrMYwQ2EyJooDDAoHQehYlSWCLQYhfSQvxyxTiFwQoCeNXPNXNDHdZTFvJy7IsiqJp7+fgcG5+z9LpdIqipM9bkpwxwdEP4qwoSoeeRyOwmdKe9QO0S/0LSp7AFoMQv+IX4lfIIX5B4JIwfsVT3Ux/19HPSJqKogR3KWRmIdHPVVhRuPaY1XRbIHevdP3hUT8ddZDldm/WIrABdJJaK0iqwBaDEL/iEeIXQHQlZ/xKlquGKLbfUCSxR+SMCqvVarGY3wYWBCZJVv+fCwIbQOdZLJZkC2wJBvErKhC/AKIuOeNXPF049Peo/NznMw1RgTTiN13H747a3kJjfW++JpTUs1hEX+ENgQ2g8xhjiqIkW2CLQYhf8QXxCyDqkjZ+xdO1Q988gzHzW4mG/tZ6hjGyAnxXEMxTNOw94Qf07CiLxeId2Dgn7+8AFovofYT9BDbmKUT5BUhYIZ/ACoKA+BVHEL8AYkRyxq946m/GOeectKuZxSJyzj0DHpMk45Sd2vqCwCRJcjgchnuEjDGr1aq/SOq3IiJJstrtHlsJgqC/Sck57jsaGSKT4ZG04ZakYRBn/3ccDR+xSlF4ct5cAfAPl6YYgfgVRxC/AGJB0l6aWHZ232jnoQO8pwnnnBRF4ZwLguA1X6fidDpTUiTPNNo2cQ++ZNxLa6vd+/KqXj1NN0n4Gco7yjBRj+nxMYQ37dtDJ5uCBNhFGwAgwhC/4gLiFwBEVzw9NyPX8LVcf01kzHiLS8W560mo3e4w3KnytYlKnXXe6XQKgqSPYYLABMGkFYoa8zpckoSmbzDj6/g4HA791w51EOfOt9FXu2h7zx0EALHDu8qRDL29Eb/iAuIXAPgRgfgVT/3NVA6Hw88AxCrOSWtjwDm32x2B3IfinPRtP+x2e7tbKQp3OBztJ51k9N8J/AR+/eFljIWw87QoCpJk/OMBgFijKFyWFVlWkuRZAeJX7EP8AoBAhC9+iT169AxtihGgXi59DRksy4p3vJFlmTHmZ9ilILZyOmXc3DKlbxCiKNzXWavN5qn7NWR5YIwEQcAtYYAYpF0i1AZjaiO96GYpYhC/YhziFwD4EYH4FWdtGjWyLCuKIoqidkFUW+HLsuzrGDmdTqeTBLVdP2OMMc652hvbzxXQ6XTKMuvQjkDfGT3AQZzVQypJUgjDmyAwi8WC7x8AEFMQv2IZ4hcARFec1c3UGGN6I1BthW9oVKDGIf3VzX8kI9fguf5ugBl2hBGWvCmKoh0fURRMg4vhtrH6RcFut4c2vPnaOwDEArWOEe1cRAjiV1xA/AKAQIQvfsVNm0ZBEKxWqygKHZoShDH15pNIAYzFKYqiJFmFju2B1JGvRFFU72J2YMuEpv+SIYqiIfZ7j1emff+QZVkUxZA2DmFoGQIQU7Q2IaIoWCxigJfo+IX4FV8QvwDAlwjEr/h4bmYY0zYI6uHzc+g6eTFljKxWSzIMNRYIRVE8m4VQSooky4o2iLPhzrHT6XHQ/N99lGWPQOW/Gwb57tcBAFGn9aJO4C+giF/xBfELAAIRvvgVB3Uzw0SZnRHCu1mmvKcTTVoOh3HoZ+8WOypF4d5fCPyEN+/2996zr3q+m1ztpgDiSMJ3fEL8ikeIXwDQrvDFL1fdzM+ArYb27pFnsRgn61Q7UnuvGcIoaOB0+tyjoQGDxWLRhj9OZurQz4bwZrYa+RrEOfC2+5xz71Cqh9gGkMAQv/xD/OooxC8AiAzT+OUKG367Dof5Zp1fhm7N/udjCVNgU1NubTVp7CHLsizLVqtVa5aAoW81nPPW1nZad/j/2tSh8CbLiq/pZaJ7DkMkqUPYkftD17+S2ZlguLw4nU7ta5BhwiLvb0famup/DK/4OhUI7WrZmcOF+OUf4lcQEL8g8hC/4kv44lest2kUxbZw5eceFRFZrcbbTp2ZD44xZrhQWq1WX3t3OBz6S7AoiohtGv2YVwaB9G0IPLz52RFiW4JhJkKQrCAwSbK2ttqJKCXFeCvLexe6vfrbPeeuUKcXguwmBItFJBKJKCE7OyF+xTvELwg5xK+EEb74Fet1M/0566fkhg61nFPnG2Y4naS/qqqTyvg6KWVZ1u564koaWgGGN1wvkoR31AktQyO0zlN7jBjinxpBwemU9fdrEwziFyB+gR7iVyIJX/yK9SGA9Fc0P4XX354kCkFgM03HsBc9fd4Q2kLObrcjckFkqNP7RjsXyUJxS8jvpohfQIhfEEGIX5EUvvgV68/NAqQ/Fw1j1HaSvhU4zvgoCvm0npDA1GYYpGs3b7i5ZbiSMsZEUVT/0vXnmDqIgvfK+v9or7r/hKlYkJgQvxIe4hcEDvELEqRuphfa+mtC3s2NU3a73btXBiQ5fWv4oG9fcc6dTqeieEwp63A4TTve+AqQBupUSKHtUZB4BEFA73M9xK9EhfgF3hC/4lr44leC1M0CbDoSBDT2iCl+OtNDEgptq3dDJOvkiAicGyc+CndPg3ikdXNKyLFAAoT4lSQQv0AP8SvehS9+JUjdDAAA4o429Rae8AAAQBwJX/xC3QwguahDAiTkMwqLxdKhthdqU5BYSDxpJeooIAAQDohfGsSvqAtf/OpY3czPM03/s2oCQCwQRVF7Cp9g4c0w1WZgGJElkAgU1sQhMhC/AOIa4pcnxK+EFU/PzSwWi74XY9RPGv19CPSUhNinD2zqfxIpvDmdTlnu8J9hgDe9wpp4MhNFUT1KCf8ADfELoDMQv7whfkVX+OJXrNfNOG/rweyeAo+IqHO9HEPDMGGoBuczxIXEC29hjSUIVOGg3c11OhPqVFQhfgGECeJX7CSetMIXv2K9bqYoSscfxXrQz5Lu51ZlgKsFopPD4wCEnL6NvnbrkRIuvImi2KFJnMLaXl9RlIQ5sOHja6DnxID4BdB5iF+mEL+iLnzxK8HrZowx/eZ+TmP9arLMOnOPAbENYop3G/2EDG/6YgYsjO31BSFBDmxYJfbdXMQvgE5C/PIN8SvKwhe/4qBupm8WEvs4R2yDGOKrjX7Hw0CsUxTF4ejwhTLAa6ssy0H8XSd2xQPahfgF0BmIX/4hfiWqWK+bEZHD4ZAka7RzEahIDvYV3FSAyTzHa7LxvhXnHd4S5nzgnIcvloQ18bASBEEQBOZCRMS5qziKokT9i7g2QoZpZvRN9Qy8p0aNTYhfviB+gX+IX3GReFglbfyKg7oZ59xuj4/wZrc7Yv8PIGHaAIB/vtpIGE6ARDoTRFHs6BQugRc/rImHg692LO5BKVzt5WRZieKYgYLAiBj5uEfrpx2OosRH3QzxK7QQv5IE4le7EL8oceNXHNTNiIhz3tpqlyTJ16nlORxWKFuQ6FPzE7Y4J7vdHsL9Bq61tQP7VY8hwlvC8994PSFPgKDa6xMFdhyCmh8m0MRDTn8oFMV1f1EfPBhjggsTRUEUpWjdfo6L+kAnIX75gfgF3hC/Aof4lZDxKz7qZio//ao551oQEkUxhB+SOkCQthc/eQvVHsPKbrcjvCW8oK/ycS249vqBJx4v7fWtVqs6NrqfG4rqPVF30yCLKAoWiyiKYrS+oCcDxK/OQ/xKBohf4Ugc8Su+xFPdzA9FUdRRZYiIMRIEISTBRhAE/U3MWA5g+rb7/u9EIrwltkACW8K00dcLa5P6WP7b1zDGrFYrYx17DOJ0Op1OV0SUJMnhSPwHWbEG8QvxC1SIX+EQy3/7GsQvvQSpm8myrP97tlotnf/r9b5GxPLloEMtQxDeElXSBjaV2mk48PXV1+edEwAAIABJREFU/sSxkHhIqIEtuPb3DodDvQFptVojefdR6y0d3EhiiQHxC/ELCPEL8QvxS0s5hGlFl9PpEd4sFtFiEYOrP6uniHf6nchd2HmPeRX43cdEvdIlmyQPbMG1hAnwgIQ18ZDoTGBTOZ1OIosoCpIkRSy8aV8XQtvPKu4gfhmWIH4lG8QvxC/EL03i1M1kWVa7BuoXBne4vLeK/THBOnTfUWW324MbxRhiUJIHNiLinAfxBTTA9g9hTbzzRFEUBKYovJMjVjmdTsasgsBC2+vJj4RpgtJJiF8d3QTxK5EgfiF+IX7pJU7djHSPNUObbHTH6ARoFwIbhblJfYw3t1M/fXVyKq3Vfodw7gozDocjJUXC44jIQ/yC5IT4RYhfiF+eEqpuRrrHmqFKMF4Cm3YHsbXVbuhX3dHmIhBfENg06tC6ga9vGJnXv4621+9Q4p1hmOBSC2yKwsk1AYuWJZ9LGCNDS32LxRIXl75EgviF+JVsEL80iF+E+OWWaHWzpKUPV4bQhUiWwBDYNIIgWK0dvaCJ4WyvLzoczgjcsDR8ldcCm3obUhuSuN0lhsAtikIEQpvV6pqUWRsTGZIQ4ldyQvzSIH6pEL9UqJslCMPNRV+3G/W3JyOUMwgbBDYDWQ5jIAlr4kEzvc+q/+t2OBxq/FDDmK8lZDYeQ6gGc/dDuzWLXmfJDPErCSF+GSB+qRC/KK7rZr4e/oZ2vJSOPmWOFu9YZRq9ENISBgKbQXDTawYoZg+jn6uTFsC0GOZnia/Ewx3bnE5nctbKEL/0EL+SDeKXAeKXQZLHr3itmwkCE4RIZD5iO+ok9Z6BdmfRT6t9hLcEgMBmijHW0SlcAr+whjXxoJlmSf+3b7VaDU1BvJf4Gu8uyce1Dx/ELwPEr6SC+GUK8UuF+EXxWzcDAy1ief/H9NdYwBgL4R9/XP8ddggCm6mg2utTgE3qw5p4Z3if9px7jKIuCEy9uah1ofZeom3YbuIA4YD4lTx/a4hfphC/VIhfKtTNEkQgY1tF/tajdmPDx7uWUF2C/V/uRVFgzOrrwXfcUUuqfoimd4ySMLAREWMsiCb1AV6+w5p4Z3jvQW2ObwhvhnW8l6hjELebeMhJkqsvdXKetKBC/EL80iTnpQDxS4X4pULdLEEEcpcxwrce/Qc2lXqZ7uQ5Hch9OPVeS8KENz+SM7BRmJvUx9Eh5ZzrhxKOcYriajmTnL3OQIX45X8dxK+Eh/ilQvxSxVPdzOns8HQFjDGtXhs4uz1cU32HT4fmh6HwxzmLxWJ6b4O8bmZYLGJnZtJgjHkHNtMdCQKL9ykvvBnuPiZtYIM4lTxjgSB++WEavw737Bm9HAFAfMipPxmtXWMsEGhHrM0PY5izwlBnMNySNEwa2CHa/BIqbcoLdzY8bklGZsqLaEHFDADika/45f9blzZwSMjzY7ih6T9+cU5Bxy9JkvT3EP3HL4rJfncd5f2pqUuSJH4Zbp0neeKdT7PS1jskOYk1qJsliMDnh4nAxV0UPcKJd49StUmxFt4YC7JftWHkIUNgIyJZljnn+l6woigmRgDw/+0B/DO0pPd/7nVoZeiQ0A6oAHHKV/zybgOC+JUY13nEr85A/IoR4YtfqJsliJiaH0Y/Z4WicNOhfhwOh/7qLAhCEJdmw+QYps3xFUVRFK4b5CeYHcU4BDY95om8vgOZUhRuaHPGGDNtmmugXpm1Rud6nShEaDDGDP2q9dT+09HNp/a9E+dwMvMVv6LSBgTxK8Lwt6+H+KUJJH5FNkdG4Ytfben6WkP/CQW4GkRe4PPDUPgjnP5y4GcMVv1gqcGNCKTfys8JqCiKIIjeeYtTCdCsJVQEQfAKZEEnxQztY/1EBT11Hfe+jRuofYUjE+q8u1P6LwJjJs2JLZaI3rCTZVdfU9MLRWgDE+JXzPIVv3yFs7BmBvErrBC/NIhfesHFL+9EwpE3X8IXvyzuHQRU4cO9jZgVj/PDcM5DOEgrvl0loSDmbPHDcDKG5NwUBOYd8MJEFAVRNBn4x3RwCHWcCcZ8TtwZGWqrLT/vBphICFeDyPMVv3yFs1iA+AWdhPilF1z8It9zT0dA+OJXcrVpFEXR9DjG9RR1qg7ND0NhDnUB3lDs/C1A/afpJ7UAb08CAMSsJIxffsYfDl9mEL8AILos4bisx+wdoHZnEYlfMTU/jKIo2jiNvoZGNDS1D276ecOZJgiCaTr6QSPDPc89QCTpv0f6EsQ47BHj6282ihC/Is9X/PIz/nD4IH4BRAbily+WcBQ7BpsfQCTpYxsRSZJk6NMiCILhaX5w57dhK6vV4j2mliRJfjaB5OT99dtPh+NAVouW0DasMlCUCPQxEIliq8qB+JXkEL8gxiF+BSKu41dytWlMSNHtLmJKURTPZiGUkiLJsqIoCmNMEARD+w0/PSbb5XTK+tvJVqtFHVmLcy4IgmGaNc4R2xIT56Tvsuz92i5ff0eBzFykjaalfw18iK3OcDqd4butmGATtUMM8h+/ohLdEL8gwhC/wpR4mFKOANTNICwcDofhT04UjZFGxXmn+ujLsiyKov7yIQhMG9XKO1dB7whihPoFJeRD/TocTu8hngK8uAcSRPWjcRkaRHUG57y11W6xWARBCFUQVY9wXAc2gM5A/IIwQfwy7Brxy5QlsdtvqB98tHMRLrFcNM65w+FsdxgizgO6r+Of3W6XJKndP2yHwxmzPUkgcJ0/YUwpihKmlFVhHYY47uJQLF+7YgfiV7SKj/gFYYL45a2T8SvyV4kI7BHPzSBcFEWx2x1+ZqiQ5ZDd27Db7RaLxfS+JsXGHLsAABAOw4YNW7Bgfm5ubvfu3aOdFwDw6dtvv62oqFi27PkDBw5EOy8xjWVn9412HiDBCW6MuXqmyrKsPtYP7Y7Up+2iKBKRui/FLbQ7AgCAsKq09c6pP9nuavPnz5837/7m5mZc5wFinyAIqampy5f/6fnnn+98agFeJeIOnptB2EWsdsQ5l2UZM8wCACSDYcOGzZt3/zfffGOxWKxWawJM9QaQwDjniqJ888038+bdX1JSgqdnvqBuBgAAAPFnwYIF586dkyTJPZwA6mYAsUutmwmCcO7cuQULFsyePTvaOYpRIRtuBQAAACBicnO/yzm3WCyiKKJiBhDjGGOiKFosFs55bu53o52d2IW6GQAAAMSf7t27q52Zo50RAAiU+jeLkXv8wBUNAAAA4hIL9/y4ABBS+JttF+pmAAAAAAAA0Ye6GQAAAAAAQPShbgYAAAAAABB9qJsBAAAAAABEH+pmAAAAAAAA0Ye6GQAAAAAAQPShbgYAAAAAABB9qJsBAAAAAABEH+pmAAAAAJ3RWvLM6AVbG7TfG7YuGD582eEo5ggA4hPqZgAAAABBa63euGjRJnu0swEAicAS7QwAQERxzrX/M0a639p+1f2HRTh7AADxpOno1mW//d0HdVK0MwIAiQHPzdrw0PFOLdqF88dHEcwzr75l2FCfUviy5+sjCvkeE5V2rH74wwkrV768f/9HFRUVX3xxvLr6i+rqL44dqzp8+PD+/R+tX//WnDlzoptVAIDOOvr6tOGP7W5y/dZa8sxw3a9HX582/JmSViKi1uqtz/zsxtHDhw+/YdaiZSV1RETUtPux4dNeP+pOq3rjHbpfm3Y/NvyOjdVE1LD1sTuX1U1+8e3npvnJSevhZbOGz1p20LXzpsMbH/vZDcOHDx9948+e2VrdGrISA0Rf86evHVr+WXO0sxHP8NzM6JlnFs+cOTPozTnnFy5csNvtp06dqq6u3rfvw3/84x8nT9arX4xj9ikEY+xXv1pw7733SlLbvb/m5ubHHvvtxo0bOedazhljnPP33/9HTk6OPoXKysobbpgQ8gKq1Ylp06Y9/fRTqamp+rfWrVu3aNEjod1dAlOPZH5+/sKF/11YWGixGP/2RVHs1q1bt27dMjMzjx8/brq5JmbPZAAAl4FXjaYVJeW/GV2YQkSVJduI7Icqnx59LRFVl39QP/6evBSio6/feee2vKdefO+G7JSmoxsf+/msBQ+vXXZj5sDCIfXryqvvGJhNRA3luyupPrWy7o6BmUSt5SUf2Mbfnk1EqYWL3ns/M43o8B5f2Wg9vOzOn5fkLX5uwbVp6q8//3nJkOfW7i/MoIaSZ345+86Gv6y9Y2BEDglAeDV/+trnjxzmdPhzuvvKeVentr8FeMNzMw+d/8bJGLvooosuvvjinJycG2644cknn9i9e9fbb789YcIEdYXYfM7DOScKqOz6epqBWm0Lab7agRpCgNRPbcyY0X/60/IRI0Z4V8z07Hb76dOn9duqH6vNZnviicfHjv1B5D9oAICOyxkynrYdrCQioqMHdxeOGkUHa6qJ1LrWsMKr0qhp9+oVNZMXPHxDdgoRpQ2c9vRvCg/88fWDrZSZU2ir3F3ZQETUdLikZtSoIYcO17QSEVWWbJNGXzuQiCglIzPNXxZaqzcu+uXWrKeee2x0JhER1W1btq517lOLCjOIiDIKFz01t3XFau1xHkD8clfMVE58TQgW6mZtGAtLxSklJWXIkCEvvvjiX/+6un///hSr1TOtpaKej8qPr/yHq1y+6mCcc9TO2qWebwMGDFi06JHLL7+83fUdDkdt7ZfqMdfO1Xvvvffvf39n+vTpPXr0CGtuAQBCJO2qwmH2kspqIqqrLMkadc/k8Wptq+lwyYFhNxRmENWU76Fh1+ak6LYZNcRecriGaOC1o6UDBytbiajy0J7Rt99TaFMrekcP7qZp468KIAPVryy6848HRv3mNzdkupY0HN5dTqOv0j0lyxpYSB8cqglZoQGiQl8xY5PuvnLeEL93LcAP1M3ahLXGZLFYRowY8frrf5kwYUKYKoGdZl4Ni3rlR60j+Ho3Fg9kTLr33jlXXhlQq5mWlpa6uq8VRVF/nTnzln/+c+eiRQ9fcskl7lVw0AHiD2MsJUXqzI8gxNl3hoy80TmVu8sbqOloSfPovIFZ1+YcKK+h1vKSD3JG52UQEdntlJ2VodtGIonqG+1ElFM4mbaVVBIdPbx7cmFO1sBC++GaOqou/6B+cmGO+R49HThE4ydnfbBi9WGtT5mdiNb9cnibMb/aRNTajE5nEGf0/cq8KmZozdgZ6G8WUZdddtlTTz3pcDh27drlp3Fg7BAEwd0DjSmKoiiKLMtRzlMnJGFjPLW8gwcPHjZsWIDfq5qamg4ePEhEQ4YMMeucxohYZKpnjDGLxSIIjIgUhTudzmT7+ABiitVqcTrleIoC2XnjbX88XNmUUbLn2hufpuzmQun1w0fHN26zjZ+WTUREkkRHaxroKq16Zic75WSlElFKXuF4+6uV1dX0QdZVN6ak0LXDDu05epR2V46flpfiY48eJj/zzGNDytNm/fJ368a3dSmTbv/f3fcF8tgNIFbp+5X1Hf3xF6iYhVKc3QNLADab7eGHH+rXrx/FXONG8zaNaiYZI1EUrFaLJEmMxeVpI4pitLMQHYyx/Pz89PR077fOnDnzyiuv3HrrbX379u3bt9+ECRPmz1+wYsWKlpZzgsBmzZrpo3NaJM5bURQlyapWzIhIEJgkWZP2QwToPM65w+EM7kdRXH/1FosYV3+GA68dLW0rebVkm/qkKytvVP3B1et2k6u7GGXljSJXw0VV0+E9h6S8rEwitU1k5e5Nm3bT6LwMooysa217Pli958CwwqsCa66VlppCKdfes2B83YqXttYREWXkXGuzH6ysbluneuPPhv9sY12IygsQEdw9mx/fvuo4KmYhFonnZoIgiKLIGNMmTVIfv8RYzcSfdevWPfKIOiSgvyddAwb0z8vLS01Nzc/Pz8vL69evX0qKyb21gQMH3n33XY8//kRM3X187rllzz23TBAE7WGeonCtYRtjTBAEi8XCGFkscRSYXURRFEUxpg54xHDOr7jiO/oROFVffPHFL34x54svjmuPwiorK48eVfvNk/ZVzDu9cGTSYrGIosA5KYridDoZY+pppt2kF0XRYhEtFlFRFM65xWJRz1VZVpxOZziyBEAJEb/0tEt6EBtara57JerfZrxcTnMKJ9t/tW7d+MX3pBBRWta1OQf++IE0839dz63SRt8+N+vOZX8sXPywa5zG35UMe3jttWrozsgbnfO7P66zzf1LNhFR1sBC+4pNe4b95uEM852ZSxu94OFhP/rjM+8XLrshY+C0BZNX//Z3L2U9c9+1GdR0dOOyZf+fvTOPi9p4H/9MNrsLLnihFapVUFEERNEq4AFaUetREdtqP5/Wq7bVag+qVtt+ar3ab2svUT9ae2gPta1+ftVqD+8qXoAoeF8oeBY8sCqHbHaT+f0xbBiSbMguu7DgvF+8dDc7SSaTSZ7nmXnmebKHLxgcUPlhKBTPwffR59t/REb+oIaZC3GvbSZq8yL4s07H6HRMrXJSghDCSiMZ5uTkXLiQAwD48cefAEBt27adNm1av379JDMPOp0uPj5+27Zt+/cf4HneEzwbIYQAIJ1OxzAMQojnBXnqMEEQOI5jGEanq2XzZlitt1geXA2+fv36kk5otVp37NiRm5vLMIytZXA/LLvp1dktDQYDPhuenmUYA+57pPcU/sCyOpZlsaKMweU5jlM8MoXiNHVDflVxhRhpy1ksFjyGAmqVeWYMi44HvxZEt8MzXYHB0QaQTS4Xazfm+5/8kt+fMuC925xPq9jRC9eP6SKaXoFh8f4g2xa7wxjcJQr8ertspZoD+A2Z/PKqse9/kxY7M9o3btbPC39OXvZMzMkiYDuhJg9JCsWT8IkoN8+oYeZS3GibiS9xe2AnJYvF6vRIXrXBMBAPnaoXI5czIYRyc3NfeeWVBQsWJCQkSJxAHnrooQEDBqSlpYEqDGS6EIQQHh4GAFgsVkn8Q/LCeZ73hAprBxtmwDPauaaQ+yXev3//1KlTeBRcrl9W52JIrP4KArJYLAAAPDaPzy7R/HieZ1mduPyMLM+yLJ09o7iQOiO/9PoqSXmEgMViEV8RVqsVgNpmnvnGzU9NLf8aPjkldXLFEsbAITO/GTJTce92YzakjhG/+fVPTu2vfJrwJPIsAPgNSU4dQh7n5/Lj+HV5Zv43z8zXegUUioeCzbPslG7B1DBzJe6yzSoVbCJ6PctxFs8ffcTzZuoKqyRLGC47b968li1bPfpoV7IkwzChoaEAAJbV8TysWfGGL0qv10MI8BQK3mL/Wj39ZomIhhnPe7T+5FYghP7+/pKNxcXFt27dghBaLNaanbnFLwpsaOEPRqPU/VKOpLxOx1DTjOIq6p78Ao6HtBWnsvV6fa03zygUipvwiXg+MqKmK1HXcIttptPpFAUbfrfL9UCDQW82e7pLktXKC4KgXYvFMw96vb64uPiPP34PDe1Qr149skBAQMCjjz56+PBhnY6pKdmG58rEcAt4tU+N1MQdiIYZKNMnHlBUFEeEkEO9upqRLBGsVREIKLWVOim/nJjfw/ILQmXzDKGytyvL1tg63loX0J9CoVC04JZXmzxWhNXKm80cxmzm5GEGlGLB1W6wfyPHcRDCffv23bhxQ1LAx8enWbNmNVI3jF6v1+tZ0TADVR7+1Ok86CYyDCP2Q/thLR4I7JleEEJPaBk8panX6/FX/AErgWREONHSxj9Jyj/I86IU10LlFwbLL9EiNRj0Eud2q7Ump8uw/KrBClAoFIqbcP2rTT6UJXf5IJcUY+qkS5LNPLNcvHjp9u3bgYGBkl9x4I0ambXAq3QQAlZr2XgqwzBVnDRjGGgwGERnMxXE/oB9J+1N7DjdMgzDkGKbYaDoJqd9/BjfGjGFgKSOOHqKuLGKN9HeWcSDk03kwg7jCdOJVquVYQzkPQIAcBwnBmYkdWUcHcRorFAed2NHz2trcyj5QCL/teqNb1vMWb7Sz6H7W1Nd5QGByi8JHMeJoXoMBj3ZGjXoySnKLwqFQql7uN42k/gdWa3KsYaxQkZqDlW3DWoQctwU52gmf7VaLaWlpYo7ypUnLQJPi8pF2j+SQ+Lg4wgBHN0Ol5RMmpF7adTwEAIMU8l9xIophKBt2+ARIxJ79erVsmVLk8mEG9Bqtd65c+f48RM///zz1q1bnVvYJjHMSLQYZqK1bDKZEhOHDxgwIDg4uGHDhl5eXmI7lJaWms3mv//OO3bs6ObNm1NS9hCt7Zg2LDZIs2b+w4cn9OvXLygoyGQyiafjeb60tLSgoODs2bN//fXXTz/9rH4uuepvD9wUhDZflqBEvcIQQoTEvZC8PK6UbbhdU0c1m81Y2RUEhBDChpbVauV5XlTC8HZcVbOZE5Vjq5WXG2YqvZdsk+Dg4Pj4+J49e7Rs2bJx48Z6vYG0D61Wa2lp6e3bty9fvrx3776NGzdev34dVBYohTTp5eD9EhMTx44d265dO29vbwBAaWnp33//vX379m+//S4/P9+eEYiPDCFs1qxZQkJCfLxCVykpKblx48axY8c2bty4e3eK093ygYXKL7n8UjHPagSGYfA7gUZnpVAodRLX22YSJUDFTQ5HXbO3Yy0CQkiOocrGrRHWZSV7FRUVYT1M/hOE8I03kiZNmkTmpOI4bvny5QsXJmuRi7hMYmLi/PnzfHzKo+fggyxZ8l9Qcc5E8YxFRUWzZr23YcMGjZN7PM8zDKvT6RR1FLHasbGxkydPjoyMlGfcYlm2SZMmffv26dMn7uTJk5988klKyp5KrQUJgiCIyz/EhDzAtmJQZUdxRiIqKmrixInR0VFYdZbj5eXl5eXVoEGDDh1CRo4cWVBQsHPnzm++WZGdna19dkVs1QEDBkyaNCksLEzeIAAAnU5nMplMJlPLli379+//zjvv/PXXX//973/Pn7+geC5sGGzfvjU4OFh+NBF/f//Vq1dLNt6+fRsAoJilGuPj4/PZZ5999tln4paioqI7d+62aNGcLJafnz916tQDB1Ir7Tk4U1mfPnEfffRRkyZNxI2//PLLW2+9ZbXykmlYeZAGnY7R6QzPPz/h9ddf8/LyErffunVr+vTp2D4R64BbzGQyjRkzesSIEa1bt1ZZw8ayrI+Pj4+PT8uWLXv16pWU9Prhw4e/+urrPXv2VHqX16xZ3bNnT/Erfu4+/3yhyWRatGhRXFwcqQ17eXm1bt164sSJ//73v3/55ZdPP/2sqKhI0kr4Q+/evV966cWuXbsq9kydTufr6+vr69umTZvhw4dfvnx59eo133zzDc6HUXtfsNUJlV+K8oXjOPFdWuPr6/Az6wlz/hQKheIOXL/ejJRQ6kaERAY4LdugDed2dzcIAR8fn4ceekiy/datW6mpafamPuwYJHbH4x0B2qKQlxsq9s/oAAhh30h7VwRMJtO8eXO//PLLqKgoRTukvIoQhoeHL126dPr0aVUJC0kaZuqr6cS0AbNnz/nuu2/79u1jzzCTV7VJkyajRo1av/6XWbNmgbJJm0rqjAt07tx59epVS5cuVbRUFfH19U1ISFi/fv2sWe+Sh6p4IdX6LFy6dEli9DZs2DAiIkJLNQwGg07HREZGNmjQQNwIIezUqZOvr6/RaJD82YueFx4eRhpmAICcnJzdu1PEr2IrPffcs1u2bJkxY0ZwcLBDwUW8vb179er19ddfJScvNJlMQNbyDMMYDAaj0SBZmYPR6XSNGjVcvnz5Y489Zm95kq+vb2JiYr9+j5EHxx8CAgIWL1789ddf9erVS0vPhBC2atXqnXfe/u23TXFxsbhP1opwgjULlV/2sFgs4kK7mq2tXH5RKBRKXcL1thkpsBx6gTuqN+h0OlETwn9Go0GvV9CKahB8UYMGPS6xzQRBOHr0qPqumjfaxU5T2FPRFDayrA43rJaw5vbAp2vbtu3KlStGjx4t0aFV8PHxefHFF+fOnevceUUNWIthBgAwmXxWrlwxevRz2mtI4uvrO27c2JUrV5hMPsB+fxZV5MTExGXLlvbq1cuJQAK+vr7jx49fu/bntm3bKp2rWlXw3NycwsJCcouXl1fXrl0BqMRKtGU2Ezp06CDG9sA0bdq0d+/eKuYEQsBs5kpLzWYz17x5i/DwcPJXi8WSmZlJTpdBCOrVq7dw4edz5sx55JEWTr8ljEZjQkLCF18sw9PRZPXEPMWKdUYIvfrqq1FRUeqnvnLlysaNmyrWHMbERH///XdPPDHUaHQsQy0e41i8ePFLL00UD+jQER40qPxSQctaYgqFQqFUEXfYZlpHEyWrrrXLNp1OZzQaWFYnPzbOByrR82oK8YqGDx/u6+tL/nTjxo0//vgTf7bTRNo3KgMhsKOjl02+yVa921u8pPWkEDJAFhRRNMz+7/8+6N69u6Oah9FoHDVqVI8ePRzaCyOuR6o0/iSu1dy5c+Li4qoSqF2n08XFxc2dO6fSkhMnTpw3b25AQIDT54IQdu/efcmSxdh3sQZ17pMnT169elWyMTg4ODAwSH2uBo9/h4aGtWvXTvKTj49Px44dLRaL2czJ/wQBQVhme0MIevfu3bRpU3L3goKCPXv2il/xGrl58+YOGzas6iH1IIQ9e/bEc6QVtwMAgNnM4eztkl/9/PxGjBih/mqyWCz79u2TmJRxcbGff/55u3btnNbaGzRo8MYbSdOmTfVkvd9DoPLL88EihgbQp1AodRW322b2NCGJjzvQ7KLAsqw8xrEEHDBQy9GchvSzMhgqiFKW1eGN+Nd58+Y++uijZAGe57dt256aesCtNVQBBxx3edxnbNWQhpAYvSAp6fVu3bo5pxoajcaBAwc6ekOx5NZimGH7Ydy4cYMGDap6Bi2dTtevX79hw54ASuoa3vLss89OmTJZYq47AYQwJCRk8eJFNWuemc3mI0eOSJ5fPz+/Rx/tquWOd+7cSb7CjWXZTp062dsFj9/bXiCwW7dHJckDT506lZqaSjZIUlLS0KFDXZUhTafT9ev3WJ8+fVTCfkjo27dvw4bmODG1AAAgAElEQVQN1cvcvXs3LS2NnNmOi4v78MMPq2LDY7y8vMaOHfvss/8GdOpMFSq/sPwS/zzQnsev9DqZt4BCoVCAO2KB8DxPCi2GgThtJVkGJ7Ukt2jMs2QvK6gcCIHBYKjmOE4SuR4REZGUlBQVFUVKEYRQWlraJ598jJBjPjMuRBAEHFPRYDDgaHjAQQceRXBwPImOghCaPPnl+Ph4RRnPcdyZM2e2bt26b9/+Y8eO+vj49O3bt2/fvr179/bz8xN3ccKMYVlWi2GG8fExDR06RKLfAwB4ns/JyUlNTc3MzDx16lR29nl8TX37Pta1a5fevXuHhITItaiGDRsOHz5806bfFCME9unT55VXptSvX1+xJoWFhUePHt21a9fevXuzs7MBAH379u3ePapPn7i2bdvK1RFsnr3++muvvvqalit1BwiBgwcPDh06lFwz5uPj061bt//97/9Vunu3bt3kLQ8AaNmyZUxMjEpAEdyeQUGBEodGs9l86NAhAACEQBAQhDAysvOTT45QdAi8f//+mTNnDhw4cPbs2YyMjPz86wAAk6le7969w8PDe/ToERISori+q3HjxvHx8bt375Zsx56NkgobDAZ/f3/xa1FR0b59+9at+19KSkrHjuFDhz4xePCggICA48eP79+/n2X1+JLr1av3yiuvKBpmCKF//vknIyMjJSXl0KFD2dnnAUAxMT0iIzsPHDhQsVvWr19/ypQpV69e2717Nw0NYo8HWX7VFrD8wk1U03WhUCgU1+N62wwhJAiIDAiBMxHxvCC60snDRWiJuQQhlI84isYAhFByWOz15NpoTqL1pThKCiGMi4vz8/Pr1KlTp06d2rRpIxEeCKEzZ868//77RUXF4i4urJ52cFhkhoF6PcuyOpfoaggBi4WTxMQLCgp66qmn5Cu4EEI4EqPN9wwBAIuKin/77ffffvvNx8dn+vTpI0aMcG5yCUIoCIIWwwxXsl+/fvKohnl5eYsWLVq3bh1hcZdFmd+1669du/769NPPYmN7v/vuu23btpW0XmhoaI8eMampaWTDYtv1+efHk2q6SGlp6fr165csWYLNA+Jcu3bt2rVgwUexsbFvvvlmWFiYPDDjY489Nnbs2O+++07cNmjQIHJK54cffpD4hebn50+bNu3AgVRbOwhEPXHiIPTRRx+NGjWK3KuoqGj27Nnr16/HPZdwWYQvvviiJJ5HaGio/DLLmxIhAECrVq3sFcMBRcQaKgIh6N07VrKY8+bNm/v370dlyQkgAGD48OEPP/ywZF+e5/fv3z9//vwLFy6IV4Gbvbi4ZMuWLVu2bIXws2bN/N955235zC3DMJ07d1JKUFHJc3T+/PnZs2cfPHgQFz558uTJkyf/+98lL7/88rVr1/A8M47s+vrrrylOHt6+ffu777779ttvi4uLbVF8EAAwNfVAamrqF1980blz56lTp0ZHR0uMeX9//+eff3737t3ULrNH3ZZfdQYxbmRhYSEdZaBQah0IoXv37tV0LTwXt3gFWCwWMR2KiMp4oSj21JFPGsjTVUnO66qUoE8//fTTTz9dxYPwPJ+amvrBBx9cuHDBBXWqMhaLhWEYnU5h2YNzWK0KK8VHjhz5yCOPSDbyPL9t27Y333yzuLgYlOfCKjd9i4qK5syZu3///rlznVyUpV2ngRB27dpVYgTeunVrzpy527ZtE9fsEfmygG3NHtqzZ++UKVMWLVrUoUMHcne5XYEvbfTo0V27Knj6Xb9+fcGCBRs2bBD1bCLvQlmmsj179hw+fPi9994bPny4xE6oV6/e008/9b///Q+3J8vq8L7YPFMJp0GsSISiGYlXc9kDR4/H/qri2kUIQWZmZmhoKLkIpEWLFkOGDP7jjz9VLP/IyEh5CFOMl5dXeHi4mKvNDrBr1y6Sea3Tp88cO3bMVlXg42OKjo6WeDPyPL9x48Zp06aXXROqkEycuMUwPz/vtddemz59+gsvvCCZefPz8+vWrdvBgxnahzauX7/+4YcfHjx4sKIljEpKSsTMBPhoERERAwcOlMzP4MGd//znP1lZWbaOAYiYK2W3IyvryJgxY2bMmDFu3DhyWARC2LVrl9GjR69atarSSC0PLHVPftVJsPw6ffp0eHg4nQemUGoRCCGGYU6cOFnTFfFc3LWaVntAJ0FAGtVoybCiYh5hjuMkUtJVK0yqAkLo5s2bn3766ZgxYy5cuECqZTVbMUEQcLgFjrNodMvBwcQ0Ht/Hxyc2trdcv0xNTX3zzRnFxcUIlds8FfUbCADYvn37O++8k5eXp/F05Ck0lsQGYUDAw5KV5dnZ2du3b8N2jVhJ25wGshkkEACUnX3+p59+wkaRiJeXV3BwMHl/8b59+/bB4ddJ8vLyZs58CxtmtmMjYFsIh8FzKcXFxTNnzvz999/lU4Jt27YdO3YshJBlWYZhxKjcEEL7i+bLroO8BfgzeV8UW0y0TvFZEELp6Qclw2A+Pj6dO3dW6eM8z3fq1Il0aJSkaO/YsSMZUISMF0o6NJLtXFJSsm/fPlSeHRsMGjRIbt5fuHDhiy+WE1Ezy65dcottVwq++OKL8+fPSw7i7e3dtGlT7U+xIAg7d+7cs2cPJAC29wC5BSGUmJgor/bZs2dff/31rKwscYtYnqhz2YYFCxasWLHCbDaTRzCZTH379hFPRFGkzssvnhfEP1n0pgq/evLqREEQPv98oZeXl0bfdQqF4gnwPO/l5ZWcnFzTFfFc3GWbIYTMZqmYkcPzgkYpKNEvBQHZW3stkZSeEM0JLx3p2bNn7969yY01WCV3I/oKtmjRQvLT1atXP//8c2yYYWBFQLmuCXbvTtmwYYP71l1gdbxePemCIkEQyGQ+pC4rfhXdydavX3/lypWioqKcnJx9+/Z9++23L7/88uzZs0W1BpsxcXFxERERkhOZzeZ169alpKQgRJqUkiYRvRMhAPC992anp6dLjmM0Gvv0iWNZnU7HiHtV1vnLmlosDmG5UWe/xRA2zyCEZD3//PNPSbRGlmVDQ0NVZr2sVj4iopNYSYvFkpGRQd7rSgOK9OzZq1mzZuSW/Pz8vXv34j3wjh07dpTYwxaL5a+//jp//ry8Byp9RRDC4uKSw4cPS945LMsajUbtyuvt27d37NjJ87zVylssVrwWjjTPgO12BAYGRkdHS27fnTt3li1blp2dTRiTCCg/PmWm9aeffoqX3pFERETExcXZz6VBqfvyy1oR8iee5+395IGkp6cvXrzEaDQKgkAznlEoHg5+To1G4+LFS+RqDEXEvZGOOI5TyYulfcQRyCwZlXEyyQvaQ0wgk8nUq1ev6Ojo9PT05OTkw4cza6kgMZs57S3atWsXia+gIAh79uzJzMwi9WDJXqJ5BgAAAC1b9kVcXFxYWFiV6m0fRQ21ffv2AwcO2Lp1m8qO2GSCEBYVFeP1XbYDKp4F9OzZQx6p7/jx419//TV5TJVzYXfH4uLin3/+OTQ0VHK01q1bx8XF7d27t6Y8fORujW3atImJicYhE8kq4TYfMmRIixbNxY13795NSUnp2LGj6LFZr169zp072wsoghCQRGhECJ04cSI3N1c8BYRgwYKP09LSwsLCQkJCgoKCHnrooTt37mzbtk287yptJTY7hKCgoMBqtcrCD5CWcyVcvnx59+7dglA23ygIAvaUk1egR48eEpsTO7X+9tvvNofSSrtKWT/csmVr586dSeu0YcOGPXv2kEcxoUig8qtWsGjRorS0tKSkpNDQDvZiLFEoFE/g3r17p06dTk5OpoaZOrUmCq1DIooMgehRoo1l2Z49e4aEhCQnJ69atVp0V6vperkFCEFYWJhk3Pf27dvbt28Xc69VqhZjR769e/e2a9fOTWl/IATy9FxNmjSZM2dOw4aN1q5dq6LES/RgbDuVfSL0dRwxon37EMmaE7PZ/NdfuzQGhiHMM/Dbb78NHz78scceIwvUr1+/Y8eO2GWu8st2HbY7hfbs2TN48OAmTZqIP6nE84AQdO7cCWdwxuTn5+/atWv06NGizckwjGIwDNwTvL29Q0JCyIstKirau3cv2fa4//z55+bNmzfbqgrIvH+VtpU4UnDlylUcQafi78hOFkEFLl68qKUYQigsLEwSu1Jyadq6CgAA7N+/7+bN50nbzDaf6VnvxrpN3ZBfHkt6evq//vUv+XbStDabadBLzwVHdlEvoz3wcnWC+xjuXSzL6nSMICCLxUJul5TEF8vzAh7ckZesEVTGoURIT2yGYfT6yi2IGr+uWkrN+/tpRDIyXZlqQu7opho5j5+f34wZMyZOnFjTFXEMMeNNpW422O0tIiJCMvYPALh06VJKyh7sc6VRX0EIHTp0+O7du07WWwO5ubmSlU4AgICAgI8++vDAgf0LF34+aNDjoOICMLKkqL7b/BIrOJsBABACJpOpeXNpqEAcUVC73kZOzR06dFiylMhgMDzyyCPaj8YwDCvDaR8qCMGOHTsvXbpEbhTjeSjWqlOnTqKxihA6depUTk7u5cuXyTL+/v7x8fGAeAMYjQZs6/bv31+yIisvL2/z5s3YPCYmZvHxAeE1qrWJyNvt6+tTFQczjuP+/vtvW5UqqUCbNm0kZQoKCg4fzgREp1JHLJObm2vL/VBO8+bNW7du7YHvxrpKXZJfHg5O7U2uTcWIGz1hCTqFRIthBuwILFfJL5dgtVoRKovsaq+M0WhgGIiQA+HKKA8gylYvjhYlmvVlRW39vkaSrkhkG8Mw9kZQJA+nS9ZUrFu37q233rKtL1JAlKZt2rQNDQ1t0qRJ165dQkNDW7RooZgi09fX9+WXJ+Xl5W3duqV2rfqwWnlt3pgwMDCQDKqOuXjxovZ5BpvTINi5c+etW7fICRkXghDYtm3byJEjW7duLa/Aww8/nJiYmJiYiHXrEydO7Nq1e8uWLZLgHxJlq6J2hQAAXbpEyvMBXLly5dixY6Ihp6W24pTI8ePH7969Kwly+PDDD2ufiWUYKPGpU1kGUynY2M7MzCQtLgBAeHh4YGAQ9jMkvVVjYmJatmwpFrt///7Jk6cAAGfOnImJiRGPUL9+/YiIjjt37pQ8JhzHde/ejZx2EwQhIyOjuLhYfEjJ02FzTpw0IxekEZdQYT4Nf42IiBgwYEDPnj3atWunmIdNIxzH5ebmkncHIWS18uLpxEiAgYGBfn5+kt0LCgpyc3PEJYIOnfrmzZuSXuHj4xMUFJSTk1Mn5+2p/HIIhBDHWciv7j6jW7FlplY2wDxz7uVBRqNhBsqi6aiVrIr8chXqjtBksWqojEsgAwKRLwd78otSRbD8UrbNsMDW6RidTtrJauq9LXnkGAYyDKP4HEpsIZc+q9CeXSE2y/nz58+fzwYArFy5AgAQHBz82muv9e/fX573tmHDhi+88MK+fXtxkqJaoSFhwaaxpgEBARIvRNvUAXQofjfWp2/cuBESEuJgfTUBIczJyd23b1+rVq1UhlQNBkNgYGBgYODQoUM//PD/rl69mpqaunbtuuPHj2tZudS06UNyzf7y5cvOaUIQwn379sptM2y+OtedsCeGE5UBhL9lenp6YmIiaUXjeB4XL16UXGl0dEzjxo3Fr7dv3z5y5AgA4Ny5c6WlpaLRZTAYunbtik10ElsQyPKthYWFBw9moAox5cvqZvsgqTUizTb8a6dOEe3btw8P79ihQ0iLFi0aNWokT83nHKWlpXfv3iPtcISQqCbi9y2eo3v44Yfl2a67du2K7VuX4O3tLTf/6gxUfjlKbbfHJNgzz6hh5mloN8wqpSryi6ICz/OK7we5/KreetVZsPxSts1EZ1k5NWju87xA3n69npW8avGUt0QDc8m7GEIIAESoXEyqTp1DaMtIe/78hVdffS0xcfjMmTPlDn4hIe0nTJiwePHiqtewGnBIsCGE6tUzSVrJarXeunXLIctBjLfhRCR9jWC9/+OPP+7cubM8jqIiBoOhdevWrVu3/ve//11QUJCWlvb//t8vKSkp9ow0CMFDDzWVaF0cx12/fl28QMfrDG/duiVJma3X6wMDAyWOhVpwkWCDO3fuvHTpEmmb+fj4dOvWjYzngZ+ODh1CyLVbly9fPn36lF7PHjly5MaNG+SEWKtWrTp16oQnGMXprCFDBkvSSV+5cmXTpk3q9SNljL+/f1xcbLdu3dq0aevv36x+/fpeXl7u83eyWq0lJcWVFoMQNm3atCoTdFrQ6/VkFJY6BpVflaLd9avGJyKcQ26eUcPM06hLhpmWubKqlKc8OGD5pWybqSgoOp2upl5wVqtVMg7KsjqW1eFY54qrMMQpV1chnsNgUI5LIR9g4DjLhg2/1qtXb8aMGZIoUgaDoU+fPosWLXJtJV2IeDlOCLaGDRvIx4ALCwuds0Zu3rypFImhqhARR0rmzJnzwQcfSMJLVLp7kyZNhg4dOmTIkGvX/t60aePSpcvkE6EIAbmlSh7EiTqzLCvvbEaj0d/fH8ec0H5YVwk2XB+JWyOEEEeeEMtACDt1iiCzdVut1tOnT+PCly5dOn36NOlf2rhx486dOx09epQ8yKOPPkrGt7BarampChFHJHUDAJhMpilTJj/++OMtW7ZU9Dd2J541N649wmTtgsqvStGyiB/DcZZa2klI84waZp5GXTLMKBQXguWXsrKoLtvcVSMNWCwKqycZBjKMgmATBFT9r2NIQGxGa9b8iIObS8o3b9788cfL4kxUYzW1gl2KHRVsOPaD0WhUtEYcvVLckO4evkUIZWUdef75CSkpKU4s0oUQtmjRfPLkyTt2bB81aiQgsxqXXYLcaOfw6jsnbr1er7dneTlq97pKsMGyPF1g//79d+7cIX+SxPNACHXu3Il0aCwqKsrMzLRYLBxn4TjL8ePHydAs3t7eXbuWZzkzmzmDwRgaGkpe5p07d9LT0+0F/xRbeNq0qSkpuydPnty6detqN8wUKsYQ4C0IoRYtWrh8DEKCXq9v0qRpbXGldhQqvygYnEuQGmaeRl0yzMxmTvHPVeVrHLmQ0vITxWnUbDMVeV2zolwQBI1DiTX+xIIKEdUgQmjbtu337t2TlKlXr167du2qv27aEQTnBJtde8PRLmQLr+eunkeqRXl5eePHPz9hwoR9+/bdv3/fiaMFBATMnTt32rRpknkzO/WHTpjkDMMgVJ4aWwJCgOft/irBDY8JTElJycnJITc1bNgwKqo7se4LduvWjXTbu3HjRkrKHmDzLz127Bhp3UEIQ0JC8CwZtrL69XtMktM8Jydn586dio2Md2nbtu2GDetfeeUVN0WU0YJOV0GG4RjE+E90voIQVoP9gJcHQGh3AW2thsovigjPU8PMs2AYBiHE84LKX83JL4oUltWJcqpS+UWpOlhI1T5jl+d5i8WqrtHyvOA5T6w4n7Bp0yb5oimDwdCsWbO6OHgNzGZzbVmrIMZmwF5ee/bsHT16TL9+/T755NPTp09LQtVXipeX19ixY5599t9AdZIQBxdxorZYw1NcoYsQ4jiO561aWh4h1ws2PFmIJ8HEjWJCLYzJVGE8AiF05syZ4uIifDUIgdTUtGvXrpGHfeihh+LiYsXr7d69Oxn00mKxZGZmEiHyK9QHABAcHLxkyZLIyEgnpok4jsvLy9u6dWtycnJRUZGjuzsBTnLt1lMIgmA2m9065EFRpNbJLwrFtQiCYK0MLfKLGmaUOoy9WCBWe/7oil4Z1YwgCOreONWQOIIMOqwO9m3Dyn9BQYG8AOnc5UIQAizL1pDPEgQA3Llzx2q1kt5ZDMP4+vo6OlOE7SVvby+3zpvL197k5eUtW7Z02bKlJpNPYuLwAQMGdOjQwc/PT0uT1q9f//nnn9+//wAOm84wsKSkWEneIDFsjKO1BQDJQwgWFRVlZBwEQNPcC8+72HIWVxKmpaU/9dRT5AxVmzZtYmKiDxxIhRA+/vggMi/Z/fv3Dx8+TAZBRQidPHkyMjJSvOM+Pj5dunTZvn07AMBkMnXu3JnsDAUFBXv27JWvY8TPnclkmj37vZCQ9louobS0tKSk5ObNm1evXj1z5syBAwcOHEjFKcVfe+1Vd7sa4joXFhZKugrHccuXf7lw4UIyublzQCjOQiPnVn56PlR+VYpD8sutNaFQ5FQqv2qLYUZjflAcBcsvZQEmCILZzOl0Op1OJ2Zupb4BJA5JLHUdyNvbWyU6f1Vo0eIRSRT76gE3TkHBbYltxrJs06ZNHY9AgCAE9evXd/cCIVm2Kzy5DIuLi1avXrN69WoIYZs2bfv3j+/Ro0dISEijRo1UREiLFi0SE4cvXLgQp9W6ceOmROXCU6aOhwLBdUM+Pj4NGzaUbOd5Hue+dJU3v3OkpOzOyckhbbOGDRt27BiRmpqGEIqI6EiG8bh9+/aRI2VxPsSMdpmZmQkJCWJ+PJZlcewQhFCfPn2aN68QY/DUqVOpqal24vyCMWPGPProo4qtbLVab968eerUqTNnzpw4cXLv3r04bZ3NYEbkg+kSV0PF4P4SsO5ObtHr9U2b4sas6otCPLCY6q3uQeVXpbjE4hIEwRNsXQBAVFRUUtLroaGhkmhbFArFo7h3796pU6eSkxelp6fXdF08FCy/WFAxUyeeacEDEvaEmV6vRwjhwjWVzbPWjfWqLO3Iy8tzh5IEIXD3XJM6t27d4jiOXFYkevE5dPdwUmMyT7FbIRMWE/pr2STD+fPZ589nL1++HADQrJl/QsKwwYMHh4SEyGdUDAZD586RoCwyCrh582ZJSQkZGh4AgC/K0bkLXD46Olqe2rugoABCWP1RLkjEaI2RkZHi0IDRaGzTpjVuxuDgYLJbXrp06dixo6SuiBDYsWPn5MmTyQts2bJlhw6hx44d7dy5E9mMZrP50KFDoNygqoDJZBoyZIh8gpHjuG3bti1evPj8+fNAZqhgc5ocRHDV+waH5lO/3Xl5eUVFRaTTJoRQNEddNI1Rd6wyKr9qEE/wWn/99ddfffWVoqIinuf/+eefmq4OhUJRo0OHDmvWrF6y5L+eHKK82rAnv1iglKnTaDTgIFHkm5dhGJ1OZxuPhwxjEIckqx8V0eam+kAIGcVwWtrASp483ytCyGw2u3zeDFczICCgBtX006dP3blzRzK3065du3r16hUXF2tsSDyLEhgYSHrBuRYyATGGjFphq4M484nEAB75+XlffvnVl19+FR0dNXfu3ODgYEn3CAjwB7YOmZWVVVhYKEkV/cgjj3Ts2FHM3OVQrSMiIuSDxFevXlUMxl1tiA21Z8/e4cOH+/v7i9tDQ0MBgB07dnzkkUfE8lar9dSpUxKXUghhUVHRuXPnyGVpjRs37tSp09GjR7t06UL26lu3bqWlpeF+InFoBAAMGjRIbtWbzeZvvvnms88+s50Sir6CZAo14qIAAKBJkyaKs9CufeFACA8dOnTv3j1Jh2/ZsmVQUCBOP11nNHuXQOWXFupqILWoqKhXX33l7t27LMvq9Xr6aFAongxCSBCEu3fvvvrqK2lpaXT2zJ78YgEAFouFdP/AMAxkGBYAgIN7yr1msS6Ll3VWzzUQdVMTM27yj8dhzZx79eMq9enTp2nTppKfzGbz5cuXgYaBeYZhvL29gDbNDLeBc6EmXAKEMDf34rVr1yR1aNasWXx8/KZNm7RbIwiBXr16ypuu6uA6mEym2NjY7t27tWzZMigoqGnTpkVFRTNmzNi7dx8uYIvmAm1WHLJNqgAIEQAgLS39rbfeWrJkicTXztfXNyYmZv/+Awih4uKia9f+btOmDVmgadOmvXr1OnbsmBOVj46OkkzWcRz3999/e4IShhBKTU29cOGCaJsBAPz9/fv1e6xxY79GjRqJG4uKio4cOQJss6OAcGs8ceJEfHy8OOXl7e0dEhLSo0eMzKHxdFZWlu0IFaoBIWzfvp23t7ekeocOHfr0089sq0DLTme7uRAoG+egffv2kh5rMBgCA4OcbiV7QAivXr3avn2FBXIBAQGPPz5o2bJlDh1KYmpKphbrhiJL5ZcWdDqGzHxdZ0hKSiopKTEYDHgWtG50aQqlroJtM4ZhSkpKkpKS/vWvf9V0jWoYu/ILf+J5nuM4jXFLMYKAOI6rfsEGKlv44QleFooMHDiQ1EoxRUVFZ86cBUCiMwF56AiWZRs3biwqkSrgAvHx/UjNuJrBdTh+/LhkwW79+vX79+8PNOuFuFTfvn3JFUouBCG0YMFHX3yxbPz48f369WvdurWvr2+jRo3CwsLkNbTZaVDUd8Xg+FlZR3DGZ/kVYFUMIXD27BnJ82I0Gh97rC/20NOok+Fiw4YlSHR3AMC9e/dOnjzpMRoYyszMJL3F6tevHxHRKTw8jDSWbNHzJfNUEACFSPrt27eLiYkhY+eUlJTs27dPtOskB0EINW7cWDJ1zHFcVlYW9q4E5Q6l0N7IC27wAQP6t2rVSvEyXagOioc6ffq0xNHOia4CbJE/1q1be+bM6YyMjPXrN3z++ecTJkzo0SPGoeN4OFR+PbCEhnZACLEsq9NV4ipMoVBqHJwkhmVZhFBoaIearo5HoCi/KqhxDr3aauo9CGElcQ7cIdsEQeA4i72kgep/paVms5l7+umn4+Pj5SOmOTk5KSkpEiVJMXQEACAkJKRevcpNFKxlDho0yE0RILVVACCE0tLS7969K/mpd+9eTz/9FJma2R64yMiRT3ft2tV9tc3JyZHowV5eXt27d1evHrSBELLnj1paWpqfnwdsD8v+/QckSZkBAB07dnzhhRc0VhVXyWQyjRo1Ur7Y7NKlS7t3765xhdt290Fqatrt27fF7QaDoXXroLCwMPIpOHfunBg9XwTf99TUNDylLNK8efPIyEhytjA/P3/v3r34VSQL5YIAAIrDEza7GikadfKSJpNp9OjRcodkfLni3cfPO8dZLBar4l2wWvlKXxc4+/aBAwfIpsM41FVslYfjxo0LD4uZsIcAACAASURBVA/38vJq2rRJZGTnESMSZ816d9myZYMHDwZ1yDwDVH7ZwTmxpf7nOd2mfv36NPUthVK7wM8sjdxDIhFJEtvMoQO5pD4Oox54UDHHUU0hmh99+vSZMmWKvCOazebdu3fLd4QQ3Lt3r7S0VLI9KCho5MingapGhU/67LP/7t+/fw1KLFzBlJQUucNegwYNxo9/Pjg4GFR2IQCA4ODg8ePHy+0QF3Ls2HF5TvBu3bo999xzmkNKwsjIznIP0oKCgpycXLEbKLaG0WgcNWrkgAH9QWWKsrikat68eVFRUZJfLRZLRkYGhApePVrMYNeCz4bdGsntoaFhzZo1E7+WlpaeOHECf1bSldHRo0fJEQo/P79HH32UOAs6ceIEXoKleIEQwvz8fMlGvV7fqlUrXFyLYebjY/rgg/djYmLsFXZt0+KTHjiQeurUKclP2rsKsPWWuLjYiRNfIuPxYM6dO7d582bX1dojoPLrwcTptQYUCqVGoM+sHEl7lOnuDMM4EWxdr9e7JK60Q2dUv6Ge4BCCbAAATCbTnDlzlixZrBjKIjc3d8uWrUphDEBOTo480W29evVGjhzVtm1bRZtBPGliYuKrr75a42MSeOps48ZNkqkzAEBISPvFixdFRkbiMorXAiGMjIxcvHhRSEiIW+u5c+fOnJwcyUZfX98pUyb37x8PVG0bvL1evXpTp059+OGHyZ8EQThz5gwsBwAAdu3ajaO0kwQEBMyfP3/48OHkMRVPZDL5LFjw0RNPDJU/d1evXl2/fr18BkkQkNXqstDhEEKWZbVoj7gKErfGli0fIVvpzp072FiVvKbFr0eOHCGfAr1eT0ZcLCkpycjIULFTEELFxVLfYAhhVFRUnz59gP098R2HEHTpErlixcqEhITqfNHhy9+0SeHB0dhVcOUjIyPfeust+ZvH3pBQ7YXKLwqFQqHURhTlFwMAMBgMej3rREIkhoEsqzMaDdVgAUMIDQZDpZV0dwYbpAEfH59BgwZNnz79xx9/TEtLHTduLBkOW6SkpGTt2rW5uTk4qoSE3Nyc7Ozz8r1CQtp/8cWy2NjekuoAACAE/v7+8+bNnT9/Hjk7USPgNTwAgE2bNmVkHJIokRDCDh06fP31V5MmTcJbJG0IABg58ully5Z26NDB/b0LpaSkmM1mydaAgIBPPvnklVdeEU0rsW5kPSMjI1euXNmzZ09JPe/du5eeno7Liq2xevXqzMxMuUrdrFmzBQs+WrJkse3GSTsVhDA2Nvbnn396+umn5fH6zWbzpk2bcnNzJXUQBOTcihoc9//GjRsSb09vb+9OnTqJrWF/97ICu3btunnzprhdjFqOuXz5cmpqmr25AoRASsqeGzdu2DvLtWvXNmzYgBtWcb0ZAODChRz5/HOzZs0+/PD/Ro0aCSreSvKzv7//3Llzv/3226io7vZ6oMFgaNbsIcWzO414qF9/3Yij0cgrr95VcLFJkyZ99dVXiuMaOTk5eEjItTWvKaj8olAoFEptxJ78Ym1aVNl37UKqGjwvxBkHSQwTewgCUlTyqs6oUaNGjRrlwgPyPL9ly5bvvvtOngFWnBM7fPhQ7969JKmZIITBwcFfffVVZmbm1q1bt2zZev369TZt2nTv3q1v375RUdH165fbgQih69ev11REEFHfXblyRWhoB8m0EgCgSZMmM2bMeO6553bv3r1z585du3YBAGNiYmJjY+Pj+7Vp06bi/I/gchdN3NQIgc2btwwdOhRnNyZp0KDBtGlTn39+fEZGxp49e48fP378+HFsfvfu3TssLKxnzx4hISHySIAIocOHD//22+/ieiRRFV6xYmXbtm3lsxlGo/GJJ57o06fP0aNHd+3alZFx6Pjx4wCAvn37du/ePS4uNjg4WDEjAkIoIyPj66+/kRtmkkAsDrUNUnqYGIZJSEgQBPT9999fuHBBbnITtQIAgKysI2fPnpVEVsRYrdajR4+qp44oLpZG0hcRBCEjI6OoqNi+qyECAOzdu3fs2DGtW7eW/BoQEPDBBx+MGzc+JSXl4MGDu3btwgZw3759u3TpYu+2KoLfoNhEdAliq65cuaJTpwgy5QAGd5X4+Phjx46lpKQcOXIkNTUNANCmTZtu3br17NkzOjrKz89PsWUKCwvXrFmDzXg3vS2rEyq/KBQKhVIbUZFfLEJIHBrX6XQsq9XHw15mT+dgbFRlBLNGgm45AUIoNTX1vfdmyxNqkV9Xr149ePDgiIgI+RGMRmNMTExMTMycOXNUTnTx4sWsrKwRI0a4quYOYbsolJqaumzZshkzZsjdLCGEzZs3f/bZZ5999lmVQ5WWlh45ciQ6OtpN9czNzV2zZo29GjZu3HjgwIEDBw7Ufsy8vLwVK1aQmhaEEE9xpKSkLF26VPFcAABfX99evXr16tVL+7nOnj07d+680tJSHKERN3vVDLMyn9KLF3M5jpNM0/n4+Iwe/dzo0c/hrxzHLV26dPHixXKtEt//Q4cO9ezZ02g0Sn4Vo+cDO7NeuPUkkfRFCgsLDx7MgOV55xSAEObm5vz111+PPPKI3GeAZdkOHUI6dAiZNGmivXYguXbtmiAIEkupRYsWQCl8f1UQLycrK+vLL7+011W8vb2joqLkKw9V4Hl+27Zta9b8WGdsACq/KBQKhVIbUZFfFSYiHJJVLhFs2M/SaDTo9axOVyXBxvNCrVA4eJ5PSUl5880ZeN2R4ppIfCHFxSXr1q2Th6nQyL1791asWFEVBb3qiO6Wa9as+f77H+TeZRoPkpGRcenSJVfXrvz4CKE1a37ctGmTxIXPOe7du7ds2bLU1FS8jFC8v2L3XLNmzcqVK+XrCZ3g/Pnzc+fOPX/+PDknXkXDTOTq1WuFhYXqZfR6fbNmzZQMszK3xrS0tFu3bsl3xNHzVR5ZfISDBw8WFBTIf71y5QrOkqdSN/zrjz/+eP68gnuwdhBC586dmz59uiRuJACgefPmQUFBWjJbOHpG/OysWfPjwoULnX4JkGDDbPbs2eJcZR1waCSh8otCoVAotRGJSJI6ifG8prXIGoupwzDQuXUCchCqBYOOCKGbN29++umn48ePz8/PI13dFAsDgFavXrNq1Sr5UqhKuXPnzscff7xmzZqqVtoRGIbBmSv0er1erzcYDEaj0WAw4K+LFy9atGiRPLyBOgihM2fOzJs33011JtXTWbPeW79+fRXNszt37ixcuHDNmh8RkkZdI5ZpwUWLFn/00QJFo0UjCKH09PSXX345NTVNzO0DIXSVYQYAyMjIOHnypLrKCCFs2rSpopZvc2vMOnv2rPxXHD1f5cjYOMnMzJInjhMEITMzU73yordAbu7Fjz/++Nq1a+rl7WG1WlNSUsaOHZeWlnb58mVJazRq1Khjx44udGjEEPY8+u677z/44ANy2Z4TcBz3yy+/vPnmjKKiYi0xKmspVH5RKBQKpTZCCibp8hV7S+q1bKxBanZ2qFKsVmtOTs6GDRtWrVpt00ehylp8cR0UAODTTz8tLCx8+eWXtceRv3z58sKFC3/9daPLVUZ1sIUg98/E1ggA4Jtvvjl79uzbb7+NQ01WekCE0MGDB2fPnl3FeQ91bK2NIIRvv/32pUuXJkyY0KRJE0ePgxA6efLkBx98kJaWpuKtKir3a9asPnXq5NSpU6OjoxUXkqlw69atFStWLF/+JQAAQoAVRNcaZrhB1qxZExYWphhlVCQgIMCe/YYvX+7WWFn0fHF3AAA4depUVFQU2US3b9/eu3ev9mgWu3enTJ8+fe7cucHBwQ69u4h2RgCA06dPl5SUkGnQfX19u3fvvnHjJu3H1Agsz2+O1q1bl52d7VxXAQDcvHlz8eLFa9asEQSksswMr4yqomOePRBysRuhIlR+USgUygNIHZNfFebNFANJGQx6g0EW3pGB8mBxNQXHWVziDeKqO8rzfHFx8e3bt0+fPvPnn3/OmTOnd+/YgQMHLl/+ZXFxMQBQjA+hqpWWR5/78suvxo8fv2XLlvv376ufuqioaMOGDaNGPfPrrxuR3ZzI9tpKcbtCDEl7FUYICALiecFq5S0WK86iK+bs5jiL1crv2bP3qaeeWr58+c2bN9XvWmFh4apVqyZOnJiTk6MaElBT9TTUv2yiZvnyL5944on//e9/d+7c0diveJ4/e/bs7Nmzhw0blpaWRhzTbpgKfOSsrCOjR4+ZMWPm0aNHtczXIYRu3br13XffDxs2bPnyL20mJYNNYscNM7WVWvjD7t0pU6dOPXfunEpT+Pj4tG4dZEctRgCg/fv3S6Z9bNHzFRx6yd3x3KMkkj4AICcnZ8eOnZVq2OTsU1pa+ogRT65cuVKe01mO2M5PPPHE8uXLbaE+4L59+69fv06WZBgmJiYmKCio0mPiAztkFRCFIe4qU6a8kpWVpXFqF0/UL1u2rG/fx1avXiMIFWLSSAozDGMw6KvomKcChAAHRXRf0sUHXH5RKBTKg0ndk18wMLBMq2AYRq9nAQA8L/A8r5iJBSFgsVgYhsFL1qzWyu1Io9GNIhDXx1WCDU8U2EILOBN4DbeYOE1EHKTsg9zDTb0+xGEhAMjf3z8hIaF///5BQUH169fHI+jYFLx06dLevXtXrVqNk+2K12I7Ef5a4cik5kp+Ja6CDCBTXljSPjodAyG0Wq14MtCOexuyFdbpdAzP84KAEhKGDRo0KCIiolGjRjjYA0KouLg4Ly9v165d3377XX5+Pu6THGcRI4vYLFtY8X5VFeJo5Vc8bNiw+Pj+wcFt/f39jUYjGZGitLS0pKTkypUrBw4cWL9+/fnzF8jbjVDleY2J00EIQZs2bYcNG9ajR0xQUFC9evXEc/E8X1JScuPGjdOnz/z++29bt24lpj4gAEivNzCMXcOMbCUI8Q0V+wZUqWrF7gfGjRs3bNiw1q1bm0wm3PEQQvfv37979+7Ro0cXLPj44sWL8ntBbCnvY0TlgfrtI+oAyW6pvZ1ldYAmU73hwxMHDhzQtm3bhg0benl5ibW6f//+rVu3Tp8+vXnz5o0bN5LtTNYEVHxGbF2xwhU50eAaGqFsi79/QELCsH79+rVo0aJBgwbe3t7iATmOu3//fl5e3tGjRzdv3pySskf+8lG0ouUGjPswm12wqlMClV91j2z/ZsH519XL5ObmFBcXq1naJ5JjXgRfpyaFg4I/koZu7/978hA/YqNGCi+m/bHihz8zT2bf5gAwNA4O6zJ4zIQh0YEK6XEAAODihhf+dSmp/AQnkmNevPju78lD/LSekUKpy3AcZzKZgoKkIZQdJdu/WbvrN+qg/CJtM5ZlyWk7PD+ILTlBQIIgiD/JC9vDfbKN5wXX+uhX1F2clpflmqioiklLaNbMJDtX1AvLP4jFSSVMYpuJ9cEfSJ2YMLfEMmqWZEVbDuEIeBxnAbIEViRYC8GxaLBWBCHU6Rgyxh1p1gqCgFBZ/8EPQ8X7IlWXq46dA5abteRmXG3xX6BgD1d+OvEIBFCyseLdVLgvRqNBZcaMvLm2w1boBiq1lRlOZU1BjkGIYTAUVzHZjk+eWrlX26uAYhntjSw5DijvReKABRJtM1gx06D80ZU/JvJnpCoNrlL/igMHFapU8Vku+588naSGcvR6vUvWTWnE5a9uQOVXXcTVtlllG+2Rt33+G+9nB788eUL/yEA/IwAAmAsuZv3x8awVRbHzFsyKk3p8F6QtmPLGr5dGfU1tMwpFGRfaZqEFt+ue/CpfuiAIgsRVRkV0yQtXJzijrvuGG6t2ZGTnszMmBDnPICphovqFkKgLlhUna46IcrL6SC9QVqaCFigxzORKNiyb10BWq1Vlzpc8Di6P1z6SmxESpDVSqKTCJVQdsbVFiwJ7smHTAwCAUAXV3GaSkf86MIlHTigRcyn4tiLbubAthOugMN2h1+u1vCmIKVMg3txK7QTS1CQtT9zxcH2wp5w4N6t4BNFEIRpW2ZazVwHRjhV3cWjKlJgBE69bYuRXuNHi1Ym723aT2DwVzDAS5xpcpf6Sg1c0xsSak/2zwmCB+nmrU7ABANzhFkLlF8Ut5P2R9MyqwIW//9CFnCEz+gVGj1m2vf8fSc+8kbz0+6RwcS1tQeaymW+sygae4jJLodR16qT8cpfrpDtACFitPMdZ3OQHAt1MFSsmqoOgzH4otyIULSXt9bHzq3LN8U/kjgzD2MpAHKdRjk6nk5wL1x2X1+lYnQ1cHkJG+7U43bAqrQ3LFjshWyOLXwH5wba9fEcnTkfcvrKpGOIU5Qa2CHnhCCF1wwzaLBnJzRW3aWkN0f4nLh8RtoracAZxxvLPLKsnuk3lFSA7JHlRiuUVo2WQt5XYEUkeJdsFAkk7g/I7VaE98S8ASIo53+DqTQEAlPQIomsAcVQBbwRA4So8AU+qS/XhbvlFqYyCP5Jikv6QJuSQbj2RHFP+/eKGWR/7zvs6qYsvAAWZPyQNiYuJG5L0Q2bBuR8SYyb/AYYsWBC5Ydbac+U7D30jrdWMn76fEalSkbw/kuLikv7Is31NS04aEhcTE9P/mZk/ZCokDAEAAFB44ueyUi8s+OMiEbq5IPOHmc/0j4mJiRvywqwNJypJekKhuJ+iYyuzlhx3QZIgT6R65JfH2WbIFk8Ch5QQo0qYzRzHcTzPP7BSTa7jShRET1DCEEK8EoIgDVotKv1CGQj7HWEAcNLUcSGSFoZKAKmaXqVzKd5c+dnJvarHLcp+x5P3w8phWVanY+TJoF2CXq/X6RiVYIZke8rr78TlVDOSmsv7C1HKc6+irkLlV13CnLk22WdGUpwvAAXbk0a8kdn/m5TUlJ8nG36Y+fGefEN4qwBgjB6V5Lviz7KYs6DV6PXbfpg1xN4qNADwRNzHRRO+XjAkwPZ15sW4hb+npqaunxed+caIWSkK5lXehjde/DVw/u+pqak/DMl7f2xyJrbOClNmjXhjT9i761NTU1N+eMFn7YsvJp9wOOcOheI6io6tPPvWCX7zt2frrHlWDXiQbSYIiOMsHMdZLBar1WrFa5J4XhBoUs5aA4SQsYNieXuFqU6phdr4XGDDDAAAIXB5rDyDwYA7jrp5RqG4HCq/6hyFaRt+jU2M9QOgMCX5/azBC7A55dsu8ZngkydBbFgrAAAIDO7CXbxUNtvl6xdgVDkiV5C24I2Pb49aunRMO7xuLfOHj9Oj352f2M4XH3n+u9E7kjeck+54bvsPJ2MnTOjiCwAISExOTZnZxQgAAOc2JO9o9fK7Y8J9AQDAL3rmvJfNa5P/zJPuT6FUD9gws73wrPTN5yzutc20617U06POINih6oUptR0cpVP86lrzTDTMbOdiRE9aCsUJqPx6sLmUtSMyup0vAAV7NuxoPCEx2mZ2GX2MAAR3aaUyO6bE7e0LprzxK3j53cni8rTstD+5yNjw8gP5BkcH52dmSxwbC7Iz8w2tAmTnK7iUmQ+6hAeWb2kXHgdOZp6jjo2UGoA0zOCg8e1fjXTwEaGIuGtoGToSlJkmeKkzIIQcWihpb36Mmmd1DxyiU7IRm2dVD8wgMcww+HTuzhdJqXtQ+UUBBXkXQbvYAADM2SfSQfQzrSr+HBaAwzOai8xAW+SP7PT8wYOjdnyxbHv/5P5l8Ro5DmS9PyLm/QoFg7lCAKQBHSNbScNBAgA4AKKCK2w3AAAKi2os0A3lgaLo2MrslG7Br3b0UTDMOvrUcO1qNe6yzRxaTKLT6Wg04bqBq3wRIZSG/6bUasSkUnIgBHq93sGs2RVQTGaFYVkdXtPo9MEpDyBUflEAAAAUFBYCwBXkARDoU+6seDE7E0SOaoW9Ek+m/Bk7ZLKW0PjBr3806xljl4IR7yenRM+Ps00pRM37XTTVVMi6lCc32AwApGdX2M4BAAL8qFZMcTs2Y+zEWTA+KC4jlxpmrsQtPo2KqpK4NhoH3SbByYvdURNKNWNPCbZnaNnbTpXpuoSYV9F+Aeh0aJBKc3Pp9XZz7tUlIIQ6nU6vmZqur+dC5dcDR3q2uEKrMM/20S+gneHS7QIA/Fq1M4CCApufoDnz1x+yDeF4Guvc2o+zRo2O1eS61djXF4CAIZNfDtiRvALH8mgVGQ+yMrPLg3eY0xbExS3IlETz8Avu4s9dypN5Kvq16uIPMk9cLN9y7kQKCGvXSm3RG4XiEpBtdhZt/janqoYZlV8SXK+yQAglqpIgILOZE9dGWywWjrNIdHK6cL9uoNPp5GEGYYU4++WI2+XQlUJ1BgihumGGYRjl2PfqsCyrJbeJXs/Wbe1Zr9cbDHqW1TEM1PhX01X2UKj8etDwC4tuBVL+SCkAAJgvbk9elWZzUAyOHnzpj6w8AMLjJ7Ta8cWKzEIACs9teG/WH7dBWCs/UHhuQ9KUzNELy5ePaaLdqHdHgbUfrzhhBsA3bvTrrf5M/vgPvEKsIC05+dfgpFFdpAdsN+SFqD0rVmQWAgAK05ITY17YkAcAAO0Sk+IvffH+DyfKdl/w3hfGUUmDFbwfKRQX4/vo8+0/Cidfls4aZlR+yXG9bSbRqgUByb2VEJJufBDauupACPV6vdFoMBoNer3eA9VNHJdMjmLwaBxw3175Gqk/xbU4tG7H0eCKYshHLRgMnvi8uASDwUDfn66Cyi/34aHyK/CZhfOisz8eERPTf+wXeUNmiKnJjF0SJxQl/5BmBu3GLPwo8sTMATH939jgk/TzwgnBJ98f0f/FFYVjfk4e4rAhZAyfkBSftyr5z4sAgHbPfP39BN/tbwyNiYmJG/MNGP3T0sRAAIAk8ZrfkPlfD784a2hMTMyI5LzEpQsS8Wl94+avXxh78v0Rtt2//zrJMVORQnEan4hy88xZw4zKL0VgYGBQ+RdXLPKRuBiprJOWqFYWi5V6sqmgGEoBD+bWSH1EjEYDAMBs5oBt3kyxGDbP8FXgaqvMj2GzTXJwSq1DMUSHOhojKzhk9WEQAlUPOuJpKL4WtEA+U/gpq07c8URT+eXJOCG/sv2bBedfVz9sbm5OcXGxy7Nx2DCfSB475cTgpQvHhNtxWyzMXDZlZlr8wq/HUJOI8mBCRgTRDMdxJpOpbdvgKsqvbP9m4f/848QRqkI1yK/yUWqdTucS0SJRzVWEpSAIFQNqU9O5HCz4EQKCIFitVggh7sGiMMOijmV1OH8Oy7IMw0CI10XU2MJ0hwxFhBBdQ1+HccIws1q1JudFCFmtvEOvdVfFhPQoqPcvhsovj6KWyi8ZxvCk77/f8N6LQ8dEvzx6dFx0qwDfMgvMXJh3KW37suRVt6OTvv56SCA1zCgPKj4Rz0dGOLcrlV8YufxixR90Op1LZmBICeXQICaVbSKiUgsh0OkYhjFgFYEcZcQfWFbHsiyE5Y2Hy3uUAipWTqLo2NtOqQM4YZjxvGO+rLapV4dyNtQ184y+NQGVXx5G3ZJfxsDEBdvjL6bt+HXV/FWZJ7NvcwAAYGgcHNYlesgL3/werpptmkKh2Ie+NYEd+cUC2wiWxeKawSqEyptbvd01jlA67bSjHY9ydmJZFsLydQ7Yxwa3leTm8TyPV08CIC3Psmw1jz6SYT9sXxWK4ZusElEdIYBsUB+hWopzhpkTPdZqtQLgwKozUBfNswccKr+o/HI7voHRiUnRiTVdDQqFUrewJ78YUXK4Sg+WiCiVKUvJT/bd+t0+6QmhB02tYkVTXGuuMe+TpLxD2qpLMBj0ej0rRtqxp9bg7SpLPyEEDAN1OoZldY4uKKJ4AirZxuwhCM57t1qtVnlYc3VwRjXnTkfxKKj8AlR+USgUSi1ERX6VTV/wvMsmKKROk6xycAidTifZXLOTJLXCI0UigD1HHquDUNmf4nZKXaLSbGNyFEPhOYTFYnHUPKtKRjWKhyAKNiq/qPyiUCiUWoS6/Cpbb+ZC/wHsqEBuMRj0knBMcgXOhcK1tsPzgk7H6PV60ccD2DxtbDeyfC21+JOkfHW2J/ZCxEu6ASjzSFQsSeYgthfWDCsZknRnbqs7xZVozDZGUnXDDGOxWBw1Cz3RdYqiGdJXkMovz6HWyS8KhUKpZiqVXywAwNEh50qRx0/DEZmwxq6oaXuChiRaFBAqz+dUj5FgtVoZxsAwkAxszXGcGNiKbFusNBiNFcojVK3tqX2pgyAIlcYeFQ28qlaLUr04lG0Mg5BWlyctWCwWR9e56XQMAFU1zxT7Kq6G7Y1HBxcqUPWHm1ywSuWXR1Hr5BeFQqFop3rkFwsAIF+LLknSYi9+mj0VheNcpp85DVawEhMT58+f5+NTIU3D2rVrZ858qzorw3GcJAYxsKV1xlMTeKrKarXiapvNnKgZOxpTQa5ZalQl7QVdpFSdWte2Op3OCcPM5QEMOI5zwjxDSC3En8Z7sWDBR6NGjSK35OfnT5067cCBAwghD7yDZDYVMgBGNVDFkRdy+h1Q+eV5VKf8olAoDyB1Xn5VED8uzJ5ptVo1uiVYLFaHLlVcvIR3Ir869OcQ1alasSxrNBqwoMIxiI1Gg9FoYFkWIWSxWMxmjuM4i8WC08LgX0VNApdnWVb1JGWILT9p0qSJEydqrKHotRgZGTlv3txOnTo5fJEUOyCEAEAQglGjRs6YMaOmq6MJJyLRuS+yHMdxjj7dLKtTXPqivZ+rvB88zygrA8dTxVRz/vqqnE4i2Eio/PIEqlN+USiUB5M6L7/KC1mtvGtXM1utVkFgcERdRXBwNkdtUFGlwxdptTopjxVdsOzpWAih6tGxVEb9dTpGpzMo/6ZUWD1LjDiWHxsbO2PGm2FhYevWrZMkJlfcC38wmUxvvvnmk0+OKC4u3rJlC3lAinOIbRsZGTl16tTo6Oj09HTg8ZNmKukQVHChK6PiwR2N8MmyOjJng0P9HEKVgTQEAATAE1VpMqEKz/MMwzi6VtA5eF6oiqAh/aLJdV9UfnkCrpVfLqsWhUKpW9R5+SXGAuHdYXoKgsBxHMMwOp1OjOmAY7Gp2QAAIABJREFU/Rx4nve0NUUQAhUtqhqmTSWZYTAafbQkExEqWWJws0MIOnfuPG3a1O7duxsMoqO/mn0l7jhx4qQJE55v0qQJhLC4uNiBK6QoIT4IAQEBb7/9dv/+8d7e3uSvHmueqQwCqcBxFrc++wghjnPYPNPrWTxw5Wg/V72USgY7ahAIAcMwojywWCw4A6b7+hpeR+RCC4oUbFR+1Tgul1/uqCSFQqkD1Hn5xdr7wYUIQpUMzQcHSWYYYEfayZFbYhaLBTuKKLru+/j4TJ8+7cknn/T19SW343kzRUsAKyLiJFvFMrDSCTdKpUyaNOmFFyY0adKE3GgvLI0nACH0QMMM47R5hse0HpB+zrIsqRDzPI+XWgEHZ2tVJpfwKKNK7FanEd3eqPzyEFwuv7Sc9N69e6R3E4VCqRUghO7du1eVI9Rt+cW6W7C5HDErEW597MXuxHE8di6CRC7tFFG3xEhwWw0YMOCpp56ShDwBQMU1q4yJE18KDw+3d1iKE+Cm69EjZty4sRLDDADgsR5xEEInMoM7ujinKiCELBaro9ajwaDnOMsD0s/J2OUiTgRKVQnB4j7DBr8bqfzyZFwuv+ScOnU6IqKjJzsXUCgUCQghhmFOnDhZlYNg+SU/MqgT8oupXYINAMAwEP/hpoSwfItDfw/smxxCD1X3H2xqWXd0zjCr5vkHQRAsFofVPScmA2svrsrB7UQIlqqAp0pqnWEGqPxyNcnJyV5eXrWuG1AoDzI8z3t5eSUnJ1fxOK7yfPZA+VX7tBBxIR1e6+K0wueZa6mrgTo29l8HqHXWsrhAUTsuD9WgEUEQ5OmqKuWB0nxxDF/svFGVe+REAgOnYdna5/GBofLLtaSnpy9evOS1117Fs3PUv5FC8WTw685oNC5evCQ9PV2j67I6dVJ+1T7brM6DO2ulOZorPQKwE6XA6c73QCms1QlCqBbNmznx/qpZNRqfWqN59sCOXOh0jKjrq7eBSvTX6hFvEEIcjcO9p6E4hQvll0YWLVqUlpaWlJQUGtqhfv36Tp+XQqG4m3v37p06dTo5ORmHoXYVdU9+UdvMg+B5QWUoVC7zKpWCdAk7xbU48ebi+ZpXo+1lE6YoUhXhVD3ijaYn9kBcLr+0k56e/q9//YuOHlLUcU5+ecLbxol5cvclEa0i7h4ArRvyq/bZZmJ4E/wi1ul0zrkxeKDzg9VqZRiXdQsc8dM1x6JQANDr9bVUsIGytyF1A6sOOI5zawz0Wj23SeWXRrTcZFmmQbUQbdRye8Bx4qXE8wJCSKdzOIGny8HONY7KL4bxcmsqUXvYe0XLt3tg6GMPkV+1zzaT9E6GgbXIH6xSOI5z2gFXcsc9c8iEUktx4m2Fk/O6qT5OYLVaIaxreZOqIe+i5HRasFgsNEWVIlR+2cMh+SUaWtAG+RVUbeycUvdgWWfkF0JqU8HVDEICADqHroJhAMMwVmsNmGcS8NNNBqNHZZQ9y9VjodUi+VX7bDMxP5JOp2NZnZalLC5cNk12INLil1j/LhmiQwjhfOcsy1qtFuygaEuMC8VejhDCsRlqlwejmOHXzqI417cnUB62qVCBujG2aq+XkogXruWS1d9TkuOL3VKMkejQuTTi3DXW4DtXpcI4GIy4waFW4nlppBN5U0heU+TxHb0j9l4yCCGsEouns1gsOEC8+Mpy6ER1lZqVX9UM9nKU52mQgCOFapdf4vyYiO2JLrfTSION8oDj3MCiIFhY1gUxbF2LTsc6ei2VPoDuhlRWEUI48pktbRhiGAZLpWowz7S/ZLCq4NbKqFP7bDPS7AbarG1X3XKsf7RtG/zCCxOioqL8/f29vLzw9tLS0uvXr584cfK3337bunUrqQw5cRb8r8lkSkwcPnDg48HBbevXr+/t7S0OMNy/f//WrVtnzpzZunXr77//DkBZfk97aaPJfi8OVKhXgPxQWcjmcnMRF1NXxHF9IITNmjVLSEiIj+8XFBRkMpm8vLzwLjzPl5SU3Lhx49ixYxs3bty9O0Vje6rcaFErjYzsPGHCCz179mjQoAGE0Gq1/vPPnfT0tNWr16SlpYnVUzlL1VGqp1oXlav1KvnBMQkJwwYPHtyhQwc/Pz8vLy/slYE7anFxcW5ubmpq2k8//ZSXl4f3U7lkllUWBuTphg4dOnDgwIiIiAYNGoj3keO4oqKi3NzczZs3//TTz8XFxaJBTirxErTf4j594hISEiIiIpo2fahePW/RW6y0tBSfd8eOnRs3brx+/TppHlgsFolDueb3g3I/1wh+dYwePTomJjogIMBkMuH6WK3W4uLiy5cv79u3b/36DefPZwNHOiEevmGYCoItPDz8qaeeioyMDAgI8Pb2FuNqchxXXFx85cqV1NTUjRs3XrhwQaPhhIvZSyKM905MTBw7dmy7du28vb0BAKWlpX///ff27du//fa7/Px8aqFhalB+VT/YyxEHArVXBv+k0QNfYpUxDAMhgJCBEOJXHJ6HlEymUR5k7MkvdTjO4kQ44urBCZtBr9fXoA+LbYoMAYAEAYGyFeAIIQGLBVJ+ue915+gyn5o1aGFgYFANnl4Lkte6EzGI8Qilehmrled5a2Ji4rx58yRJmdeuXfvWW28jhPz9/f/zn3cGDBhgNBrtHQch9Pfff69evXr58uWOzhXgTmk0GiIiIsaNGxcbG+vr61vpLrdu3frll1+WLPlvcXExPp1kjTXW81avXtWzZ0+NNcH8/PPa9PS0+fPny7NUq5Cfnz916rQDBw4A2bWLT11sbOxLL73YtWtXrMapgBC6fPny6tVrvvnmm0rVO3ylb7yRNGnSJPLFun///meffQ4AkJT0+oQJExRb1Wq1pqWlffbZ51lZWepnqTr4QhYs+GjUqFEO7bh///7nnhstV9zFlmnbts0rr7zy2GOPVdpzAAAcx508eXL58uVbt26zZ/LZG7PHZzSZTC+99NKTTz7ZpEkT9Ra7e/fuhg0bPvnkU9xLt2/fFhwcTNZk+fLlCxcmq9sk4kmnTJmckJDw8MMPV3qb7t+/n5KS8uWXXx05coTsP6J5hjcOGzZszpw5JpNJ/WgkYj/HdZbfTbEAhKBz58jXXnu1R48eKq8OAIDZbD5w4MDixUskta0UnU6Hb9P48eOfeuqpoKCgStdIcBx35MiRL7/8ct++fXiLessLAvruu2/Jdwi+a59/vtDHx7Ro0aK4uDjRPCYpLCz85ZdfPv30s6KiogdQXa4e+SVf2ImNk+p3prAX8wOjfbvZzGX7NwvOv04enDDJcJI3Bi/Yw7YZHqTAphq1zSiAeDFqB6EaVsq14Nza75oKyoXKEQQB4SiF+AvP8wgJDKNjGCjYptIcOviJRo3C//mn0mL2BhY9lto3b6bT6fDNw4uhGQ1pOKu+bBohFBMTPXfu3ODgYPXTQQibN28+Y8aMIUOGfPLJJ3v27NE4BC7qnW+9NXP48OFadGt8uqZNm06cOHHQoEHLli1bu3Yd7tyuE0tOHkfurIgvMCAg4O233x44UM2+rXgc2KpVq3feeTshYZjYnkB1Uk6xzhDCqVPfePHFF/FUpxyWZXv06HHp0iVsm7kbl3v3mUymN99888knR2jsOQAAg8EQGRm5dOnStLS0OXPmnj9/XtJzFAWb+Ors2bPnO++806ZNGy3X0qBBg7Fjx8bFxX344Yfbt+9QKqLm0iD+NGrUyMmTJ7ds2VJjA3p7ez/++P9n78vjoyjS/p/qYybJ5DIHJIAYICAYCAQQCQQJcsQDBP2prPqC8HqBuuABiquC6Lq7uqDCriK6vLIC7gIqguLBmUAg4QyHKBBCwhESTiGTY6av+v1RM52e7p7OzGRy0t8P6066q+vqqq7nW89Tz3Pn4MGDv/76m7///e9Ed4cQUrpj8l2DoVNpL0a5csURQo8//r/PPPNMTExMnblZrdZhw4b17dt30aJFn3yyGHxQoJFqi6IwePDtM2fOTElJ8bFnLBbLgAEDevfuvWHDxnfffbe8vBy8DEuMsfdFHdlsto8//njIkCHeyo2IiLjvvvsKCgrWrl3XCErpZo7GWb8I8YOmDl8RXKiMGCmK1oJyAyEymK/rwXadI2Bi1rTGbD6i5dAzF+GS3BAVQAiJoihJoiDUmqWAYVBpUVTvN2mvqIonrC8YbWk8tDxuptpBbARDfIRQZmbmX//6l8TERN8f6dmz54IFCxYsWPD550t9FLCSk5PfeefPAwYM8Fd8IQRm7ty5KSkp77zzDgQqaGqyDfhRQpBq60B6YODA23zht3o1QT179ly4cOHHHy9avLhOmVWn7aNGjXz44Ye9ETOCioqKnTvz/KpYYEAomHa2UI+RAwAMw2RkZCxb9sW777737bff+iI9Y4yfeOKJp59+OioqyveCEEKdOnV677335s2bp5urQXGEAr355pw//OEPxi9RFxEREY89NrFHj+6vvfa6loLWA+pxrgF65ZWXJ0+e7ONOBEFUVNQLL7wQERExb95843Ei333qqaefeWaqX6+DwGq1jh59z803d5szZ05+/i4Dc1kvPYZfeOH59PR04/48c+bM2rXrUPNzydX4aIT1SyZmcnGNL5D56xGkzvSyNSNhXhRFsyxD0wzD0AzDMgzDMAxN08SAjaQylWfXOSgqEG7WHDxn+AKGCYSbSVKjfgowhlp9GZaIezBRFAUXeEGgKArxPACIkoRFUZQkiaIoitK3FJDP6yrRrFyOBQstj5s1EAxsPxiGmTXrFd+JmYzo6OgXXniB4/gVK1YYiINkqHXt2nXhwoU9enT3txQZISEhjzzySHh4+KxZswxOJTUKPIQwIlsPHXr7X//61wC6UUZUVNQLLzwfHm57//0PDIU8dasRQs8++2xcXJxx/sePH1+/fn3A1fMdwRJQSSekpw98++23k5OT65NVYmLim2/OsdlsyrGqDQtGvrMTJ06cMmVKYGFeo6OjX375ZT0nbAanEwFjmD9/3rhx4wJ2Z4wQGjBgwD/+sXDatOmFhYXKTcd6cIY6HszKGvWHP/zBL2JGYLVaJ0yYcO5cmcGnQz68N2PGjCeeeCKAUggQQt26dZs3b95rr72Wk+Ornp8gPj7+rrvuMt5m5nk+NzfXlJEbFPL6pSRmBE1Fz4IOpcaMYRiaZliWtVhYlrWwLMswDMuybnpWqz1TPt50dTfRNAggRkWLoGcBEDNf4h0HC57iX63GjBAznucFQeB5nucphHhw9TkAiMQXgbdsdYlZa4XJzQAAOI6XJMltBaFGZmbmDTfcEFjOkZGRzz33bGlpaU5Ojq7QoyBmC+pDzAgYhrnnnnvKysq8qCaaAKSBxJitPsSMICQk5LHHHjt//vzy5UZ0V4VOnTrVScx4nt+/f389q9eYcI+c5NmzZ9eTmBFER0fPnDkDAJR8QBkWjJQ4cuTIqVOnBkbMCPx6lhCnehIzOavu3bvPmTP7uef+WFNT3dCbF5GRkQ899FDAlCkyMnL8+IfWrv22srLKWxqE0IwZL9WHmMlo3779K6/MKi0tLSz0Q684bNiw6Oho4zTXrl3Lz8+v0+WMiYAhiyxaYkZA03SjiWXeYkl704z5EntaqTQjZ8wIE7NYWKs1xGJhrVYrYWiEpMnGjWS4maPuegY5y+TvU81ZFaN7rNcYkoQbWWMGtYcFQDZldFMynuc5p5NS0may7UtRHq7IlbldV8QMWjc3I+pUcO23eU0mv3JyhlibQHVQhOM44iAxN3fHoUMHw8PDs7KysrKyBg4cqHvUJzEx8amnntyzZ4981kV5l/w5ffq07t31iZndbj948ODWrVv3799/+PBhURR79+7dv3//4cOH9+nTR+tLg+y4l5WV+cVegg2XZ0j5KNRzzz2nS8wwxr///vuePXtycnL27t1bWHgCAKenD0pL65OVldW9e3etr6TIyMhnn3327NnS7OxsHxuoLFoQhCNHjnz11Vdr1nwbERGRlTXqvvvuS0lJuXDhwoYNXl1iBBd1HVKqG0SbFBZmmzNnjreRw3FcUVHRtm3bcnJy8vLyAKB37979+vUbNmxYnz59dP27REdHP/HE47t27VIa/pGwYKRLbDbblClTYmNjdat0/vz5/Pz8rVu3ZmdnV1ZW9uzZKyNjsLf36GMzAWDSpEl33XWXLjGT27hr166tW7cCoMTEhPT09IyMjCFDhsTGxmqnW3p6+pw5s1955RX5Vj3euJHn37CwMFVbLl++vH379q1bt27durWysrJr165DhgwZMWJE3759dclVly5d7rvvvmXLlmtrSAbAqFEjx48fr/usKIqnT5/euXPnzp07c3Nz7Xa7zWYbMmTI4MGDMzMzdd2odO9+85w5c55+ekp1tc6XSguLxZKQkCD/WVlZuX379lWrVuXk5PTq1WvMmDF33313YmLioUOHcnK21WX8aUINf9cvb8QMmtrhWFAgGyiSc2UMQxNKZrVaQ0JC+vTp8+CDD3Ts2FE16UyYMNGsUF1dffr06dWrvzpw4ABCDrIoYCy5HYFIuh+7642YQUv00+gjVH6rdN3NkXOf8vrHssyYMWPefPNNb24JMca//fbbu+++u23bdnLBbYiFAVBCQts//elPWVlZWjHU4XAsXLhw0aJPVBIPKXry5EkzZ87ULiqVlZXffPPNokWLysvPg9s0xd0oBIDbt28/a9askSNHaoWz33777Zlnni0uLiZ/elIOfP/998+dO1fPHeUsOXMiGbg3LF2ZLFumdvZYXl4+Y8YM4n2eeEfFWJJzIHj99dcee+wxreHTlStXli5d+vnnn7u9qyPFAR6EEPTp0+fFF18cOHCgaqMIY7x9e+7EiRNlb+zK/nzxxRenTHlalwzY7faPPvpo8eLFCkkRAeCHHnqoS5fkv/71r8aORoIF7I5qgJCrsYMGpc+fP18p6QLAjh07JkyYAEDCHoD8RuRKPv/89ClTpmjfPsZ4z549H3zwQX7+LkUzQe5e4pFF1+Moxnj9+h/++Mc/qq6TgxyvvPLKhAkTtK/Sbrd/8cUXH374oWLMIEmSyCHdgQNvmzVrVmpqqreO5Tjuk08Wv//++6DofPko3Weffdqpk/ozJYrirl27/vGPf3i20eMA2JQpUx5//HGtyvTatWt/+9vfvvnmG2VB8lYCAHzxxReDBg1SPlJeXv7SSy+5jyPKbwERp8BIz0+jqsTPP/98yZIllZWVihHrGudDhgx5/fXXk5OTtf3z/fffP/fcH8FzTJJ6hoeHL136ef/+/VWPkM/UP/7xj40bN8q2qe7aujB+/ENTp07VulRxOp2ffPLJhx8u0H6pkKGv1xMnTrzxxhuq8RYebnvmmWdKS0tXrPjyutWbNc76ZUDMmolY481/o4HeTPbT6D5mRtE0TZRjhJKFhFhDQ8MeeeSRcePGOhyO5tBMEyZMGAMhFBIS8u23a7/88suammqHw+lwOJxOJ1GoEQ0/TVPydDb+gmm9ubYOtE69mdahsNI0iwBjkA+9UBTlg5NiMScnZ/r06ZWVleA+MiQ7dUAIl5efnzZt+tNPP/Xss8+qFGghISH33HPPv//9BXEg7q6AS6f0wAMPaIlZaWnp3Llz3R7t5N1TZLFYZFHy/PnzL7zwwv/8z/9Mnz5dZVmUnJw8fvxDf/vbu/IVhMAtuSLDJUztwwMAEKKI7Or1GYQAgKaJ4EWJoihJLnkuLS1NeyIFY3z06NHXXnutoKDAHeoKiMhL8iNlFRQcmDhx4ssvvzxp0iSlBwiEUL9+fSdMmLBs2TLFUwAALOs1mAnHccuWLSPETNEWjBBauXJVI0uNcgUwBoPjTvINSQKEQPYrSPxqjBkzRkuunE7nypUr58x5070jpWQ7rrLKysqnT5/+6KOPTp8+XUVdEEJDhmTce++YtWvXgfvNYox5nu/Ro/sdd9yhJWbnzp176623Nm3apHQ6R8QpABBFMT8//9FHH509e/a4ceP8VaBNnjzppptuUl10OBxLly597733yLBRsA6PcPCffLJ4165d77zzTvfu3ZXvNyoq6v7775e5mcyTlcpeLdxleZTiizTo5i357qkn22yQ14G2bdv27LPP/vOf/+zWrZvqWULYtFVCCE2cOKFXr16q64IgfPfdd3PmzKmpqSH9z/OCmxfVZrJy5cqcnJy///3vgwcPVvaM1WodM2bM2rXrTp486bs68fz58++8805+fr5cTVJWZWXle++9R7rL9MrgOwJYv5o5MZMRGFMFTyeNsk2j1WpNS+szbtzY6upqcszMHGQmTDRnYIwlSaqurh43buxvv/26b98+8rkjQJp1orl9wRoNrZCbKRc2om8hf3qenKld2IiBhPHrxxjn5eVNmzZdEaKn1u+2W3jCCKHFiz+NiIjQngBJSkq6//77ly1bppR4EEKPPfaY9rBQWVnZ66+/np2dLUuByrNwsl6CyJFLly7lef7ll19WHuNhWXbIkCH//OdHhElCrRDpys1LM8GL3ZFS96KGvGTKTaMoSn4LDzzw/7TWjMeOHZs+fXphYaEyE5VYLBOJd999VxRFVZfabLZhwzKXL18uXyGKHaP9lcJC2S+5Z6ux0nFiY67uskG2d3MvNQ1w6zDhzjuz2rdvr0rtdDr/9a9/zZ8/HxS0QdsnpKeJ1atq5ABAVFTU2LFjiWM95fWxY8dqSywrK3vjjTe2bdtGBCPV8CaGiIIgVlVVv/LKLIZhxo4d68uxMVLntLS0zMxM1WFup9O5ZMmSefPmKQeLbg4IQUHBgenTpy9cuFBl+dmtW7d77rlHdv2ibKn3AeDS/ODa2NN1a1nLysr+/Oc/5+fvUr1lxWvFCEFhYeG33347bdo0lRfK6Ojo9PR0OYqafD0sLOyee+5RfWREUVy3bt1LL72EEMUwNEJIubCpRkF5efnUqVMXLVqkomft27e/886sRYsW+bggSpK0adOm7Owc9/hEynksE8tGMBVuHQhs/dLNqpWJNbJBI+FmDMOwrOWBBx4k8TBMbmbCRPMH4WYURXEc98ADDx46dJhheHJGlKZpcjBN/mi1si+YX6D8dWLTzKFc2FiWpWmKpil5p18QBFGUfFzYlCgpKZk7dy7RehEKodzGI2nc9mkwb9787du3q4aUzWa77bYBniIgYIwzM4eqBCyHw7Fs2TIi6ygyQRzHK/85nRzPC4IgAsCKFV9u3LhR5WoyKSnpvvvGKasnGygaD3e5XbK3K2NVm5yzwm0xomnKarV06dI5PT1dNcauXr368ccfFxYWkjxlSoY8Aa4TFwAA8+bN27t3r6rc1NTUoUOHEkpssViMveUSZ3HV1dVKqVFZUGNCO3i88V7d9AghjCEzM1M1cjDGu3fvnjdvHrHc1j6LECIFyVmtWLFi+fLlWq+JqampmZlDVcrSW2+9VaU0czqdq1ev3r59u7JuKpBvLqng7Nmzjxw54ntHZWWNatOmjaqNubm58+bN99Y/nr0KGOPjxwv//e8vKioqlI9ERkbecccd2oFnWB2XCtHdjXU/wnHc6tWrc3JyvNXW/d4RxvDTTz+dO3dOlYPNZouPj1MWQup8//33JyUlqRIfOXJk9uzZcjkcxxt2DqqsrPz440Xnz3sYhFit1szMTN9nxJUrVzZu3KQcJ8pSAt7yoCjKYrFYrUb/LBaLuX61FGLmdHK6/+p8UDGcEEKIcsc1s1hYlmU7drwRXDaftL9jzIQJE40M5NZ7A0DHjjcSjz5ycELlmsjzQrP6gvmF+q9fVAAuX5otMAblwibbtlEUUi5v/hIzIoAS7wjkinYNQO7dYpJm9eqvLl++rErTs2fPTp2SwM1GMIbMzKGdO3dWJTt06NCiRYuUOesuOchtbEasEL/77rsrV64oE9hstttuu63O1jUohgwZ0rZtW+UVjPG2bdt++OEHhiEHBywhIdaQEKt24MoXSfiaDRs2KC1CASA6Onrw4EE0zbAsU+eiXFFRsX//fqRgqvItb2J98wQZYCNGDNeOnMuXL8uKRJkpaXOQRw4ZhB9/vOjo0aOqNFFRUQMHDpTJMwAMHz5ca1t44sSJ//u//1MWpzs1GIY4MkZVVVWrV69WvUcD9O3bV8UGL1++vGzZcqUu0FsbEXJtKNA0/dVXq48dO6ZK0KtXL0JvGm4BOHfu3LffrgWFhs3bpwMAiouLf/31V+1diqK1Fbz11v4qQ2hF3yJig+qtVopPB+Tl5e3evVvVA507dx4xYjj41jOnTp2SyWcQpxXD1D2pEQrEZVmzRbDWL4ybHTGrP+SBRFGIoijZh35YWJh7A9GECRMtA2TOhoWFsSxLtOCUIiQhQO1J2haK+q9fVLOXRf2ArDgi5m3KW8rljcBHYgYApaWlP/30k7EsCLXiKQDAhg0/q2RBAIiNje3bt5/y8b59+6nMyTiOI+ZPvphLQa2YBTk5206dOqW6261bN5vNZpxDwwFjnJKSopUgd+zY4Y4fioyd2yKXOg4hhHbu3Hnp0iXlXYZhUlJSfHSPe/Xq1d27d8tOTfxtS3NDSkqK1hP9oUOHNmzY4Kne8Qr5blVV1U8//eR0OpV3WZa95ZYUUJi/9u7dW1WirIo04IFyWcTEDgCtWbOmpKTEuHXEzG/QoPSOHTuqbh07diwnJ1surc42kqOkCKFDhw6pzvDExsampaV5qYBxBX1FYWFhcXGxbOxnXFUAVFZWpqqkxWIhmgElwsPDVSfoAKC0tHTNmm8JMatzVZO/GwCwb9++mpoa5d3IyMjU1N7GOcgoKSnxbpEbOEjjiIGA7j+3VjDoJTcZgrJ+YdzixRotlAzfbc+BGMa1+94i9tRMmDAhQ56zJGg82XBBiIJWIZ5BMNYvCgBa356T7ttVLm++EzMA+PXXX5UOD43Lxa446FBQUKAyFQsNDb355m5K0tW5cyeVa4SKiopDhw76NTjlZfjIkSMqs8aYmJiBA2+DhtQMGKNLly6qHrt8+bKsv/KO0XP4AAAgAElEQVRlEsopS0pKlOfTCNq3b5+UlORL686fP19VVdVqpn3Hjh1VI8fhcOzevRt8OwTlCZyfn6/ivQDQvn07m80muxLRHau+R4RDCLEsgxCqrKzat2+fQah3V50wdO3aVcUGBUH49ddf3fSj7jZSFGWxuKb8wYMH5bOXBCEhId26ddMOHkEQgkI2OI4jGzS+7LAQQlVT49D2jNJYi9R24MDbVIE9AOD48eNVVZW+v3336ogPHDigUrlbLJbOnTv5kg/HcefOnZMNZess1F8YTG35lrl+yWiVxEwJ924dRVE0QpSxHbsJEyaaOWiaInbK5DPeOiQ0GfVZvxgA8ObiyTMjEAShTomqaSE3kud5pU2IIgFiWVaSJG8LG/ECr4TD4fjll198X+yQ21VAYWGh0+lUirMMwxCvGO40SOsko7Kykmy0I7fPdN8KBQC4fPmyIAjKEsPCwtq37+Br1YONpKQkbSCsy5cvl5SUkDfl73C6dOmSSh0UHh7eqVOnkpKSOtVEpaWl5EcrmPwYQ7t27VQXKyoqjhz5lYwc49NrMtyUAAoKDpw+fVrl5yMiIqJv37Tt23PJyV3t6aYrV65s3bpVzsqX4liW4Xnhl1+O1NTU1KnR7dChg4oNchx39uxZ7A4kUOexSZqm5DF28eLFmpoapTtThmFUQQvA5dUwOOB5/vTp0wCgciXqrbaGzfG41b59B5U6WhCEsrIycDtZ9fm7gQDQoUOHVawVABITE5GnZxddcBxXXFz37AsYvrj1M9cvguuBmCFX+GmXSpyi6hWM3oQJE00LwsrIPqFs1NjUlQoa6rN++WqsTywjtT4DmhWIHycSHsFgedP9oGMMPM9p98sdDseZM2fBT5keYygrK6usrFQ507/hhhtkicdmC1M5vgeApKSkzZs3+16QMRiGiY9XB3dqBBC5uV27dtrQ2H379tWqvwJGSEiIVoGghSAI165dI7/rEoKbO8g41I3ZlZu7HSm8CPoOjPHp06fT09OVF8PCwuLj25ASk5KStEH/Lly4IIqivwd+WJYpLy+rqqoy4GakFTExMarMw8LC5s6dO3fuXL9KNIBq74AcPg7W2oAxJq563IS5jsTeb6o98cTHx6l6hmGYJ5988sknnwywrhpER0fbbGFVVdXGyRwOB3Gy0szdMF4P61czb119IAtsSAHzmJkJEy0dlPKcWa3dcmvYQ68n/Pi0tYi+cnsdAADgeV6rB9OFwcLmcDh+//13VJdvQy327Nmr3Y0mTucIdUlNTW3ow2AWiyU+Pr5Bi/AGhFB8fLw2bltwwbKs1qu7FpIkORwO8rtFEzMAwBinpvbSkt4LFy74rmiVIZuMXrx4UTUFKIoiOwsY48TEBJVvdwAoLy+XJInEJPGr/mVlZdXVRkI/aYVWqRV0KCkuzwdZr1JZWVleXh7EDGXEx8f7GybOX9hsttTU1DqVk4IgVFf76tmlaXF9rl+tCYrvDDK95Zsw0TqAEFCU7J7RZGUutMJtJ3Kshfz2ZXkzXtjsdnteXl5g8jzZAdVFY44/hFqGXBIwrp/J7Na4hnvTVgWw4USSa2kJwzCxsbEG+hDitUIUJaId8rk4VFJSYuBFsEkgCGLDGLzV7ZbDLzTyXPZtLF0vs69xENz1q3XjuvnwmzDROmFOYW9ohdwMACwW1sflzceFzS95V06sdaNPygQAjHF8fHwjOFFMTEzU2kQ1AjDG2vNCQQfLsnFxcS1dFeYnsK6nirNnz0JADgbd2jbdEY7dJqD6458UJ4qij/TMR4NSYtqgPawYdNhstv79+wuCaLCNUj8EeeUhnj6051SDDpvNFh8ff53NrOaCoK9frRKt7GiKCRPXIcxZ7A2tk5sBgNLjsLflzceFjRj2+EnP6rYuo6jGiJVJ03RDeLiuEwghd8ThZlRKKxA1iXSue6sBRhPycfCIoiiKPumdfBnzhA02zvihKEqSpBZFQnBj9YzpaKHJEMT1y4QJEyZMtCy0AG7mo829CgiBUmmjXd4aYWEjp8u8oaKiQj4E1XCorq5uKqMj4jeyQYuQJEkVmKvO9A1XmaZFhw7Bd8gpikavLyYmRkm0BEHwhZ5hjJOSknxRqBInEw0KQRDsdnuLImYAAL///ntDFyEIgl8zy4Q3tNz1y4QJEyZMNAn887HWJOB5PmB3TEobKqXnK98XtoiIiEGDBuXl5fmlOvMWfOnSpUuyLqKmplpLXVauXPnqq69CMDQ8xAs/AG6SA1kYY7vdruJCHMctXrx4wYIFwSpF6dvHF7QCboYQVFZW6pLewMYMmSOhoSGqWcZx3JkzZ8jg0S0xPDxcxWoEQUBIx7mcooau0BFWq9WwSoAx1u5cFBYWZmVlgV5LiWdtv4AxEI1Zi3PdWVWldr9RXl7+0ksv7dy5s/4bMe7vRov3mtNM0LTrlwkTJkyYaHFoAdwMgidS8zzPMAxFUb4vbAzDhIaG+mUWSKS99PR0lQN9cEVPcrk4FwRRK/0kJia6CVV9IUm1oa588eIddGhNxViWjY+PDyJTvC4tldHhw4drampUV4mSNqD+wAiB1mE9xlgUXUP08GGdEFht2rSx2WwqN33efH8rs23fvr12angCIaQz68PDw/v3v3XPnt2q6zTNBETMBMLum7n/dxUwBvJelHUmx8N8t0E1zL+FMdXmjyZcv0yYMGHCRItDC7BpDC4EQfBrYQsNDY2NjfFXViGeMFQCKMb47NmzGLu0anv27JaDbslwO9kPwj93PkH2FOc7SIQ35RWEUPv27d3xQ+uLAALJ+xKmtjmDEAmGYS5dUruZiYqKyswcyjAsTXucY2QYxtiAkIwObWjpqqqqixcvyVldvHhRW2J6ejqAWpTned54xCUnJ2v1Zko6hzEGwGfOnFXlHB4enpiYAICIexvyj6Zpf0cTABIEgTCZlsVDiB/O8+fPqxxdWq3Wm266ibSl3p8Oj/h4LYi1Xg/wd/0yYcKECRMtDtcdN/MXVqu1a9eu/gooCKGePVNUQaicTufp06eIdEWkKK28GxcXN3z4cOSOOhVE1K8b/AZCaO/evdojQx07diQ0ALmDhwYM5MnxfKxYQ7uObGiQtpaVnVNdj4yMvOWWWygK0TRlsbBECWaxWGjayNiPjMP09EHaMHF2u33nzp1ysqNHj6rMGqOiovr376fLbTiOM6A8qampujEAlBcxhvPny1UMJDQ0tGfPnrJvHoQQy7JEk+DPsKEUMdmaZnYEDEK+SkpKVIfBLBZL165dye9gfCua7LthwoQJEyZaNuwHP9394SF7U1ejJcPkZnWAYZjevXv7u7lus9n69eunOmZQWVl54kSRfCAEYyguLlaZu8TExAwblulvcVgP8nW/sjKGX7IaQog4dlciISEhKyurPg0kppKqlvpTK2gEN3cNB2JqeObMGdX2eUhIyK233ir3Bk1TVqtFtp41yBAhdPvtQ7QO68vKysnjREY/cOCgSgvKsuyQIUNIHAjtW9DSM/Ky7rnnHplFqEBRtb4ZEYITJ06oQlQzDDNo0CA58gRN0zTt0xdMOXicTifRyzWhSrl+QCUlp7Qq97S0tL5908DPc2Kqb0V9ZpYJE80RzmNfPp3Zv3/m018eI/sZ57LffGRQ/0GPvJl9ztcU6gsB5GnCxHUC+8FPj8w4LK7/7IhJzwKHyc3qRufOnd0eCOoWVohF0H33jdMaiZWXl2/evJlkQrRnhw8fVh3rpyhq0KBBRHj1SzZCCC1cuODYsWP79+9bv/77f/7zH1OnThk2bBg0AEPzpTLkx2+//aaiEFarNTMzMzw8HPwXIpcvX37w4MGdO3euXLny3XffnTRp0sCBA/3NBwAYpgVzMwCQJOmXX36x29WfvV69eg0fPhw8O8QgeBdJFhYWNmTIEKXPbgAQBOHYsaOKbHBOTnZpaakqhy5dujz22ERv9VTSM/ewR6NHj46KivL2CMPIBpkoJyfnwoULqgSdOnV68MEHSRIf3yMp+pFHHtm7d+++ffu2bNm8ZMm/Zs+efe+9YxISEsD/8dPkOHTo0KlTp1QX27Rpc/fdd/vlC4Q0PDNz6K5d+b/+emTbtpzly5e9/fZbDzzwQHJyMrTAnjFhQoWS7+e+v68SoHLf+zP+cwzAuXPpjO+Pc8Ad/37GP7PtvqTQXPA/TxMmrg8QYuZeN/gW73ytyWBys7oRGxv74IMPEAMfY2GF3LXZwh988EFVXGlJkvbv369ICRjjH3/8qaysTJVJx44dn3zyCd8VVKTQUaNGDho0yGq1xMTEpKSkjB49+uWXX1606OMpU572NaO6EIC3sV27dl25ckV1sWfPnpMnT/Y9E9LAiRMnpqSkhISExMXF9enTZ9y4ca+++uqCBQt8p81K6NrUtRRgDJs2bT558qTqemxs7COPPOJO4+qQOv0QPPvsM1pF1tWrV3ft2g1u5yIYQ1VV9fbt21VGhiEhIRMmTMjMzPQ2NUh6+dbzzz+fkZFhoH0VRUlW41RVVR04cECVbVhY2PjxD3Xq1Blj7EvAa/eUtI0ePToiIiIiIqJz587Dhw+fPHnywoUL3377rRZKP/bt26fa9WBZ9u67705PH4h8czuJ3efKHnjggfj4+LCwsI4dO2ZkZEyYMGHevL9/+OEHpj2jCRMmTJjwFUpihu55MuX5fl63YU3UAZOb1Q2E0JAhQ2bMeMnYtTSRdRBCc+e+mZKSorp75cqVLVu2EC9qsmxaVVW5Z88elfRM0/Sdd945adIkImP5wgaTk5Off/6FuLg41d1z585t2LDR95YaIwBulp+f/9tvv6kuWq3WBx988I477gAfOBVJMGTIkCeeeCIsLEx1t7Cw8KeffvK3VgDgoy1cswVNUzk5OapDRwihAQMGzJgxQ6Y3AF4NOMndRx999H/+53+0Z/BOnjy5efNmhBBWRIPYsGFDeXm5KmViYuLrr78mKzBVLxRj7HS6KMSzzz47YcIEA+/5koTJkTZSIsawY8dO7ZHFbt26TZv2R5vNJgiCMT2TK/PGG2/06dNHdbeqqmrbtu0GjzdDIOTyX5Kdna09rZqYmPjcc88lJLQFX5X8MGPGjJEjR6rYMs/zubm52EsgEBMmWhCSRs95sV84QHi/F+c9fDOAddCkeaO7WcDSbfS85zIjfEmhueB/niZMtEYoz5VpiFmqsTNmE4ZowdqDxoTVap04caLdbl+8eDFxTKeSWmSN2dtvvzVmzBiVQIwxzs/Pz8nZJju5dvMu+PrrrzMzM1WeGCIjI1988UWLxbp48WKikdAVkkihiYmJb701t3t39QIgSVJeXl5xcbHmOaRr+MQwjMGOu7f4URRF0TStW0Ny5bvvvuvbt6/KjC0hIeHNN9+02Wzr1q1TJta2DgB69+49c+ZMYn6mhNPpzMnJ0a2tL6Bp2puxXyPDmwBMURSAumORy+c79fPPP99///2dO3dW3iUDNTQ09K233iIpaZpSRSbDbkcajz766PPPT4+MjFSVW11d/eOPP4KnfI8xLig48PPPPz/22GMqA8jk5OSPPvros88+W7ToE9VTJFhWXFzc7Nmzhw8fbqyu1IZQW7du7dix9xIaL4Om6TFjxlit1hkzZlZVVSGEdJm2TFBnzpx59913azlqSUnJN99846OWiYzzOpM1AkhlCwoOZGdnP/zww8odE4RQenr6ggULXnvttRMnimQ7Uk0OZADAY49NmjhRhy1fuHBhw4YNJjEz0RpgvfmRxdmPKC60y3zzy51v+pVCfSGAPE2YaGVwk7HDR+DJ5GH5J0xiFky0bO1BYyIiIuLFF19cuHBh27ZtyRXFiXkMAGlpaUuWLBk3bpxWAD1//vyXX34JgLXRhwoKCn788UeVqRgpbubMGcuXL0tLS1OWpTqpP378Q//973/S09O1glR5efn69eu1cifGuLy8XBuuqnv37jZbGHjZcSeCqfbEUVRUVM+ePd2KDqVQ7qrPd999l5ubq82zbdu277zzzvvvv+8OG6CPJ554YtGiRTffrLP1ePLkyZ9//llVnO8wUAN6qwx5g3UqM/0HysvbqT0/1rFjx7S0NNnPO/GGb7FYSACxU6dOrV+/XqU6AwCr1froo4+uWbNm8ODBpC0Mw7Asy7IsTdNkBLZt23bBggVvvPG6VteKMd63b9/SpUtJ3DNlx2KMP/xwgVYRCgAxMTEvv/xybm7uu+/+bcyYMTabDSGUnJz8v//7v19++eWmTZuysrKMiZkk6XYpWrly1aVLl1RXiW75hx/Wjx//EM/zxBJSi9TU1M8//3zy5Mla+uF0Ojdt2qTyNSI3U+vDJioqqlevXoTTBvvtBwKM8dKlS7Wnzoju9D//+Y9szKw3hqFt27YLFy589dVZWmYuiuKOHTsKCgoaYJzXEmbtp0yubHBLNGHChAkTwYfkNqrH6z8rNIlZkGHqzeqAJEmyL2mLxTJmzJjMzMz8/PxNmzbl5Gw7f/58ly5dhg69fcSIEX379tW113I6nV9//XVeXj64YkCrFG7w4YcLBgwYkJqaqnqQYZiMjIwBAwYcPXp027bt+/fv37p1KwC0bds2PT194MDbMjIy2rVrp0tLOI779ttv8/LyyJ+aNDoCUPfu3T/99NNPP/0sOztblpDcWhpEUfoGllardfLkySzLrl69+vz586q7pNylS5empqbeeOON2mdHjx49fPjww4cPb9++/eDBg7t27QKAzp079+/fPz09/bbbbouJidFtoN1u/89//nPq1KmAd/cN4iMTvPvu38aPH6+6WF5e/uKLL+3cuRMHL2Cxt6zatWv35z//efHiT9euXasUrGX3iUuWLOnbt++gQYO0urWUlJRPPvmkqKgoNzd3z549RMHYq1fPvn37Dhs2rE+fPsQdixbl5eVLlvwfuPUzclnk1VdVVX700cfvvPNnLalDCHXo0H78+PHaTvMRRMkm50Z6ZsOGnwcPHvToo4+q1FYIoZtuuulvf/vbtGnTcnNz9+zZu2tXPvEdMnTo0LS0tIyMjJtvvtlbyIR9+/Z99tm/sJ5mSfddWK3WJ554nGXZVatWlpWVN6GbDPldnDhRtHr16mnTpoWEhKjSxMXFvfzyy48//nh+/q4dO3bs2bOnqKgIANLTB/bp02fo0KGpqamqCB8yioqKPvvsswZt3YoVy8nGgRKFhYUjR44ylXUmTJgw0QIQdetTKfOUnj9MYhZEmNysDly8ePHatWvdunWTr0RERIwcOXLkyJG+PC6K4vfffz9v3jwAUIk7Cnm36oMPPvjLX/6SmJiozcFisaSmpmqZmwEwxrt37/744491BSyEUF5ent1uV1kJ0jQ9aNCgQYMGyVe2bdv22GOTQCGtXrhwgeM4lbwbExMzbdq0adOmkT/tdvucOXPWr18vF3fw4MFPP/105syZ2k16AAgNDR0wYMCAAQN8b6Aoihs3bvzPf/5TT0mOoihvrjKMc1ayiHpCHgYXLlxQ+eRACN1yyy0LFny4YMGH5MrRo8dGjx4ta/yqq6v//Oc/f/DBB927d9fmbLFYevTo0aNHjyeffNLHylRUVHz00Uc5OTkYE1am0wkbNvzco0f3J554whu7M4YoioWFhZ07d1aOIkEQLl++JFv8EmCXswr03nt/79y58+DBg3XtZtu395sQlpWVffrpZ5WVlVolGKGE3sb5Cy88/8ILz5M/7Xb766+/vnbtuiCydH+xaNEnycnJY8eO1dpbIoTi4uJGj75n9Oh7fM+woqLiiy++KCw8IWcStLr6AHknqDELNWHChAkTgSCidy09M4lZUGHaNNYBjPGSJUu03hR9fHbnzp1z5rwpH/HyJnZkZ+fMmTMnsFK0he7Zs+ett96qqqqSlR6qBABI69RBizZt2hDJlZABhNDJkye1RnQqWK3Wm266SXXxv//974cffqj16xAACDEj56kQMurVOuHNrLEuh5zYL0/lvgBjfOrUqTp1MVFRkWlpaaIoyimLior+/ve/l5SU1L8Odrv9448/XrFihbtKHnflTsYYFixY+K9//UtrFlsnyIzYtGmT6rokSXZ7pYYmIeLOtLKycubMl/Py8oKiqzp//vx7772XnZ0NesovcuHEiRO+jPOkpKQm4RGyUhFjPHv27O+++y4oJyfdA+DL+mcVKEyDRhMmTJhoOYjo/VTKvF60ScyCDMrp5Hz/19S1bRqcPXv2o48+8pdXiKK4devWqVOfqaqq8iZTKuRdvGHDxj/96U8nT56sjwAqimJOTs706dOPHy8EjXitKBHn5eU5HA7j3MLDw3v3rtXXYYy3bNlSJw1gGEYOZCxzJ4TQ8uXL//KXv2idy/kFjuO++eabWbNmySeF6rPL7u3Zut5A8E8cIYTy8/O1AYVVCA0NjY+Pl3ULpGO3b98+c+bMgwcP1qdWZWVlc+bMWbz4U0KHQK9zCFkiWLBgwezZs0+fPu17EU6nc+XKVc8884yXenqtPEJQXl721FNPb9myResvxC+UlJS88cYba9Z8q8hc6yoDNm/erOdExwPucd5kSh5S88rKqhdeeHHlylV1kkljXLp06d1331u8+FOlPXMQahko/FqYzPXLhAkTJpoGEb2fGmASMw/Uf7Uy9WZ1A2P48ssvP/jgg6tXr/r4iN1uX7Ro0eOPP15VVUWETm+2Okqrquzs7EcfffT7778PTMwihU6e/L9EJ+Y+L6TrPhF98cWyvXv3Gkvz4eHhHTp0kB1CIISqq6tXr15tTFMpikpMTMQYSxIWBFEQRI7jyb+VK1c+/fTTubm5gUnYFy9efPvtt195ZdbVq9d4XiB58rwgCKIoBhLjsFlZT3333fdbtmwxVoCEhIR07HijMhIDeYMHDhyYMGHiF198oXUoUiecTud33313//3/b82ab/2Ry9GaNd+OH/+HL774ok5KiTE+fvz4nDlzXn11VmVllbdBpy1TdqaPMVRVVT7xxBPz58/XugbxBYIgZGdnP/zwIxs3bpRb562ZVVXVq1at8mGct2sqVY/b/I/8hV977U9z5szxRfWqBcb4wIEDTz311IoVy5X5B62uJkyYMGHChAmfYXKzWhBtge4tScJLly6dOnXqoUOHjKXnmpqarVu3PvbYY/Pnv6/I1kjWURrmlZefnzZt+qRJk7Kzs2tqanys+bVr11avXj1qVNb8+e8Tk0VlzioQU6jKysqpU6f++OOPBjTJYrHExcUT/yVyJf/73//OnTvX2PwyOjqa5wWe50VR9DzQhQoKDkyYMPHZZ58rKChQBc/1BozxxYsXP/7442HD7li+fAXJUJZBJUkSRVEQBKeT8yUYsRLe3kmdcmkDCK4YY/zSSy8tX77cQJ/JMExcXJzs8FD5Xqqqqt58881Jkyb98MMPPjK0mpqa7OzsSZMmTZs2rby8zBexXmlNhzEuLy+fM2dORkbG66+/sX379rKyspqaGjkfjuMuXbr0888/T5kyNSvrzpUrV5KWevHCoh/aQTGGEQD65JNPxowZs3Tpvy9duuQjD+E4bteuXY8//vjkyZPLy8uIp0DwMjvkiytWfFmnmXFMzA3kJXhP4u/pKT80isgVfc71hVm5cuXo0aPff//90tJSH3tGFMUjR47MmDHjvvvuKyg4AAF6ODFPiJkwYcKECRNBA0pK6tTUdWgWUGgMyH9dp9KVvgkRQgB41Kishx/+Q8+ePaOjo4mULAhCVVXV6dOnt2/fvnz58vLycmIYRrLyMYSrbEgma9hstrBx48ZlZWXddNNNsbGxISEh8ol/QRBqamouXLhw9OjRTZs2ff/99+DJ8cA7G1SyGoxh8ODBjzzycL9+/cLDw2WHbw6Ho7q6+tSpU0uWLPn++/UWi4X4aQS3XB4WFvbkk08OHz68Q4cOYWFhpGKiKDocjsuXL+fl5c2aNUvVcFUPA0BCQuLYsfeSTKKiokJDQ+X0HMfV1NSUlZUdPHjwxx9/zMnZJp/yMtDtkFssy6qccSM3tE/pWjrJr548lJ6ePn/+fOI6pbCwcNSoUaAX464+UHZOWlrahAkTBgwYEBMTExISQkqRO2TVqlUrVqzA2OVnEmMQBEGSJGV9IiLCx40bd/vtt6ekpCg7FmPscDiuXr1aVFSUnZ393//+t6qqWtlebf/4UGHZgQciYrqyJu6dAqw0BNU6wLxw4cJLL80gsRa8bSi4fZPUTpOhQ4eOHTv2lltuSUhICA0NlV13YIxramquXbtG3FSuW7eurKzMTfxwnXslin7ANpvtqaeeHjlyhME4lyRMUZS75ljZD+S3L18AVefLnw7du9oHZZAR26tX6kMPPdinT5/ExMSwsDB5XpMBUFVVVVxcnJ+/a926dSdOnAC9j49e/9fOCPIl8LeNXvKpvRn0aWWiOYOiKIZhDN72Lzfc0PP33xFCNE1TFEUCgYSEhISFhYWHh0dGRkZERHzwwQdatz0mTJho5iDT9o9//GNFRUVFRYXdXlldXe1wODiOEwReFCXluXoDFCa07Vqu9hDeCmByMxdUorx8mVwgoqHCq7hLCFOJUEoZ1F9hF/TELMVv8BR5AQDTNKP09qEUrYwLlVkWAEgSFkVB+4RSLrRaLUoLOkLP3MRV6VgPMJYUB5ZApQlRSGbqKmlketf/k5sGPaPNn/SMTCaNKas3bqZIjNPT099//30FN8vy983WCc8BRiqsbBFgDBRFURQCQEQbGRJiFQSRaHE9ZWtwV56iKETUjMTriSRhBWv1ILqK9vpRZ+1Fzxyw7O9Rmfif//zH6NGjlU+VlZVNnz599+49BnXwUtXatsjPKammcgQqiYHvTVNNQ0U+cjIMtZ5+amkq+eHjUFFQO4/HPT9BdfBJUHSC/I3yvKisv0ePkuFX58wC12ZTIG30kg8oh6JJzK4fWCwW47dtzM0iIiIiIiI+/PBDk5uZMNHiQKbtc889V1FRYbfbTW6mgulD3wXk4U1b3lyv/UNhPiTLSRhjpQ56VpkAACAASURBVIDoSiyTFn/lDJn/KImQfBMAuc2xamOOgac0w3G8X3oPq9VCUSCKclnI875ODd173jqlkLkk74grZC+PBirq4OH9T9lApcztKWr7RDsFQZAX/npLeyghIVH2Fy+KooFFXOBleDB5meHLLx0AsCR5mHPKrJKiKJqm3QMSJDcwliTJVU9RlBSKR1eGoBly3qB6BaAR9xV3a1Mpdi48diu0sSIqKyv37NmjKkLbRaAzLmsnIMYyGyHESdlMOaVPL05TE+xuCHkWSZLOOFd+QJRXjEukKIokcHtDdT1IZgfRiKo2QQwq7LlPBAgpewYUOkxXvRTZ1t0xiv0a/9pomA/JCrkHsKk3u16gfc/anTKnkyPcjKYpScIYA0XRDMMTNFJFTZgw0TAIxIj++oDJzWqh3SDX/pbVDoot89rH5Vv1ES88q1ErIyolP92U4I+EpNQjqUynVMncJEGnSjJJwxjzvKCV4A2KVonyngZOtSyFXPSxS5VpBEGwWNg6HzHOhxTfuXMneV/2woULWs4ZFKi6BQA0fYmVb438YFlWcXwLIQQURWNMYQzu43weqk2FVq12B6HOviWJN2z4uV27dhcuXCwuPnn06NF9+/Zv3bpFqzbxNndIsszModoQCyRmtC9vWfVqlNVzzwuZjCmbCQj5MTtAPZ0BXJZ7WHUXFLNALxOv+RNVgLcA6HKGFFUbuEySMDldafyIUofmqX8GVRcp9bTGMPi8+DUX6vpMmbzMhFcoV0DC00yYMNHSgbHLosf9pzmxARqTmxnLIo0PY0HHG4xlh6DrUsBD5FVn7q04q9UCXqz16irCaxrjK5JUK53rpmcYBiEkiqLc4dpC9QU/vSrRNE3TNMZYEARvMxljLIoSTRt5u/HlI4AQ3HLLLYSbSZJEQgg0ED0DTYON+4Smad0JRcgCy7LE0YtGx6VflgFk9hUeHh4eHt65c6fhw4cDwMaNG5966ikfMyEYOXJkTEyMKvNTp04plKU+QdNR2lHn9VZQiggsWzIXAvsMUhSiKJphaGN7D297THopA6jFdYrWsX61CGjXL1ltjBWQ3IYEJkyYaKFw2/jUAgAU5wWuXzSSn0aLxcIw+nJkU4GiEMPQpp16UGDg7BEhZLGwxG6LYWjZnUnAoGmaYWiEgKKQsWasnrGwyNdhzJgxffv2JVfsdvu+fft90DO1ThDtlhLdunVLTk4GH/a6SIKsrKysrCxVyO+amprjx4/7RcxaKFiWJXOhnvnQNGWxsCwboFrYhL8w16/mAJmSEdGttVJTEyauH0iS6OZmIJO0pq5Us0BjcLM6j/w2IRCC1re8BT3QqvFsMY4tJjt8d/9ZX26mysFYQjWum0G7iH1d167JU6dOjY6OJhePHTu2bt1aaDZG0sbvJeibylrn7B06dJgyZYpxZeSvbWbm0FmzXomLi1MlKC8v37ZtWzPp0gYCTdNWqyW4wj1FIavVUv/NDhPGMNevRobB+kW+JJIkSZJINGeNWzUTJkwEExgD2WZRxUYy0eDcjKbpZruwESAEpnxjjLq4mdHmpVYeValN/IL2TRnLu8Z1M6ATAPDQQw8uWbKkR48e5KLdbl+3bp3BU40PsoVscDeIZSEEv/zyS3V1tfIiTdNjx45dvPiTrl1d2jOFWYLHBtjUqVPef//9Tp06qbIVRTE3N7e4uLgV6yKJ1qWBMmcY2mB7ohX3auPAXL+aAzw/LC4zKEEQ62kZYcKEiaYFxhLxrUW8l4HnZL+e168GP2/WIpYNmqZbk3WE7+fNfIQxGzG4q0vDKIoKmDbozlWDDAOuOQCMHDnqxhtvJL9FUdywYeOKFV8SNxAAzeWTIYqirtxvrDAMABhDbu6ORx450717d+V1hmGysrJuv/32o0eP7tixc//+/Vu3biVax169evXq1Ss9PX3gwNtiY2N1393p06eXLVsOzYnxBhHEoNeXlEqTe/lZgjq1bbpdR1EUyzIAwPOCqV4IGOb61fjQXb8Ux8ywJEmCIIiiwPN8TU1NfTb7TJgw0STAGNfU1PA8LwgCidGqXAQpimIYGmN83a5fDc7NWgTvbRGVbEIY2v4ZPejFsVtwnFj6CAO/HQbtQgitXr26T5/ecXFxHMd98803r776J6VXyeYA8v0iv1XNpGlKkgLnwLooLi5et25dUlKSHMtYRmhoaFpaWlpaml8ZVlRULFmypLCwkPzZyjbJZHbkDRgDCVVXJy9FCLkjJahvyTHulGAYxtgLjgkf0SKGZIuoZMBQumeUj5mJoshxPM/zZ86cSUpKwmboBRMmWg7IhD1z5ozD4aypqSEz2r0UYoZhlF6Rr0+Y63crRNDPmxmI+M1h/hivysaHygxubdiwITs7++TJk7Nnz3711T+Bm4g2HyHA7XYfeF7gOI68d54XGqieGONFixb98MMPQdmkdzgc//73FytWfFn/rJohjImZ/Mq07hZJNCfVu8MYi6LIcbUvl2TCcbz2XbAsKxMzcsC6/s0xYaLR4G39InsZBGSvnef5r7/+mmGY1qQ2NGGi1UMURYZhVq1a7XQ6yFyWpzZNM+b6BWZ8MxM+IjCv8brkJ+h0LuAMDfVmAIBnzpwp+3bHtcHHmwuUMQlkSJLkjmwWNChDG8+ZMyc6Onro0KH1Mfe6du3aokWLFi9eDP6EhG4pQAgZEDNdTZf8oNsGkuY4Xjs+ycsl/tx1Y+8qHVcoYtyZMNGyofSyTbgZz/NOp/PQoUNr1nx7333jRFEk6uWmrqkJEya8gijHKIpas+bbgoICp9NJzBrJNiXLsgq/INf1+kVHR9/QoAUE6xC808mJeghW/i1x403bdtIKq9XCMD6dQCA5+JLS27mXOjc2tBK8L0ZchtVQr77GJ8IZhtEV+8m5BW+leKtga6IQ/oK0neO4deu+Y1m2R48eVqvV30wwxkeOHHnjjTe++WYNyRVaXa+SAzNaSBKWGRdFUdpA7Z6hz5BqfMojn1h2qTJHCFmtHh4FdcmbCb9grl8NhzrXr2nh4f+orAJF5EyEACHK/QORxeWXX44UFhYmJCSEh4ebgSVMmGjOcDgcJ0+e/OSTxRs3bnQ4HBzn5DiO5znyMSQMjSyLHOfT+iV/JVoZTL2ZCZ8gSfpxnOu0J9Qq3OojRkiSBOCxogesyPJFVy7HxzbPM6iIxPz581es+PLll2eOGDEiIiLClxxEUTxx4sSKFSuWLVuu0Fk2J0VkMOBNOhRFSd5EkM+DSRJWMijlLFONT5Z1BUZT5iODBP1TXuF5r2HZTZhocZAd5RD9mCBQCPEcx5HP8v79+w4fPsyyLMuyDMO4A4VT5JtNXOp4O4FZ59aeX+nrAtIyUn8rQGCG3jbREKBpg71sl+RGUa5gjxiDKNaOXuUsE0WJpCfb9xSFiAsfp5NzOBw8zzmdTo7jyX8xBopCMjEjLkCu8/XL5GatEME9bEbgXcVUx4OCICjtu+rpPxBjLIoeLLFO5YC3GhpTRBUTu86JGQGhZ64zbhjKy8tffPElhODee+8dMWJkjx7d27RpExoaKgsTxBFTdXV1cXFxfv6udevWnjhRBEC8XNZyvdbUtzStH6FYRajkAaxKLEkSzwvE76hGaYbkZ1WynNbzhyCIptxmooVCu36RrTGiLkbIRc/A/fHHGERRYhieZVmaphmGodxQflq8BYIzXkEQopRsqv4BrwlvVJQuGO9PedvrMbXiJoIOiqJ1tzBUw145JlXjECGKopAouhzig5ubEZ0YsUaurq4hNsk8zxFDEndgDJejRgOz/+sHJjcz4SskCQcQPFeSJEFwme5IEjbYI6Qoioj15ESBN+FSEASEXDoEQVC7UvC5Vtf1lkzA0JrhYYzXrl2riPyGFOedsJvOkadcO20IQWuNXuItnoFq2MvKZO3g9bYd7u0RWZ+myAGbC5uJ1gfZhz6AKAiAEHAc5451JjAMw3EcsQpGiBAzAtfjDMPofnDqJDmywIqx0fqFEOU24MdK2VQLuSaybsEAutzMuCYmTAQG3cEmSVipHAMAhmHlxUgQjKYPxq5pS9M0IWCCIDocLv8fgsAjRGHs8rzqPk1a3+2P1gGTm7VCBD2+GYEoihSlM2DqjFem67JCC/lgGEIIgDbI0/ctQ29Hw83JHzDcziGxm18B1BIGmYO5lGPkT5IQ3IaMrdVA1NvCppWiOI4jiX0XsHieJzsXysGv9PxBgLG5oW6iZcNbfDNZdQZAAYg8DwzDk112QRBompZNGYnGDCGkDESpjDiiRLCUzCzLKreleD4I3Kmh62zChAyWZZxOp+qit5FMjKF82xyXRQUKY0l58pamaUHgiVLOrTvDPK/jBOs6hMnNTPgKSZJ0vTXStBGP8h0cx8kOEoK18Oj6EryeHbMGCzK5cn9Ga/VgnldkFVmzi0AQXHhzluONKfnLoDD2OJmGEFLKgu4017VjKxOtG7VHVDGWJCCbfgBAote6iRlyOwtB2k+NdspAXdYcfoFwwiCuL57OgVww919MBB0IIUHQoQM+OuQwhsLHqkR8sEmSRNO0KApyWDOiEnc6nSYxIzC5WStEQ5w3I1AdHiMIwNDRG4JOmXTrZlqDBBF1HsyTL7RSUuaC7pH9oOyda+EteJpWYmMYxhztJloWjNcv96kzhDEigh3PCwi5nJpSFHL5/tDjZhzH6aqhgiKANgTcETU8YCrNTAQdLMuqDBcheCNNZmYAWJIw2UMRRUFmZQTajcXref0yuZkJP+BNddY8p5CuuGwqzUw0BHS3t8lII746gqXU0rpkJNA6tiJH0ZrfvDRhIkAoVWeEjyGERFGkKCRJoszKwP1Lm4PWDBhch6Kb3TxhGEa722Lqxk00BLSTQh5p9V+/5BMQGGOiWxZFj4iFxHJS1zVx85uXjYRmx8381fl4S+8txFDrRiO0mud57WYeTVOiqPYS4SNIvF3d92i1WnQj8PqYra7HIdMapJnAfSzEQ4iSjw63LA/RuqazRNqjKJdbYYSAZdl6Dj+tS0Z3WeoNTtkaiqZ9CnVoIigw16/6QNtqb/3g9qUhEm4mSbUh7N3czCOlDEEQvCij6vCXKC9DnpbbAIAsFlb25q+ExWLhON7HMCGq/AGQm3B6wPcMtTnLaCmG5T7WXNl1mm5sKOj6m1GuXwbOYBoBfr10iqK1CxPPCxhLxO+iPA4FQUce86WryUM0TSME7tDSsjINtI4ZzfWr2XEzE80c5Oy1dueeZdnAtlXI5NTOQCLvBmx8rOuYIWC/jiaCBYSQ7iEK913XCX45/JcgtIA4J1qXMw2hntW6ZCTQOmaUCSH5fX2ubSZaMYhUhxCSpLbpD9wGO1bvKJVDVEfcPCor5pev884BKARH+QfH6fhTpWna2/rl/v5YrazTybuyIgZaEH7zqKyYo9/tKwUkCKJSSCXHsH2Zerr5WywW7QckMN/iyqoe/jq/DFxF+JtP46POmiu7zsGRg80hym4MepU065fML5RpSJQUqgnXL79eOkWpXQZgLO8t1i5kkoQFgQy/8G6jRsUe/jqvDOlmq9tklmWJTaPqrtaPsbl+gcnNWgHqc7ossN1Zslup2r9HiGwTBlIZmezJk5AYbrk/BH5D13DF9M3atCAxEvxaLikKWSwsWSeasxpNS5nkkUZ8T1EUkle7wKA7pMGLYwDlabQgHgc1YSLoMF6/DO5ijC0W1qVEwrUXXaKfW++uFRxFUZQkHf2zLj1zy5ExfcYMt+1fvaPUlafLxRGWMGDeyYFm/UIIiEs6g9Z5y99qtWo1ZrpB532BsqryEthyuJnXmnt03b5VuaUAEJN27wjlawpiZeT1C2PJdzmCWAM2/vrl10tnGFrVInkXgPyXrF88z7tbIWEMWHL1gy/9bLFY5Dem5Gbm+uUNJjczEQiUQcZkEHoWgAtUQvYYhmYYWj7PFhiV0vVfB0F1xmUiAHjT+fgChIBlGeJdN7i1Cgp04zQoV+J6VpsY/ere0j0DoI2xW2eUCxMmWjpkTZrrZAtg90WXiSOxNyNyJAliofwikevkiBeujQ6C3JZpVlsoMcxCSkUJuSmJogCYpmmaZuT1i+N4QRAUBpbI7UxcWagr0iZFufJHCDEMi7HkDkDigsq3OEVRysaCIjCJKgRlbYdIrnSSO7YkuYVr/yT3a+sm/0nSkEIVdUCkS1V9qKyMcduVb6QeNbfaQsnrRgAhYaGuorBeYrnaSugp4morQK6wLEvTlCSJ2kqCBqo0GGOaphBCsuGr3LcIuQYY+a19VlkrZQKDt0Dc4biylbAyB91siWJKZalLvOyQsohjfc83JedGZpk2b4/eIHso2mTm+mUAk5u1Kmj1YA3ns5EEXNLTnrEBqPIFQRBFRNM0QojYaPlL8AyM5QLecTRRf3hjy8TqT/bUJCdGxJCfolSPUBQKjPk3NIyPQNQT3lwyEuiyPm11WsQeuQkT/tpxIFQrZytkfZcWTZKYhP4jhiRH0iDWlB3ZsePYJQFjjOkbumVkpCbaaBDtxbtyD15wiZ7g3gYKbd/3tj4dbrDQAGJVWUHOtovt78poDwAZDw3OXZ1bqijdXRNRlHBElyEZqQk2GkT7idyt+8/zCKGwG2/N6N9RkdXJCqys1S87dhy7LIbffKc7//w1u8s92xjZ+bbbUhJsNIgVxbty9px14PBud96dePGQ2C4lMZQWK4p2bNxTxgOgqK5DhpB2VRTtyN5XrmxXbVURQsqUxbu37T4tdRkxMmL/ugNXEFBJtz84AHZ/vb1ExDimz7197Bu2nLR2k9OfyN26r9wJEd3vzIi54IhNbhNamvf1QXbQsLTEULrmwt7srUV2IkyH3zRgcD+Dtuu+ET9qXrQje28Z28P1asYPzv3xcmpGB9drWpV7FqjoOqqde1p/85eK7irXp3jXtoJyHkV0HT6y7aVfpMQebUNo0V68a+v+cg5jiOySMbhXgrs++89z8hKGEGBb8gjlUyfzN+4p5cJvvuue2EMrd5YCYBze/a67Yg+u3GHvftfdcaV76aS0hFBwlBVsOwS9bk9LDIWasoLsbUV2Va20zTm786sC6KccbNu2F1cAyOFtVEuSzO1tN/Yf1PfGaPJU+aGdeSWV4V2zRrapHWAndmzcW8YDsAn9RmR0iaTFiqJDF93vhMw4bzDXr4ChH5nXRAtCwAO3/iNeEARdL+HEFM1isej6SPAGjLEgCDzP+8vraJpmWdZi0dfMkMikvudmIoigKMpiURMzUZQ4juc4jlh6qLYYic80juM4jpckj2FAmL+3eOJNBe08UlU7YDAMY7CweXOToy29ufWYCRMyGm79Qon9M9tf3PbV6lWr1h+G1AFdbQghRHfMyEqBIz+tXrnqq82lNwy6vWek53yxdkkfEH0x9/tvvlnz9YZCMbF/z8TKYz/llgKU5q7OLdXOOAwIEH1jRlYKdmcbO3R470gJQrpmDIouz/521arVX5GsEoBqV1urQ9B7QNdwmq4u3LDzHMC5vG92lbk4iWtqU+1vu6O7O9tz0YOybo0jCqI28WFHN3y16qsNhWKXgX3bIkR3HHKn3K5zMbcP7x2lOQjlrqoyZXT6qAHxjtLi6sQ2kQgBimsTCxAbHwuAcMyNHatKSrkbh9yZAr/8SNLHDh3RJwoDAER2iC3LXrnyqx3nO6f3DyncsGrVj6dC+g/obMWSJKHQboPTbzBou5c34mvNV28qjbl9eJ9o+28/5p4FOJu7akep/eiPuaWu36DqEI9ql+esWvX1Tg0xIzSDvEry4Nebz90waFS/ePJRjY8LO7Z57TdrNp0QOvXvFSOIuN3gUbdgRc1TIyVRFBXrF8hPrd1SJHa+tV8iQ9Na8kH+17599G8bv169dtfl2P6jBtgOr/969brdV2L7pySAR61030LexS4Zg6LLt66ROzwlAZSKSi0wxhDSddDA6Au5369Zs2btliIpIa1HG9JYxQBLHti3DaDQLrcPjb+4bd2qVWvyuU5dIqFOnzTm+lUfXI9tbjUgA9tiYa1WC/mnTSPf0v4jhlL13N+XJInjeN1MEAKGoa1Wi8ViYVmWxAatPyEkm1JuPmaxWi0MQ+uyMoyB43jzjFlTQbtnRt6Ij9wbY8zzvHZ0sSzTrD7Weo5AApxUZGAzDEOGt65LRgIDrzba69fnvqOJZo4grV/e55oocqEJXZLjo1m+ZPvqH49WAgDVMSmx6uTBU9UYIenqob3HqQ4dIj3EQWfRljVbjlyTADDYT5VVAcPQrjmudMnnAYRuTEqsKpKz3XeM6tgpFtcc37hq4+GrEgBIV4tLq4CiAUSJC01ITm4TEyKd3fnNpiIHTeuvX5KExYQbEyqOHigh2R7ed0zs1KUtAAD8XnL0ohMh6WrJ6QqLhUVUR88KHKc6dooFrRYCA9WxU6Iqz+QER+lpsVO7CEAx7RPsx4/bE9rFAES0SXScOcd1TEqsKjpwqkbZNFKH06crEJKsHTrecKmoxA5gP/zTqs1FDgAA3bZjoe434rXmXjpZlUh+keoOUVT7zOkKAFHXSA4r+gcoClX+WnBCuikpHiEEcLXk2KVqUeKvFPvS5xhjUZIwXC05dolDSLxacsZuYVmgKQoAgdtA0dU05HqnDsDOa5cdcLmo8JoE2HH1sgNoGhm0/ffTpysARLHm+IaVGw8pOpymoE76BI7CrWu2HrkmYYzFqyXnqoBCZDJ4DjALZevUJa7st4KLTgDp6uEDxXr2WOb6FUSYNo0tGIIg+OtcQYV6+idwZ4I5jjPw9ECc71GUjg7NRyHW3zY2f+8RrR4IIRUxC8yylIwulfUsyzIBB1doBChNNIm7tjqHorHthwqqo5jEBFQ2A2623QKehsctxQmniQZCUNYvUaypqgEbADnURC5aaJBEgIt7f97Zd1DvIaP60GLN5RO7tx0o520hNrAl3vlg99pcSkN4/rJy/aLCE7t0aR8VFhEfHRESAucQuCysKYplPRzTSQyFgKIoKjIsHGyJdz7YozbbczaGucZEtu+S3D5azoqi6SsFW3b3vjUlY0QfWnRcKd634/AF9VdRXr8irGFgr7ADkKZxDh7CaYQAoLqiGsmSNwbsbpeiAqUhoLfChlnDoKI2T97Jg43CNadLxIz4kFMQK17YfRK1vzU6JILtJBZvqbF1soEt8a6HVDljgGp7NcKAWZYFh6MGk2NItbWiItp163ZjdFhEmxsiQ0LgLABc3Lshr296at1vRKfmGIeH6raRpMMKA1cMAF46BKu6ToswaxjYKyoRMAyNMeZqeAijAQBD1TW7iH3uc/cYqbpmF0WKktVlGGMEnmEeXB/t6opqcGu6HA6HR9sNmmN3N4eKaNetW8cbbK4OLwWfoBntpBtJLwFNIwSAAVOYBol3L2M1dgcoabG5fgUdzY6bebM4N+PAaCFJkuokZWOeN9OtjL+++IK+IWKysmYCVQwDbWRJvyAIAsYeMZcDjtkQdOgdpXOZ+JOtfZqmjJvvLWqZLlRebeRFkaYpwlf19h19zLthoYqaTSyfA3ML3mxhrl++o57rl3uWVVZUQ4SFwtg1ihAdG237/UIFRghqzu7ffHY/UKHxqRnD0vuUrtlj53m4vHfd5pMOACIHY7dbR7J+0W1vvev2uAuHjpw6deSgnek6fESEXKQiqrXHLEMgCDxcKVifXewEQAiRyY7i+909NN4jK4QQwtVnD2wrPYhRaFzPgbffmlq2fv9FRf5EpUCOA1U7qyAiMgLOVRAdYwir0PdgxX+B99IuNUiekbV5slYWJIminGdKqFtv7IgiLh6ttOMLEd27JoXA6TynOmdXthEylUI8z0NoaAiAA0Pt6ab4W++9o015weGS4ksH7Jauo0ZFACCEq07v23zGpzeiBc/p1QTagftBcFFDBIB5nofL+9a51Hjqarvpk1Y35+rzKPpiFfmGh7LEM0bgfQ5YkkQA5fefCrHQwIkYY5ZW1kRVH+QuDgt1vQVoc+tY0uElrg6P1O1Ez8biuP533dFGM9pdrWBZBoBCCBAgEUSgLBRgCRAZNXJtzfWrIYprRqZBJoIFQRAD9j5fT5AVjuN4UZQac/sDYxAEkZxiMolZk0PFz7WRkQOAKHqMaoSAYZrd1pISSltHAyNMmqZ9X9i0Hod9LKXxwTAMsWcmr4k4YgUAQRCdTs7p5MjbZBhadpHnNlFu1q/VREPDr/ULY0dp8eXEPoM6RVIAgOjIpMF9Ei8VnaqhQjpnPnRnz2gKg+SwX63ieI4HcJwuKotNvTXJRgGCkPg+I+8f3iVEETsYW6IjLRVnfjtxpvyqGHlL/5ttQLEUxhzPAVBevd45zpwsj0np1zGMAsCW2NTh4zI7WcNioi32s8dOnj1/rTYra6ch949MiUQYizX2q9Ucz3EYY8xzHGAs8Lwgi6cYY/FUSVlk9z5JNhoBfUOvfjfTp0suyKUTcuqqgGG7lP3lJU+oKTsTmnJLzMWyCxiuXLwS26UzXXzODsh5xjPnUf9veJcQBUvBjtLTv8d27hQJyHJjxn3jbksAALDFRlsqzhwtOl1+VYpIGdDDBrSFtnbOHH9XL7/eiGcn69ZEfjUIgOfcv51nispiexlUu7ZHFHyA9Hl5ZPfeN4VRACjylrRk6nTxeUkKoM9rHdVgDLUHqyvtdohp185KUUxox9Rkm0dKT4Ue+Y0AkJe2yzpDnQ6nLFRt8XqNBQBbXLTFXqoaoq6jju7VBAEAhapLii4l9km/MQQAhXVO6RTqysFcvxpo/TJXwdYGJY/XRthsHBCvHuQ35UZDqMgkN4KctYl6QBX7Lohh5VSB9WiaEkUdj8PNBJIkAdCK3/rwfZLqehyWJEnukOYzEeRobCQMK0VZyGtSfp3ID4ahGYZRHuQh6ZuJUtREI8P3fWhZeeU8mb0BBt46/L4BFhpArCgt+GlLUQ1G+EReTvTtmff1sNAgVpUX5By8hhDwxbk/sxkZdz4wgAbRcblox7aTQcN+pgAAIABJREFUToUMjatOHC5KGjzy/u4g1pQf2VNQdnuPyEiAK2fLHIMH3D+04IecEqfscNw9yBHwp/I3swMHjhzXnwbRcflk3s4SjmePnEwaOHzczSA6yn/bd7B88M1RUY5Du3ZEZQwZc7OrVtsOXOIxwPlTpTVD0x+8g3Vrekgb8dm8Tbb0dFLbiuKdG3adE1GkrGNx204DAr54xwZ28GCv7artOOlM3qaw2jzzNu4ukwAA7GdPO1Lbl10EwGL5Wbsl4lJ5BQDCXImyxy6dyN1W5IAId8kA4CjcsbvN8FEPpdJixYkdm84jAFxddKioU8aoB2q7sXtUlONAfk70EH/fiPy+MVesUxNwni6tGTpo/B171m4+eYn8Hr533eYivcSk2hgAEMbh3e+6O+7Qqh3nPBYRCkr3bI34/+y9fXxT130//j56sGjTaGlT0SRWOmRBEtQ1iZoOK9/6IfsG3AxQWsBJME4KqL81eL/x0A3jtmB34yEdtpu1sNWEbjZO6+C0NmQzOJ2x29rQVYZ0jp1NYCfyVRKJplX6a6auaSRZOr8/zr1X5149WPgJQ/R+EcW6OvdzzudzPud8zuc8fM6fLlv+ufu0iP3O5+51X56Ynsyl3baizrw18tLbD9y3qnxZLOR95Y1Q/gKFr8iPk+Rdj2l4l2ohHk8tcLzNFBTx+A1LV6qZZdo+bvnMg5+/g1dRBNmv8cTiDaUkPH6211jyZw8/en8s5H3lzdCtC0Apzdmv2bJfZNEiyzRJZMZM7dmY7T0hc7b3b1ah1Wp5w6b6etVBOMhfuV8ViXlrwk8lypibMudwpeAvDkrZHU8T/C3M8+HSs+RboeUefNLzZqptEpmR7oidar9+Ms3ZqIUMYFtc5Krh9SG5m5U7cFX6eXLvRc5+zSVUBuvVWz625K1fZUgve0fy9VDSYwDy2SfR1rD7muR3uRcVtoa7j0t8i10hxZks3n4xkySeqabSHVCStZKJs22TCRMm5ZWiVPytAOz/MqcSfXZ7VeL8En9nV0q+pLvaEnxKpU1Ij5WEL4y0a1R8l/0Sj8vZJehpNBr5sB97lYmHF6NE+cpqJLnkckquJAohpBRIymJrP15UGP+Z+7JYcYxHnU4vB/MASDQamSmZs7fYRUFEvKaMP/AvHpljROTPeJwmSymZHanu1HorJ9B8/DOO+H/wzELcfqKXd6KyGonF4vF4jJFk1yFIt/wRvhIppczWZBmrY5bs16S9xJVintiv3LrZdQWVJzavHDMozVIO1w1kYwPJ/Mg/zcbwemJiQj52rNEQNmsFSbvmg87LtopfQE6J7HdxsHvg0vyk8P2uelQrNg8q+8zRaDQbD0SVXqvVzAPXLIc5xRQaL79MIblV8vPEdczg1tn4USxPgaNJ2eBZfpdfalD5cvyvzEWh3MXHlFLJb5FuUlaUQZEjwA/KE6Nn+VMqbVzyFdlPJB4XSyUXQMWX7B/KufM0IS6SgE/ATYaKnqdMmQ9rKQ/WVetFsieZLEaJWlY1oio5L2T2K+9hcj5GCoEkB2e/dWFEGAILH8264ng8zrvZbN/aNGXOyyoep4RQnU4jcS3mLosiFovxpHhNUPGezI5K4Ew4smrdujAqDCElZFWU7jSX9TBx0yyvrXJ15OyXjBm3XznfTG7z/KyPiKQZtflxJlG5RYGbrqPK6cO0r8gvzlKR2IOkg62ZcuSnErneYU4FnjTFpUmarpsvCnCl4EXKi3o6NNPEfUl8j8fppLsUkidEJ633eFxhJrn9k2zbt5bObTwYfleGWA7ON0tOr5wEzbYKrqiyVKPAmbpvbfpIXti/ioW5uuDrCGnqV+kSTEVtrm8Qol5R4R+zgaNKzgyyxYTCgEI5eShaIrZwIS2VUOWQQCaoMMQyNammFKRUxZCTyWspqqIqf6KEEDYklrrKxNAlJV+qsTWfklMw8PYuWaoqyjJBSTiJlGylha+OdLxPWiPJJU8WMvvUaMQ1H1U1ZSi2VqsNvjJM9Hk6sSrZr9IhK0KY/ZopmctpYrGYfGsCpZRbIyKEENl+yd5ySt6T2VEJXB4NyiPDy7+4oLL+TErS9AE/a6AhJC7bYkLkdsHzeGUjtOmkTOfUzT3m0n7No7N3VwVSrX/h+LAgCILPp/gnCMLoSG974wabIvF8gbnyUN/IJUEY9/kE4fS+DKWTSt7Q5xN8I8ddyrnAmQIhBK7jIz7B19fA2q2rfdjnE/oas26Wjb2CMC6/PrPFywxRGrYNh9sPVUoPr7T88xbMfDb2CYIw3tc4AwT1er1eP0lAzuzPjajUZtJXMlMmBHq9ThUocvaQ3I5kuwuAEFf7iODzDbe7yHSsTvYpxXXLLzz70tjY2Evf+4Lozc5d3xWLxcEF6mR/sPx1Oq1sz+S9K+wnVfpY6vuHrhOI1WFe/bVn/+lr/JOkNPS2x57uvvDK2Njo6Ojo6At/m8rTeD+DcOAmhkgikoE0gmdrI/IyhfwQ3HCQIyW/S/h1FaIEQACRsIose5qSlCplyneTWJOyEWkSboOZ/IsmJV9ZFjWZu5QS476qOZKT8a9MynuGGsmm5KpMGSPcKffUxc7Ly9PptKp1LRVZ5uxNX+bJb0kLXESjhPSQ5OXp9fo87vVsa4Hjgn9F/kk915xcFxqNRtqmmIlZ+Vc508y4YvvFYY7Poc0T+/V+980mhcFodZQfaG93mQlh8wdXu0RyGbYcrnNajQb2MBQaBzdPkxKJX6VtADNesIRtVMxo0mwaMJ+GpJ4QnS1Iee3v6z7gtJkMhMxxAWYbynl3kmV/mg55eXkpL0tVIcsuNXkReNJXsvH6NBqSlzcXAcozLI6pxJxu/D3lXNLlC6URnmNNnpiYoBQaDWF3BDNViUQSga3YcznsFTtLwKenM3Hv4jwHIRtaTx7eWFhwY8ba+dI/7F7F9/K5FbMccpgemP1SOTPJyWbPJbha9ov1NCpmJ93ckZHgbNmvqeUyI5gn9uua2dM4q/fASCvC3g7Lil28A7a0pGrHge1lZqNjy4F1zRs7Zq8IVwxCmMX2d21dv+3U5eQZoIwvs/9mVeP5PY2Jk8RpS0QUrt0sly0dDFLmYu7N6+9pvpLl+PmNhKvM7wm8UiSHvpD2flDmAWo0GnaU9gqINlfc3QxciagZC7FYYqu6NLnHe/jIy5v1iH8pTbi0sUcxQ5Hy3SwDEGc5UJB3p8jZ0rldNGOQrwunFPG4eCo6FovF43F2dyfbSyPf3RkOJ64XnydRQGYWvP2Sdtl9cIEBmTs6SqnlRgMA/6ntj3+5+zKZ7qxKDjm8zyHZr0Q7isfFU1VTt19Xjrm0X5k7jXT2KxsHcpbs19TenUHMB/t1zfhmcwXF2g8uDhzZUvHRU70um8nmdKKjK+UcP1N9VdAhZL0IoNpuPmliKSUAIOQfOnWZRRBiA7KUzVDaA62mkyqZxHvGBQ0V75MVm0LcmJ6JL6X0xG/yBmt5t5sqL5J0MjvrLBTPFT8RgCaey7urZQr8GYAMOUosJHE1WTlV6TNWRPIhSYJEVRKOa06xpfGh6sXkrFWl0uv17E9pfJk42SXrcCwWi0bl7eyKeFbJGXF73BOcqhgEt7NfzigSiaSsBUKIXq/ny67T6dg53QzCz1yPKTVHFi+AWCzOJmJlOhqNhhDViylmQ+LxOHs3ZV6yTNjoQc5XpVF84VPaNsr7aqn0Npk7OYHc+vgX5TIQ7giEfCJCr1dEZ2FbdJiUotGoPAZipPh7S9kTrVaj0egzW7h03RFfpOSOAlA3lkl5lBWSr5SU65+TNu10jYvVDSfJ5FYQCrx8OgDx2AfXwEky8WT2+crKXMIccri+oTIN7B5kvmFSSuPx+MTErDcW1hOqHrJLYtjonz0hBHq9frZjEbOoj/yTLEN8x+Px5HdT0s/Sv0o+wTX3h6V5k0QItFqNVpsHyelS1UXyvdss/fQ9tNyeRhWYSUvEHqXUv8/jB2AwfFTem2erPNR9YZgd9PL5hs+f/nbFXSxi6ZaTo4LPd/qAGeDMp6t9uK8xX5FP+bELPsHXvd+cTHB0uK+11mlOGGBX+7DP19tYur97RHj9dd/ro31nfy74fOVWAEZHnTDuG2l3gX7zx77XXx9pd4EbRohnXZ7/4uRdjdhTlNQe6x2+JIwLwrhv5Gx7XSkbN8ueZzLvG5amGAmlJm5eXXP09IWRS/KJvtGR892HN5ildTM5/dItLWeHxwVh3Oe7NNz77Q1LxQTisMnsrGvtHRlNnAlsrVttlsaChDT0+YSRdper9eyoT/D5hJGTuwDA7EyXO0BpwxlBkEUq+PoaWMXJB7TEEc/SikOnB0fE44jjIxdOH65cyvEonuirEo8CCoIg+EbOttc5zdntk5QTmCU5C8L46Ejv4cp8ZYJ8Z90xlkWyzoiOWUnVM70vj/oEQRj3jfQe2pCfnJFSksnsKKDVasmm710YHe3+RtHf/etLY2Njr776yplvL0+hGKPDvcf2MJ7j8cLD5wSf79LJKqKkXNvtE15/vfup2wlcx4eFcaG3nvt1aeXh0xdGmAhZFTtvJ4QQFB466/MJ54+tlb13AMTc0Ddy3EUIpTQSicRicUpv+9sXRkdHz/3LOpL5zG42yglAOhR3yFl3/JxYMFY1S+VlQwC3Pfa3z/ddGBsbFQRh9Nzx2tJJqjsajVKa/9jTL5y7MDo6Ojo29sqF7qcfu43KVQlg4mMPpVR4JOYU8ysPnDg3IoyNjY6Ojvz4e18rlrOIJwb0GfqZFLpBXO0jgiCcaUBpXfvZEUmRmCraqp7pGxESLTRfLIxerydLK/7+ey++9Moro6OjY6xAF7q/+9UirVZjMOTp9bq/eH5YEMb7/ulzf/v82f987dXRUZbk6cfupGxsBEBz+6qvfrc7XXWI0wGS9grCuM833He40tzYKwjjI+2bMyuSWXTG6KQ8didVCsuaUnrnY0+fZHU2Ojr2ykvd3/3qyvyE9L7x4ujo6IVn/+Kxb3ZfGGFpxl768fe+xtLEn3j2pbHdhUYA1nWvvjr20ve+kDQrgb9/cWxsbJ0VgLFwz2uvvvqL728EIQT5K7/2zy++9Ao7gcZk++dmru4a+wRh+DmX69g5pjDDJ2qymkHLYYqQ2qn4b/bkTCXMEv3rG3IEDgZ5qihl4tkWcoZ8o9Eof1qJhd2f1cIkO06EZBuDMRqNTiqqLH1LTapbcOd40SwvLy/dSiCzX6p/GRJPc0vqrPtm11o3krhFRFqDMtfazABCoYvMcytt7D15wGkzGaVXjCab86kX+uqLKSFH2txBwObYYYY0HQtscdqNVkeNg9O7qkqHCeGhrj1+Sh/4Zp+CoMFoLXU1ttazQZ3Uhg32ukobS0JC77ybXHLFBkKkOOuSkW32SmlD71FXqXy8wWh2uA4d35wvz+Om5P3Ayd6GEkY9XR7seWlja2NVmc0kkQdgMJpszgOtjYWK5Kay9ppSs1FKYmVZSF6HefPxk4e4UjKBHT7Z7jJzk8QwbdhRamZJQv5+oOSbz6bL3ZGy0HzfJK7blNT3peK/r7FE0dUa7TsOJI4Cwmh2uBoO78rPvrs3u453c/kYjFZnXWtjqeza5bvaTx5OIYLnXGZpoFDS0Ht0V1miKq3OAydKjRI3oj+z+Xi3QpJGk815oL3dpZxHkCBbCMM9X6tYKtIKeXpoeh0uoRRwtw35AYOtrJqfITAfcNgAeNy7/clZlTSmoNfQ2lgCkMH6fg9gspdvlk5uAyiscViNducWcW12YmIi/qd/U7wU8J8/eoJmsG2SSEsyKyeV19PNZY0uh5krmPPA0aaiGIB4PH7bF579170V98q6a3a4ntlilbJKzpoQAPmPP/vC3lVLudpetfuf/76IMkeFRkyV6RQ+X1yWzHe1dx+otCeyLdzU9GSBmIvkS6gbb+p+RgQ3V2IwHz+U4NhoddYd3b/leHtNmZVXz6O1+ZTqdDrN7Ru/9/29awutRgMvSWvJpn949guKLMzLD24q5AW5au93/tERjoTDkffec3zjnw8+uWJpyuqQq6yhtYHvrazO2lZ7QsVZmtSK1FBMFTFLs+Fx1e7vfO02SUrFf//iD/euUtAt2fT33/1GkdRVUgrAeO/Wvav5jqBw08Gn/zo/5cHgLA943PaF7/3gW5tKFMpQsulbrPfjHANTJd/9XWtm+FoE/dBdDz36mdu4Ff6ZJC6q1IIF+lmh/34AbwXYitlVLExmTExM8OtFs+2bpVwi0+my3VUXiUTS6SOlV3D1Ysoc5/JSHBZ3Oh6n4XBE/pf1tizwb7FtYtnLMBmz7pvNh+uGJgXXDAhvs5eWVO4/fqLSZgD8Q81ugMLRWFduNQAhT8e+imKLpahiX4cnBBisjzx12EHQ0eT2A1bHLofYgRLUOe0GwGx3Fcqb+naV2QwIutuaKC1sqCu3GhDydtVvXFlgsRSv39nmDoYN1vIDh3mPxWy1htwHVy5aZCl6cOvDyy0WS4cXQMi9r6Dgjz+5vlnJESFk0rMuyaitcVoNCAf7m9YXW4rWN7lDgNHh2lXIBhxiUVPwXn7g0P1kkmzIX+5wWg0IDbXtXF9ksVgsBas21ff4wwCs9nJFAzAaDUF3286VFkvx+r1d3hBgsDpram8nhBCyuXGHwwSE/f1N1SstloJV1U39/jBgcuw6XAXZRzVarQZv19aigkWLitYfdKMqbe6LP1VOKbBzuSzSvZaCRQ9W84WnlGo0XN3vrSiyWIo5/v/xfj72g8EQ8nbtqyiyWFZVtw2FABjspZsJmWQAJtXX6roqhxEIeTp2riywrNzZ5Q3DYHXu2CJWpYsTwaoCi2XlTkkENYe3ANBozPtryq0GIDjUVr2qoKBg5c62oaDJZJLqQpakEeGgu21nRXFBgWXlpvoubwhGR83hqqSJdv5mFVEXLZZFRQ9ubYLUKFLo8FP/6ADgPtjvAQz20v0Jpy9/h8MGhIe69gL8ZQsUPL2Dm1ZaCixFFXKbOFRI4d/TNRSG0e7cIs8ir65ymAGDrWyXNKWCT2+81wx4zjacz2YWML16qJXTYIConEXr97IkZrtrdTxOgbV/96VCIxD2n9lf+cCSJQ9U7Ovxw5Rw5VPUOIhTqu3O6tXWxc5dp7xhGKyr/uovKJvZzazwlII8cqDKIWVbunjJA5X7z3DZstKnryNlPyND9qPNDkd4qK16pUXqEgy2yhoHvF37KooLClbt7vGHAYOtdAeg0ZBP//XGQiPC/p6DG1daLBartaRy13NDIQDGpQ8+EQ5HotGJGOUFWWApqtgnCfKLDxMA5C93rLYaEHr5uV2V6apDZCgcdLdVr7RYiiv2dXnDVitTcbHoGRTpsGJCJj2PG0qXLHm49ow/DBiWFv8VpQDin37qa2utBoS8pxo2OxcvWfJA5a7nBoNhg3Xt3/3DMn5lw2AIeU/tryxdvNgpSsFgL9lIKVqfuG/J/sEQAG/n4sVL7nv82eQa+MqfL1mypNMLIDS4f/GSJfc93oqNB7cVmoCwf+DILufixUserjkyoOj9xGoTu79ii8VStL7enVYBc5gZTNq3TweSOn3k3ocf/vTC3MbUqUC1JjPbuwSnD76E2a9iTRnJWwevKFMWKoMnEo9TOU5GNkizaDancxCqm82QxltL/pfsiTEiWR7GS4m58M3m+RQPpYixwQKs5SwevbhhT+hu3V/pMBmAYH/LX/2cAuT+LzqsAPxdW1ftanYHgMvu5l2rn+zwAjA7qlZLs/pme6WDKdptBxw2+L1+mO1Vq9nA0Xyg1G6A393UATCCwZ5tK7YfOXsJgP/8idoNazs8gNlR5eTKGR5qqzhyiRDy5pt+XqSUqgyDuIRF1WddMkiAvbLLbjUAwf6dm+oH/Qicr69oGwoDZvvjt0OjmYT3Lasz5UIIQdPauywWyz1ra0+cDwAA9fQf2eL2A4DBcDt/4is81Lx2w57Oi0BgsGX7im09fsBgc7gIAXY57UYg5K6v2FTfcRGgns76TcUH3SHA8ClnHZenv3/3tlMBSqk/ECBoWnvnosy5K0QChWfCXFOXyP+21dUtgwEQv7ulepXIf+GW1dyJvmD/vhXbmt2XCfF01K5tGwoDMBgpnXwZmRBCHE6bCQh7Or5U3XkRuHhi2+5+P2CwlnxRQwBSI4lg/ab6Dg+Ai531m0rq3SHAYHfWQXJ84O3YunZPx0VKcbFzz9qtHV5FVrucdiPCnrY1G2pPDPopyKWBpm3L9/YHYbA7a9UFVXTT4aG2Dc9cBOAPBEgWOuzf4/YAsNmrROeMOGocViA01NUkyTchAYeL0du6YtuRgYugCLg792xY0+EBzPf/pRNAU5s7CIOtjLmQIOXlNlPY6w0a7KV14or3uiq7GeGh03WBFOVXyxzkSNbKCU/Hmg21Jy4Rcvn8sS07+9mGZ1MsNoGNa+81AaHBhgeqWs8HgMBLz/6/rF4yoFCq7SerOz00/t8dUm0XPxGLxSZR+IfrALjK7VK2x85fJgicP1b1QMMgy1ZcQs+mn+FdcXFeCQAQ7Nm5VmyNDYxfhIealm9vdvsp9Tz3ZAtzOv7ofgC48Nf/12IpuKt4y5GBiwA0ml+eP/n1U55EYRIrkJ6ONRWMrrv5yeoBUZDQaMS+Ysl9j3z9ZOrq0GgclQ4rAE/H2g21Yk+xbfnWHnENlmajSNK6ZUYef/4GpZ7jVcdeDgEwGJdRAMs2FVqB4Jkdn93xzLlLhFL/+ZNfryzv9ADmZV9axVVucGD/Q19uPX+ZkEsn6x55jnUEN6rWPbLY7Sz5eztX3WsEQoMNj7saT1wiBBdPNLoeOCg2/VqeCOv+AAQCATmfDFlci5A3dMi7CtmeWH7vH3siXyOR+ae4BBVxcFVGUyERcIcQIl1ezBdGUv44y0QuKpejbLjjPAsyCFnwoQ9AbkRpip3IlGMtwfL7Fnz/f63cz6Hc2Ti7Y/WUq4h6/RUs+8RisWg0Krsr0Wj0ihZmUuZ11dc2k721lJi+J5aMuYgFEolEkmO7zRNQikgkkt5ohUNBr7vjyN76LrZBsdRkAuAfqh9InMog1L1ryFtutZpMdtCuN3d3DZXb7PbKQrjdbJTs79rXHzpWaSsvJ6c6xYGzp/+gGyBlZjMAU9mx8fGkzE3mBwhOSd+C/rZkO8GYwEzsHSUOq8kAhLzuATloQf2aO+tllyMz7ws/BZyapBCUgpgdy+33lpbZTCar1Ww2s21ERtMKSuWlv9DQqYYAx1p/i8dfZjabbZvj8LBCes60BOSxI6Vo6fHscDiMC61O4BR7HPK7B4lSOBT596fMvQxozhhJkhAi83+wn2XK0g9WD3nLrdaFC+2Q6yrk7e/gMg2Gw4DBaHISdE1WTZRSImbk2ReQCjS4pdhCqRiZQKwnT09LQJQAoZSiucez3eEwmhY/DGoyMwrfPp8QERFLyjIBedhmNgCwuc6Nu5KKYbZVAm28QNi6mfgl6G+TuQOy0GG6t2uo0ma3ObabUe0HCivtZiA41NksEeEg0WsdF1LQK6W0i3Q0uXeUOm0rtuBIE+jmcrsp7Gk5EtrcUOrYfxt2B7C53G5CsP+570puVcbDzVIoi/TK2UKkUvq9TQG5xHQwFAZgNJopReyujxqB0MUzz3LHGsixXs92hyP90plU2/v9EtHBJ4stIJTGKQW5P6PCm6xOwGZi2bYSQuQLZI+dubitsFDONnMdlWbSzJDXPSBtKEAgHGZCOCKVhBD2ptFoI/iF9NLSktX2wlKHeeHttvx8k9lkBGA02cRha0KQrIUSQBaktH+YgpgLH7znnqIH70pRHSg1mwB4PXsCVDwYTAkZ2DvkZ5wqmE6jSEBXNjxOTMSk+VCjcSnig/EV+WYAphXNr72WTDe/GDglNv7Q+MAJNlqnlBLydoR1BCspuhV9jSr6S8q/CSFYVmAysKoOSGM1Eo1GeGU4Lb4U8rvPM9ler4NyyRTqbrnvwaLFRi1if/jlf//sZ6NvT1BKqfbDdxQV3X3rDVrEQq+d+8kv3grfuuzzS375bwNvsilLw5IVD37w/Omh30Jz0x3FxYmU//mrCP3QnQ+tvCU4ErvtE7d+QBsLeX/W+9JbUc7qAfhQQdGf2W/9gPYPv37ppz/x/k7W6psLiu+z3/IBbSz02s96f/FWBPjg7X9a9OmPfzhPC8R+/8uh/oHx3xnvfKjo5l+/d/PihR/w/0fHEO7jEwycFUKgN1qLRfoXfvJT4X8pvfHOh4ryARQ9+plzPzjnVxf7F2+FceNdDxV9RCL7r68t/LNiTiy/iTEHb16Ow2YfvG8z93H/pgY+CuJs+2ZsfiE5qsccRCIBdzkYDzZBMdtZz1vMUZzGSCSi1WpVEUKvLljoM+VwzdthWa7YyiYNHah0ezo7/xAOiytXck/nCYZgNRqMAAg50uZ22Uvtmx3EjRqHFf6utv6mcm9luc25jnT6axxWBPub9wQ0AOXOU6QApZDuqUc4fFkOy6ESI51GSPQEEZtRHskxqwflIYjJeCcATVcKSikh5srDrTVOa8phKiHgFv8U03yEuENh8U9IhZQMs1SSFn+wDkaDwaSMYscRMW84dCxd7kCKOJZKM0aJxH8AlOUpDkxl/omaoMLrMBhM4luTGUiTQimoMnqbRiPXkzhPKyU4lhABQzjsVxx+IKykolabDBlVzyAxKH5XfJWVAIQQkoUOE9rUNVRld1gdNQ6ybXBVlcMMBD0dncmqOxk9ln7wYI+nzGUr24Uj9VVOuzHs6WnqiJTUljrsVWbscTrtRnjadnfKXVwGkUvKmVY9CL9fNRwOSG9B9pYMRqhX/8Qq02haA8E9MAKp4jQSQpS1LVcWZZurJ1d4KC4VTPzR6g/uKWQdEigmkSlVh39MIwSqfkYUk0SEEEqLao/vrXSY02SYcBXC4csyW3LtGIysceVvOJSxr2BiCwU9imkpIrpVYrJsFCkrHmMxbtc7ITdOIkz1XYJSv82eiB1QW9FNAAAgAElEQVRBsrRVHlryuIQuVXTRLKYzrwwLU/R+CXfiugS59b7S/OBPOv49GDcsKn542RL/i5f+F5rbiz77CZz/0Q+F35MP3/1g2fJ7f3Tq5THffcusH/C/9gdKyYfvugNjve9Ao/t48UOKlPf86NTLcQALTR/8SU/H2eiH736wzGF/44XzvxZzpJRiwZL7P73g1Rd/eAmffOjPlxX4e8fDTHny8z/80zOdZyM3ffLBMof9jZPnf3dH0f+56a2eF868E9fc9Mmysk//yS3j7ncJjOabhRef/8nvNQusyz9301v/fvLM/1CW4BMfG//5Owr6lkDfePh3l14899HHiui5H/wsAKJVF/teVmyZ7C3LHskP/viHP3qbLlhU/PCyJYEXL/3uKlbTVQffAq4h30z+ew5acDQaTb6qSqMhOp1uVtev+LiUqvLMXqbzH3MXQz/JEZou5Gu5MyDLY4hKKygPoYj8yWYtKaXBUBgwGAz5hASkdQxAnLpGOMTmgDt397jOVdqrVjvCdjP8XW2DJOAf8paX28s3lYcdZvi7mk7wMfc9zZbV+4k0TEkEQY4D3OCHQhESPTNH2fCtAPGEQoBs+4kYQhrSxDay4z0NcULMdUfrnFYDEPJ7g0G/xx8Kec6csW0/5mSxEgjvSSkHsqvFozNhSryJQsrjVEopcZlNAMLhYOohF8mvfWay3DPJhlKa4B8kkCgrSfCvcDO4GNYJOpPUiri1iWWkepjARa6e5IVBSjgREHboxmDIBwJy3pTKoQsIIYQNYoP9W5dtOsXpPDdGV428J0EGHUacEtLSMVTlKDXbKwthLreZAL/7mW4ibtEWBUe0Wq205c3TXLB6v1RySYpshQSEILCvxe1sKC3dA9hthrCn5xmA9ni2OxyOHbb9NrshPNS1J0DZfFzmJpOdeqj2+yUTSV27hFSYTal+EJsY5Ws7sRwtZ+GZROHf1qr7cFHsj+WzbGk8jsn6GWkMnxbJykw5LZFzppSu/ZeDLocJCAe9/mDQO/727/yDZ+iq+ipx6VDVSyT7q4QQ/PHXJ+0r2DKbyaYsZj434SAVcBJFuiIeaTw2MSGWOK3Cx6nccmg8FonIRCj3cEKjmbxxRaNR6ZWJSATkv/4nBBhB4xMT0dS9n1rTr2OvTEQsHvnALdbFpqjwG9/ZHwpsAuvji279/fiPXn+XEkLfGfnF6B9/puCjLw9dGsODd/7Rqy+/g48tWRS6+K9hQsjti279vVeR0nLzy14Av/VdCoYJwTu+N0N33axPNEpCsCD/4x/+zfjZ3wF45Uc/EFsYpQB+67sYfA/AO743QnfdnEfw3ljP86+yWoi/IwR+f9eNWjHlG2+EAMT+MNbz/KsACCEsgVGLBfkf//DbXkb/xefjyRNYmo+nLTYjG4/FIh+4ZfHihRO+3/jO/tA3V7XxvoJGo0l3H9e14v6pMDERSx5Ua7UaYLbcs+QY9HJJZiO7bMAc1OxDmKSjgOltZ7uGY+jHYrGZqr+kITWh3M02DMziDgSDAMz2mhLJNBJCiKPBbgUQDA6Jl4wF9pwaCptsldttZviH2gYBBL495IXRVr7ZZoKn/+AgZWcf+/1BADbH/tskL4grgLqcWazwsklZ9o9gXYlVscaSEYP+EACj1VEiSYWYD3QLPp9wupYSgv7JeE+fCwHgctgMgL+r+N6SFcvXbtq+ffueI0MFpsS4lVJxVGS0rdjMc72u3Ma2fT1HqNsbDANGW9nmfFZrbEi0ucxmBBD0nlK0B3nOmEq5l2TIHYr3eFBCQBT8yzP9yxL8J51YSxoXpZgsV7zDfvaEQgDMttp89oQC61ovCK+/fqHVCcqLAPKwj2DzClEEXaA9flbUuhIqM0PM+23WREa0zeMHYLKVr0sUT5KDrPV82RRSEg96EQLQSXWYjWs6m4b8gNm+2eW0mQCv++AgiFar0WiIPGum0Wi02rMivX35kkwUrqMk3s4mtx82x/FSmyHs6TkCgLT0eEKwOhodNgTdbUdSrqCqq4SAU4+0yglOKdINd4knGAKM967+m3zudMqa5QVieNXkzpYQQqTa3pOIk7Ku5YJPeP1CqxPAZArfTXDxbZbtznyRU0op1qywStlqgCvrZ5LLmcx1SiHE4ytXLTUBocH9f7Js+fJVFU9++ctfaTweFrcjgijjVlG9Xpc8U0spNi2zGQD/qQc+9cBn07TWHr8fgNXGhZehtKTObuYo9WdQpGSfMDseCaVXJMyU/QAoRTyeSJvN1h1CyKTK0KWgRLOkfE2D/vqlnp+/dcOS4rI169Y5/++9t+gB3LDgBtxw10OPPPLoo488+uijy+/8wAduMADvvXYxZLbcRMgtH88Pet+Mx+PxGxbcgBuWKlJ+aAEhAN4NvauakYEkc+jz9HjvD++JQfMTvjzwbuhdqN7SGm+7675CR/Hyhx8uW3oDS02Bd3/3rvii5sbb7rrPISegbItX+D1GnxDVrjYK0JTFVpANvvTv//HWB+9IiOX699IzYjbaAbulOvnfbOw/nJt2HIvFUobf0Go10wk5mA7pHDP+Ps+5ROaDiCxofuYnKkzHRb+GfTPMqHsmIRFDnxB5xUwEpdTd7PYCMDsP9x1yOfIpva1wc/3po+VWAH53k3w4DE1t7qDJ4TDDP9TG9v37Ozx+GG02U3ioqzYAcYb1VJPbD8BWefLEvnWF+ZTS/MJ1+48PXhLGfReOlV9J0UNhAAZ75Yn965ZSml+4+du9daVppuxTYp/bEwZMpY0tNY58YOm6hmecNgCel1swOe9dGSbfKYBwOAzAZN2+bikAclfxlkO9p+uUB3HE142OmrNHXA4zIWaH61BfXamJRfSjFKjvGgoBRkfNyeP7y20ExFa+69hAjcMoJ1HZIDZsioi5b8uQuwij2W5LNmSE47/30GZHPojZsbmB53/SYa7S41F7PzJOdQwFAYOt/Gh9uQ3IL6xprXGYgKCnqwuU0oOcCNYtJYTY1u1qOSuLABT+b/V7woC57HDvoc2FZgJb+f7jJ8ulRQaW6b5TQ2HAVHrg7DNbSpYCwNKSLd/uHR4XhEvddeow+klryzILyKzDj0jtiLqbh/yA2bHdbgI87m9dTpYypRQ4fXSQ0TvRuW9tYT6A/MJ1+4+fvygI4+fFNkEopYMH+z2wOWyGsOfMEcZXS783DLPNCr+7qZPINpIqocwRAMlGOTODUkqbWcXdu+kH3/u7NXdRetuyjf/wo90lYuhAQlTHnVlhErXdsM4GmB27jrHavtjVBUyi8KefIoQc63xZzvbzd1LkL3vi6RcTTZ/lMnP9TAbEYr8KhwEYC1b8TWE+AfKXrd3b9tMjTvOkryrwHquOgq1r7oynqY5B1hpt5SfaD6yzEcC27sDJxjJFRqeOuNMq0oXWqTE9M8LkNN9k3ii6jpn9KDp577cvufe77kFI/N03/7Pv9IkfdJwaeFN75/33mthuqN+89G8/YPjh88//oP1sAKDxN8d+nb/kttuX5Ae8fgpCSDQaxW9+wad8/txluYfmPoHEwjWikSgWfMBAwe8fkZdk5U8CgoXLHv5z+02hy77//lnPi30Xf88oJJaasXDZ51baP/y7RAICTESjWLCAp6/RaLTaxEaelMXmumUA9A/+//yxJJY7HPeIq+jXu6+eDjzjs312a6ZwVcqZbiehVqtJeSpsytDr9emCZ1yt3YwTExMz2D4onVYsk2tDRzNgFtyztCAEGKze2+ENsytw2s/5fOfa68ptRiDs7di9zc3F3+9k9ts/1DbI5i8x2DbkB8QJfUrFPTDubbs7vGHAZK9sbD/n8wnn2hsrHSYDgu6m3Z3kCma79nW4QwCM9srGbp/vXHud0wq32zvpeyIoxb6DXd4wDKbSqvZzgnC6sdxmRNjbcXC3H4QQMli9vzM17511f/0LvV6v1+vEFRCi0+n4b3q97vnzF8OAwVbecHpcEMa7W3cljpMYDCbOBIY8npC5rK79rCCcba9zWo1AyH1waxOzPc07v+UOAgaTo7KhWxCE7oaqUrMBCLnr/+o7IiMqaDSa9slyp5Syo3OA2dk97rtw1MmJnlKqrPvj54Rxru73/NXPsxIyIYR8sX1YGBeEM40JyooEwOm97PoCW3ljtyCca68qNRkQcjft6WRTBs07vy2JoLF7XBBON0oiOLi1iVIQEtj3peahkFRVgtDdWOkw+r1BMROWc9NWFuDNXFZzrFsQBOE0O+IT9nYd3BdQFjyTUZ9Uh8WFRzJ40O0FjEYj4HHvkXLgVZz9PbijlqMnCMJZVZsQ17RZMH2EPT1N0gT2kR5PGICnv36Qs230G91jY6O+keOuNCd52tyeLJUzQ80CnZvru/xhGEyFFQf/bWzsJ9/fvcoKrz+USGMw5Kkvqzm1T6rthm4fV9u7O9nvLekUfrDhy0cJpZSc/GLjKUW2dU4+W1ZHWyftZ2ZiZn3w+2w5tnBL+7lxQTjXdrCiUD56ZjCmjNafDKm1rstQHe6dezu8YbERCIKvu7HSrpqJou5tezIo0pSZzEaYk1CgFOgJhgAYC/f8dOyVF3an0UwZjGhaZXDXb2UhT99PY29CyIKCBx596E9u0lDE3/vdO7+PRCNR4L03vL+8+e4/XXSDBgQLTPaydcutCwCi0/3m8tsLl91nfEP4TV6eXq/XTVwW3rr5k8sKjHk6ne6Gj33qs+uWL/mgTksIiE6vl20a0eny8vR5eXlarZZSvHf5zd/eXGAxguTdXrTm84W3sOLIk26Q3aQbbr4pL/TGJe8bb70Tv/ETy5beAE2eVqplSghL8KYigV7zh8Abv73ZKtN33KbVajUTE+FIBNBQgITf9P7y5k/KDN5btu5B6wLZLdRoyAKrSixR7p6mFFNU1z2udd9sLjdJRiKpXSONJpX9unJotVqDIS9d7Il0uc8Nsg/6nwxVk5oOKVwHvhmm7Z6pDGmGLostjAxUr1i7p4uN4gEgHAp6unavWV49wG/0ItR9sN8T9g+1ucWDDQSDz3n88LuPdHBZEEIGqlc8Wd+TIIhwyNvfvHVNRctl5UJUYteNqpCilrds2Nrc75XiZoS8XbtXbvAnSp7sAyT9PbBr+Zd4EsGhtp0bq88yY6PT6c595aFHak8peT9V+8hDXzkrEiFKmtJXAiDQ+EjVsUE/x2XQ6+7Y1+YJAwar3cWlD3VsPNjvlwrhH2rbs2pDs19knwRaNqzdxpVSlNfKipbkS4wJIexc4uVvPvqlZnf63NnTlqYuMdo3DEazckKUEGCgevma3eq637N2efVA0qkwUQ34J1R1VjBV18SsZqBlw0oun3DI23OwoqIlIC38+Jsr1m5NEsE2SUqUUgQa1q7n1DTk7dq7aSgkF40AoP6WDav2tLl5MqIu9ye1ArbHgNcantNJdZi1ncC33B4ACA917ed1O2mp82z18pT0NrQEEjIk7K73sKfniKzh5IjbEw4Pde3xQ4ppq9qamXLfWqB+XWb1SO4WkpdnKaW0Y/v6nYmKCfsHW7YfDyhf0Om0eXl5nN31t1SsUtf2+oqWgNQwUyn8QMv2hx9vDUj2+8SXH685NpDI1t287TkpnLyoddn3M6JsObmJNZiM5GT9X1pfeypRVIRD/qEzR44MBAGYC9aaVYfNRGiVp+Ym6ytYnfZXb6zmxBIO+d3NYhB9cXcupf3pFKnZTzUaTdIOwKx4vBJhEomGggghhFL/wWaplzMYbrw781hZ0paMvZ/Sll3/K2iU0j943QPBWx5Y8+ijj5av+oR2pH/4fwhBVDj37/+NTzxU/ugjj65y3Bz82VkhkpenJwS/eu2X0Xe9Y/8j7YiZeMPddxFLV3x+7dq1Dy37SPDn/+FLHbeZTYvpdFqdTof3xn52/t0lZY8+umbZjW+4h37F737kZvRA3/WOeHFHWfmjj65ZsfS9kaFf4qY/+iNZK+JxlmCJIsGHbyLhV88NSvTfHPyv32gJIZQG3wz8wfx/HnvQuoBGlAz++tyA9z25APE4/cNrP1eIZWD4HQC48a4/f/Qzt81ehcxf8HvktFrN/N/hSQjhl5Xmco8fpTQaTbvgk2S/rgAajSYvLy9DnIhodGJezRqwXY6TLhiyBDPrP5NFiywzSO4qImVokEnP81FK5eAH7PAM93eKxIB46ldKkDi9kM6u8z8lj+CTCEIeJRACdsiNy4uLMEHAfaWU8lHOU5RN3qiZiguZNSIdkBDPuMtZ6PV6jYaotuRB2vOZQcJ8SiodZorFYqJ7IAWIkyOjSD6dwtSxamI7oZOmWxJnSCgVDwDIeWm1WtbBxeM0Fkt0N8m5s+fyBYjxeFy2skQMi0K5ja7y8ZXksikkjIQuUTk74jx2/rC5f9HyneATJGSFFBqYqES+ppSnHVjJ+TSJ55JMxDJTSjUaolS8RGJeY+Xs8/Ly+ATRaDSdOvE6zOu7KoFWq0vhPgHxeDzVzm++lhMEqRSDQXoiptHrdbL9iMfpxFdfEMpDe++uaE7iSynPxK8q9ZBUnXJVrKg4TqSMiIY3roTXHqlULNQeI6BqdCqlIoQwzZdZ5llgD5n9ZkSU1R2nFEnVra4jJUFILSuxnpM0jaVIJncOeXl6iFfTEELAz7MSQqLRqFQMplFI1NHEhEyBUipvCElTHSCJI3ys1WNdy2BDqcnfVVy09U2WS6reSeGGyZNI2fAIyQBnEKbUaavIqonw6gRQjUa0X3wtRCLR5HyVvCj6ARY9KjNH1xBeveVjS976VbpfVd0sAEIIH2EL0nwIpWB9l3p2jCMl6Zj6Dx7yk3A4IvcYUttRO/ac5iS6RxZjWTKDIk15kCCXn/UkADQa0X7FYvFYLMa0S6KQYJB7mGIAQ6TL1mQLm2GQcx2Dv8kpHqfT3ziX7rhULBaffuQMNuJif1M63UWYKUCj0WS+34xKoWIn9aYIIRqNRqvVZta4aHRiCu5N5l5iClDFAlFdAMb7FPxhM76Oph9NBNfHuhnDlFfPZBObzTq/NH5SjCbZi9KATOxsZUdISVMx6y99Eo4glX9UzemqRqXyUphcJIDfTUGlv8UOWzIA6lf4wkiDOdUULxsGKVIy7jQaDT/cTNfX86NS9hab24vHKUDls6eS5waJWfCilkdaHI9ydjLLlH9FdtcJIbFYDGL4R0IpVLkrB9miHLiHiSpjv6ocVE6F1JXCOUhE4m7pFpfdFPT3Z+ynqAS5VBJZzgIrnHBRaLKopdcJT4FPLymtrHhUYkEip6xQ5tyyhxoNkSeTstNh8AlomrN5Uo48m1TJYKK+iHQ0VNnGCKBwzADEb33oUJkNfk8zUkDONJ16QCF5xQCOqyjRueKkEZ+YiKlaCg+Nhuh02rw8fV6eXqvVsahfLK1Go9FotHq9Pk+EXqfTMiIyNblZsa+xWIyVnJVXvpkWCf3Mqo6kmkoIUxZRSn6Tk3EeEWUuFl9a3rPmsqPRaFSqbrlS0lYHgMY+nyCMD5/Yt64wHyDEXLh2X+euUhMQ9Pb4eQ8HaRRJqscr5jGzMPlun1MVNRG5dbP/p7RfPB2mz5l7P66TSe1dXH9QdVa8YHnJy9YZCRud2nKpXlfZawY2DcpbqJR3MUmzCVR+m7MgfDJFAtnMsVATLE0sFpOGGYS1BZVqJe64TtBUFzv56/sKvL/E2695CN4xw1W6gjkej2feXkgIW0PTGwx5er1ep9NJF2VpmCem0+n0er3BINqvzKoXiUTnZ3DLLL3iGXee5y6G/hyATRtPGlifB9+V8w8zJOaf8IaBt4XM5kqdrKrL5sYmqQgSbgqfo5D2LeVIUR6tynkpFhakeUS1Q8KRTQz6+aKxO21V9izZhqmGROm+IiF5hUxowoeEKgueTX5IxAtDZT6ZJmg0mlgsMbXD2Uh17uBMmmR6aboyyKR4jpLpKAlSAOT2cqc11P+t3VzkegURvnL57GS+pIoGIK/68gIhUGoFX7NJk6Zq7UrJDkMsFtdotEQ6mKTRkLy8vImJCdV2C2lUoZXH5UmiUDOuUgx5QgEJJVQzCM4lVpHS6fR8LcfjNL5snd3oadu9L9kVSRJ44iGfNTfEl8dbiTJQmpjMptJSPHseiUT51aHk0jJSKedflcpG5AE6D41GE49T2TDw7Mi6kaxFyf1Mcql41VW9KPGYkIn0K+94JEgl60DKLlceuXIvAknVwUreMeR1Wq1Ge2Vje2UjRyrkPrL7VIpMVYqUJJMseVSznCxMSKtqqneTuwKuVADAdhPw9otIK/ZI6ueTe7+Ur+D6RXKHnFQv6ksmUzoqKY1UOs9Nbhp8VnIPINFhhlv02eRUVHT7E1NLyph48mo5WyAVI+OxvCi3zUHOnWdQpglxGS2xH+H6VoPsEY/H+euVZfuV7BIQQnQ6HeWW7ucMrN55PY3H6dVyWiil4XBEtXCUEmxzx1RzuQqrgvMf18+eRhn85sZprirmICNzqNArRSQSnVWDkWE5fmrr5jMClX+Y0qWc/0juqSmFvLGBzSbI9i9zRU9/TwghiWCMRFxQUiTg9q7I8xSYshWZMrK5jHFqmJiY4Xsjp4/MfUW6PSGZU6pAKQXynXUHdpQ7zEbxUrNwyOvu+Nbufafk6wevrZbFkLNfMmZwt1LOfuXAcG3Zr3nit8xn+zVLexrTYUbsVza4rtbNGKawejbfoNfrs9wMnX3K+YnMg6ep2b95btj4NcyUKz/zHJFIRLXjgpDUyz4A8vL0szqO0ev1GeQnLyhJK8ni+snci5zty9fpdOmCU00B/AGt9xWk5YLLXXs3ndoHtgwrNSt5L7F6gfRaQc5+XUN4H9qvax3Xlv2aJ60jZ7/mHtehb4Zr3LyxeZ1sjBbrYvLy8ubDzMrUwMIGZMAUjtXG43F5xoLvhScmYlfXsKl2gV67vVI0Gk03ZZiMvDz9bAwpCCGZDZtKc1RbPecelFIWPWX6Fm6eW7V084XpZhmnNL9I2Ry39FU+hkqlTX3X3qyHjJz9ulbwvrJf1w2uRft11ZGzXzNqvybH9embYW5Djs4g5AV3jYbodLoMjVNuIYTgmjZvmaHVaoBMcsgM3rDNB5VIOlh1rWJiYmJiQn1kOR30et3MdseZLSs/3ZjyhMlVBLNwAKRj01dQHnbwYD6o8dWF6giutP6sWCi76hU9TVyjtZyzXypcZ/brusG1Yr/mG3L2a85w3fpmuAbNm2ondIZuXdW2r2/zNuWbItlZauQM26yBddNy2EBIkVrY/gdeRTUakpenpxRSOL5swXbhy+uNKe2BFKNMzHoGGJt9xGKiTvLRF8EFmJGP+7OzENcKX3ODJJc78Xnd4JrrsnL2KyVy9mveIme/poyc/ZptXM++2bWFlAvcWq0mFktxqXHypEuW20iuRUx5yMWklDNss42U3e7ExASl6gPELMbjldq2zJu75tvejyvF+81ozWxUhhzmCXL2Kx1y9mueI2e/poOc/ZolXD/3m13TSLe2PjERS+4IKKUpb3Kb51d2zDHYLE7OsF1FxGKxSCSqjBM9k6AU0ejENW3YcsjhOkDOfs04cvbrqiNnv3K4isitm119pDtbmaFfTndYfNJd/u8f6HS6nGG76mDb09l1ZzMb4olFjpopgjnMAd7nEeGvV+Ts12wgZ7/mA3L2KwcZc2y/cr7ZVUaGKzIy98vsotLkd6d5+Dgd+Esbpw8+XOFsgBCSO3U6fxCPx+ULVa/UIFFKY7G4vJNEJpVDDjlcdeTs12wgZ7/mFXL2K4e5R843u5rQarXTubtwYmICSGEatVoNpdqZ7dknJiYyh3zNHtGoyJpWO4tBonOTr/MQUzBLlNJcVeaQwzxEzn7NALk0yHV68xA5+5XDnCHnm101pLtqnUVrzZLIxMQEISn2+jPKM2jeKKWRSESj0bB98CkvsJ+056KUykVKOWk6U5i3V2fkkEMOOVwHmAP7NYPI2a8ccsjhGkLON7s60Gg06QzblcaqikajKY9i63TaGQ9dKq/I6/V6fkfHlRabXbw4gwXLIYcccshhbjA39mvq5UuDnP3KIYccrgnkfLOrAEKIXp9C8uz2jCkQjEajqrtlGPR6XSRyZddxTAFXFASWzVzO+IyjzCPb2C1dRzsDW1iSpTd9sslBpadJcAbBS4+X6rRpXtkd0CkTyOVhBOVTH6rjH/yv2ec4BaRsWTmtuypI4g7x+BVrXTaUp0wnC5oUmLGOa/YwZ/YLyDZk+a13f+RPN97xUavR8KGcy5RDDvMX4f+Nvu0NXWgd++XI/3e1yzKvkYuhP9cghOTlpbAflGI6l29GIpGUJiwvTz+rln5iIpbsmBFCDIa8lP/0+tRnx2cEpLFXEMZ9fQ0z7Zg19PkE38hxl3Q95QzQtG043H6ocvpFnGkQQihFY58gCON9jTNAkPGr1y/6/N8eP/p1XV6eXv6XThO0Wg2fjP1Lnqh2tQ/7fIIw/JzLnMhI9Wtf4+wOcwkhxHV8ZObUA7OqdebVde3P1AGEXIf7pgghYHXR1xCPU7ZvzVZ5qP3whinTnMW6wNLKw6cvjFzy+QSfTxCEi8O9x2pX50O6AHc6Wcwe5qH9+vQTSz73TUf+PTfn3aCDJN7cZ+4z9zkPPw0f0t9290c+//T99z2xGDmkR27dbE4xS4aNIRKJpJx9zMvTz9LqWTQ6MX+CDvEmXFo9m5lxeYLMtGUo1cL+vu5Ka8g9xMbI0ytqlpchZqkDMyg3GYTgke8+f6DU5D0xRQqZGojRsaNxc8/6Fn/qwqdYQ5tBUEr5/NiS44xgBrVOIrjh2MkDpSZvx4yQm3/ga5lFuiNPye1MXJWaGmahByhp7DtabjVwvxiM1lLX4W6baeX65sA0c5klzEP7devdH7nvicWUgtI4QHKfuc/c5zXx+ekn7rg8/Jtfjvx2mv3G9YrcutmcIt0m9ekbtsx0ZmNzfCQSTeeYUTqTg+FYLHUuPJLWAWZ2LL5ruaXAcs+G5hkjKI3JZkJM0ehE5gMyvMwAACAASURBVH/sptcrWkGtXl5gsRQsr55+6UQYDAZgivxOOvIzOnY0srWzFCCU0jnaI0YpMIM5zZjWSRJYwCphJss439Bccfciy6IHqwEQQojYzthi13ToznAPYD5QU241IBx0t+1cX1RgsRRXVLe5g2HA6Kg6UA4AmL0JhSljHtqv+x5fDOaY5T5zn7nPa+rzvseXzEi/cV0it24GJE24sq8k1fYVeV6c8FOpNF1iwj/R6/UAlU9ByHP8ExMxOVny6DmzhVZlQQiJRie0Wk0yHZ1OF41GVfP60usJFpJzl05pKxiMRCI8y4SADYJlFsLhsMFgSCaZ5YBDFk4sFo/FJoCUxea/IvP4m5dwyr8zFIOJiL3BvQtKU1DghZCSvkLO0mx+PB6Xn2dzVkqWD1sf4IukSsBIxWIxvV6n1+ui0QkWakx6HckCkOuUSZXSSRQ76WuijfB8AQCNUUrkMqdb3uSfTOqYBf1+k9nsqDlU07O2PpCsYGwrBXh3nZFXaRQma7/JX2VS8qNkZUh5eG+OtY5SSohG+QSYqtZR5XE+WUOSF675t/jEHHHKf03X2fI0Vd2OSuFT0mG/Q5wzoixSnyyx7OuC0afKmaeUcstQToYdDhsAT8eaij2XAQB+d0ftoDt8qtdlM5kdwDxc20wXg55N/cwUJiZiyVFACIFer095mO0jBR+K0zgAyqo495n7zH1eI58fKfgQckiD3LpZYuhgqzzUfWFYEMZ9PsHnGz5/+tsblnIhBxp7fT5h+LjL7Dp2bkQQhHFBuDjce2RLCZE2plEAxOysa+0dGWVHCMZHLpw+XLmU5RKJRCj9xotjY6MXnv2Lx55+8aVXRkdHR0dHvUM/ba9zmiXDryqbiqbPJ4yOnO8+vIEtE8ijK7nwXu9rY2MvnXvh6cfupDKF+BPP/uLVMdVBLP50lkajcbUP+3y9jaX7u0cEn0/wjfYeWkEB0JLaY73Dl4RxQRj3jZxtrytlY5R4PM6Im51iAl5uAMLhcCQS5Rdw5K+LH3mqtfvCyMiohJEL3d/9ahGVwKTU6ipv/Pf//C9BEARB8I2claUkeSMlVUd7R0YFQRj3+YZ7D23IT1/FAAhxtY8IgnCmkZQc6B4e9QmMo5MHNpgh1iAhDX0+YaTd5Wo9O+oTXn/dN3JyF9DQ5/P5RtpdAKpOjr3u8507VEh5ysTZet7nEy60riOEEGJ21jzTfUGWieAbHb7QfWhDPqWU0oYzglBuBWB01AmCr69BHi8qNHB0uK+11mlOMdZkX/Pyvtg+PD4+3vNN/Z891f3yJWF8fHxcGB44+dTjFvGAlk7//xwf8Ql9jSX7T788NjY2Ojpy5lCZRqMBzM66Y30jlwRBSJlXY58gCAI7b5ZZsSHd+kJIKUsgCILPN3yuvbZELPbm48NCncMIwFo+Pjb20rNPUEopveuxp18499LYWEIDvlbMMwhM7pgBCLl39/gBg911eFc+ROckpQJIJ3yYQgmjI72tokZN3n6RuNwmv/LACdYD+HyXzh6vLUlfNu7w3svtrnxX69kRpnWjw31Hq0rnSusIIXTzc8NCrVgJguAbOb5Z8jqy1DqJHdrYJwjDz7lcx84xKQ2fqGE/m1enEx0AdhJM6G1A6f7ukUuCMC4I48NnTxyoFE9YiVqkkD+ro9VyXweALq04dHpwxMcnKJW9Jmx+blgY9/U1gOmw2M5qBUHoa5S8SgUFRTkz14UwfHxzOnvByW3ScgK0enmBxWJZtecyRB2AwuOblwub0Wg0pRs7swEVU1Kj6aOM5N2gk6WX+8x95j6voc+8G3KRe9Ii55sBAKW0tLH35AGnzWSUnhlNNueBk70NJUpzZFzdXldqFlMZjNaymqNnGkrEyVRi3ny8+5Cr1Go08FTa212i1xCNxgHAeO/Wvau4RGaHq+HwrnxKUwzBgcKG1gaepoEVrXVdpsIvXbX3hy9+o0h0z2ISZdWqoOohYLDXVdoYGRq6eAaaBxr7jnKZG80O16HjmxNFNbuOdx9O5vg422IWT4XbNrUd37/OYTUaEqctDEZryaZ/+N4XKAUQi1EAMNp3HHAmS0l2zBr7jtaUJUpmdR44WSpLQA1u06PBeuJopS3Bkb3yQHe7y8xPb5s27Cg1swQhf780xQ9KqeaZHk8YMNtdDp78unKbCQh6OjoBlDa2NlaV2UxGnj+TzfnUs42Klzj5x+NxdSUajNZSV2NrfSnLXKkb4mIFABgsz3+nYmmCnXsr9r7Q+rgpHIlEImw3KFepCF3s1ek+/sXnTx5WqpS11HX45HNJGwMJyzaDYksFK2nofUalKIfbN9+eaqY9HotQuvH739+3amlCZQ1Ga8nGf3rhq7fJyWi2h1jObtnDeWdpXFmgpLEvWcANrQ3FzE5MyiYhBMh3tXcfqLTLPYDZ4TpaZU1XMsotGRmdqp5j19G+BqlyAVwFraOUPvDNFEJJp3XcV1MlV9afUkpud7Wn6ghY10flU3kG68kUjS8/If+Th1IoZrsrX9yWubm9XdHTGYzWUtczp2vTTcsoig+AljT0pero+xpLFMymrAsA4kJoUpcryU2ej0hXTkopWwiVxihSz2yufKa90mZAyN32rfkaqjGtg5SX1ZHXSZGOTobwj5RSGo/nPnOfuc9r8XNG+o3rEu9334wy0+hoqCu3GoCQp2NfRbHFUlSxr8MTAgzW8gOH7tcklrOMNrs55O3aW1FkKVi5U0zjrNlzu0ZDCNncuMNhZIcIKooLCiwrN9V3eUMwOmoO/6XC1hoMIe+p/ZWlixc7dz03FAJgsJd+kZBUG/McLofVAPi7dq4vslgsllXVbZ4QYLKXu9hoo1AufOf+ygcWLy6t3N/JCrb2755exg6GJUYdzDFTjbrkv81Wa8h9cKXFUlC0fGsTUFvjtBoQDvY3rS+2FK1vcocAo8O1q5Ayr4/jeH1xQUHByo0yx1sANTuEEEIcNS6HEWF/T/3GlZaCgoKC4oqdbUMhAMalKzZSmjgdZDCEvF37KoosllXVbZKUNjMpiQc2EBxqq15pKShYVd02FDSZTOmrWh7tmO12BN1tO1cWFBRXNPWzQx5bDpRDFonRajV4u7YWFSxaVLT+oFsiAKIhwDNt7iBgtleVyxTp5nV2E+B3N3WBkKodTqsBoaG26vVFloKCAsvKTQd7/GEAVns5gJ3LLZYOL4CQe6+lgJ2NgaOxrtxqQMjbVb9xZYHFUrx+Z5s7GDZYyw8cLkzJjlxlGdhhPrnZag2561daLIuKHtz6nRg2HtzhMAFhf39T9aoCi2XlzqZ+fxgwJdcaBaDRZKHYdbKiVBRZimVFqXFQSpsr7rHsdYcAeDsKFi26p6KFTPzNqnuNQGjoyGbn4sWLF5dW7j/jBwxLi7eyUXbWjhkA0P4npbWzQzVmcWlClSYh4IObVloKLEUVCQE7ROXIzCalFOUHqhxGIOzv2be+yFJQXLG3xw+TKe2UgCTDRM+xvthiSfQcX/l6whueXa1rrrjHsk+sBEvBorsrmjEFrZNakVjWYovFUrS+fpAQ12QaIs3lMG2tXmkpKFovaWvVgUcIEftPSTFXWiwFq6olxdx1uAqEENQ47UYgNNS0caXFYrEUVezt8QMGW+l2M1SbY+nOB+V2tm/RIsuDO0GI45tflzr6vRVFFksx19H/4/2JY2mp60KsTZJBbk/9oyOLciZJtbT2RPf+MrMh7O3YWnEsMC8dM4i7P1K4SYTMgHuWLox+5iBGNE5p7jP3mfu8Nj9zSIf3u28GgBA4XA4rAH/X1lW7mt0B4LK7edfqJzu8AMyOLasoIURSI3/PthXbWtwB0Iudu1ZvYybX4QIFdjntRoQ9bWs21J4Y9FOQSwNN25bv7Q/CYHfWsR1EjEhwYP9ndxwbvEzIpZNff+S5oTAAw406nT5ZW4lJXF4ymBYYQQBPx57V91gslnsqmkEIIfd/kRX+1I7PfaX1fICQy+dbv/K5qk4vAHPhX3w2hSnN0CbCQ20VRy5RSt98009pjd1qAIL9OzfVD/oROF9f0TYUBsz2x28HISBfETleu6G2czBAKS4ONG1fsU/kGKBUPfUODG4rtlgsS4ufbBq4CADUP3ii9pQnJLLLpQz271uxrdl9mRBPR+3aNiYlI6UAzOzAhrdj29o9nRdBqadjz9ptHd60fFFKZeLhoeY1FXs6L1LqH2zYvLZ5KAyYPvGwkxvb+ft3bzsVoJT6AwGS4IBSSmlnhycImGyr11FKCAghVU67EfC6D7pBKf3OmjstFss9a/d0DAZAKXCx/8iTbj8AGBbcri4X+2SVGOzZtmL7kbOXAPjPn6jdsLbDA5gdVc4ECzw7cpUl2PnmF8tbEuwkGD7+xHdHNVoSCASAnavvNQIhd/36TfUdHgAXO+s3ldS7QxBrLUl0kyg2AElRqjfVD14mgcH6DaKiVJo5tWf8UgBEjA1iMJqMZkIQGDxW9cAdd9yx5KGaAK7MMWMYeFJeO6tWrqFQAISwJh7s2bpi25GBi6AIuDv3bFgjCng1gMnaLwghrnK7CQi564ufbD5/mVC/u+XJ4np3KKsi+nu2Lt/eMhgg5FJn9aqtUs8xB1pnMCdEAcjt4Iq1jicilzUQ8GfR9cmvh4ea11bs6bwIGhhs2LSGNT6b00kI2cUcGnd9xab6josA9XTWbyo+6A4Bhk856+JxClltFv6RmRAE3C1PFlssBYserPYrS6ny08T/yx39ttXVLYMBEL+7pXqV2NEXblk9eV1kIbfVNFM5A4SIk1TyeUVHQ+9Rl92IkKftS8t3DaRmYb5gltyzqTlmrDxXfe4/95n7zH1O7XPKPcZ1j1wsEFCKUpMJgH+ofkAaixBCqHvXkLfcajUt/BRol7Qnxz+0bwAQg79R2t/i8ZeZzWbbZoqgzWwAYHOdG3cl5WK2VQLPieYn5O3voESr0Wg08Xgcb0fCgMFoWkVwWq9XXRdGu7o8daWlJnNZzbGyGoRD3qH+no625zrcfkopIVLhX248xxlzev4rL3vXWa0mk52i6wqkEfS3UUpFIdxvNRmAkNc9IC9E1K+5s56Iwwusljg+m47jtmRpi9PbS0tW2x2lDrPJbDObTWaTEYDxo3dNUCrpZMjb3yG7kRTBMJPSwwRdKDObAPg93xqU6gvAYPWQt9yadoOZhNBQV30AciiCQL3b47LbTeZSQk5JSfzuQZFlxcCALTh2NblrSp1me7kLnS2E0ifLbAbA4/5WQBr2UuD2whX32kvLbCaT1Wo2m9lmNqOpjKA5xVCjzGwGYCo7Nj6e9JvJXErQlXZ8omCHkMvfPH9xs/1ek7kUOCVNBfjb4lSr1cRiE4Q4Cj5qAEKenhbpLUIpRXOPZ7vDYTQtfhiUUxhKKXk4s2I/TshrkqL0AyQep4Sgfu1d9SDxeFyj4Ye2hI2m0Oz2VNpsRtuG+rYN9eFQ0Pty7+ljx4+eu0ToFd9gSykFIQNP7u4521pmtruO1j63ap9qrC4JuHVcSHrfZC6ltGsyNjcAz9lMRiDkOdPCOKIUhEiSm6yU/qG9UvdCADLQLPYcLoIWlmIWtY7Sf0kRCH46Wud3nweoWN2TiK4SaBMzDw2daghIoqMINEiNL06DTIk8Z1oCCfeRoqXHs8PhMC60OoHTktpUNhyvbAiHgt6hnlPNbU0DF0nGAbwUnEPq6A/2M+KU7zcWLrQDp6QuOk1dZCG3BwhOpS+noliEUEqr2JKzp7li9f7/5pvKvPTNAFBKo9GJ5OunM0TsyIx0UUaQYmogVQI+bFHuM/eZ+7yGPnNIg9y6GQgh7IxGOOyXHTP2kycYAmAwEiTWXMJvxilns92hsEgGJu78VAooghZSGo/HxbzkHXwmQKMhOp3C5hHSuWlns9svZmMwWh3Oqsb2sxdO1j5AAJCFYuEDcuEZUhQ+sxxE/i4TeVbXZpRHnFQ6wUnEGHeU0iw4VrY9NhiiJXuOn73Y3Xr4QFW501lqt1q5MzI0Fpug3DKLen+awWBKRJwLhwNyPDQAUoVlwSsVAUpFr09mE8q/Cb/RlLKB9eBBtxcw2p1VAEid024APO7dfpFHc+Xh3uGz7UcP11Q6nWUOm9XMnQGCch1JfGbMKEhM0okl2AEIxw7llDYOcUAsV6qsxkyGx/xBMPmqyU9SzXkczcSQmrlhGo0mHue5FcdaJLDvS3u7vGJtGYwmW0lFdfO//deP/+mxhZGIzEyWEIUzsGV3lx8w2Cqfqc1XDYInETAhk7JpSOihojoIWvzBLAoZDl8W36YUoBiUeg46B1pHVFpHCKatdWKfAG5tPw0M4NowpeD6TyppK5F7GyYfBkIk8RoMCwmoX602pZW7WrsvnX2mIp+9lciFVyGxG5E7+kBiazcAmujoyWR1QcikcqM0hXrz5aR8c/3/2fv2+Kiqa/+1zpkzk0ySCSEPEjIEQpRHBDGoEDWIKFB5tVag9XHrq/ZBe6X91fdV6aeA1/por9X+LtZfC9JWUfHVImjRyitAQAQReaiEQMgD8s5MMsnMeezfH/ucM/uceWQSEpIJ5/vhs5mcs8/ea6+9zll77b322nj39AIHQH3ZqpVHSFD1DFjDjEJRlLDhGTkOu3teiyAIWihgA2IM/0ioKrVSK7XSOEy79a24oHChr5vRgX29xw/gcDhyEasJ44ZH93L7Pebw0AAA6raB+epeE782LK3fdt+Uu97Xg6MDjQKnmiVszTSUOc8HzWNCCCBS84xZPUOybcWt01bA+EUP3TO/uKiwwJ3pckBm0T0PP7m6dNmZBq9OfI1mqBBJksdrxIc1zcLEsgv+r04z4xGPB8AVfIQ2RKcU/GyLtWJJhFG1dn3R2ufuKc4E8NeXV9XXl5fXe6rKNsOC55YUu4AGn1BjgdC2a6Wxhm3QnM1FYI9pLYy+84ctAYMUuV2xPaW2AhGrny87sqigsHDWT+Gf7uJCAP+BDSvV4tzLXl62oMAB4Kkqr6+vOlLl8Rz96KPxv3hlQQEAZW9ogfT3kdX581fSMbQhWLk2mo1IlD6+IYQQd4oLAAAFQSDMoEftUzzKdKq+MkAQ73FnAoDfX2+WdjR0s0GwFXV+oVgvkxiGxxD0BTazEapeXTrztaXu4nt+evesokJqSjjcs5Y+uejVO9/qriO62vbtSx/fUPTKAnfh7S8//jRjpmtEHVk9ev5Knbjg2ikARGum9v7qryp9Vuuj292Zxmoig8mgfzmw66mT3pC60AI5jSk9kzoAbSYIumKdcecp+4VA7eUj7NdGM4qQEBIUTEAAqHr1vjBiM/uX/734tShig4iKQlD/0ANWB7sLgx/6Lmdyg2ITnm8KfSUUEonOJxet0+kkhGjfLE/9+0G+DHDDjILqr9CwiiH6KxpsNlskw4yW3yVYObVSK7XS+Ep7jChDzcGBC33djA7LttfXA4C76GEalFFdNyp+tqgAAOrrDzBCUFC4MpcEn712QQF1rnsVyKtHqgAgs3DRQr14fUmHEEKIYYKcAICiyAqzqqCrZJ7n6OoZIjN2P/rWMw/edfPMKZPGTXusrB4A3AXf4nlOJf6yB2gIegBQFEKmPK0TH3wLHC5mg//wlYXh3f+Cjd1T5QEAV0HxtTqB7ic3VZw8WbFpGSDCa8EWI/XUYoa8YGyvhvnzCzMBPGXLx02ZOXPerT9ZuvTBZ1/zu93hzSMCEDpaQkI2V9EeWzaNecdzI7XICFfBdHq4Ky039yHKqaptxrrCvfaa6QvVT2w74AdH4ewnlhQVAngObHhJ7Sbuh8WFDoCqDSWTps2cufCupUuXPr5q/+hglBIDT7SZ8m1V9QBQWLxyOKFVq5wMz8MwzQky4YHLCgCgvnq7KZ9mt+850eAHcBXOvjtXewoR4e5ZhS4AqC/fYFhgIYTEINhluqBou2gwd+XGkycrKjY+EXagqV3EqrI1j//k1nnTLissmP9qOQBkuovDnHgWHYQQUMfH25Zqa2da9ERalMbgFXogx6AJQVvBSnNoMwGAEOVIvQfAVbTgoVyt8Yi4cHaBZupGI7ugcIW+EY4Q5ssR8lkwow+kjud5AHIOUqfzpGvWEXZFy1UwfSFje+Q+qL18SMrK6zXB1BfnEfHu2ZpgBpkTFJtx+XN1sYniH6B+RbexH3p9imdK8ENvnDYJU1Bsb2uoeLN0MotjgPjQzPz8UaOCx7zHhWFGIcuyLIeZ+db1V3TYbDZ2apIpVonRMAMAQohCiJUyqdRR72uq9jZXe5vq/SJ7vdrbVO3t6Ox3CiOknX5vtbep2ttc7Qv0UpkBj08r09tU7zO2XfKY6uqUfB5J++1rqvY210sm3nqrvU3VLFcjpTSnL4acF3Qa42tuAs/35rkdAxMXlm2GiDzPC4LgcNjpP0EQOI4rW11WDgDuBS/++4V7inMJGT717mc2vryoAGgYNG10BgBQuOjddSsXjkPMLb7nhY9fnO0G8JS9tRwAYMWGA36AzOlP7vjTT68dDwAw/tqf/uHjgycqKo5tWmYOT04hSVJY8eR5jud5QgAffudYxYmKg++sXFhMrcLxC3+6qDATAOqrP1YUZe8re8oBwD3/+Q//584puZKUfcUdTxmJR9VzyD39uT/dXexGLFy4ct27iwq7ZNiKsiN+gMzpz615uDgXYPzCZ/+0oBAAjny+BhWFMC1+6afXjlNb/MJHBysqKo5tDNtilRJXweyHinMBIHfqwpWv7Xh5QXjuhAcBqH5+2xE/gHv2ix+/cE+xG7Bw4cp178TQIgCAzOlPfPzCXVNzAQsXPvn6u/cUOQDKt63aENuQVKXhmc1H/OAoXLSgEKD+wFtrdJvW7/cDQGbBLxcWAlCGfLxpmb4fiRl4udxFhaph8P6qsioAKLz93XdWLJyaSwjJnbpw5bo9xypOnPz0lUVdNefD399xRbYij7npN397867LaHPel2WF/fbpY77n3v/cA+AqfvjddSsXjkfEwoUPrdnxcLELwH/g/eVhhqQr3o8g2CdPfvXBr90AsFwVlGdfeWiqG2H8wmdepoJyYDUwAfQy3XePQETEKS9tP3my4pgqNgiQe+WdS6e7AcBTf0RzaGN820hXHRNc7t7+C2qdadET6YPvv6Qy+J23V9w8VZO8dXuPVlSc+HTtIgAgJGIzKyqObXwiFwBXv3WgHsBRdM+7r69cOB7BPfXuFz5aNj1KdFAGhYveXbdyUSGAe+o9L+pfjhXQhU1naGWPpY4Z8We6fzgCkVOUc5I6I6Kxzvjpy5y+7OMX7p7iRihctHId8/IBPLPhgC6YiwoRsHDRQ69sVwVzw3JCoPjlHSdPnmTFZurdv9TFxgS9xS53USG1JIMf+o9fuLs4F9BdfPez7Leyyy8A6eJtPbVv7SKAqX+KkU7VqNOW3brgclj9xfN8P5pzkiRFMs+ij594no9kmMW45kZBSDfPVBrsaaLjx/dP/+uLc9e/MHf9i9P/5+7Uy5LVu/c+MHf9i3PXPzB6QNAZkqZfNuKZlXPXvzh3/Qtz/3qf+5zL7PTblIU/KPrL02qZ61+c8Zf78xeO9kpqnoxH/3vu+hfm/uVHGfSp0ZOGP/7IFQ8UEwKEFI//y4tz178w/dGr2DIzHn1y7voX5z67sMva1Zx/uTdjIPB24Kaxv+nGTwdPevRsHOEC8mkM69fOcchxvPLZoyvfLnppYYGrYMGy15lQdf7ytx5bupswQxuPx59ZfPtzm25/TsvjKXv+gdX056r7np6+aVmxS43bwRSz4ZkVVZGmdWUlvJBRdxHlmec3L1i7wF10+3PrgpUCgGfPuoerERH2PvLk25etWljgKpj/2N/nPxZCPMch2bBq2y+nLypwuGcve332MvV22YHM4qIo7nyEwIqnN0x/eVFB5vQlr5cuCZb79GNVdJmCafHakBZXY+jcM+559UjVbLc7s3jJOr1EHQ7XVMQ9Xbx0BAghVct/vLpo05IiV8GCJ15f8IRaaXl9QUGXA2W/x+Mw9rO//K0VD5RFeyZIP2prgy+9f2BJUbHLRQ+YItruVni17Mg9RUWOwkXPbVz0nOlphyMTCCEcd7TeAwUu94JNJxbUb77vyp9sKLvvsbcKX15UkFl0+3Ovs/1cX7bqsbcRESItC9DmPPGqygQA8Je//eQDu2XKKyPxAACw9uE/zFz/RHGmSZDBU/b0fasIAc48ZCKr7nv62giC/fTyKkIAl+uCss4gKI9XU85srvcsA5ereFnpyYePrB43d8WGA1ctKTKLDfjLNz+/GgghiPe8/sWyYheUv5V/wwNROsQMQsj2pY9tKFqrmftUCEnZ0sffKvxTJAZ32cxnVlYTQvCtu56evuPJBW6WdZ7yKk9BhHVfBhG+HOp6S3T0itQhap3wxPbjDx1ZPXbe8p5LnQGEQDTWsXFZwr58yx/cgwgEVj/w/Ox3lxVnZhbf/uym258Nsq7smf/8X0DEsuUbDhRHEhvD10Z1YjyivWcnF9Rvvu/KH7//wPK3il5eVOAqWLBsnfFD//h/7o7VSCZR+fYOx0EU8V5jcsV59uOKRQVQ/taomQ9CmA+mjij6C4BXFNKDIBy9AkmSEMPQRvVX2BUwnufDnjGtKKRbhhmoxnL/RzQYKGnCPfeMKRmms1bIujh/yfcqH/pLQ7Nu+yNHFKW/6QyTfrtkeK5TpVvs7FCH7j0tTc7LfebuEW7D3kc+aVjW/LvTRv3j0LN7CQTd7amZ4L5nYVYuiEcJIQpjNRCFEKZkeg0IUbqiQS98QHJ7oKTdBf10iGL3vhLxiAti3YzjOIfDHtavnQIRSx+5cfET7wdjSfg99Uc2PPbdmQ9upzKkSVH95qV6YA6/p3zb6vvm3rqmmtpuCFVrbpv3+Ktl5do2/2AxWwmYDH31EQahMwE2Gw+wY+kt963eFiwT/J7yPeue+PZ/rFVDdsCOqMQrigKw58E7H9+g5/BXla3+yayP/BAGCABBXm1/aOaPmco9afd2gwAAIABJREFU9QdefeDOB3cQzZmnes2tcx8L0+IbHtgWgdk7fnLL4xsMrak6sHnVqm3US3PRcKVrLnEcAlQ/c/MtjwWb5CnfsOLOA7GEAvEf+cMKfZ++zikSvoPMnw99Rx/AmrcP1AMAVJWtel+13RERqp9d+JPV1MlPY0h52VsrXj3iB3AUFN0NAACrV204okcKyCUEALc9MPMnz2xmoplQ8frurWtqovpmm5vz/hOL5jxaSsLNSRHV4apm9a03G0TK7ynftnrpvNtWm6IbgipgJKpgAwDA9gfDCcp2dZSsVD+9Zpv62jgcrsug6pnv0t7T5cBTf2Tz0z+e+VBsNrKBSFDdw/QgNjuWPvZWuVG6Cdn2YHgG37amWhX4aM3UxPLtpbc8EGynv6ps9dLXqvQ6oqxghHw5ls699ZXTIX3UR1KHiABVzzKdkHIZQeyx1IHGdpWGGCSEXj3y/HLTyzfrwe1qaVC15rabl4YI5n1zb11TRZtZpb304cSGZZr6Lq95iXnP3IiI2x+c+V3ms0HJfPzmmQ9uD93AELkvcPuDs8Ly7ZbV1QAk+HEKoXMPUxRh18owzPefokv9BQAchw6HnQuZVjk/EEVRCTfDaLOFWdNDxEiGWQ/MS0UhAMRKaTph+KXZPADUf3HiV/91+I0TEgDY8zO/P1IhAC899c+bf77h5qeO6fklX523pcbbVOeXQPJVeVtqvL4OAkACrd6WGm9TqwR+v6dKzxOu3g5fS423qU4KlhmuHMnra6ryttR4Pa1SGMr9/qYq6kAUqDrxk599+F9vt9DrGoVV3javxOT3NVV5Wxr8gVafSqepzJT7bxnhFgBE8eieiscf++yOZ776+xed7QAAwoTr86cAEOXsykc23Pyzf971pzqidPha/FSAZV+Vt80fNM1MJdPrJKSlDFWSIacodTZ4m6q8LQ2+wACQkIGWdutl1+d0LoQgIjhqVH5/09C34DguNNovC6oRCVHtL1lWCKEdr4aLoNe53/2bzm+OnvWQbpnoskU1Ew0XbtRGhgx07EgL1KcNtPxEEOzBwRYAIYQ6eISqN47jeJ5jBxOKQrQZShJKvDaE0gZShM0WzKM9zkTgQLWNqMZ5C94l2khUS9m5EKIToBPPlAlanACix1SgVLH1RuKSXj4tRytQfxZ1Ik1VI96z7uATxS5P2fLLbl0DLAFsD+oNRARFITrr2Iscx5n4TC0QhiF6yWyqCxtwHKeTrcsG00zQ8odyQC3Ebr/3r/seMzWHBnhARDr9rI3VCCInCDa/P8BxnDbtFBQARmxok+G5f59cVOApWz7pltXB3o8i2ExdbAbUXyvKWEYKQOt3s+FtklijKAazGRkVjGCh59HvU7nSzDYTVCbQb33091dzPKPl6McV6vUG5ZPtKUR9ZSR/5oOslYUAoCiK1u19KHW0Ro7jbTaeyhvd6cq8QV1LHcN2wn43dG5HZR0AXQf1lC2fdOuaYB61HEZIWOj0Uz4Q5n2PIjbBT58mdQZiQ74/ajfF+AWgRYWIiso3VgDC0mlsIJuHhDIcYtBfJoii1F8Dl9AzyiI5KIbuNCPhjjT8JnvYxWfORq/01jevCSv0F2Z6zdiX5ruSQK74pPTBD/nEiy75/Y/TMkE5vu2z33wI9/7yyunDAM6e/cHzlYAgJyT84sfjpmYLAHLd4a+/zhhfot9dWPi3K5IAfHs+8eUXZ2Q5AUCs2vf1M+/4ms01jnlpfmoSiEfe//ypXQDEWItWzv598tgrUpIAwOfbv/nL5/Yibygn77dPDWOOpaSl+YdNGPXzecPyUwUAAJ/vy7KvX/pAbBUArlYrrTotZo1w2qHjs3VfPn+IoWraxX+ZO8QO0tH3D/z3ruD1+T8qmp/cXrb99CufdQAOe/TxvEIntJdX/vRo6kvzU5P0+n2tf/8EvmtsFyAAGfboE3mFTqje9+kjb5v5qVN15P3Pn9qp5mw/XVvhzJqQzgPI7acrX17TsL9zAMjJwElf/97OLj8sFLphZvqqxPKViEfEt08jInIcpw93aFxOU4ZQxaYoak7t8WBmQojNxosiAdCVvTqS1oYNVNmrfhT0ij5S1C6aRkWG2vUxRKhFJIoie9KLEsbBQx2pKIqMiDyvjjL0nCHWCOiDA8ZkUn/QEQkd1mjDPnZcog6sTaNJ0PbQs4NsANDGA8ERjG7XsexlKKHsImCOIELYcWEol7RRlMpkRFAUdTKbDuD0MTREBK00yCimvSpt7EDfdBGDm0MMvDLWiMYuCDYzpFjDc8zw10RFFOjcC5rN1FLSqA3Sz1ALrDAA26Hue7TIg0HhiSTYUbnN8lanQbdz6C1Cgk4OwUJMwhO14WjqRNBeW3NuQ98By7Qu31/6IGM80GPckP6gDYEuvBPV74bexZoE6tMEfSd1QA0z+pQsSwxJQc50KXVG9hqDOnb16cNwP02fKU0G2ELoD/VzwXF6XWHEhvlSBSVfp0pnss5YlgZaTixfAL3fqY4I4Zuh+VHEm1FA56S/TAatINhCz2vusqJeQSAQYM2zKDvHJEkCCJpnYQ2zGKFQu5qAlSJCqa9hvisJ+PzrS/7fxXWfbPn8p/9ps6ck8MxwBVR9nfiLn0+Ymk4v8FmXjB0iMndV4XBOvV7zMgTBfcW4/zz72fJSY43sMEAJqUUrZ/IV2lWnc/JNlz7Y+cXvDrLl8Eb1gQgwZPK43yzKCNpLTueE6yc+knjowX8EtEVXwT2C+iwq9V9oQzKFAOLsMUl2AGhqeWen4fqGl/dv0F5GUNhvgLl+bX4elI4ab7P+Cico2gMETPxk3ifm5UoakTNB/cknjcj/+Y8Tfvv86a/7XU4GThojWC/o7ro9xyni1TZDxHAHVvKEgCQFJw5NZ60oIV4TWiBgNZIv1V6CIFBVQWdhHQ4bO8ygfhqEgCiKplEvM/g2az7T4JXR+npOAgCBQMDhcIBmmOkGkrEwQilHRJ7nTI1ipofZQac+hNKHLMF1Bgy605g1OtMW4/BdWyfRh2WhA7rQIXs4q8Bctf7pjMIl41y+oWpE3bqLYp7p1rXZemSJp21kG2W0WoFahqEyQAnQuac3Qh+isX1Ko8ybqDXRFtXOBADkeZ7jMHSJI3TQw1jvZvoBgJDc331SukiNcFh1ZI3h0bCCrXPJ2AV6XYTe1To0yAHdHGJS06sEkULws00w88JgKpgXf5jRuf5sTO8vGITBPHYPFYPINBPjg2E+C70udYicbpjp65yhpl2XUqe9WUH7hy0qCusMphlTDvt10ltBs4Bmt+vQBEnng0FsTOA4pCuNpi5TFEX/cAGYBwexfAFY+QzLty7ppGrFbrezH0BEDoAHwB7oL9NWNF1/UWJsNltYRSmKZhPu3KGbZ+EmFg3Qd6mdi2EGAEDohiC0UoUQPPX6vtT/c0WiHfi0ETkL78hZ8J3WPe/v/+Mhpy0YF4oQRSHXjihKBwCoP1zx+7+1DJ9/0T0lKXb9rsbc9sra1esqay4d//gcVxLwmQVpZHuToUa9HxRFAfaKsZzymt+/ddp38cW/WjA0U0i4ZGo2OVDLlFP+wCPlP/k/U6cPg/bjp3705zNIhjzwXxlJAOD1/PO18tdbkn9wa/6cPJv7qjE/P3RolVZwoK7+f35X5bwi+biiKAxVeSkCAIAoHVEUgoBKp9/TJBIgCEiAYLLTlRJ8YQhRdh79cenIZ57OzgXx8Ib9/10KpGTszQAAwoTF33lvcQSpY1uKgBpVhL0rdux+9/iLFQmUfnt22oJLK5872O9yMmDSWF5x6uyjiVnvTyoNTMSlbRYp9i4AIIIg2OiMHbsmBlHd2SVJYtUbIvA8rygKrSiMcaT595umBvV1iZ63DSAQCAiCoJMapTSq3kRRDFlwMP82ERbyI2IVocZVlAyxND9c/uh1xgRjscGUzcAaeKwFG3vJsVQXvYFaZhNXI/E5LH/CNAe0AV8ohXqnsFdC6dcGiAvUFTN//YFXn1lhHKZH4VVoi8I+GJZL0RGp+VEKCW1dzHV1t5ndqihoMZ5PqTM5xfE88rx6drLJ/y0WqevqVgzsZhbcTMSH+7zEWkvoRXa6jbnIdVlplyVHyBBkTnRuMPorTLYe6C/qcMHqL47jdP0VgWaw24XuBkWMBSb9FQWU7HMMYaIQggAKWClND64/+OvKgh+UpBVm2QDAnpo67fZr0t7e/997gzwjQMbnCXYAED27/3r2FIFTG45fenHR9GHqXe273/H5a6d2NwFsbTo53XWJE+w2gQAx1EiCZapXmFq0u23bX648SgCavv7g0svvuEiwD3NdDzX/NtGvP6cQclnmqFQAEA9vOfL6CQDi/9trrvGPDBsFzvzLCDlDc8qnDpcfBIBP/WDkA4KJqjF/WJXN+Ey2b3340MuMcaVKkfpX2Dk/I4wjQrUWw131r+byqhc/awfS/rfX0i5/JCMLErIuIuRg/8vJQEm7hEl/0YE3/d2P/tvnAfFnm0XRNzp4nkM0zDjSacIoj4iiyPpj0DCdjLZDeHTOmEe130xFALGesxk7YldX/RWbq7/A83zsR98YQRBfuXXSGtC8UnuZsvMNwnF/u+2yNXS9AlGJuk4YO166ddKfmJXSQcCofgc+OHP0gwD0y6EvIZ4fRNmtdL4V25rbJq0BAGqeXrhC1S/6K0pF8a6/iLZKbqWEEKnJ1+7/ckvnit12Mjzr1lnDZ05wJoF9wlQ3KasMzuUpSl4iXVlSWhRFAUTSccITmD7MTu9qORWxkd5lV4QUQ41socQ4Y6iX4wucVWshm5r8d4AAAIJ2RS8t+BwhmIR2AIDOuh2ar0Wjr80H4AQSXI9WAh66QmXmwzdt0vRhNkjgpihKGSCSkBdOURhjiiiEsA7MJOjyKx7+x6crSrVVfsh+/Df5lziNK2NqS9FUAv3Z7mlQKWxsrvNlZFH6w9F8oaZRMYD013lHnMVpRMRQxaYoJHShk+OQ1UyxDOjZPKbH2YpM8kRjcsRCvIVzhM1mCxvgKxZonYaxOJ4NfDAyqLpFyRFgelBRlEAg4njI6PFocDK00ANojm30o2H+dJwHKIri9wfoP/YjKUny+VRsmggRCHGNvqAwEPSX6WK86y91lcNKCQGY85/f+ufLCzesLLxCAqiuW7d2zzsnZAAAmz24FkQIAWiRFAAAgSRL6oJ+XrI9yE89a/CKxm9TvbqqUNRyVA3NluMURqTQK/7ZQ+wAAIiBsK3Qy/dCAADAkTG1U72Sgk4nAIBxJ3F4Pnx8rCMAAKnpN84UZUIIHL//gV23PLhl8VsNbcGnQlqk/sm2i2kLMdfLqRTL9K4kyexdiiFD0iSVfmcmS/8AkJYBkUbHANFf/YI4s81M/veyrPj9AVEURVH0+wPMy2FGd3WbCZIkBwKiLMuSJImiaDpt00SVhb5ALPPNkcDuZiHqsYddfxcGLPSxFMchIkd9FLmoYM+BDdt2ZheNrnPjmEUDBERbJcPg3HO/QR+sS1IYo71PEfrqxbU90GP0o/5iKxpM+otooU2sVFE2VvsBAFLTv3erLaOlJnN8wXUjeAAAWSLMUJYoys7yQAAAhLRr7nBktLQUzR47NSd4NzgKVkvWPl6h9Yr0q2LPvZiWM6YoI7SclKm3ZxTxNZnjC2bl2wEgUNf8UQj9uj2oEEIOtNaLAGCfOGvCwqxmL8/devvw0QAAnSc/DWomEokbn1QebAIAftz1U5+YL+Rz1d6W9jHF+U9c50oGAECkNQJTo0IHF4IztcWZrKQHbTW2ZAMfVJe89KQ7Lmr2piT8anpacpAqNWdy/ohfXdrm5cWF388cptPf33IygNLY3/R+1F/9gnjyaTRukwkTBkoL7NHDpZVIkGVFMQSqDsbh0AgDjGF91kKPcS6GGcUgGwtSe8xm6833N3RXmIVzBLtBq38lUBeV86/YBtmr12P0l/4K7XFTmMS41l9EIYhWqqbvVX9+2djLXPyIKVP+OGWKxiPp8KflrNMgAYB/n/r8qglThsKwosv/+GcAUAIigKDdNXMYDM+yNe5qqv5O6hgB0ibQcow5NSQXjHn46THqH6Jv14enCZjpN9ZY9dqBrP+a4rSnZi5+cJ4WjEOp/vT4H44rMFzPqoSWQxCBND37Vu0zP8gZlZhw6XVXXnrdlSxlgSbfYTBOPhKFoPoyjr5u7urr2re+p4anMbbXUO/Wms7rhiWAMGTuT+bNNbCMWeERkq76weyNetXVja8dHwByMnDSGNGP+qu/EE/rZqYDlMJ6ycuy3LsqhpDw85Gm2vvr0M94ASLyPG+z2Ww2W3d5de6G2aCEvtYf+7/+JtlCv4G+QReOYhuAsPRXX2AgzP0PoPTsk89/U1odaNfY0+5p27n+4K+3EaIo2pkhHFEUhdSueOHgvgYqGlLFzsOlDcxdpOLA6etm2vwShNR4+vn36qo7aG1S88mavU1sLfS6b8/ONpWkDt/O9w798VgY+kGtgq5iKV+u2/fY+roKjyanHZ2Ht3315GtNCiFBb4Qo3Dj6zQPPHt141NfcofFClJrPtmx59+AvVhzdqih6CHetxvL39/o0IuW2YBWGdbNgxYry5V+/2Xi8k2rVQIdv735Pe5AqNWd7dcPhJtoEpb265v/+pfzsgJCTAZPG+JpfgPoLR43K728aYgU7RlciB60KO5SPZWCKiHa72bsjSiQrNjRWXwS8Ghygu9JDJ0gUhUiS1OVkbWhvWjaGBQvdAt1RfUEptgEIS391F7GcKvudVyafH2IGGaZPWvvdIUkAbeUHH37yWNvYSx+5b/x4J7Qf//rOP9b2Wi23XP5WcTJA2ye//Ox/e61QC4MI/7hrf5d5ousv6+zp+EYs8f3id+5wwMJ08A4LjkO7XYg+XrRWzCxYOHfYbJZhFt+w9FckEEIgeFi5lcaabm2qnj9kjADJBZP+7+pJGjelii9q6M6v3qpL7yZlILTaSgde2jUuTP0VT7YZu8YSZQ9DWBVls3Wt28I6+ketKHgrTp31+xRRDDMdlOdhu8YyzCxYOHcgoqIoF5piG4Cw9FdfQKPcSruZnvrdq8J9C7LHpAv0tKiAr/3w3uMrtqqC0Du1qNKnxSbs/1Zb6YBLu8AFq7/iyTZTFAVAVT+I4acSTfutWUQ/5jJSrCqOw7D7pNnAdxptFoKw2WyhhhnloqmDbDaeOh+bHo98aqrh+fgdVViwcH4wAN3VLkBY+qsvQAjdf4RW2s20bt/Xj3/2Td/W8vc93/1b/7fUSgduGss7fmHqr3halyDE0JU2G2+aYsQQh3s2P8eh3W7HENWHiHa73TiJaMhgtwumpziOYycpaWzo7jVmsMNkWdEgzhSmoyogZGARfcXMbhfYfw6H3eGwC4JgGm1YsGABrMmLAQNLf/UFCFGs1EqtNE7TLhG/n6ZzRDytmwGAJEnsMeGCYCNEDSXEcZxpoYbub3Y47PoVRLDbBf0RROQ4LnSeMhAImMwDu11QFEIj6Yc+cmGa9VFgMpNCT3AXRZH1eGSDOPfMlZHjkON4m42PMcRInIIKLQABAG0RsguvUQsWLAwQWPqr10EIEKIgopVaqZXGXdrf34+Bi3haNwMARVFMSy6IwPOczcabFBshqsoJBMx+IPojPM8hAjGCRsSSJEk/gZeCPsVxaFJsVOf1flNjBgmHHhRCS2IL7DEZHMfpJUTij8k/h04hn/seMxpiJMrBX+fOq0hF9UohkcrRhBABpqTMfWXo8OBp0YqigOa6HVYYQso3/OgZ2RYsnAvocjf770JY9+4L/WUCza/rLx0ch2Ef6Xf9dY4gimKlVmqlcZrGKc6D/oqzdTMIWXIJC0IgENDODiQkEBAFQQi7wKCNTa9InPXjtJTKM6//ml5BxEAgoD2l3q1/e4WIqA2RAaKGQj4/0KidmjJ3SbrL17jx515vT1aBEZEQkjDtlRw3eHfc1VDVE2IQkST/Kmf+xISaj2vK3qQXoyh+QoJ7zxCxF4N/8DzHcXZdBpgatXWnpDuThx7yVnYdvzUSNCaPcxTOIEdWiQisYMReSJf06L2JyYtTikpSc1JtPMC1ryQ11zbv+3Nb4wlEVBQl8dpXctyR6vE1bvyZ14t04pyQccmzHskMlJ7a/mfrnGkL/QtFCU4J9Tct5wO9q79MT4miqLMxEAjY7fboT/W7/jp3qOtmgFZqpVYad2l/fz/OFX2nv+Js3YxCFEVJihi2RZYV06CcEBIIBGQ5mpGgMdbAX/qUGqRXK0q/K0nyQFBsJu3bMxGhRgJjKPVkyE4IQYTYn2RJRcTejQGNGH5/PCGEZC8fuWBGcpKAPWyoXsXk5BsfGT4p51zojpWelPtzFsxLd6fq+0T4tJyMWY+k546mFlfUdvjkAMNtrsSZAb7qUiWe95lYGByQNMT16k230Ov6S3/K9DpHf2qA6K9zhEIUIFZqpVYal2m8o+/0V/ytm1HIsqwoCq96GQIAUC98WZYjDTclSZIk4KhfPyJdKVIUhRBFUeSEyBXJssyW2GVF5x3IEHIuJOnPEnZFq0cl6Q54sQZxpiztcqK3W+A4tNlspt0UiAA8oGbT9qyl1AoFEJDXyuwpotOjr84lF090AMi1pWd2lyfMvNP+5aOt/NKcqTkpU2/znF4uInbsuOskIvXRBXUhdHRCySPZbvDuWOXzB29BTp4TGhqqj9FXoOekW7BgoUfoLf1FVViUYYEkSbKM3aoozkBAAQUBrdRKrTTu0v7+fAxcxJltRnVMWIcQ6oVvcoqjeogdnZs0mTaQDT5is9n0Koi6Y0qrTx04E45DjlNZJ8sKIYSNhmwa8rJ/6r/D+r/po2pq1Oh/6jf1LUYazeqAmylJDxQRzMOWo9erPYUMJcgWwhoJxuaYolBEVPH0Bsep5wyamoPIsaygu9sDAb8gdGGeseVE4qEORlSIopCQpTnavwpEZXuEKtBoRAGE61YSEitWZ6CWmc3P9h17fXJCBkCgvG7bX0SYkgAAyhmp8oXGvKeycvKcmdjSQLSKgvXyBUuGuQW5anNzzQmGAGfi6Dz0HOrsAAKKVjvR+1SXHPYKdbykEhi2LcwVy0nSQjdwQU0Q9Lr+CgXVX1HeQlNFdL9Z/B4f5G8P2J1Cvw8xrdRKrbS7qeSL18+Ojr7TX3Fjm3EcZ7PZujvw0/SQPcZjxXmbTYnsWafZK1c6Z/14SEpl/dt/J0U/HzYyledBaa9t2fdWa81nAKD6mOE4+5g7h07ISbADkVu9e9Y2yTeNmpbX+fmq2qN7EFEo/F/3pIYzbx9KmDUv1QUkUFP3j0d9IkDSbSmTp7qyUumZkEQW/bWHGsteECW1ZACApMWuK2cMyXFyAGLtofrdpQYiqaWROC/5itlpOak8D0T2dZzY07h/rUQYs02YkTT5pqF5qTwPiqeyfttvo4hYcC9Z1eaKMnHoDbNT0gQOQKw91vDpC53tPoOJyKybkcTvpU69MjnT0JymvX8khCeEAHx/yMKZSd4vq7fWp5SUpKQJCKC017bu+3tH4zcaqU5Ivyt10gTnEAEBSMDnr/q0+cDfFY0wU9sJIeD8D9eUK5PSnZxe454XAyIQQhKnvZLtBgBwTFoyatISz3Z1cx0m35ZSFIbtAZEQAhx3e/ots+0H/1wfmJc1OcfOQ+B4DblouAMAIC/7llfAc+j0xt9JRvNMpQenJI6/aciYDEeiQG9IzbXNn/65vekEIcRRsiaHoce74+6GKnM/ILaSAIDdyXNEnWkiBOCMb9vdJ9Va0Gh7ExDuHXplBgZqG/asUwhrdM1wZoFY8YUEBKA4Zd6SDFflmdfXyuPvzZqYI/Ageyobtv22o92HafdmXF3idAEnix2nSuv3rJVBl0AnP+zeoUUTk9Joj7S2f7m56etNMtPvFizEAj1uYYyf6DjFedBfPM+HPX66K8KQ43ie5+PUrdR7OpB2MY+IClGs1EqtNI7S1srO/v5+nCv6Tn/Fx34znucFoduKjYXNxjsc9kiw2bqx1UmLbSfYL/1l1uhUGp2FS8oZOv2+4ZdMoyYKIaMTSu4fPjknwQ4AgHyq6+ol6fnOkMKcSVNnD3EBAnCBVkkCdN2f8+3Z6W7VQgAA5IUE9+Tc2ffbtNoh5f7h3543NMdJaRZyJg6fv9ipKmVtWJ9yf85NizPcKnnIO50Xz3DPvl/Q4lKCcFv6gjsz8zX6XXnDFixPTTIWYmy1tpcsb8icealpglb7uJxvP5WSYm6aujSUtDRjzsy0XHNzhs/6FcduoHSMzV4ww5Wmmi5cUk7a9J8npSWotk3W/cOmFyUNUe+i3Zkwenr2dT8isiLLSpgNFck/y5wzPSVd5Y9a44LHBYVofWcGuu7PXhCd7QAAkD4788ocOw8AIHrbzIWEOxQbscQ1e0n2pJwEzTADAFtaTubs+5OSzSduhwUiErLFW+EDyMmctzwpI49jBmCsYaZfIcTpmDw1CaDj4GsdItHBcRykT3TaRV/VR/oKIYBgH790+GU5Ag8AwLvyhn3rfseQ+3NuLEl2AQcAvJA4ekZu8TxCCMchgFMofGrE9ZOT0/QeSU2evHjEt+4TMNhwCxZigSwrkiRLkhyPhkGM6Gv9ZbfbHQ57DwwzHYggCLZ4DJVZvqke6K4zK7VSK42rtOKDRohz9J3+ioN1M9NBmeeCSNqxu4NJQgAgJ/VisePQ283ffKAo2fxFv8y6LMNx6XdSTpR6fQrnvjPLLUCgobF0rbfuEPIlCVNuyxqZEUJDRoq7tenDZZ4WD0Ai4PCkyy9NALF9z9qGU6VAECCby7wz6/pxDleBI5mIXiRkQso1Ex0AUlXpmd2vyQpA8m3p15ckJ1HCaEumuq6d6ADRd/C9xq+2KKSD2K5JvOK2rJEThxXNOP3ZJxyX5Jg8I8UOpPnYme2rAp0e4pjrmr54aFqXrQZwj0sLNDR+stZb9yVw1yVfd1tGVmp68Z3tm/9XYTgpyzLHuRMmTXCA6Pv0b42TujLPAAAgAElEQVSVO5EgQDZm/EfGdeMcKaMdycTXBkANQbvAtVee3baqw1OLifNc1y5OS3Om5E9va/qQkGEJF+XxILbv/VPTqQMAIAs3pl2/ODV9QoJT9nppXZwex4wQwo+eYAfwH3u97vBHoABwVydcfUdmTkGK2xmo7ujccddJ9/JR0/L8B1fVHt0LgIg5zskR2Z6QApJX7TOHO0+u2nJqx1qCTgAffj01ec6SdFflmdd/HWn+B/PmDU0Dubb0zK71otgK4MSkGa6SxWlpzhR3sfdImb/0rpO5LD1hGI/oEw/8uS5pSaY7L3NmHgCQSU9JSaXtx7dIio8YQ3ogIiTcm5YvQPuxpvIvdTdXRCSECFl5tkBlex1B5DRhzBk6obXpk9956g4BN8M1686haQXZN4J4akvV3vWyIvCjHsmZmsPnT03Y/X6nQsD108xJqQhi+/71TeUfybKLT79t6PSpSWmTs4pmVO/fYi2bWYgdg2fjUwScB/3VW7DZeLqBrW+r6VW0Hu88vrF+9Nx0QgjQLbVWaqVWOuDTEx80thzv6O/vx7mi7/SXapvZ7fZIOUz+7ucfprOqCFE3Uofm7EUtaALlvSzJAZAR1RNqxK/W1x35mOM4xDPy8d/UOZ/OGZORPKKw7esm58UjORA9u5e11XcAACg7O3bX1tufyMoxlyx9tdHT4gEAQnwAvvatd1VoOhgRCDmj1G9p84xzuIADBAB0fSslDcBz6EzpnyUAAATvXxq3pApzJzq0MjHj+lQXSMfX1x/7SBUbsbSzrLXRdX9G/jWOzz4JkJuS8wUIVJ796Ld+BQEAOjd6PkoVbpqdYqfVh5E2bWTga96+zNvQAUBA2dr2icAvuC0toyAxEdsNBgoRxSrY+aNquuYG9OEzSv3Wdtoc1QeP1tTa+PGvOzoIIpKOTa37JqbMGmezJSsKQUxFAQAA+UTgAAlC56bmTRubwbC3ShRFu12NysjR/wUbB4kEO4Hs9m3feZJEGXDU+rbddRJ1GyYM2zWGNDTuWqsAAeIzbLVCgAgxD0nlf52qBKaEDvBtaq+cl5bm5OwCIhICUUZcGOyLA77SH51Kui3l0qmpI1Ntrpy0yYvTJt/UtmdV/Yn9LDGEJCZMmpgA0PnVRpHZ8IYIhExNzHeSunI/IFGC3ru+fS946k4AAChbPUdnD706B9uP1e/+qwQEAKSKja0T7h2a5LTZEGUQLh7vAPAfWVv/dSkAArTKjasaPnba5k505Jc49m8JRNhOacFCH8HSX9ERaVqX4zie503brUOPHhngOPVhc8s3Hflz0pOGC/YkG1EIIlqplVrpAEylDtlbFTj5YVNredw7NPYWwuovVW1E3Trcn2Ms07bm6Oex9IpiCzus1INiMNd83uObCUFZlm02HqBDrjotjRmbmH0ZflMvDAGAWl9tBx2xE0IQy30VtZBjNs46G0v1MT2tGhFBGGtzTRaSUu25eQlpGQkuAHAKLiAegq5UB0Cgao8UHNIT4ilt80x0uNSAFnxahg0ALrpt5EW3hbQvw5EMAS7bDgB15X7CRDlRXmuvm53i7moZsb28vbFDfQQJwEe+qsVpYzMS0kl7tSGjoiiiKNlsNhDG8imXCUmpwvAR9lS1ObYUkFs0p772ys4OvVoCAVEGsCUMIbKEtq/8pxpIeobz8h86L/+h0tnq+2q/p3Kzv60WtQAVlHWyrNAAZoFTlfKoAkfBotyCRSTg85/+sqV8Y2fTKUUx9yx9ONjjwriwbAev9ha01wYUVN0GCQQdYQnRZST8+8KN4BLH2dNzbOkFCekZiWlOALC78mj0ERM9JuhsQQRof62trBzSliSUv+ZLmTf0otTkqfcGmn/maUHd2RZxXlKuAFDrOX6IFq41EzBxstMFvqNbjBX5OhrKabRPRABZBABorhS12hFFIgOAk3MC8WQLKQKAr71ip0Y5EkJAlcBUIRH8/ToXpr5BxmgxeqeEebWNnxdJknTmmA7cC+0c9s0NTftoOm2QgeM4ajacC7ss/RUdNhvv94fZC0GjELPnrSEGeySO0Fre+fkfq7vO131ECR0sy12b/aGP+/3hTd8ox3sO7q2YFlhY+iu+0Hf6a6D7NLIe8IRAFMUWepgVjaAYvXwtA11VSeUTiOxTAJDj1EhWhBDEDFswxD4zktZ27IiiJAgCiKIMYAPguAxbIoCnVTK8D6iOek0EyB30fVMUheOQ2GanXLt4aJYQ2lmIwHHq+hMRRYZ4QNwjepaAS62Os4dubNNhBw4RkQAAiLphQ4uRGn3gdupecOEhq9EEQTPPSKcIINCn2NCOiEhss5zXLk4L1xwgJHjyoAwA1EBi6rU7kYAkSXz5n+qEe4YW5gg8cAmpyZNmJE+aQZqP1fz7twGGo4qicBxPCIH658+WPZh+ZZ6DB7Q7EwqmZBdMIR219R+vaG9rZ9epELFLtlPCVBap+hE1ag3ZIOTTSXceOgqXZE3KCPumEQKEKFwwPxs203BRz682tu2j9q82dzQ+N2JqxpCx8zx7NgaXznInpthBqdjvU/QeUZf+MKcgERrqamrD0UI/EMR8DdkrhONG8sm0tarMaATvFT1LwOXkBISOPv+mYxj0QrEch3a7QAdPDod5Kiu0CqbWaNXT2RkTeoHcQQGbjQfgYZAOQPtaf0UCIpoG+oIgRKpdFEXWhOB5Pu5ss76DoiiRTKZYxDWWE8C7rKh/5xcs9Dos/TVo0Hf6a6DbZqzMRmk5IrKBiQmBGB0ztJHlHtHzU3A50aHIXkKH7JKk6kuC2bwdoN0jqyuzwaf1pRtFUbiERAGAyIDoIQEAV6oNgFGGBPgwRyEDEADUwt9NTLrutvQMIB0NbXWt/jOVUket2Cg6Z9051KW2iw6J0azIJwtJwT8UIgJAx6e/PVt+TOePYY0ohV42FEIIsQ2JYtSZ8uq/kXcJtNaQbBOTrrttaAaQzob2ulb/mdNyZ63YJCZef0eaSy8oWE7Q1DRWJEnf4FdPnDmWwg2dmzBigjM7I8ElYNq4nMsXnypbbwr0j4gAnUrV8vqqRJI8PXF4kTMvL2GIwCXmZJXcW/nhH1iDWasxGtsRqfNkT76dhIDtoiU5kzJQ9nXUNgQaKzvbfXLjHnLR/bnjKatjnDvQzbbgHQBQGmoDkOEQUllOOtw5CNBWtRG0owsQab877bkZ0LCnozPa2QMYeiWYFwEq5TYAF82GmolOEKcKLgDwKSJjyvYNQrVO78LkhHbuQKQMN/A80vT5hQZJktn52kGGvtZfUSBJhkUb6lMQicma94eZZgvnjhjNs0Ep/xZCYemvwYS+018D3zYL/o7SeFOAqW4pNmquiI2t4E5NHX+Ht/SvslZRIBCw2wVu9AQnAGmpVTgOia5fnUk5E71eNdYCIQ7b8BwOoKP+AEBrZ+MiV06OMzuxo9an1VKQlB+y28zUroSSlAyA9kPVG36nuUogCHfYE7TfQNDb6gdwjCwRvtgZbGRCSRITxkNpalAgNfGi2Xz5V3KwCnUkrSgEPbUBmJjgnugUiE8zHxEXO8MTaIQrLyEBpE5dzc9KyBIAGjqbQ1bbtObUbnpe1lQ+sf2HPfw53/peL/YirYVIksTzXtL8RkfzG979MibdN2zB5IT0PAFRJMS0iqUNQTqw7cPOrz/s/BoUuDnt23NT0jIEAJMPCiJGZ3uI0IV3Owwf/hHHJeRnIPia/vVzj4doFY5OSAlrpWv0hFwhQx/OnT1OqCut/OQv2oQ2AhAuI8cOoIitTPYSR5YA0NBR69MXtbT0pmQ3+A/uJwhEUbkNTGkm5of0BW1pregVAZxJ+SWeL0qDNKeUJLsAAq2MYMQrQg7Bs9CHoAcb9jcVfYXzoL+iIBAIsANBGig/bE7DZJtlmvU2Yl89s2DhHGHpr/OJvtNfg6QXWXEME1Q9MvShsFxxrAOAc8/IvuqHjmTNRhFKbBOfyrosFUBsO/5PRI6Q4IA1YfKS9LxrEAD5ifZxyzMvdkKg0nvyK8SzHccrFRBcVy93DZuICMBNTJi8NLMry4f4RQUAhJzENJo1h8/6VdbcGcn0xC0Kz2ZPA0DSuOzrf5WQmIro5Fx3ps+anKA2BwghUFfa0g6QNjmn5IeC4AIA4PKEvN8Mv+WV/IXLEhAA3muvEAEyMm9cnpiSgwiQMC/l+tkuVY9HF7XU9FnLE5KztacWpyWBUrXf16l6OQYRCKjNGZKDiADZmPGL9BuvS+rOtBHit4Z8d+2oW/6QnH6peombYB9T4AAgnloxzFuR7bj6ZfeiVUNHXQMc7d9sPq/IaadepkHvAXv6OJWp/kAUtkcmTP+Z4XA59SiR9JK2xtVKRAAQEnOvQ0AAJybNTZ7xSJZbCC0nSI/RZ4AQgk2HfAGArJLsq+6w0VAnfLYtb3n21AwEsa1iC9GPrePHOZIAPHRfHBgKGVaQBKKvbq+6r6xHIISI3xzzAzgK78waP4/nEDGVG/rTzFkTHQBiRWknUVj6+8v/gRB6qC7RQ9yKoiSKUiAg0n9+f4D9FwiI+ncDMcgfSZLDZqb/aJm0fFlWaI2D19Cw0Ffosf7qEmxp1qCtHxEIBKwvg4UYYekvCwN93awH6K5wqQsLnS/V78jJnZZnH1kyfGSJKY//0N88DZ1afvq/6G8WUq6+N+Xqe7VcYtunf/MrgAhK1dq6qkey3Rnp19+fHjslZEt7bUlSTkb6t54KfYqz53DcGUIO+XZuaZ8zIylrYs5Nf1Cb3FzZBnnJSfo+zk88WycnzZvocJfkutm2iJ6y1/yAAD7/nvXNWbelJeUNm/eUejNQ6a3LS8mKGKdRRUdrQMjLnv9U8Eqgsm7PujAPKFvba6cl5WSkzVoZGpyfE7IBYtm9vdm7f0baNTlp1y81FtLaePA1MG7HAgCAM51Hvwpkj3VecbfziruZ66J3/2syIlEU9LQGAOzuGfm3zmj/9Km64yqdkdiOWBtuBQkADkkeAJdz6Lz/HRoor3lnpZ8Q44axM52VDSQnI3HSnSMn3WkugndyyMmKAq0qPaNumeH79Ldnjx9jcyEiwMbWPVOTpuXZR85wj5wBAHD1U9QvVTq1paWOCb6RluEAAE+tZJ4LRyE3jwtUdjaqxPfAc0n1bfCuqj/4VO6kVOekxc5Ji4MMaT509sAWQoDjkCTfnz1/YgJU1q5b1hn0HO4TsN7wPZ7EIoRIkqQonH6UJACIYvjTeFnLM0qZiMhRT7Le21Ew+MBxnO4TYo0LoLd9YyyWDhwEAoHQXYUWLnBY+iuu0Xf6a5BMpMXoOhIWen6lelnVhs2NVa2S5lFCZDHQUN6w+Zn6r3YBALslAEBs273qbEUrlX2xobx+40OtZ05qIny8s/R3NQdqO2lRshioPVSzL2wMBmToP+Hb9sLZilZ9Y4LUXNu8Z231gQYC4HTPoK8u6fhr/ab1DVVqNrH2UO0nG/3BMBUAgOD9Xe2GjY1aHpDFQEP52Q0PNFaXgypGm1s3rjp7vEGUAQAUT+XZf/22nVJLzCw1QKys/9cWjwcIAJF9Hce3VL33606Rbm0KMhUAAMp9216oY5vTUtuy96+1nzcQgMTc60wdFeLTrNo5SuWK05/sb2sW1c+MLHZWHTqz4VGPB7SdVEZam56r/2Cbp9Gn1ys2ltd/+NvGM7VqX3vfazyudpxNyEDsku1GP0vUu8zXcXBPO7WMeIHD4H4wbZcaKBXLqnZVdmoSpXS0tn9VWv2v/R0AkJNnp9FQWHrsGaEfQkJAqf511YYtzbWtkkak0t7QumtV1e7XFM2QRkRIcNoAAp5K0/eXkCkJOYJSvd+v+X/qFOr9Ffa9YbNpGqRdOvoo7RGiNapt//rTm38vEv2pMEX1Bfz+QIBOAErSuZ80YtJk5xgRgRAiy7IkSaIoBgIBy0E/LGw2XhBsgmC7kFd1zkV/RYflrDigECUYjIULEJb+inf0nf7CUaPyIer2xOhhf/saLGGRpgFizxYWzJ4cegFVz0D1N/K8OnlACPH7AxxXnDJ3SbrL17jx516vbh5wNBstIhAQmeE1oWVyY54fUZTatutn9afaIehcx8YCAT1iqr5DTN2mRVRSCSEcp4U7B9Dz0BE4ACjqViLUC6SZtQxIiKIZhDoBalO1SoNs0X8DALruz5k30eE5VLXpd8yuBQRmzoAKKK2CksrzPLPlyWBHSZJEF3DU8rUNTjphOs3MRWCZw+ZHREGwhZ0TUhSiKDJtO13Y0cjWWRGR7Xo5UejUidG4jSwBWqREoj+hd5beQGNRBmiSidqWvKnJc5bYv7i7qRrYmRqiHsCg/2mmme1Z2jU6VcEuNtuEbNXBcDIcx2liwwq5ymr9ZWGL6sVpN/Zl73WFEb+Fxxd0VuhHb53LuORC1l/RwXGGqfRIUhdjtvOMb7KHXXzmbP/SECW0fSAg9qIhjYj6EZ0mxBKs30K8IH5VzMDUX/3ylTgP+msQ+jR2F6zlAACIRFEMlgBrEBuHmOxikcGSSZj2So4b/F+trzu4RVY6ELO5zDszL00FaOio87GPAxgsFnbUjqgPiA02EuOQRowrHroxRrS7oGl5faxMEDlFUfSlWNQ8GI1bnLrgmSkrtUn0MpkoFKplSAk2TS1oQ/1gLzAcJqzlwPJWs0vDE2kqR+Ot/hT7myCqBCta+M1IbGftMZP5xzA8/NKTVqaZZqb5+vkBYQxjnZ9a7TojzA2n/5sI1igE3XyigQdkWTYajUhtNuOD+pyFPgVA9PI1anWyTT3YD7DZbN2qnbqCDITCL1gM7lggFixY6F3o+qu/Cel9WPor7tB3+qt7ttmAnZ48R5im+dnxPcv2EMnWB/qoL33QUXXgeKXsznOMXTxi7GL2Af/B99o7kRkBmys1DnkNVhYA0BUzYAbfGqk6taxZohpFJtGh6x766J+xSw2LQtHBEmAsBHRSFYVQd2XdJAtdi9MXAMOtdxFTyTSnbmuF9kjo0py+pKaXbFzVCa6JsauIIXfNdBotNANnGKs+TB72or7aydi0YWwbkzWIuMezcQ+aYyoGrSb9GisVen46DUyrYNQba5ezj5jKNGQDMIlxWCE8f9ZalBnuyEAAWywaqE8Lt3B+MFj11yDGN9nD+psECxYsWDjfiKd1M5vN4LHWu4Oe0AGx/oM1J1hrDTmO55EB6NmU2t9Wf3Lv0KKJiS6BhkeWmmtbDqxtqzsGRoMhEg1anlA6zb9DnwpbbJQGxlIICxLioBj2Ebo9j2WNqRbGJomIELK7oDESByI1P+zjUXumixJiISaUsOjksXYOhcl/MmxdIV0MPM/rpxgJgg0RI80+RhK/cLSFLSB85j6FJEmy3O3qYpz06tPCL2TwPK+tXQ/yBbQ+1V89oyf6B7zf0e8OjWD5NA4ksPoL4va0+iiegT14DU0S2F+FX7DoO/010G0zwsT71l3jIOiq1w8UIe71btrjBbTZePrVDl1PQ+yQz77Q8C8wOoOhttoT09rUgIP397WvAwDtknhsQHxDlyLqIXnuIkT1XDyqt0jo08H94LYc+gv6wFeSBpUoUgw8/RUEGg+81mGJuYW4gKW/Bk7hFyz6Tn8NdNtMUZTuuxIZwJ6SHmXyKcZs7LYlCAnbQEG3BjIGGzXJUPcBIz2KYN6/YFz+VIdJC+cfWi9EXNSKBNZHn516HGTqjef5boVL6lN/fUVRBg1j+w69G/pioGGg6a9YMIi7w0KcwtJfYWHpr35H3+mvQW6bISL7eBQxZrPJsnmPll4adDX9gIjs4iYawiQayokvhG46isdWXJhgXUEGsXozebzEhj7cb8Zxg4SxfYrBPZs7oPRXjLBsMwsDCpb+igxLf/Uz+k5/xYFtxrqF9DvCbhZiQYg5yJ62K+y80Nc3sMyw+AX7xWfVWPfVwECHoiii2O0PZYzfVlmWezBmHdyGh4UuMdD0V5cgxLLNLAwgWPorOiz9NVgx0G0zABBFMdIe2QGI8xnsK0rYsSiI0x20FnqA0Km4UPU2aOSBngEQj4X3KTiO4ziOjVdE548IIYqi9PtAXI+QEZYY1lXPBEJIXMitpb8i4dz1l8k/BRjf+x5sHAg5EwXpb9NkqzGkMCHGIzq1W92rXY+IawplzLjqED1EM2hxtnpQUY/BshqMkYdjfxZCYmIT9aRNQ5lEO8SV53meNwQMo3/SlSKqv0RR0s6DUQtBc9jtMKGzBiB6oGLYmM+9XvgAwQWrv+LANiOEBALxod56N3BTH2HQ+ABYiI5IPhImARhMkkAPOo89f7fG931aeF8gkh+LFpRC9Zfr3yhwzEHwYb6cUfxwFCU+bDNLf/Uu9M+XRurwa75f4tZvy4Hmyv2leyt9xiNbYgdJHjdn7tCDr++sThk7Z176l2/vrQspihACyRffeFPaF2/srGatteRxc+amf/HGzhrsSe1JF90wa2TlR2WkeFb64XfLaggBIe3iK68cPyyJpy37bCdtmZI0du68jB5X1GPYcy6/4ZoCF9+47x//Lu+M6ZGgRDlHXH7VJXlpLjsPcsBTd/SzPUfrOgFoWw6+XlqDQEhCgtDZKYKiDJ92Swm35709tXpJyRfdMHPo4Xf3ngmjv3TOs92RMu7GufknN5VCCXNrIJtnsasYzZi3C5yvU4ypXZb+6gv0nf6KA9sMAAghfn/AbrdHEi1jOKzefPeMX+QoFEIg0D9BRbsVzJTy0DLPBj2iO68PSgHokb8+QGx86NH5ZrEW3utgWaEo6vyiafaaU4E8z/G8vb+WT+PCHjhHWPorCnqsv+iAjDawqvTNXTUIAJAw7Mobri0ZU7f569hMByNQHWghAID32KbXQRCE0G+KGio3FN5jH7wB2vPdqxcRJEkEX2d7gBOBLqAljLr6upGtOz54t94nypg69voZs4v9/yg7SyvSCT1vSBhRWABff/jGFx7sbqzmlHGz547rPLD9gy1NnQrwrrwp186Y6/rknT312HZs0+sAAAjpRd+ZmfTZm6VVhOc5VMe7wVVE/YfNxsty8AAYrdeCoAHbJFGE9s52kYuLcO+x6y8t6PeQiXOuS9z/dulpS38NQv0VH7YZRZR91ey0Ac/zvdhJNECQXksU2nqrxj5FIBCwzLNBjx5bKXGNnvnrx154vPjrC4JA3YSiTCjSOVHNtdXG85zNxvM8318D9AsBlv46d7D6S5vXJ7o7GwBC59lvKtuvG5IC0Kl5QFFvQwz7mwV1+6IHlKDmJRnqDKZ6HtI/NAuFEP2kHPon6EeAskYFe5qlye8OAPytzU3JXsXPeVucXgBC0oYN9Z7aV98pE0IItH61t7xgzkU5ZWdr9BJMvoV6P+oV6U1miQnxAFT03+xTelGEEEQAsNvt4G30sFyhd/X81BeR5RUiIiaMnnopf/SDHd+0UZbJnsqy7c4b54zP21dfKeucSUhKBADC87zNxpmYFqQY1Bq1W6rLZ7DZ6lPQ0dLY6PIonby3OckDYRBJNthQ22wDWbc63Tpl+WDsUNQZxfY7+66xrKNueqznqn7KqCmSnPaIPTEBWCkN9RfVm6Z/7bVQ4WZnSBrEjq2FJe98LjZa+osinmyzKFAUhUaVAQBE4DiuV5QNx3GsTA5kBRb7sYCWeTa4EYthNmj2mLEIHUX1Igbyu68DEQVBoNo3di0lSZIkqRrRbreL4uBfyBposPRXj/WXbozQDwAmZo5Kb9xbWk8Ijrj2OznfvLeXOsWljL2xWNmy+Wu/Nuikw83k0SUzinIS+Y66fVu3lHsRkeiBiF3j58wd+uXbe88CJI266tpLsxP4zvoDO0pPtiHqFggCJOZfO/sy+bNNpZWdKePmzkv/4o1d1Snj5szNrv9CHn5JTiIve47v/GhfrQggZF8+s6TAxcsdVeX1aWO4A2/urAbQxvek6YttTQBAPvukARGBdHYGUvInuM/sq27skAGI99CmN+go3DWeOl7WIIYp0zN2ztycYO3lOz/ed0YM53tZDUBI8rg5c9IPvrHTO27O3PTqffZRV2Qlyh21X+wo/bpFUYWTA0gZd+ONl7oASr73/arSN3bWcEMunjbt0pwkHmRPxZ5te093QMrYG0vS6zrTL8pKrN79dmklNQYQEobnp585tqVNZRm1W7zf/Gv9MUVBkjx23vz0L974wjWnxA0AJd+/Zvc7ZbVE40vQcFKtkKQxM2enGYj/4s1dXgSA9NHTL6fEf7lz19FGqfHzjxsBAD79qCHyqbLciGnfzjbKySf/+sqPyA25uKQkpIFz0794Y5eh6hrQI8ARQpLyrrzm8rw0Ow8gt9ce2Lb9hAcI20cNaWP4g2/vaR87s3jo2Y60i7ISq3a9tctToDOzfOfWfbWdAACui9iLn53xA4AsyxyHhKSMn3N1LgBcs+ia0jdLq4AbMkbL7D312a4DNR3I+LsqihK9OQApQTEI6cTzA0t/sRgktpksy+x4VBBs5z76DB3jDuThbLc8QyzzbLDigjXMKOim4djzE0JiH7D2aeG9AqrYeuZ/L4oinYAUBOF8zj7qu6V7FklscMDSXz3QXwBgs/GSxAFAbsni7+m3O+o8CYAiqa5ovGJENp45CwApuaPkk1v92vIR0OF+wsVXXZHwzQfrj8HEG+dMGV318Qm/VghqQS8URXFcPKUo4fhH734Dl8ycdfmomq0nA/p3wJFXohpmAY6uquhrF1mZzi2b39ohpl16w+ziyZXv7vUWXDs9s37LPz+sDwyZOHO2G6q1cCNqndrqiubB1fz51gPTrp0y89sgBzwtZ04e/eLrqjZFW72hPpyjTWVWqeUYai+qfG9vndayEA9AAN2T012Q+9nmt7Z2Joy+ZvZ1V7dv2FlDKSEAnmMffgA3zhn6xZu7agC4EdNuvAT2fri+oh3TLr1h9remfPLe3k4Elzv95Idvbm1HogsbgSFZ6e3NexUAwwKjTF15tQO92o5+UJr+/RLc9XbZGZWHw6+6+btGMmsAZIWY3ClRNVJmBOUAACAASURBVG5zC3LKPnxzW8CZf83sa6d6/7GrxryeaW40AiFKVUXj5QY52RLgEHBEybeMDdzy3t4OM+O0qkGXqGuuSjuz+b2PWhRuyMTZs6+YkH1id4u532uobZ8yPP3EB29ubUfMnbb4EtjzwduVHTjk0utn3VC0+YODXve0Gy+BTze/fbIdh0y8ftYNRR99eLBVDw/u+3rzrvRFV5PSN3dWA/J5tDveq/LjkAnTr58xuXTT7mqd4QDciGnfYkv71tSt//y0kwNA5DgeEYBDAOR4juPA5c449a/129pBOa9fDEt/GUruxbL6F5JkUG82G2+z8T2zn6mIhJZ/DtT1OUJjXsU++ziQdbaF2HGBG2Y98+SMkSF9Wniv4FwUG4UkSQA2nufsdvt5U2+sU835qXFgwtJfpitd6i/aTOr+VL1z/c5qAgDApYy+5oYrpoyu+rjcX32y8YoR2Z+ePQMpw0fJJ7d2skYJIiTk5qU1ntjhBYBDH75JFIU57YAEfdUcw91Dmip2tQHA4Y/f1YP+EQAh/5obcxMO//PfpztBdYZU/SEBAJpPHqv3I0LLyUrPuAw7l5ibn1F7bGu9HwBaDh2oKJghACEhx58C+y60nyz9oJJLHpIzLL+g4JKS+Zc07//X5m+81F5CjksILVP1HgjWftozLl0IWihEN20QIegxSP9vL/+83KcA+E4cPnnJzLxMqDkbynxCgBs5Ksdz7IOTPoJIWg599tXImQXD9h4GgObTlR4AUIKFIuGCgo2Iw69ZXJKr/llV+kZpq3qDQ84ktjW73ymrVZ8iJGnMrNlpRFEUoprOjLsjIgDUfr77dCcQ8J04XHHJzLxhpPoMGN1NTR8ZlSE1JxuvyAvKyZZOQjBMA0cP23vYUDVqpOlFQec3H715nBautFRUt49z8Wjqo5MFM+xq7pbKSg8AQt6onPbyf53uRJ4H7+ED34y8anT64ZZR2e0Vm093IM+B9/CB4yOvyk//8lCz3gpFUU15QhQ+T6NWsCktX35+PO+6UZm7q6v1Zgoj87O9X39U1cnZeOI9fOD4yBkFOZ8dAQTkbdTvmeMQEJHnEKGlqrrdZkNZ5sHSX1HRd/pr8NhmsizTrYHsxZ6xK/SpgR8TrFvzjhSBQKBnUYwtDEBc4IYZABBCejAAjdH/oU8LP3fwPM9xqCjkHCNWSZKEKHAc9u6upygYNC4o5whLf3X3kXD6C0FpO3H45CUzszP+f3vvHhzHced5/n5ZVY3GGxQAkuCbhPhaihQlkRQpUrJlyRQlzWj8kGnPRmzYE7e7t+O7tffWE3F7Ebe7sXMbcRNxM7OxM3Gj2Z2JGO9e7NimNH5ox7ZMSZbEh0RRpCiR0poUCQIEiQcJgAQbBNDo6srf/ZFd2dnVD3QD/QR+n2A0G9VVmVmZVfWtX+Yvf4lXb3j9Pbf2dK84MzyxYr137a1poKThBETghByITkd9SyVlNMaw0kKhEESj0cTUKfNVbGmnc2u8vXtj0+WPzflMiTG3qchUMk0Csh0HZEwmrIXoRBTajZlgZuJ+CdWxMh4Z7btzq+8iNW8/9OwDWzsvfzDi7+E4DnjJNCNR6Egkk5I7gDYpzUAmlIxAk7Auxscm1F/gRl1oFL5hA0k3TiIAbAw3QqRnQp0ZQCzqQpMFQOn5AhDcGbvT2NkuaEIiAAyefPkIEEDL5kOH2iFp4ljWLJe71PPKUgvv15WMycQJujMuNAmjpbK+OiMiedd7RvZ0r/hAXSe/ngZAagw3wkT6CWbMOiVB0bxi06bVbQ3NS5e0hMNwA8gJtPsMtCcKPDUxhQTUFG6Exq5nXtyaTGWgLjzVAI3LD35ls7ExFI97xokkHD0RQTeHigYbi7rQkPIy0FDXAJHIXU+ZzBSdikE9SiICkp4aHZOSgIjiniSYjNyTHmQdbyw6rF/pLBzbDIxhzeImW9kYnQwzK2yYQYmn01S5u52/1I8Lhtd+QRAlZMZ13bq6EA+nlx/WrzngB2cA0O5bABBzY0SIMNA3tG/9iuaxhEMjpgTkADfmQri+jiCqk8iUg+u6EA7XAcSCvS0DZ98+eXfHoUP7tlz91W/uZTiW9CcCeOCBcASQRARwwg7MEmdx5aNf3jH19i8vjPp5TvQNTm5tsA2LSqIEK5BmhtwTf6econAQgJCIVCRKRABoa2+GgQghohMOgSd16Itk3arxtegktLQ0w2CEAABCYQc8adq9kIyiATjd13dnx5ZtLb3nI5i6zpg+E6Ev+1RTSpmsRCSlWfz0wiMACL9xzcLnRjXoQO9wynWCOBmdhObgCWbKOmVQjjp2vfCFpcPnLvT1jn40Edp48GALgMSUdq93gt0nruvC2NlXE6sSqNQo3L0Zxs68+ubVqF9PabFGlGlGidK2tDTDYBQAEUNhB/w131Rt34tOQnNTo/TU6Th1DnhxKQlAWORJQiJpWwCUkDkpyaNkQJRSw/qVTpFloOLE43HPK+ZbVK0IW11dSP0zv6f/qTcyCwY2zDSIaBVCQcIjhChd4vMhsMClFjYpScqU17EcWxDBcVLe7HKsm8mUCNYvmId+IQKIxg3b1lkD10bUtKqBq/2d2/auk33Xo5D6dksE0cHrd9o3rG8BDK0+8OUvPbo8Y6o0M3h9/L71a5sAnJV7f+u3Hl6ajDnkAUxc+OCz0I5H7w9jciJXMlYhJewyIICpvp7Rrq0PdYYBsG37I5vqc1UIEeFw3w1x/+7dK5sFEBGIlnU7Nzi9V4YhkSYQTPZeMdPcXJ8592DK9yIT0L5yZRgA69fsuL9R/9jYvWN1PaJo2LBtnejtuUkUHBdSacj+3qGWLTvXNVoI1pLtj2y2+vtu+dWSMqyEiADRy6fOe1u/8OTWzgaBiCgalqzb/dgDLZORKRBCYKKQrhsDEBlGLz0vESaXAGAiEslc+JVbH+oMA4m27Y9sEr09w2bhjaan9PCDONiTep3IDCfYexMmJsysuxuD1dvY0RaKXL/Y0z88Lpu37dnaCMIRk70p7X5/OKUmASDa3zPUvn33ukYLUdQvfeiZrz59f33sRs9w+44965tsIUT90ocOfuXpjfVaXISwEOOquohA9vep0goAbPkHO+8X1/tH9OkTkXetb7hly0Prmx3Lcu7b8chmq79vREzem4D2VavrhbAa1u64vxEAE9GDCp1cPR9YvzJS26VnNKZPSMA/ZA7uIkytwIaZRgjhOIU+0KxSzjezXDdehgG3wEiLFjbVDalDEs+6JaDFliXK8FavBVXHRGYWIXPTL/3CnYwF4sXu9J89+sEtSEynGr4+sHd9y/nj0WQUEAUiQvSzk6c7nzp4eIflRa6cfOOm4YxnzMqi6JVTZzo//9RXHrC8id5T79wyffaQaOzjM/2/87k9a68d6/PH7yDNTxIBcebqsXfann7ihcOWF+m50BNZEgbKMXRG3s0P3ji+8ZGdT/7OnkTYv0/f/eVv1ChaYmQKoilpXoksCYN+4KT4FupRFAAAGDp3euSpR184/JgX6bnQH1lZn/jp1vXJTc8f3md5kd7Tr38wYh6eEhwf6cZ7bzTt23foxT0WeJHed4++P+hhizZNTRuYEBEmLr3+6tjGRx46+OU2dS5jfZ++8bPeuzPCatV7jt0Yiu5/9Kuf+/Dv3+lL5hWPe9IYNUMc/Ci18OHElTAwHN3x/OF2y4sOnH5dxz7xy5CIrNhx/sjJweAiAQDmdSIREWkgeIJDUoihc++PPO1nfd3PGv3A9JNXLvSs23/wxS3gTQ9/+sG5oSe2LGnDa71mG12dWBJO5o4AAG7vyaOhA/sPfXWPBV507Op7716LW3Dj1Jt1e/c+85XdFnjR272n3r0WNzWIaHxgKLr/sa8/9cHP3rx6/b03GvbtO/Q7eyzwJq6dfuvsTWkGQbFw8IO3mnfvOfiV3WqHX58ZAcu6eeHM6Od3//aLe72J3k9vTKwMJ2wyFJZwLBGPe5TJNC8urF8ZwXXr1kOmmbgaff7571YiTH+PHNnlcAvJ8ZTPdmo5+h31JZJ7t9KhyqxOKlD+mZkMc8nMjeZRJTXecjRHcZftQ8RQyMn4U610HhfK4jTMsoXbVktRFpoaUcpUnGyJz20cLLAqWv6BwvPHtEj1TR1IXOmH+cBM32IeqMtZOttSZ6H7QTPGuSquMLF+mdS6fhFRKOQgokohxbWMiIjU2dVt/OIB77hyDdPedKmhEZOxHAJhOYhIzYTJOGfJdeOpcSaSsdTV0druUoWRkow5ZZ27v7TPPfbquTHtxJfUL3O5KjXG43lx/RMkojsm/kxNc6977L+fG0vJPXBe/gw38zQBAKB5y7PPqZjwicPTnOj8GU6QrA3fMqFE2A+SOl+zqn1XxpQcEVE9u9JtOT0Nzx8xIwCQMr0azTonf+iS/AlyyetB7SxW739Unjw1mBKuUx2rrxNdw9qT0D9Boc9F10rgBcY/KlEAtfyAlNKYR9q550v73JM/v3AHASAWc/WlhQhKv9QJptd8JgEiz5O6/hDRti2doH6/QgQhrEB7Gc0UHF3UKQRWfGb9MvNSX0qnXzU8bpbtPay4Q7GIOIcXvvKTfqtkvHl4DG3BsDgNsxzMbXnoPKnaaszxdNICpjUgx5ZsiZd63C8ejy/OWCCsXyZz0y9Mib+X8n4PiVf5lk3d0P/2TPolpi0o88U0sBsRpQdoMY8xTDsdBTFozyikJOza9/V91nuvvXs9ig0btq6E4VO31SHB8C2B8T2VZjLKopnJ8n1ffywlzffG9Ju6WWAjEIhvjZinkxaGBBCNlZ1TCpm0PcxcVJWnn0t6AZQRJYSwLOGfGqmrNGAyeZ7UD15EZS1Q+vLW6n8ATB8qDDRo19JY77ngsUSE2GxcJ2iYZ+B/oh4fS8s6cKbKdDTMwuX7DhtttAKGT99OWEam3QiAnucFriIhRMZ8AgaVtiRT2zFZBs/TQUQorUUSe5vuguZ8v/RzLCKsX9moVdtMCBSiHIUvW0bzRPdBBr4o0kfMmJqGDbOMoNmhmgd64kHFE58zGYtk3vuO4wRcQdK3ZOveK9uUg8UG61eAOehX6lhWcugA9ChNy9ZDz23zzr9+dDpoe6S+E6dsFEL/hP735I2vTUFEBAh6fBlPCEwd7iAAoKEz7/Q/ue/5r+2zwJscPv/22aHsjwfDiALz7TxQSBo+c+z6F/bqNN86O0SplZA6MAipyRkmBwVudX+IzBz+SpgcUiYT8Qf3wLe4zLMG83BtBhCBZQnbtvQQmU5NW2jguzIGqgSSJgQahdeWRnIYMzAEpP4cOPtBhqZv3pLxOgkMu/mnoKNWpphqRj0kNhBRIo3hlHb/5PhHt/yzNtooMbhqXmn+d20lBob7wCyY2Vi6BdMve0z6pqoKTxZDGDP9Mt4gpYD1Kxu16tM4N+bgE5InFfcJqVQKs5Kj1Yo74pxjutEC82lc5IZZDp/GwuebBS/CiiQ+H9QqhWaa5haFepsxu//TtwAAEahlYXQ59Zaio7PI7di8UH0a5wbrV54pmINpAfe2QrMoin5pH8KA56RZsEL1K5808ymbkVT6LKySUBH9MszRjBU13+skW6bpbaQccZWVFYslnzmsX6xfJjXQo8bkQ7ZexowbyzZ0Zk5pyPSrXaxHcO7HvWUJRKfU715lQ51pxnkaigVsmOVA+cDM4aiKJz4f0nNwXTcQgzj9HszkppXBM6QM3Y56js3ivGgZRSn0K2BpzGEcoIj6ZQ6wgB94XVsCc9Ov3GnmU6rUpMrkWlxZ/TLHV/0tJRwvSm8j/Wf6oBbrF7B++bBttkDIJ7ZVmb0ZcwubQj2m53lN59MPJwTqofCFzaJ9xy3pWddQlRJRiToLS4GUvkfOopx1xihKql9zM1eKqF96nETZTgEDYG76lTvNOWDOHKugM1iJ9CufMyruoBlkaaNs6bN+KVi/FLVkm8XjBbtdYPbYfTkobvzA8mD2Kc7aBwmlt9Ns287YtwFpnRm2bQXCARUEIqYLW8aMhEDbtheScyOk9T4uWsOMqVEWTywQ1q8cFFe/5v96XXT9Sp0dl/JlzvqVLc1CSRvAmVsyc6Gy+lWWcaFgG9X0JCgmAMcCYWah2tY3C/joB565gS5Jx3Hm3FMSWHAwMG8k0CVZniUvKgUbZgzD1CLz0S8zskWxypO/fhGRbduxWMycWZR/YWbVL7MkKgRIeV7uyQjnmO4HmO0QmMf4Wyn0SxdJx3dJjdEyxzQDo5QZBy3NGCcF5ZVeZt/dtAiFz5Fpoc3NlJQaiK7L5ENdXcj8l75FbyxDYSwrpSPQdeOBZ67ruqkBW+f4IAh0QqVP6Pc8z3VTrLFA2WqXQMuyYVYQmEoRd2YKguuTgbnqlz+9aotwEn8WpTBz0C9rxb9e8bXvr/vGHzeGC8ioAP1q+k7HV/51CMCyrDIMivpZNG0+dPixFYWNpFHT95Z/4w/ryLQuMlBO/aKm73X97h/WEVDzv1z+jX83a9lmT5BozYHDLzzUrg2wzj1f+vrXH18n9EBZ+87f/sKGQi6GtDJvefbr+1cQQPNm9YVUaxjGf7H0az7NvcgpnX7xuNkCoarWNzPXrJCSMgazcl3XFFohxBwezYHFMTJOJ5NSqkVR5pNRlcOGmUm6FOVjUklJAZ8zRMzo2hSAjBVpKJV5nERxQMTAvGoTNX+6suXU0cP4Gl7MzEG//DvumdYvfdU583ujN4p2GReqX0Qb67d106W/7v34hB58KDQjyK1f9/5s9MeJQ8pzm+iHBqbG35+diT8Z+kHiwDwp6b2PqIqCAACRPxn8WyhKB9utobH6da1hGJsGQGzpaHcnJ7tWdeG1QQAACLe1uwNXpoNLouVXYEREnLp89BVAx7EtC0HYISfk+F8y+UbOR798tbIFAgoLkcoWGCY3i1m/kulm28M88zx3Y8pP/uvDQOkttNRop1mjA5Gx7uGcx83M1LIhpRTCSi9bjcIr1GmEWhGmGGNaara9uSWHKpjoxWfUX4Ff1Vzh8phq6dMpc58CYgZ3Ytsua4ed5yXm6mR8UBRXmFi/qpZ56FerUw+QXAA6sWSWeccJgXqYCxPrg4n0FjfcBUnKxHfzfSvgxiYl+fm2WCGIjZ1QgyhmaoHQ7aZHovpiXPaovuuhGL2nlBL8lYXTB3wCaQYKmVZsAEAiCaCWtBKBclJyBS1ATK6QbKaDqSEudCWbiUDqYmX6KCKano7qTjM99pkq5cHDzRNJrVWknGuaJRInSsRITPagmVU4e46QxszIQGRX133QO4gA4c6VzsC5T9sfWXofDI4BAHQubxj6zQSomob0GjZzDOiXrlVSIfiTPqIZrlhzu23b+hZQf6qrJVt16Y0AiVj/CIBCOI75/kbqdjBLFWgL/T3V5bJg90jWLxPbzyAvg4/7NasWLVfpXzL+WQ1QUV3n+e1qETKHNVtyELgYi3JtCmGoa4mxLGFZGZyWMwaHQMRQyEEsk59zNjwvuIBv4Nc8Eynibkz5KVS/KLH27q6Gg083A8Dj36dj3xq9AdD2naWfe6ShEcC7e/f4X9wZugTN31v+REt0uqtlWWjyw4vOw62TH0Dzw10hmJr88OU7cHDpw10hmLp39r+N9JwE6K7b9Z3lG1sFgDt87s6pl+LpOtX2naVPPKyyuPfB/xcZCDUe/KdLWgAe/37zjaN9J36g3q4RkWhD3a7vLNvYagG4Qx/eOv7nM3EiIlzy3WQK7/3nu8OXsPlfdOxrmZ5e3rIsFL3lysv/5ta1QUQEeKDxmX9mnf7nU/C/dT7TEnnlD2PY4Gz8d8seXhGy3MkP/stIz8lEbRhpRo6/dGf4EqS+QDeu2b3/kTVLQhaANzl07tjx3kjzpkPPdY2c91Zs66q3vMiVk6+fGXIBnOWPPH2gu8XyIj3nRxLnbLzNN39v+W91TH3gNO/ucLypex8duXXpLWz53vInWo1Krr/9t/837v3z5sF/M9I/lDyR9//X8dv19tr/Y+nuNeEQAEBs8NStY//JhXr7/v9Tn9StKycAuuqf+MP6z747NjQFAND8L7sec2++9mfSbIhgSV6+denXAECt/3yZfw1ETn3/zvWP9PMFW/6g67da7vzg385gg9VdeI4qEbVhYmwstrHzPhoYA+xc3j7SMzgS3bGpsxnGJhA6l7cN994GQGvJxgMHdnQ1WuBFek6+fXZ4BpLvKnX3f+HJ5guvnb9NINY89juPwIevvtcvidp2PPfgxKnB+z9/3yc/PjWUzDfFqvcTcZbufGLv+mYLvOjN37z//pXbHhCRaO3e9+i2ZY0WeBO9p45/dGsGmjY+9cVlo5/Irq3LwpY30Xvq7XM3XQBn6c7P7V3fbHkTVz8ZgQBi9f5nl/X8/MNbAADQtPGp3fL4r6/MAIi25Hn1vv/O6evT0Lz50HPt53/07gAAUdOWZ59tP3/k3cEChg1Zv0wW13wzy7JEJhbAHKQ8nfXNP0uHea3msL7mP4Rl3hU5UstzeI1hGKZqYf0y/yQCxDOTv3p9AiBy7FtjA4DWt5Y+twM+eanvB9+69np/+PPfbW4lAICWteGh/3rtB98dHXQBuhrbjg+//O1rp+7W7/5mZ+PRoZe/3f/+3fo9B+uIsOuby1eNjvz4nwz83f8zAQ+1de8yIlsQIqD1zaXPbodPXur7wbcHfn09tPd/bu345N6v/nIsAhPHf6/vxN+mDN10fbNr1ejNI7/X98M/GoeH2zftRkS0vuWn8K3rb/aHDvwvTa1AANCyRhXy5tme0D940VaDG23Pt8LFyfFk7450vtWxu3HitW/3/fyivftL9SEJAGaa117vD3/+O82tydESIoLwxv37lgy//dMjR15+5ehlr2vXtmXK4Fza2XDx6CtHXjl62bt/78NLAeu7n/hc58ixV48c+cmp2PruFgi4tyECQlfbqp6bR77V94sLsP0fdqxagYiqkvt/qCoZAKaiF4MnMnFbYv0/7tzfOvXr7/b98NvXXrsoV+xtWU4Q/sfmSTWGgWhwunekYc3zajjJXtVNvW/J4IBPoCS/27l6hbD1NfDt/tf76/b//n1L65P7+wNTMvQ/zSFHvz7Vv5GBkfqOtjAAdC7vHBq+BRO3x8IrO8MI0Hxf2/jACIBYfeCZbfDpay//6Mgrbw7e98RTD7aSkU508NrU0o4mAID7OpYALGlfQkSwZPWqqWuDsURRc7z6ExF1Pri/a/Tdn/3kJz/51afwwMMbGogIxMq9X9gCF9/46Y9//LN3hpbs/9z2FpVMZ0fDpTd/9uOf/brHW797RwdA3frH9neMvvuLH//4v592125oThlVJPIGr91evrJT/dm4fI3X1z8DAGKleV5tjz2zZymkd0EW7A3LGAQ8gopDpU8qK7ZtOY6d/m/W1UWqn5mZmP4X+DPjxpIWxhzeDQS80gRc7XO4PuYg8NgKpJmxDHPLiGGqk3zELxRy0l925xCcvRSkeaVWnkpXSVZYv3LrF659oOnexTt9pxERxv9k9JLd2v0MACDcvdd/HGAcAADu3vvNLyRM0fioC6ORz94mmJJ3Rl01C0m6UN/VuOEZyx6aPvlPRj77wLR7iQDXbm+MXLzTe1qIKI3/hzuXoXHDb5tFSCmQdKm+q3njc44zNPnO7w395rQqZONkopB0509vf+Y0rX1KFWzy+knEuzD+83HY0tBKAA2hTd2xT19GSyTv8hVr6kcvTk5Mw8SfDv3wDyajEEgTxv9k9JLTuuEgmCP/0cuvH3n9wrgEADneOzAJwlKPjjt9F0dmEOV4X38kFAqJxvXdHUO/OTcyAyDHL3zUm7mmp8Y/fCkuASZfGu+FprVP6komGle2HKJIPxGJSNN/NvyD70bGIwDTNH5i8h6gBWJVykndmyYAoBuXZlZtqQMA2BNe797rvzBrSRrXPIlrtzdFLt7pPY04TeN/OnoJm7q/pJtPPS2FQGv12rnm6Lc0wu2hsfalbYjtK5dPDAwTwK2BkfaVyxFE+9LowDCiWLOua7Ln42tThCjHz5/9TKxZ3256GM4M3fDWLG8CWNK17N6VK/eWdbURNXYsi14fjOZp1kgvFl66bl17ix3rf/cnr392DxFx5Zplk70fX5uUAN74J+cuW6vWLAEAgPFrn43GEL3xvusTIceBhrXr7xu+9PFIFEDe/fT8tbTmlkPX7nSt6iQiauxa6127MUNEYtXarsjFj/rUeV04e8lbv2EZAAEkzF//MYraHs4G61c27FKcYRW6zzHlREppmkOhUCjgEyyECHijzc1kChzlOLbrxgMbQ6FQjkOYxUm6JOSYcJzPbpWiuI7BAcxgdCXCti2A6jItWL+qH/QHNPyLnwDACjdC0/ZVX/+b5H43OgCI4K47iYhAQAB33Ul9G0950ZRk6eZ/HDj53Y6dLy7b+SJERyNn/vPkrb5QKKSjdIi6BogMeYi2bRGRnHaxIZE9Eani6CcG3fyzwXe/0/7g11Y89DWYHr3z/kt3h3qscCM0phZyoIOIAO56UQEgAS5M/Y+7Xd1fuHeuo2nV0NTZUXPGEToNEL0r/aDqapjDTk/zRgekPrtE84pNm1a3NTQvXdISDsNAog6mIlPJ4CUEJMgC6foaOT0RhfaUalf/j8YmVO5A065oBCKzkvXOn0z9j7srNjw5ca6jadXQxPtDRADQgM1fbt6yJdTYWt/WKurhHoFIOylEJO/IxK2XmlbWz0QONHs9N6eBwJxZl7EkJOrqITIU9y8Jmo6JxuQ141cjWKGCczQqIXHtTd8aiGxbfl94oh3G+qMAAMMDwwdWdonYyvCtcx7J5nAjNHYd+tpWo63DABHdmjBzo9/b2xG6Bvd5I2euQteutrome5137Z0oOOpyzex55AegAhj56Nent+/etv+pBy0verv37MnzN92GukZoXH7wK5uTBwyGiQBg6t60sQwDkQALpOtHLIlOzMB9gTOVA72jj6zv+vDWRNdar//YDABAFzycHwAAIABJREFUfV0DTEQm/EqORV1o0s9wMsvrzzdLPwO9A+tXlpRLkShTTirrbpsRKWVqnA+oqwt5npRSIqIQIuB/mGPG5KzE457Zbew4toqsRURCiMCoHRHbZgsTHWwqfb5ynhMRs91H+ay8h35noflpfMnzJOZCPB4vXQ/iAluonalC5qxfqfc1ApB0p2D0Qv8bL6n4C4kdmr/n7w+JoH3BG1Jbd4QYiff/Xzevo+U8UrfjH3Xu+Ubs7/8oBhQKOUq/KDYFLSvqbMsDQERR75AHUgKmmov+l7vx/n9/sx9APFT34DeXPfa70b/7925qIRFBCAHN/wISgfUsIqCBczM7D9TfbmgcPBdBPxYHAADK2BSEW5FAJsoMiBA48UDlICJ17HrhC0uHz13o6x39aCK08eDBFqMijU/wwAMREkASEMCpc3T9mHSEmmE6QoiI9SHykpEPzTYhIuj/cPrBA+GxhoYbH44SCCFkx/dWP71i6sP3J3sv3Im0Nj7zzRACucGTIiKAqemr/cs2fOnuWLe8+pJExAyv8oGSoJyZhpYuG8hVVkF9SKa9XCBCejXmnWMiBQDEe7fHrIe37V7ZPHx6jAgR5K1bd3aufshrvnVpElTgzbEzr755NWq0i35cIyLRzI1+8fCqVdA0emniHow0be5eU0f9709LzyIAIinduCSQXtxTX+JuPJYSYQUifWff7Dtrh5o7Htj7xO4dg39/NuLG4Pa5n7/dOwMQj/sTopq3EFA8sSZDXBJI6c14cUDLc+OEAGCHHCAizyM0dGvw2s3da7sab6/1rh2bAUDEqegkNLc0w2CEAABCYQc89VolHAQgJCLHgoTFm1N/Wb+ysbjmmzFlIz0csGUJ5X4TMMyI5jVH3/O8wL0vBCrnn3R3yoxBipnaggg8T8bjnuvGYzFX+TjFYjHXdeMqkK16jfJjS+WZrOvG/YkEyX+BxfGyF4mISGWqChCPx13XdV03Fov5JdQFlEX0wieimZlYsdMEz5MzMzGOr8NUOUR3KQYo6gGQ+i/e63i4ff2jAAjh51oPfX/Z/du17WEGUUydQ5UYPEEUovuP1z7/rxxR77mX4+NT5LrSfzW3LGHblrjxyVTL5pa1uwHqqeW7SzbCZN/bMtPNh4ii+4/XPve/O6IeZE98fIpirgSQ11IK2Xzwbzo2PJA8BhERLOtX0ZGujkdaJ678xExTenE50D/dsaWppQFD3+z86l+1dzUQgbx2cdI88Wf+Ztn9202DorGjLRS5frGnf3hcNm/bs7URRCi5TpoyJNX3qb6e0a6d+1aHAbBhw7b19RlrvaH1wW9aiND4z9rW00TPT/3nrB4z0Xn/Ymqkq3NXa+SzVwCAiOyOTivSH7nyX6J3XOeBLy1pAnS6vBupJ7WiEdT0sMELE0sf7VzvTl6/AJl72VJKErnyU9l3/l7LliXrH0VsEEu+17GZJnvfChxDBMFqzJKj0ZNLppqorkCAW4MjLV1djWMjY4mwk1O3Rrw13cvHBm4jEcxc7xlq37F7XaMAhHDnzi9+5anuMEBCv+LxeDwevzfQH9669b6RwZueN3rr9n0bNli9AxHSHYsZ6z8BIoY3fP7woQfaBHnuZGR8KubGYkQzN3qH79v2yJoG8iSEO3ce/OpT3eHk6GiG5q4jwvr1W9eFE4s2qLIpCYtfv9LfsWXPGq/v2rTnSc/zvOv9Qy1bdq5rtBCsJdsf2Wz1996EiYkItK9cGQbA+jU7uhshk1UfhPUrG/bC9t9QDV/pUpSKaj41InLd+Kxh9IjyGpfITSwWC4VCs45OuG68pu9VRjH/CyYjUsoSpawoyFAslJrrIKzmZ1f1wPqVA/9uOjM18MLSAy9ZH/zRzSt/NfLLhqVP/P7aR38fvampK38/cuUCNH8RAABQSjIkwlQL7epG8ct/dbPt28u/+heWBXJyaPzE/+ul6grSf7vz644lj/7TFbsAvLv3Tv2n0YEBgFWJX1O8uci78tc3l/y+Tm30rT+PI4IbLOStzz4WS76oj0JEgOnY5euybWr6rh/3XOc//dcjp/5V16G/aLcgevnnY8PTQiC5fzXyWkPn44k0p6/8fKTnk6RrJdHklQs96/YffHELeNPDn35wbuiJLa2tMIr+6fuDMIA4c/X4Gy1PPPnC4X1epOfC9UhXGIgSizXrkxu9N/nwqm88id7dyKm/vH1zEpohvZKJCGBy5lK/bJuaHE8MoXhXTtzd8PyKw99Hb2ryk7fGBp9fsmQ79qWc1O3haT/C/s8nBw62NH94M2p44qWQWpJbkwD/dexoR8f+31/7KIB3N3LyL8cGB7FFjyX6A5vT+eaI2LLl0KH280dODKRfgzg2NAYrYWCYfEehOwPDsU2hgRGVS6z35NHQ/v2HXtxjgRcd6zl57OpMLOmLS0QAkYH+6I6VQyMA5A3fmAg1jw5HpITE+gV+mZNfDBuViKZ7Th1b8vjnv7w1ZIE3OXzunXO3PaR4z/FfWQcOfPGruyzwoqNXThzrieo2yrO5/UsaAYavD+xd33K+P0qelIiI8tp7b4T37VPnFel99+j7Q1KIoXPvjzz96AuHH1NJrQz7EXRmhfUrHVy3bn2p82AWLZhz6UDPk0W8J207w0CZgqpgjUKGYRimWPivfQhAUpIQqB/wSnGMjep1MzlVSRsb+lNNTcHEukxJ5+TA6r3mazERxeNx9AOaI6I/u0b7NIJRJFQu/TqpQCEty8qhX54XV34AYLhJ68k86uz0e3CaKQW6otSeUkpdM6ZpagRp136eKStiIQI0f6/r+dY7P/y30ZT6SKlkNJa9UouIaPdyf02RZEkwseJccjIYolqBDRFBbPyPnfKlmz0X9U/JomYtSbI2fIsuWflmKA6jujLnKCX5AcZIN655JQQsdyP95FWUsV387YFpkykpm9Z1Ns/4gq6xgppbfwJQ3cYvHvCOv3k1Sv6kSn2yfiWLtApJWYYuY+GZHPB8M6aEEFEsFtOxnvVzRHmdFddYisfjnoc6orTKS/oUMSOGYRimGtCvtlImIhoIIfQbshkMwJgMpv4Mfhr7JG0A13WVpqhkAQAAlX7585TMF+7AhKvEF9NigeRk1JRCxuNxKbVQJkxE5SOtDRgzmoXGXFZbp5kurf4oULIS0q0Lc8DEmIWVdcqu8bqv8w3uqdM0zVqzJH5Vm2ek9JoQH2/aCJO/vjTrm4LRCtooMgspzdx1PGed7BxyBEheJJBoenOMCE1TJ1u7mKWCVJs29UJK/hGwcwq6xqCQ5tafiM2buqH/7RmVsGGegf+pLeHMZWbmANtmTMkpm3VERGq2TxnyYhiGYSqF+Ubov9QCJAcZksMR6r2ZaJY1MP2XTjTfTSER2ipoovg2XuIolbL5oqxNqYzmTcZCAiT1Sx/rWzLJc0wdGEnJyEzT3G4WnIhSx7gSFahrKTWFoLUZqEG1PyIKEaxkP9nk6AykmByJ9PW7gbknEWHLH3T91nb6+K+HpjOMGmUsSaqZpC+JRPFU2kJkr8acOaaTOmiY/ASjswCyt0tg6AzSLjBIzoRMqaHU8cNCr7ECmhsAoHnLoee2eedfP5paJ6YxCf41pm6KrEkxhcA+jQzDMAzDMExW/HEhTDMhip+Rn7J+409x/Ct6SWbNcRHCdVJZeNyMYRiGYRiGyYUeZilLXoFRysCgUPFLkjvHxQnXSaVg24xhGIZhGIaZBXMeV3mGULIN15SuJDxAlA7XSZlh24xhGIZhGIbJSuC9vHRv6bMaAEUvCZsc6XCdVBa2zRiGYRiGYQpGe3nl+S4biI6Ybcwnz2TNeA9+rMiivVKboTXMspRtxCwHeVZj/ulU4Tkyi5nM62kwDMMwDMMwGfHDnYfDTuLPAo5t2nLo8P4VmeLO55+s/1PT5kOHH1tRqoEsatry7Nf3ryCA5s2HDj+WscyVQlejYVzNMR11jtRUdefILE7YNmMYhmEYhskX/8X9vp0vvLBraWFWEWJWO6rQZHU6mGlNs+IwcfEXPzw5mIiGX2VDSRMXf/mjkwPzS8NvDsTqPEdmUcI+jQzDMAzD1BipQeTAXwQ5uHoVGCtBZdtoLvurF+XyQ4dLMJzc9J6ICBBuqge1gpY+XJdHr7ilEEIQ+cVLW9JKlx8AdLKQssRZysJrerkwRNArAGeqlpSCqTJkDLhnJmsWRq8aB0Q6NKJZ7IAvZcbIfhkjSeTRKKDb1DSZ9ChZ+gJus56vsbyYThyMU0ueY1pVczAMpnywbcYwDMMwTC2h37kb1+ze/8iaJSELwJscOnfseG8EqLn78Scf6qq3pm+defutngn1jm5ufPvqPZWItWTTgQM7uhot8CK9779z+vo0NG8+9Fz7+R+9OwBA1LTl2Wfbzx85Gdn87HNdI+e9Fdu66i0v0nPyjTP3up89sBIADhzef+LlE+bwTfOWQwfab0Xvu39p/Y13X3k30v3444ksrpx468ObMVKWDyICNKzefWBXsvzvHBtZmUz2yIkbINo2mYefHZ4BAGf5I08f6G6xvEjP+ZFErugv/AUAINo26vNKHNW85dBz7QNnrHUPLa+H6NC5Y+dh+xMPddXD9NCHbx3vnUyvzHeOXY00b37ueVUb2ixxlu966vH7Wyzwpoc+PXny0phHAUPLzL33/Xc+uBEFoKYNszSK2iilbFq7J1gMspfvejqZ6YmLox5R0+bnnu/4+IcnBhGxdaOuJZUjNW06ZDbZlZNvnB2OpVX4seO9kUT96UEzseaJF5Z/9tPTw6o1Nx/aK986+tkMG2ZMuWCfRoZhGIZhagwigvDG/fuWDL/90yNHXn7l6GWva9e2ZQThjft2hS8fffnIL6+Fd+3ZUEdSSqpL2bg+JAEArTUHntkGn7728o+OvPLmYNtjz+xZCpm82tS4zdLOhotHXzny8q8+87r3PrT03sVfnhgAGDjx8omBlGEoRICWle1Dbx858sp7AysfP7QNPvmlyqL9c08/2OoPzhBBeOOBx9pU+V/+1Wde164Huu5deu3EAMCNE0dODgBaax4/lCxh++ee3tlKEN7wxOc6R469euTIT07F1ne3gDmihQhorTbPK3EUAMDKlW2/ef3vXv7Z+2Ptuw7uabzw8797+dXTt9t3P7BUSghv3L+vzazMB7pACDQqAQAAux75/MqRY6+8fOTIzy/Ajj0bm8wWSc+97bFndneQDM3eKGoj1m8KtOkDy0Gs2JWS6aYm3wUREBHEarOWVI5mk71y9LJ3/96HOgnrN+kKT1wwy9NbXN7oHVu5ZpnKonnlOq+vf4ZX92LKCNtmDMMwDMPUINHLrx95/cK4BAA53jswCZYF4ZVrloz29E0ATFx47cibPVFAxPpVa5aMXTU3EpFYs64rcvGjvilClOMXzl7y1m9YlrDE9Hs/6P/v9F0cmUGU4339kVDIQcQc6x+P9/dHACSsWdc12fPRtWlClOPnz14Sa9a3m+U/+qPU8gsgSiYr1qzrmuz5+NpU8vANHQ3rujuGfnNuZAZAjl/4qDcWyBpx9bquyaspRyUyvdN3cSQKNHN3LApjPZfvSqDo+FgULBsxvTBC+D6K5pCRJ2P1y7vv72xz3L7jL7926Z6ZNxGINeuDtXr/8vpVeTUKAND0Z4E2FRZQ3DMz/eXFe5RwRKRELQVy7F6mz1c3mRNCiH6WXuHpy1jTYN/YyjXLAQCaV6zz+q5Hs7Yzw5QA9mlkGIZhGKYmEc0rNm1a3dbQvHRJSzgMNwAcx4GZaDTxwp2YsOQ4DkSnzY2I0BhuhImeCQD1dh6LutBk+Qkn/QP9/6ciU+pAPbdK/UR62hUkp2BNTkwhATWFG6Gx69nDW5MlHggHyr958xpd/gFdPiAAaAw3QmPXoa8Zh9+os6Yt8FyZ+Ht6IgqGtQdE1FyvjtqSmikBTEWm9AlFo6kWBxFZLStTC2MOKPlnfevMr9596LEHHz+40/Kmx3o+OP7RsGuOKTXUNcBEJKVWG4XjOBCdvVF0nQTaFEbOHH3v4X07EpleOX3s45txnWVjuBEiwXZETDaZcY5gt67YtClY4Skgkne959ae7hVnhidWrPeuvTUNBBlmxzFMiWDbjGEYhmGYGgMRqWPXC19YOnzuQl/v6EcToY0HD7YAxF0XwuE6AjUMo/Z0XRfC9eZGAJyMTkJzSzMMRggAIBR2wFMmj3AQgJCIHMvMkwKfaohN5xJYdwsAXNeFsbOvJsaEfL+45s3qBKBj1+8Ey0/+cBwCUKbDqWHLNrBCAkgCAjh1DgS88txYxkyVqRYwMDBxLgjYuSetMBmrXU5dP/vmjQ9B1HfuOPDk3gcHfnrmlhEtY2omrValjLsu1M/eKIhInbsDbdoMgEiT/WffvO5num/n4E/P3PILNDUzCS0Z2zGlsRAQlgYTz3CORAAw0De0b/2K5rF1Xt/bM2oVuUzBSximFLBPI8MwDMMwtUdjR1socv1iT//wuGzetmdrIwhHTA/032nvXt8CGFp94MtfenQ5EFF0oP9O+wZzIwDJ/t6hli071zVaCNaS7Y9stvp7b8LERATaV64MA2D9mh33NwIkAyuq9/aEoyNAzI0BCVLBHfX6xTooIABE+3uG2rfvXtcoACHcufPgV5/qDqeWvz+l/CGLKObGAAQB4Mz1tMM3hKev9Yx27dy3OgyADRu2ra8PVks0/ajusDF8ZLrw6TErzFSYtFdExPCGz3/92e1tgkBGJ8YnY67rmskRedf60ms170aBxvZgm1ohqy6Yacw1ssyQY98tIzajbjKV+GznqBi42t+5be86qRwapUwae4GYnAxTdHjcjGEYhmGYGoOIJq9c6Fm3/+CLW8CbHv70g3NDT2xZ0obXLp94f+nTBw/vUNH5bqIQQNHLJ08vfcrYCEAgb7z3RtO+fYde3GOBF+l99+j7Q1KIoXPvjzz96AuHH/MiPRf6IyvDydDqSQc5AgIYuz4w/cRjh79wxh+jSgkijwAAbu/Jo6H9+1UW0dErJ471RKE5sevklfNX1h04+OLWZPlbWwFu9w9Mf+6xrz915tU3e3pP/Mo5cCB5+PHeGNHV42+0PPHkC4f3eZGeC9cjXWFQKwf4cf9jfVkz1QULfM9WmFF/PQE/fsnUlffeaXvi81/eGrLAmxw+d+zj8dR2Qbrx3huNZq2eHibEfBtlqud8z/oDKW3a2hr96NQ7bY8nM33n4zumcSSvv/dGQ0o7DnrYok3oZJP5iec8xwTD1wf2rm85fzyK/jIGLVsOHWo/f+TEPJdUY5jZwHXr1le6DAzDMAzDMPlieA8mVqlCRCmlGr/S0QXNhcSEEOaaXdqSAT/AIBEhioBfojFAklxlS2WRNscMdJGMNdASvo4qQSkTBwbWE9PlV78iJvc0kgUp9Sw4fxU2ID96fsCjMkOm/lJsOkfQeeUojD5xo8yJLelLpenczVrV9aYXjsvWKCpl34Uw2aZm/Zsb0xep89sRAdTadMkm86+WXOdophne9MUD3vE3r0b9OhS62Lq6GKYUsE8jwzAMwzA1iXr1R38BZn+ZZkislpzcIfG6r00JKZOeafpwc4kwnb5eMzp1O+g4gcrC0du1DaOP1EtF63zN1ZDN8uscEVFKUn+Zh5un4Oee/DTOPWOmyUQCnxkLo9LRBdYZZTROzJo3a9X/KaXwGRtFp5ylTlIy1bVkVmZqK8j0JtO2YrZzVL6LRATQvKkb+gdnUiucYcoB+zQyDMMwDFNL+C/lyQ3KrNLzgvRLvFrOWL2FBw43xprQNDz8wSU9DhMcU9Kv+P4AGqUmnviSOi6XDBkCAP5RethHl5/00J9pq6jDdWp6oy5hOumZZhvp0RaOWRg9cuUfiKpI5uS6oMFqZG3UKqpGSVmcOlOjqI1mucw6CSQOqSafWSF6hFANdJlNpkYIc5xjIsGmLc8+/4B3/vWj0xz/g6kA7NPIMAzDMAzDLHa0VanNNmMLw5QJHjcrDEQMhZz5pOC68dSeIYZhGIYpOaxfDJMPKQOyaXPqGKbUsG1WbhzHjsc9z/MqXZBZED7aZ0D6VLpoc4cfstmozppBRNu21bR+KSkej1dhIRlm8cD6VUGq8yldDZSuZuYzaMb6xcwZ9mksGD9WT8FYlqWDR1WzvAkhbNvO9iwigni8JrtOLcuSUvLDMR3btuPxeKVLEcSyLNu2Ahur+cZhmOqH9Yv1a4HB+sUsPMoxbiaEsCzLn4sJACCl9DyvRp8yc36sSykdx1Hypm7aKrxLbdu2LAGZNExrnuPYnier8GmYA8uyLMuqwgqvOLZtV4MnvbrwVPd2PB5HRHWPaDFTUmfbiRcU27ZVp3jNXYpMbcH6pQ9k/aoUrF/ZYP1iFiSlHTfL3YNVK4O8c+5oVAS0UIsHVF8nii5bjkkFujeohp4pqsw8UyId9bIVi7mVvQ1DoZD5lFBBjYXAwA2i2lHF7ArsH4vFylheZlHA+gWsX1UA61c2WL+YhUoJx83Mh3hGhMBQyKn+J47jzKuWiMB1k8+OeDwOkKiZqup9FEKoUuV+0nmeJ6UMhRzLElKKKm87MMS4+otaZpSw6dV4KoV6/ZWSXNfVpVLaFbg1PM+zbUu775v7V6dbC1O7sH4pWL8qC+tXNli/mAVMqdaenlXYNI5TFUPS+aCXs8zznwIRHMcxzzEej3te4jlr25ZlBZ2SK4Jt2wDgurP3BBNRPO7pQ6oZs5e00mWpLrR7UsUlwe/qdtWf+ktuAvvn+bRhmHxg/WL9qgZYv7LB+sUsbErybLIsK+Ol5i/rHtweCjkzM9U+pDuH/lFEdBwHMSFvgd5HosRj17Yr5keuplLoGd7KWzqfAz3PsywLEerqQgAgJan+yBKWtXDMybgVf4JXFVrYoLq7YwNTLKrkLZBZ2LB+KVi/KgvrVzZYv5gFT0mM9YzRaWZmYoqZmZixNLs+pNp7sOYAEcViMa3ooVBK76Pnear3rlI4juM4tn7GQYHeKebOQqDj2I4zr5VziosQQl+H6dfbYsYUtmrojlVl0BeP+qLuGrNXXr+pqJ8C+1fDiTALA9YvBetXBWH9ygbrF7MYKH4sECFEwME9o/93utNI1XY9qq61+cwrMKeKmrWh66r85659tXUwKyEKdr7Xh+hJ81UyqzX9ItRU//yQkmIKG1TNTReYSw0AMzOxHDGI1S2pqZKrjlkAsH6lw/pVZli/ssH6xSwSrLa2JcVNMRDSNB7P7CogpVROBRoiqs6YV3ombo7iqYioCkhdVB4MDwrwVylR2xFRCXyZfUJUn5x6IuiizqHyzWP1OVa8HVnYshEQNimpSmrD8zxEVC9bUkrlgk9EUkpEgZiY8K2bT+8PAJ4n83TxZ5hZYf0C1i/Wr6qE9YtZPBTfEyMwMTrHU1tFrcl2YA2hJUqR8ckei8X0k6Xi8xPUOHvRXdjj8bjj2KZ4VwQppa5e82me7TVrkRAQNqiaOQzmEAQiWJawrBD4Qa4DupU+XqH2r6GI2Ew1w/rF+sX6VYWwfjGLilLYZsnvubufAhowZ23TB1Znt6XGdV39fEHECpbWj+Ja5Ae97x9SRe8oprBVSaznipAubBUPPaxI9wbRaJHLB8sSQoQq6xmSezksDctwNcP6lQ3Wr/LD+qVg/SoDrF9VRfFtM6KkvBWkVoXeaZZlBbxKoOrXA3VdN+BqXOWYpa0S3+780RP0WdjSXziq4fEaWBlGkUPtTAI++tWwSkw+wgYAtbKw0uKE9SsHrF/lhPVLwfpVHli/qopS2GZk9iDm6GBTru3mgXlmkXGSpZ8mhkJO4G5hAkhJQuAcJk/nRjVo9QSVUs4DLGzpwpZ/sOmSElgZBrKoXTrpSqbeGi1LVFCy1WMv9yug8mmpXf+3BQ/rV/XD+rV4YP0qG6xfVUVJbDOAZMvZtp3xMg34uEPeLgr5rAoqBIZCpR0gztF9aNsp0psxzFdl8TxPCNu27eJWkernqxIhUULLwpbRRacahC0j6WqXkWpQsvkghFjMl2U1w/rF+lXENOcM6xewflUrrF9loPi2med5pvYIgWrZSnMftailuSXPzqpsq4KmgwillrfaRUqpXHdCoZAZg1gIMbchdTMGcZU8N23bZmHLNneiGhxCFiq5V0lSPY5CYF1dKJ8pE9Xs4bYgYf2qfli/FgOsXxWB9atKKMm4mXI50FtUQ3peIoavEGJu3sOImO4Koh+mOiapsT9U1n+3mtFxtwLheoms/PUg4JxTPct0IKKUkoUt40/V47SzIMk/lgDi7AEkHMepkntqkcD6VROwfi1sWL8qBetXlVB82wwAXNdNnxCZo79Qy15u9NRYI6Pgch+BfGt31LgMuK4rhLAsyw97RUKgbVtqwDp39yEi2ratb2MpadZDysxifqfJIWxQfTWj3KvmM1NfO2gtvB46duwvP6xfNQHr10KF9WvBwPo1Z0pim0FC3nKNjWpUZKp89gzcrhnXYYzFYmnyVkBHWv54XjLrQJdnwC+imod0pZRmUZWvjhAohJ3tWROYqFCdq2FWc52XmtzCViWhhxWeJ3O88qZr3qwqWIWXIlOLsH4Zf1bL4yId1q+FB+sXw0DpbDMimpkJykw6+S+VEAiKlWNJeLWCpHlgKbTNLDYimkLuebXqJk5EsVjMsqxAbWfas4ZPcwGTW9igyjod4/G4EHlFHM4Houo6u4x4XvJtUgiR5+wjpsywfhU9xzLA+lXrsH4VJ62SwfpVNkplmylisViOeFD59zhC2sqeOZ6qAc3jcJ+Fklu0am6VmMXDrMJWPTPdNbkfEbkJ9J/WhF97oKefta2aYf2qRVi/ahTWryIUqMSwfpWNmqnZgiTKvOhZ2pjFwKzCBlUTHjoHytUqd6govUO16TTDZIP1i2FywPrFMCalHTcrIgEn49xSZ/5YNc7JNUO2pVF1/9Aij+1bheQjbAAgxOyrRgY6xsqM8hJRkfGy7aN+qgkPEIZRsH6VDdavmoP1i2H3rPRQAAAMdElEQVQCZLbNlJ99wJnetm3lxl2RsdeAtuXwwg/4mpdh5igRxWKu+WepcywpqmIzyhuwsFUfeQobJKIR5NozxzSYspGnl0hNeIAozDh+5sOBiOLxxK2UvpYxM2dYvwqC9YupIKxfVQ7rV5lR+pXZNiMiVdeWFbzIKvXcDtxyQqAQIuN9GAhVXJ57tdb1LEA2eWNhqzbyF7ZZkZICa+wyRcHzvIzPByLSdxNrWxFh/SoU1i+mIrB+VT+sX2VG6Vdm28x13WymfwXN/UDEUsexA49aIYRt24FB7xI9i2eNBKWpeEfO3EiXNxa2amMhCVuhM6rnPAObWfCwfs0K6xdTcVi/GCYdpV+ZbTPLyuwPACVbbiUf4vF4oB/Uti3bttQ68YgZXJH1kGvRMcMc5yYWc2u0V9KUNxa2amMhCRvDFBHWr1lh/WIqC+sXw2RE6Vct2WYA4LrxdFHJdodLSfw4nie6Arkmq4qFJGx5rhI76/5VixBCv92m+bYlhi84VHoRYf1iFKxf1QnrVw3B+lVmctlmOeq5sk0gpYzHvWzTfFP35K6U4sCqVm2oZ6Xn5erMRsR8xI9vkzJgPq9cN26u3Zn/8AWTP6xfjIb1q9pg/aotWL/KjBKp2qtZNTEx3S8/dR/J8UmZhUo+YYItyxJilldAFjaGKTOsX8wih/WLYWYlWyyQDK4X+qdSlicvpJQqkkm2HcogbGbQ4dzUqLM+U9PkcOtS1Iqw8ZxpplBYv2aF9YupZli/mEWL0q/MAialnJmJWZZlWZZSECLwPJ5Nm6QoiiWlrIZ3BWaBIYTI7btVK8K28DDfyNlHv0Swfs0K6xdTtbB+VS2sX2VA6ZcNqSt12raNiOq6zyZmjuMQkdq5Uqt5LpjLokYjFDPVjJ2lz0VRK8JWc3Om80GF5qt0KRYUrF8VhPWLKTqsX1UL61fRyaZfNmRaqbOuLqSCRJlPXiGEZVn+BE0UIqS7JMtPDmkrUXnyXxCGYSpIxmDcmloRNobJE9avfGD9YmoC1i9mUZFNv2wAcF3XdP9QCIFC2OBb/+les4hApAJPldurIbfMlMg/3rIEL3zOVD85Oh1Z2JiFB+tXPrB+MTUB6xezqMimX4nbQLl/FLToRAXvk9zzRNnLglnM5FguiYWNWZCwfjHMwoD1i1lsZNSvlC6KgpzgK+UxP+vCF0XXtgXpN8wsSLJ1OrKwlQF+UFQW1q+M8GXJ1AqsXxWEHxSVJSBJIvW3ghIqSnkKxnGcHL8SccxfZvGS0V2KhY1ZDLB+MUxNw/rFLFoCkpTopVDzpAtNy3EcKWU5AxM7jjNbcFV2CGEWKRlDD7OwMQse1i+GqXVYv5jFSUb9SsbQn1OKKIRl21Ys5pa6tw8RZxU2AOAVbJhFS7pDCAsbs+Bh/WKYBQDrF7MIyaZftvJx1MKUv8iVwfMCfQIxTLIhJbFDCLM4SQ89zMLGLHhYvxhmAcD6xSxCcuiXTUR65U3LKmBduWwre84N4TOfaQDlj4bMMFVCoNORhY1ZDLB+McwCgPWLWYTk0K+U+8HzvIK0bf4lS10PdF54nuROR2bRYt5ELGzMIoT1i2FqFNYvZpET0K+gg6/nyXxWqPS8IkxZ1suDzh8i7nSsJNp7R3+HtJCg6i/12LVtW11mgbcR9XZCRPoLT47PB7PTkYWNWbSwfjFzgPWrsrB+MQyk6ldQWtJXfcm4DkylFofJBt/MFaSuLpT/zkKgucRe4Dryr6vg1cUrb+RG388sbMycUTOj5umYlw2iIrsRZoT1iykU1q+Kw/rFzJ8Fpl8ptlnGgCGhUIb1WITAUCikHSUrSxmibDH5oBbnMfG3J76oYGVCIBG4rmtu119SKf9J1B56TRgWNmbOCCEcpzijQBlBBNu2bNty3XiJBhNYv5j5wPpVEVi/mPmz8PQreTLa3PQ86XlexoC/6pEkhLBtCxEsy6pszN/AI5KpIPl0DRKR8qn1PM9stXQV1BTUqbk4UQ4hLGzMnEHEkgqbiePYpRhGYP1i5gPrV6Vg/WLmyYLUr5TzMYftYrGYGh9Uw/dSkl6mUz2Y0hejKDOeJ9lHv9pQ10zGnzI+eR0nQ682AJR5TdjaRfXOsrAx86HMD3Pbtkvx6Gb9YuYJ61eZYf1i5s+C1C9zCqYM+HjkcK9M37mcSEnxeJy7G6sQz/MKGvDNdolz4+aJbdv8ksfMk6JEGiwku9nDdRQK6xczf1i/ygzrFzN/FqR+VbjvsCCUWSklxxquXlRQ6fTtRJTx+WtZVkav/EI1ctGSrWKrHNu2A35BxUJNCK7FOlk8LM55OKxf1Q/rV5lh/QrA+lX9lEe/hA72WiWfUpKUFI97niddNx6Pe7GYG4u50ehMLBZT3Y3VUE7+zPipHrWe5wU+9RtJ4FNKmXF/buV8PhFRuYJUvCQFfVqWZVlC+SEUPX01Wd+27Wo4U/5cbJ+sXzX9SaxfZfxk/Ur/ZP3iT/VptbW1QSnJfzFQ5XOsHFGklOppqD5VcZnqRHU0xuMeACCiECItXBUioupHVDNA1PQP8Psd09GNrq4f9t3PSC3eF3ppIEQQosjBGHSkI/OSY2Yl/6d0saiVO5r1a8HD+lUpavG+YP2qQhakfpXWpzEUyjdIEccRXjAU9EDhp8+iQvU46j8RoYihzAMhaC1LEFU4EB9T07B+LUJYv5hssH4xZaNUthkiZlxYJiMsbAsGIipoomS2JWBY8xYelmWl928VS94yrm3FndbM3GD9WpywfjHZYP1iyknx440ossWWzUjG2bdMLVKs5TZ52c4FhlpUKuNPiIU9LtLJuJiVwrazBsVmmGywfi1OWL+YjLB+MWWmJONmjuMAEAASkfK9RkTP81TfolpkTW8nIssSnofc9VijqHZU36WU2eJcZfueUcbMfke+MGodIYTj2ObTIPCpZj/PLTiVFrZs6du2FY8v/J5sNVVGCJGjns3PQG3neVSxPitVS/nA+rWoYP1icsP6VQZYvwJYra2tiEAExfvEQAeDlBSLxYjU9GippkrrZbB1w3ieV+yS8Gc5PvXIO1HWmML+BU3qDlRXAgBm6xNSE2ERkxO1q+FM+XMOnwAYWOM+W4sDIJEs8Nqz81nbRAjheZKIKl4bJfp0HMe2LSEQERDz+jTvqfKP/FTxHc36tbg+Wb/4M8cn61cZPlm/0j+t1tYix2kMXG3ZVnwPdFApbStuSRYeiOg4jm3btm0hiioJAKa0TcW50gFAA+gYxKprREWazr2/mThfGzUKFjJvRwgEKCA4lQ6ZlQ+WZUkpq+F+KTqhUGgOi2+a99SCjHM1N1i/SgfrF1NbsH6VAdavjKT0BxRltC7Q7ZRtnJeIPE+al6bqjppn7guYwFRUITAUcuJxr6qe+9n6HSHRMZlydSFitg4PftdZGBTqiJ+/exgi5i9sujDFiqlVPViWleWGW3SwflUzrF9MzcH6VWpYvzQB/UraZsouL0oG5p85LlMpZWpAUm6iJKpPhQjU6pba00aLmZI621a9KWTbtnKz8TxZwUXlCxKkdKdhZiGRMfZUbuLx4AtQNogoHvcK6jDDooY8rhI4EIWC9auqYP1iah3WrzLA+qVI1y+hf7AsqygeBojmQP8sO+s91YGMwhjkJcsSyg9E3cxaPDzPU24YlmWp/VXNq/3LXODcLY0+eW7PP2WmagmFQgBZ17zP+KnW7c0/C7XMb/7pK3/98t8dJcV83hb0aTK3FObzWVxYv6oK1q88U2aqFtav8sD6BVn0ywYAIYRliXg8g1f9HJCSdHWrizs3swphYL2/UkAEGScVVATbtgBISlItYs5/CNz5nudZlhAC0/e3rPKtWui/miRUSk2PzqZZROoRk9WNW+2g0lQdCSxvNYcf6a6Ah93cvJvi8biOMlyQvFXP/T5PiiUwtStvrF+sX/OB9YsJwPpVNli/sumXrddtKJavPKVGlRVCSJn5kg2MZkopM2phqYUNABBzlbPMqBtVN1U87oZCIf/HrNdEYH/LEp5XVneLfGIZgd+7nGPqpwrCA4CQ0vQsbzWDbWddrSUbUtKcL9d4PG7bTkGTiRHBtu1ivc3XLJW9p4qTuxAW6xfr1/xh/WIUrF81wgLXL9uPI1S0CDBSSiGSomXbViwm0w3N9CmAlZ1IjYhV1b2VsTBCpPQmmi8H6ftXz+nokgRaXG3P5zlYPefC5MZxCpMZyB4KL39c1y00XyHQthdO7+McqOw9VZTcdXgJ1i/Wr9LB+rV4YP2qFRa8fv3/k+mCmHO59u0AAAAASUVORK5CYII="/>
          <p:cNvSpPr>
            <a:spLocks noChangeAspect="1" noChangeArrowheads="1"/>
          </p:cNvSpPr>
          <p:nvPr/>
        </p:nvSpPr>
        <p:spPr bwMode="auto">
          <a:xfrm>
            <a:off x="152400" y="152400"/>
            <a:ext cx="9891252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3" descr="data:image/png;base64,iVBORw0KGgoAAAANSUhEUgAABIkAAAIjCAIAAAAIh9y9AAAABmJLR0QA/wD/AP+gvaeTAAAACXBIWXMAAA7EAAAOxAGVKw4bAAAgAElEQVR4nOzde3wU1d0/8O+Z2Z0gJAiJwkYrCZcgTRSD1BAqtwJSwArSBwTqvbZFrAh9UDG11lvbYJFHlCrye1RaqQJC5WIBq0K5KSFWSJXkQRIwiWLCJSmaBMjuzpzfH7M7mZ2d3Ww2e9/P+5XXQmZnzpwzO5nvnplzYefOnSNGRMQ4EWPEORERI84ZY5xzYoxx4owTJyLmfk/7lxEjIk6cERFnnBFx7lpKREScM0acGOOcM1LXY4yIEydi6ou6nrpjxkndNTFXukxdR/ufuiUjLXfqNqTuwZUhTqSljaKhaCgaioaioWgoGoqGoqFoKBqKFuNFY+fPnycAAAAAAACIKsvbb7/tqliqtTvXv+4aKXEiUmt4pK2ne8P1nvoWc1dYtY1IqxWqK5FaxWXMXSd1pcHbEtG2V9dy1WxdVVxXRrT9MFIrzcQYa6ulavnjKBqKhqKhaCgaioaioWgoGoqGoqFocVE0VldXRwAAAAAAABBVlv9X9v+inQcIVJ+efYZeMfTqy66OdkYAAAAAACDEmENxRDsPEKgT/znxz8p/3jXsrmhnBAAAAAAAQsxyXsZYIHGjV49etf+pjXYuAAAAAAAg9CwOxc7bXw2ij0U7AwAAAAAAED4WmSuGRbXHa/9d+u+G0w3nz52/qOtFGZdmDL5ucFb/rKjkD/RErw/rwCY2+uvi3fc9MiwqGQqZ+rWzMmfTmrq1s2xmb5csZsOLivfzRwo7nnTJYja8zGfKAAAAAAAhUVpaWlZWJsuyYbkoivn5+QUFBe2mYFHI4+v+F0e/KP1n6dixY3v37i1Jkt1uP3ny5M4PdjplZ9+BfYPO6MGttmnNL3888+ZeQScRpcRjiuJVN2tPyZKXhn+aV7d6tM33kpA5svaJtUcGzXpi1qD2FrYH9SkAAAAAiDMHDx7knBPR3LlztYUrVqyQZfnQoUP+62abNm2qq6uzGL7uHyo5NHbs2NTU1BUrVqhL7rjjjh/84Af7SvZl5bT76OyTFa/d9EftN9s7X0weSkREp75sJiKFc8W0bnH6w7kFn+e9/dP7h3ilVnFl2fLr26lzcfKXuKlD2y77cT0REaW+VHrLzZcGvGH7Kv/Ud+8fiFzFP7Ttsh+TdhxUp955K/+BVN1CbRNdfk5/OLfg881E9CPdEeCsg3WzM9WftrskZI6UHaFLxo8f1P5Cb7ZZa/ks7bf66rIw5A8AAAAAIHzUipkppb2aijqxmYWTRxKNpxu7dOny+uuvz547u1taNyJ65Y+v/OQnP2k83WhY0+D0h3OHfb7loZEnjue4F1X+qe82fnzyUKJLf3TLiR+pGSYi+mTFa1No5Im57jU5cSLOyVAa9Vfuf7/knuvNa3N/8ief+Nu2y/+r+aUDt0y9pCMbBoBT6ksHbpl6aVuWDEXwWHj6w7nDPs/7209PuOqllX964MOTL1zf65LrXzp+/RPvvDXkfd3mSmhzGlJn9n1whC4ZP+iSdhcCAAAAACQw7SlXRwmyInv8OGWn00lEKV1T1CVE5HQ6ZadsXFP/c3T5sM/5c1Nqf9Fft7D/3MqJ+WbrK5yIc90S4kRcMV2N/O5XkWVFVoiIlHZXC8lW7f9wrk/WdC+6hR+v/3zLjVf+12DdQXtueIZ+Tf0R4D7bNJYseYl1UX82laiLDmxiXd6avZ5ofXlml5fY7bvrvZe4Vlu9tv7M2tu9UjCkrK5PdGbfn5544k/7znhk4MyRsjM0aPyIS/wuLFnM3GatLVk7i7FZa+uJiOq1/5csZixz9jqidbMzmfa+9/aLtUzW69LRLVmsL4Vrmde23nTreaSp27VnAiWLGWOLS3TbLS7xTMff7gAAAAAAXASFK/ofImKMEREnblhiWFP3c/KdQ4snD/zt5J6+VlAObu+Ts37zSa6c/OiXOX+++VmiZ/f1yflzn/kfnVS4onAi9+50P5wTca4u/+TltpU9EnRtzrnSsHn+n/vkqD/bP/GdW+2HyJX4yXfW98nZ/snJj37p2vzPLx70WPOTl7WU23bq64e7kzXsRVeutoWcE209+6WvpDjXjoCicEUm07pZ0eiXdo26j1+4j18YW0xfD1crUcNu5hduWTODaEZe3YX7+OrRNu8lrgSaZme/VX2/msIta2Z8PdxdPStZ8tLwxy7bf+E+fuE+voR2HfB1Hh354IMzNCh/kL+FJYvZ8KKZa+o455zzBdXDZ68zSanwEc7r1swkUtfUdTkrGs52jVE33l9MRcM9q21+rZudmVm9QN22bs3MouHm9aX6tbNY5uz8/eqKfBntKnHnnA0vc+ec7y8uGm6oNBYNX0DLXKlT0XDGmHt/dWtmdiirAAAAABCfJEkK4i09QSZZ/XFw+yu7/vhFdsniA7/6Irvkib/NVX+0Ja/s+qOD27X1234aP3q/ha68NN3kLfeP60kRyenDl1XcueFXRL+6/ljFnceeHa5upRApitlW3Oz/+gRd/2+ZN2KnsujOYxV3Hqu46flJJ6ct2F/vJz8mKZyc9nt6tOLOYxV3bvgVPTPz3X+51qx68cq/TKsYWFKhJj5WKanyl6xaFs+9mO5a/f/g7/UmOjntSm13vo+ATLKPNqwzX7/FPU7joLteT6P1tbs6WBXQpXDJrCV5M+nrXQfI1Tnt6UGuwRFto2cNIyK6ZMT9Tzxxv8cTsgC6mtWvXVZExfu1ulbhI/uLO5jJNXXucRoL71ozk9ZtCryYum1ts5atmUlFu7wqZ/VrF8xep1uRbLNmFZrkXM36utl/1qUwc80y9W3brAXFRETF+13J2Mbc3LGsAgAAAEBc+t73vicIgvdyQRC+973vBZKCReuX1uq88OXpLxbd9mArb/FeL4V1e+avz7Y6LqRYLjK+1/DldrpxbA8tpbJXVs9Y5nrvwTdun3MNqY97FO5ahavPybQecZwT0ZLZf1nivd+JXFEURV2Fu/5P5Jmgou7ox5Mz1Ld7TF6U896YoxtuGzbnGt8l16WgcCLq9tyiYWoC10zNufG5ypJDyjXX0OntZUuo9/olrreIekye2MNvXz7OdSVV98I9N1C4buHVEyp3lSwYUzk99y9EvdcfnpBvWNOj1ILpjvOz2upJtqw0oibf2TOVdvMoXU3L1jufystqztCwS7IHEz22c/GoQX7H6A+kq1n9rk3raObN2bo1srNndiiX+dltozbasvOJAh8wZObNY3QjPqobV9dToccwkNXV62jmmjHGoSFNck6FY4o9U9DlLTt7JlH+GG20/w5mFQAAAADi0zXXXHPNNdeQZ38z/ZiN7Wpr0+iUHYqinHJU19mPev+cclQriuKUHSZN73pcNtGjReLgn972+ae3fb4zZ7LaJlHh7tqIex1XlUP7IU608K+3ff6px8+6+UREbZto/zckyImo22WZugTTLxlEVPFVg7/Ghx5ZIqLUy9I98sM5V5SGkh0tNL/f4ABaSOraNHqWVJ/ttt3pFqYP+59Pb/v8r72JTs64avX8rQ0+11Q6PIZ+0NbVnCGiwoduWTODika/xLq8NOutM+arBtbVjMizdhVt66qrPRfUV5f5zqHZcq8UAAAAAACIqINVMiLKzMwkIovMXZOjOblTkRWHw2FXWr3XtgoORVac3Kmt36ZnZg5t23l00YRhHmPRu0bF4LJMJHPS/k+kKETEZZmbrKmjPi+TZS57/l/dhHwkTkREXCHiim4X3nRbyQoRcUWXuDs/XOFE/tMx4oo+MzInavnyJL9aV0cx7k6VN77iEJ1+d9PoRduutN3688HuNfWljmDdbKbrWdwls1bfN2v1mbW3vzX7jreIbll7i3HMRbVXmbE9o9nCmDIzO9tkqffTNN/LzVMAAAAAAOiom2++mYgEhcttP2rdzIzD4VBkxWPltp+rfjRg4j+qNv7bsNz19ElWuOx+fOR6Sx2A0XRN/Q8n4q6tbJnd6B/ffql/S0uQE1HLVyd0G/77+HPU7QfX9jTNrXcK6tMts/z0tOUQfX7mpJ90jD/E9SW1dZ9oyJvCvzzRQvf3u8ps8/QJVy/QHQpFdwTUxMNTN2vatEf3TOzAkSJDK0e6ZNbqW9bMoHXvlHt1mwpwVjNbdj55dvKq37XJbCyQjrNl53s+xPJO2bO/V8muIkMrRyLfHcPU5Z7PyEp2FcXWU0AAAAAAiGdqM0hB5orrhxRFUex2e6sZu92uKIpMStv6up+e1z30u27L7nrzwe2NbQu/+vZdIu5OnNSWfjJX1BEtPj9zSltTrQt5JcvVmonMFZmn9+5GdOrjMvWtY6/cdUqXIBHRsrs+KJN17/7yqh/25IrMlbIPrh6qvaX/0WVJ7RVmlp+rbxzww/eqfvDaMUVL/LVjiszLXnvTR7LuNo3uI3PrL2nZXZu3nXItObV9821/6vbMjX3VX8te8zhop7Z/tox6Dc1ty4l2BBSZu2uRgbskezDR+v9U+1tCRLTuju3ukQSPLB79NT193SwbEZ1Zu2S3u6pypno9zbwpz+Y5hr7aqyzfrKuZYWHhXWtmUtFw9/iI9WsXmA7TSEQmtS3/CscUExUtc5XANOV1sxe4C1iyeHgRFS9Qh+7Qj79vm7WgmNbNztSGcKxfu7bEvVw/1qKawn5tzBAAAAAAgOCpFbMVK1ZYlLb2crIiKw67w+6we2/gUNqem5kl2HP8TQfHf7Gq8N1rftO2cN4rs+7M4+pgg+R6mkRElHf7sHmFB8a9X0Xj+7/3u+suUdTxM1zvamR1GjR1j3lj33v6nQn3rHmeiKjXn1/pRT9rcSXIiahb8StpqwvWvKdued+wg7f3lRVORGe+bqHxtt6GbB/eee3PThHRoklblK03DdWem7kPRVt+en6vuCRjYOGBa15Ux4/v9eeSsbLCe9u6eWyio+hKSkR5t896z/bOhElrFrkW9PpzydjBpB2KWbNfX3tNgXvj8f3fK7nuEneyHkeAiGQyPfh+FD40tvixncO7vEQz8upWj7aZLSFKW1N9XXX2S0zd5umx/CH1idcls0b9h3V5SV0883XvBo1qr7JZZl3NDAuJbLPW1hFlDmdFRERUvL9uDWXO9pHtR/YXFw0fzopo5po63TD6vkr5SN2asszZmetm+0h55pq6BdWZzFXA4v3cvF5V+Aivy56lZXHmmrq1+uWZbLaWHG83UwAAAAAAgZg7d+6KFSvmzp3LPjnzibronKNp2drHfj79rmZHo/cGqdb0/93w5wWznu5qTYtsVjvps9Xr3rRNKL6hZ6R2+MWq7x++7J2bfpgRgrTOvP/OD/dm/uOp77mqOanW1LUfrf3txN+GIG23A5vY6KY11bcHU9c4svaJtUcGzXpi1qD2FpqpXzsrc3a+r3oSAAAAAEBc0sZp/M53vnPTTTcFvolFG16Cc35pj94r33rN1wa90m3qPMidzm0EffHxiq6jN/dQOtoYMHjaOI0hSKttQEt32hErRiAC7GrmQ/2uTeuoeAEqZgAAAACQUPr3719TU+N0OgsLA/2uq47raNGGl2BMmPKD2y44zpnWvgQmdLF2ZUwI13AUYdL3jj19yTUyZIRwOvfo1LcepUtf3fODq4JOpeFfv5l2/H0iGktcO+YxdvAHzXriicAWEhGVLGbLsrUGiiWLM2evm7lmGapmAAAAAJBYJkyYENyGbc/NBEHsJl18kTWVk8nDGUZMYKIgiHH23Czysm/flX27+t/OHKueQ5/aNfQpQzqmH028KHyEL1jM3H2+/PT6AgAAAABIRmz/qf0x1lIOzDHGHK2OYyeO3TXsrmjnBQAAAAAAQszy3ifvRTsPEKg+PfsMvWJotHMBAAAAAAChx5xOZ7TzAAAAAAAAkOwsnxz8hIgYJ85c05CR9h8VY8Q5I+bR2YmRayvX+oyIq2vqtmfEOOPqiuSRetsmhn2R5/qMMU5EnOvWY4y5WmEyZtYFS80qY+7coWgoGoqGoqFoKBqKhqKhaCgaioaixXzR2DfffEMAAAAAAAAQVZbmpiZ3NdFVWVTriaq2xURqZZPIs1qpX09dh2ljizAiaqtHaqmQV4W3jcebxi28K8Fe/9Fvz9qyiqKhaCgaioaioWgoGoqGoqFoKBqKFtNFExQi4pw455yIE3GuuP/PSZ1ImXPirnWI1PU5J3VmZDWfrtK5N3cVldwpqku0PbiXa1u6lpF7X0TqzhRXMor6hnZ4tT241qa2J5MK5+TKPUfRUDQUDUVD0VA0FA1FQ9FQNBQNRYuXorGvvvrS/S5pLTWJ3PVMxoiTZ62xrcrIuKsayblXtc+1YluDTo96pqGa6WrDqd/enYK+wuteql/oWc8lfboeq6FoKBqKhqKhaCgaioaioWgoGoqGosVw0SwffVRCAAAAAAAAEFWspaUl2nkAAAAAAABIdkK0MwAAAAAAAAComwEAAAAAAMQA1M0AAAAAAACiD3UzAAAAAACA6EPdDAAAAAAAIPpQNwMAAAAAAIg+1M0AAAAAAACiD3UzAAAAAACA6EPdDAAAAAAAIPpQNwMAAAAAAIg+1M0AAAAAAACizxLtDAAAAAAA+NNib/p75Zr9X35w3nku2nkJpYssXYdfMX5m3i/8rCPL8tmzZ5ubmznnEctYmDDGUlNTMzIyop2R2IW6GQAAAADEtL8ffbPkzI6+V2WJosAY45wnxqssKyVVH9BhPvOqOb7KfvbsWYfD0b9/f1EUI3nMw0GW5a+++qqhoQHVM19YS0tLtPMAAAAAAODTgndvycq9wmKJ+8qJN6dTrqn4ctnEt3ytUFNT069fvwSomKlkWT5+/HhWVla0MxKj8NzMRFPNgZ3rN28uK6uqbXYtktIH9ElP7ZM/buSkghE5mSkh2EtrU5Nd+0VKS/NOs/01QrSjYDmdzjNnznzzzTeKooQsUQBIRIIgXHzxxTabLdoZAYC4dN55ThQEzjlxIkaJ9CoKgv+GmpzzhKmYEZEoignQODN8UDfz0FqzfemTS9+tshvfsDdWVTVSVVXZzg1EBY9vfHac+0lsU82BndsP1WUOmTR2WFZawHtq2P7otOJS7dfpK/Y8kGdYpXzljXM3aL/lLlz38tTMDpXGbEcFRRufnRSqp8hnzpw5f/583759LRacSADgj9PpPHHiRH19PapnABAczjnnnBFLvNcAix8LjTBD8hruUyWu4St1m7q9f3jo0Xdr211PGmBzV25ay1+YO3dDLRHRm2+un77i1QfyQvdUylOqJIUp5eB98803/fr1S0lJEQQM+AkA/lgslu985zvHjx9H3QwAgqNwhYhxSsjXdqgPmhLpFXxB3cyltfyFgCpmRDRxyADX/xr2rdrQtknthlX7bm17oObRlDC0bQljhaIoKSkpkiShbgYA/qktn9H+GQCCxhXOiTOixHsNqPgx8LwLz80iAHUzVeWG4g3eFTMpfUBufn6ujeorymqbyV5fVdtMBXkDtFqWse2j7veGnU+212gxEQiCgIoZALQL1woA6CSFc0akECXea7tioUIVwtewnyvxDHUzIqLWQ5tXedbMpAETFxbNm5Rj7EDW2lDXnKp118rIH5lLpRXuX3NH5mM8UAAAAIDQ41zhnIhR4r0GQlEUxlhivIb5TIlvqJsRUWvZji0eT8D6TH9+hXnPsZQMjzEaM6cueVVauXx9RXNqn6lzFgYzVgcAAAAAtIcrnIhIfeiSeK9+Rf1JF56bRQzqZkRUdehd/a+26UVzAh7SIy1n0oMvTApDpsKstampubG21p4+oE9mAvaEAwAAgMTCOQ+4AiCfP32+1UGck7X7Rd1SRcYY587WuvPnrRf1vNQS9cqJ4TWQ4sfC8y48N4sA1M2IGmo9xsyXRowLuGZWs/mBJze750Cj1KmPvzA1i1rrKsvKynZsLtOv+W7xT8vUgRYH3L3k1yODbvtYvv6nS7drv3mm1bD3Dw+tqjLkxqCxct8bO1atKm3UTXmWXnD340W3DkF7TACIXeUvjNLNKqIKZlKQ8hdGzd0Q0tlEOrBfz0Xx3A85VB9HiHIS9l0byyul505c+PiDIzOjd0Ylo8C/+nft8qsHRg/JsBIRnT9XXnr82Q8cCmM/XzhpZC/H/207/ExJtCsnhtd2y96Byt7Xu5994tlt5Y12KT130r2/mX9jH4kzVr7s+jnrhz26eemkSzpVjQxNOmE/V+IZ6mZE9ZWl+l9HDOkT8KbNNWVVVW2/1jQTNWx/dGZxqfeate4V05u93iSqWP/yy3uN+aowWZHqqnR7NKTV3Kh/s8ZsR1UbllYZFtkbS1fOn3moaPWzk0LXJlNuOLK3pPz0OYVIsF58ef71hdndQpY4nSrZUkKFUwp7+dv/hx8fOd3kUIhI6HppznXfH9xL0m14omRLZY8pYwbRkR3rT1w+Y9wgbVOvBR3cNQCETbx/A+5c/lvrDm1Y3zjxgXGxcgQ6WJyYy39HtZW36dAL98x/9KGs1X+d4XULFMKHc64onDFq73XWbQOGZPD/23p48fHexfMuzRvdb9b7R95UFGKkdvHickDpRO41wOIH8Fr91sJfb8r89fp9kzPLV0yf84f/zszZcFuOuzbU+eHvQ5MO+IG6GbU2e462mJ7eNgBIa+WOVTsqTTbKGXf3uJwQNgWs2PmmaU0sYuylxU9uzg9qdmsz1R/uKpdzxk0d3EOSv60u2fXxrk963Di0R2gSb9+p0q27v+6Sc93EsZd3k+QL9eUfluzeqUyemN+rcMoUdZWmllY5YvkBAOi08pUz528oKJoY7XwEK0z5z3tgz54HQpxmu9KGjBtBGzaU1zahbhZJ7soMtfPau0+6SHSu4eNvnI7WR35dQ4wR58TYy8VbnmtNuejiDJExUhS5pe68g5O1uyResLc6pG6ZkpXJ574635oidZPklmaZczHt8otE417UdVzp2E81t3humyLJrT63NX9tV6BPpRrLS2qJhmXaOKe8uev33ut+N++BvXvnq8+sOvXcLDTphP9kiWOom1FzY73+14Ic3byozVXb33zT+yEYUUHWjJDWzSJKSh/QJ51cUwK0qdhcWjPVuxVkME6dOqukDczrIRGR2D27MK96U/nRU0MLelHLsT07yk62KiR0vWzomOuzuxGR/UTpro+//MahEAkpvfPHjerfjU6VbCn5tht909iafvXUMT3K3v2w5pxiTetXeMNQm0hERBeO79qy+3QrCV2zrp9Y4FpIRETysYov6YqRE/LVZ1tiF9vgMdc6PjzbQtSiPvXqd3zLZ41Ejeu3nB090HcpdI/IPB6X2Y/v2rT7tIOsF/crHDdUv2sAiLzKN267Z2XtiMe3/mFc8/YHZxaXFRStfnZS4wuj5m7Inz6nT8UbWyrs6WPnPV80Ncvrqt1Uvnnp8lX7KhrtqblT5i2co47OW65uO13asqF07O+3/rqgcfvy4uVbKppT+4y4u6hoRp5xCN/OaK0xSbzh0BvFT64qbbSTlF4wZ8nvZ6TvfHDuBiIqLZ42akfRxrsrp2nt6Bq2PzituFRtIBlQzuv2Pvvk0ncrGu26hnkhpObhJ0XDqlauKm1OLZiz5Pczcpq3e+T/2bHN3hkzZH7qoRtNP0Gz1dxPtEyLZnqEO6fp0I59JI0dl++VlPkZRa2V6x99aGVpo5Q75dbc2pUbyuK5QWv0qP3NiFg7r3aHk4i6jnj4KvuGgy8esnbtkqK++4tFU0b3dlT8vaz4Q+7MvuQPt3+vb1cix4Xqb8XsDOuJjz9+5G3XOl8dc/bsf1E3opYva1946WSF51706UyYM+72/h7bnjqh9Lg8RSL6zxfHXnqp8YglgDwHWPz2X62paUS0vmie7dk/3JKX1vbu4RdG3ru+oGjT0skZnLdWvvXrB1eWNkq5U2/Nq1m5vmzGy3sfyFPXyb+1aFil64/32T/ckpPiuRd9OoGsj+dmHYbZZkItY+zjW7du3br11YX5+sVTlmx1eXxsNJtzjHh83fsfbHrttddee+2v29YtLNC/V7W3qiE0e+mVbUv55rOtO0rKjp349oIs9h/zX1MKehGd/WTXwbO9rrvpxzOmFmY0fPzhpxeI6MTHH38pDrrhxzNmTP2+jU6Wl59SE2k9Zx089cdTR+acLin50po3+cc/vIKOf1p+wfVuw7fpo6bOmPp9m1zzSdlZ/d6rv2yw2vp5NDoU+wwdNbhtSa/CKVenU/rVM4Jqm9h6+mza96fOmDr6CqW6pORExxMAgCCVFk8b1ebB7Q1ERDnTi37Sh/atXLV989KlpVLBwoVa++yyCpr6/LY96+YN2Ln0nuWHWg3JVb4xd+7S+pG/37hnz9YlI6uK75n7RltDibLanIUf7Nnz65G0t/ie4tLc32/ds+fVGfblcx/aXBe6EjWZJd60Y+n8lTRn9Z49e1bPSS9d/uiGyoxJz66YTkQFRRv3tNeO0H/OG3YsfXRL860r9uzZ8/zExi2PPhl8cUw/Dlcequxjn9208fdjG0uXr9zXQJ75l3wfUi3zaq3H1ydoWE1lWjTTI9zZ8t44f0N97vSpucaqmY8zqvXQ8rnLSwfMW7dn25JxDaVlZolDALiicB7Aa8Pfj563E1HXi8fe8YPXF2UP737B9W5bOin3T+/bt6uzavtn89e3SN2tRESkrWPtaT39u2eq/vUtdbsic8pQr73o8+PStm0Pdva5Rw6vrXX27Nv/57OlgPIcsmOUVjDj1j5EzWXL7508ad5fD5l9r2s9tPze5aUD5r21d/uz4xoPGE7Iskr7uKWbN/1hXGPp8pf3tv+9sKPrQ3tQNzMqq6lvfyV/UtLS0tLS0tIlSb9USk1zi+rjNptNNwlA5sQZU/RvlpZ3suyaXgUTR1/TSzxbW/bRP955+29bdh1pkIlOHT1xLn3gdX26iCRdXph3adPXRy4QXX79zf81blB3kUi6PKNb2xyMQo/LsyVRkprqzzp6ZA/qJnYfOnHGhMFdXO9m9B/cQyLp8pxeKbLDo1mqQ1a6dXfXuY7sWJLChjoAACAASURBVO+ypeSUj9w2frZe57PGdgqXcnn+0F4SSb2G5tqo4YSvVAEg5AqKNu5p466jpOTdvXC6rX5D8dJS0tfMiPKnjs1JIcocMamA7Fv2eva2bT2weWUtTbl7el4aUVre9LunUO3KzQfcX/8HjMzNJCJqKtux004jxg1JI8ocMa6AKjaX1gSZf31l5sHtDb4STxv3h/fXzZFKX37214+uqiKqb7C3n3abdnJuJ6LalQ89+MJ2mrp6z55OtGU3/zjUt8aNyCRKyx1SYBJa/B1Sd+ZdfH2ChtVcTIoWyo+vrbzvry4qqHpz/syXy/Xv+zyjqvZusVPBpBGZRGlDps4YEOT+gXOuKEoAr+Vv/ft/9n572kFE1M32nfvmDxrXg3NF4e5kuNIrK4PoXPPuXS2nyyr/9bXsese1jqO67OuahjMVpxxE1h5ZxvR16Wi1s7ZtK//1xb+V5i3/am4h6nVZ74DyHEjZAyPlznl1ddHEARJRc9nKB25ZuO1r7n7g6Eqncs9mOxVMGmHjPDV/yowBuuSJqGDcCBvnqd/NLyAqLa/z3oM+P4GsbyZEZ0RiQptGyujTh6it3aLdrouBUrptwAD1KtpYW9XYoejYIWatG8yGwQqxlAF5BbRF12gzdCWUeg0s7DWQiOQL9cdKS/+9tyTt5hyFqPGzt9d/pu2/y7dEXeRvT3z2WeXZlpazTecclOIeM8TaRb0jaXfIKd28uoa53zUhEF1oOUvUg4ho0LgZg8jVJtGX9KuNY4G0Uzj3LY0uokChu9kFAMFKGTJpRp8Ny2upYFKB/iu7ROpNsgxbH6LS2toG0l1o1QbtUqrrflVKqkRE9Y3upt7pUioREdmbm4low9xRbddj05GWAuE1eEaDaeINOx6c+WTZgOkL582blGO/falZy3o//Od86tg587ZXLC8r3VBcuqE4NX/e80tmRLiJvr9D6s68i69P0LCaKsOkaOkh/PjapGRNunVKcemGqtoGahs+zNcZ1dBYS0R9bOonnyqld3r/yUrhnBEpRAG8/vud8gf2dp80ud9/5V/UreulN4ytek87BzjnI7r0JKJvL3ygcGJ01qEQiR51Bt3/Xcv16ftaR798/4X//Ji6de8ykfj2dvMcUilZk3792ti7D6168qE3K0qXbi6fdK/+K2ZDLU7ImIa6GVFq1gCittupZbU1NMTV6ypt2IOvDSMicjXoj0b2Iqm2voGo800uL5S9+0697aaJ+V2ISOxiGzhq4JfrTzQRCWS9bNjN13sMhCkf2/t+2QVb/8v65+TbGj7ZVm1MTbKKrWfPEgXc+rDPpRf/+8ujZ6kgFGN9uK6YF2SFRONCarrgoK4h2AkAdE7d9pXLayVJsu8rXr634AmtoZvddcOpob6WiPr0ySBqe4STmm4jIntzK1EKucaFkmw2r+/8ElH4xrs3S7xh+6pSO02f98CkPKqrbfeWWbPd18N+HznPmfHCthlNNeWlpW+sWr5v+aMb8t+6NSfYAgTFPGPlJmv6/QS9pHgXbYXNdF8hkpqqbyHj64zKkPoQldbWN1Behr/PC9rDFc6JE7F2Xltbv2l0WtK7Ksq2vx6UuxXcnWNlTOGKNsqgwve0np1C3bpbxnDln7y1myC4luvXUbRor3DFYy/u7ChcoTTjtlxxnOdKCi+w9CCiptZtitJ+ntsve0efNUm2/Dm/+++qHy8utXOuHjc1GZ5xRR+i0tq6Mzw3g6iptdH9hm4dTrrnY54Z0a8TwPrQYWjTSGSz5ep/rdpbkbStZT3DTNC6DOqX3nJsV8mxs3Yisp899uHRxq49bNQr2yZ8XVZSe0Em+dvqPVv+tuuYTA0N31LaZVdfPTg77WxZdSN53UDqYethPVt9pIVajrz3N98NE3W7H5yfRV/ueu+TWnX/LSc+3VXyZavUxVA4x4UWv+lIVrH11LETdrKf/bSy3qEtbz1RfuRbmewnSspPW23ZGE0fIMrqti8tLpUKil59/id97DufXLq3yf1O2RvrDzUR1e3bXkq26eM825Kl5E/6SR/asmpDeRNRU/mGVVuoz91ThxgfIWUUTB0r0b4dh5qI6rY/OGrULS+UGzuuBc00cSk1lYjq6xuotXz9G1pfkPScfKLG5mYi1z3F2sraVqKa0u3GmVH85rzyjdtGjXpwc3NW3rgZd08dQNQnPTK3zdvy34FD6vcTNDIrWpg+voYdm7d4DQbi84waMHKKRKXb99URNR3avN7H5wXtUrjCefuv11yz6n+nv7P0mkmpXzeJYv+eViL76Squ6yfGFX6qupGoa/fRhS0XDRpUeIXoXq5fp63yYdjL2fMKkfXSy+WmHlfkG7eVrhyZO1RsmTT04lSiEzWnAspzqA5R097iG0aPdvWqbKqtqiVpbL5xaqgBI6ZIVPquekJu2YATMsbguZl3w77SN96tnBThm4gxQj9/QGd0GThmjLK3pOz9zQdJneDsujFDexDR0DHXfLjr43fePkBkvTircEx/kSgv79IdZf94+3OyXnzFoCu6fvbtWZls+tQuLyy84t0Pt63/TOiadf11gVSFehVMvKH6k48/27H5gDq/WfoV1/1waHZ3aqvY2S69+Mjn27Zc8DNOY4/8of1Ol3y0eT2l9M66NEWryKVkdKnd+fZnDiGl9zVjhqJqBhA5pcXTRhXrfp++Ys8D6duXLi2lgqKF47IyRyycvnP+hieXjtv4RDoRUf7UvKpHJ88vsw+YWLRkTp6h2pWSd++KFZlLlz86bWUjpedOLFo9b5LJULVpI4teLVpe/OiNo5ql9Nwpjz//gDGhTjBPfM7vJ9Y++eS08em5E2dMyV25payihvKy8qeOTS9efvuo7fNWvzalaN6O+cvn37izYM68cQVUYdqswzzxW5csaVi+/J5RS5sptc+IOc8vDHrGNbOPw/fTqUx9/gM9pP4/QYMc06KF7uPTlze1z4h5K4pGesZMX2dUypB5K+bVP7R85vhVBXfPGZFPb2I4kKC4uiox8v96sPzFPoN/XpBx1xMz7iKi8xfKd1f+vpQT8bb5zZT/LFtfd9kdmYOmT1h1/lx5o+Py3lZinCv6dbg68xhjasWrbS9v/OPkNXdk9i0YtfXq5kOnnHS5xb0OEdlPNKXe98yEbqScqvrqz2vOcgogzwEWv93h6VNH/Pcrj0iL/98do//HTlJ67sRHXrl/RFrbvGRERFzKv/+l++sf/tOsG/5ccNcvtBPSYx3ua7++1ulYPgP7wJMUa2nx/+wgKdRtvnfmUv38YqkjFq543GO4ZUObRlenAUOXMH1cMmxgDFntvE1k7G9mukfbnFd1TVFM0/S/o0MvjJrfltyAhatf68gg+v/3f/939dVXS1JIHrYBQIKz2+2fffbZd7/73YjsrfyFUW1Dq0McStRPsGH7g9OK7UXrXpgU2rkLEt6cv/8oo3cIn/HKLfUXZMnaPV0imnTf8HsGssMbP3pid6fSvO+R0WNt9sMb93c4nYaTjSt/9Hdf71ZXV/fpY3z6FSKN7z7848X2R9Yum2hrf+WQqa2tzc7OjuAO4wnaNBIRZY6dMcJjQfO+pbff+NMnXt5+4NChQ4cOHdqxedWO2k7toqIi2IGh/Knf25Zsa11Feft5rK+q0Vr7UN32N7bo38y1RfIPEwAAIAk07Hhw1KhRt7xcTkRNFYdKSRrQBxWzIHCuKIoSmlfb08/P3P7atBennm+yWL7bWyKyn/q0sylrXa46vG1gxQ9gfrNAXht2PDxmzJiZKyuIeFN5WSlZ+19hC2H6mN+sc9CmkYiI0sbNWbh+n8ejM7JX7XyzeOebwSap9gnWVCy/ffwbA/qkEw24e8mvRwZ9F9AwcEnF0tsnrx9gkwIeRnLf0ttvXJraZ4BN8pp7mkYMyY3X6bQBAABiVMa4hb8/9OTSDXNHvUmUmjul6NU5mHc6GIrCGSNFoRC8fv3C9kt+Nynjih9M/McPiBznD++qWn6msym7m0AqnDq4bbtCWTVKH/urp8ue+p8N941ZQ9TtuzcteuUXuZGsmKF65h/qZi5ZU3+/pHL+Q1s693RMJyV32FjaslO3xN5YVdVIlN6p0XuzcsfZqEo/TFVzbVVHu3GabiJNmToiNL3NAACiLu+BPXseiHYmoBMS6hPMHPngyyMfjHYu4h7naocwForXk/8s+8U/OSfGSPfauTSff3rHC67UOrhtgMVvtx9XgK+2Ef/94vW/0i8hCk3KAb6G+1SJa2jTqMkY9qB7tr72pOYPG2AytYqntJFzigpC3xMrZ/rj0323OZb8jrTop7Vy6oiiu4fhqRkAAADEJnV254R8bb/sEaw4ReA1AmdL/MJzM72UrEm/fm3SnPLt69dvfndfhbGRoJQ+oGDsjFtnjM3LdNVi0nNGDBigPcSy5Xh2Us2c9Ow62/rlK1ftrGh7VpaaqtbqUtPds1oTUWqWWVUvU7cGpbvXSMl7YMWrOSuXLt+iS5Wk9NwRt86ZMyW3ftXc5aW6NHXTZ+fe/fyDubWbVy1f9a6+bKm5U+YtnDMpBw/NAAAAIFZxzjnnTK2oJNZrIBRFYYwlxmt4T5Q4h3Ea/WhtamqrwUhpacE/VnKn1KlEfKYaVLqhyBLGaQSAwEV2nEYASChz/v6jbt27EiPXXM2J9dry7Tn/4zRefvnlsfC8K1SvJ06cwDiNvuC5mR8pIatJhS6lkKUaiiwJguB0OlE3A4BAOJ1OQUBDegAIkvu5GUu81wCLnzCv4AfCJATv4osvrqmpsdsDGSASAJKa3W6vqanp2bNntDMCAPFK4QrxBH1tTyxUqFA9iww8N4Pg2Wy2+vr68vJyJZDxXwEgiQmC0LNnz169ekU7IwAQr7jCOXEiSrzXgIofAxUqVMwiAHUz6BSbzWbDjNUAAAAQTl0sXWW5lSViu2iuKF0sXf2swBiTZVkURR7tfmIheZVlGcOB+JGApzgAAAAAJJLvf2ecwy7LTplzrihKwrzKTtlhl8f1neKn7KmpqY2NjbIsU7Sfd3X+VZblxsbG7t27h+rESDwYpxEAAAAAYt26wys/+mrHBee5aGcklLpYuo7rO2XKlbf5X62hoaG5uTkBGgQyxrp3746+x36gbgYAAAAAABB9aNMIAAAAAAAQfaibAQAAAAAARB/qZgAAAAAAANGHuhkAAAAAAED0oW4GAAAAAAAQfaibAQAAAAAARB/qZgAAAAAAANGHuhkAAAAAAED0oW4GAAAAAAAQfaibAQAAAAAARB/qZgAAAAAAANFnOXv2bLTzAAAAAAAAkOxYdnbfaOchWVitVkFg3sudTlmW5VDtRRRFi0X0Xq4o3OFwhGovgZAkiZkUt2NkWXE6naHITqJhgR1czrm6siRZicjhcCqKEt6c+dXRs4JzstvtYcsOAAQE8SsIiF++IH4B+IG6WUT5+sNubQ3ZX29KiuS9MFoXCMZYu5dgQRBE0aNtLeekxrPoXoVjnOkH7U37csAYs1qtjMVTeENgA4gdiF/eEL+Cg/gF4Icl2hlILg6HQ739YyBJUkj+hiXJ/HoX4TuOGs65et/LD0VROPe4V8o5R1QLRLt3rK1WqygKRBan08k5t9vtkiRZrZYQfpcKgpqNdsMbAhtATEH88ob4FTTELwBfMBZIRHHO7XaTMMOYz7AUOF/XC7vd0W6AiS5Zlh0ONPzosHY/VofDoShcFAWLxXUXJkYa2Njtdv95R2ADiDWIX6YQv4KD+AXgC+pmkRam8Ba/gU2lKIrd7oiHnMY0q5u2RAtv+oWxwE94Q2ADiE2IX6YQv0IC8QtAhbpZFHDOTW+zMUbBXYDUdtjeHA5nXAQ2ldpoIX7yG4sYY4LADF32HQ6HLCum/fijy/TjRmADiGWIX6YQvzoP8QtAhbpZdCiK4nSatLQWBNbR8OZn+Kx4bPVut9vjMdsxLoQDqYWWIbwhsAHEPsQvXxC/wgHxC5INxgKJGvVy4z1esCAwi8USYLtqi8USgXGNIyx+cx4t3t9v1FGw4iJUaF2r4yK3CYMxFkcPJSDWIH75Er85jxbEL+iohI9feG4WTbIsy7LJPTZ951c/LBaLYfRed7IKwgPEEbvdrigcgS1iRNFkCimADkH8AiDEr4hLhviVXM/NGGOCi+smjaJwRVEURYlWFdzpdBKZhChRFDgX/YQoURR9BbYYGcsIIkZRFM4ZEWmnhOl3plgWrWGyk5AoiqLo79oCsQnxCxIS4hcELkniVxLVzUzbtQsCEwSRSFQUHq2/LqfTyZhJ3tTmIqanoCiK3o1JiEhROAJbEtJOEkFwDXeG0wBMqZcODPkddxC/IFEhfkGAkid+JUWbRkEQUlIk/+P8CAJLSZEEIToHRB0o1nu5xSIyrxGsGGO+Ahtu3gCAL9p3YgxXEEcQvwAAkip+JX7dTBAEqzXQx4NWqyWK4c27WYosmzRW4Zx7P/HnHE/VgZxOp9Mpmw6hBklOC2xx114omSF+QfJA/AJfki1+xXebRrX9vXpnjnPu3eyeMeYd2NQ2+pxzd/N9jxt7VqvFe77LdncUEtqAPyo/Le8NrfwxQBBoJ6d6Zmq/RjlbEBv0rcjQXihGIH6pvyJ+AeIX+JGE8Ste62aMMbMJK0XOyel0ak88DXOteLeaUBs6G5ryW61WLVQIgmCxWEx35HAYQ2DnaeGt3Zb3Wit/BDbwNUcQzg0g10XMFdhM255BhCF+IX6BBvEL/EjO+BWXbRotFoskeQc2IiLGyGq1qAP4CoKgX8dPc3ZDc3nGSG0ZYrFYrFbvwOZaR5KsgYwU3FHqeKyBNPBQs42LFwD4YmgUp3ZMUn+i1f4tySF+qRC/AMC/pI1f8ffczNekKHqiKDDmccex3ebsDodD3x5DHabTf/drcg35Gug8m4ELvOV9srXRT4axU4Mgy7KitHOuQhLy01vJ4XAmQ4/qWIP4FdyaiQHxyxTiF5hK5vgVZ3Uzxph3YFNvGRrikOHXQC6IsixrT05No5rpjkRRkOUEn6E8RqhfaxDbvAV+kVIUxW5Pru9DyUxRlNZW13MJfcMhp1NO7MAWmxC/khnily+IX2AqmeNXnNXNDO3vDb2Nfc2aQh2PbQZOp6xPwXDvU9++H8IkkPvNySbwZ/r6NfE9LDnpAxu+IEYF4lfSQvzyhvgFgUu2+BVPdTPGPOZK8R4GSv3AfMWnoHmfCoZhphgjxnDrMYwQ2EyJooDDAoHQehYlSWCLQYhfSQvxyxTiFwQoCeNXPNXNDHdZTFvJy7IsiqJp7+fgcG5+z9LpdIqipM9bkpwxwdEP4qwoSoeeRyOwmdKe9QO0S/0LSp7AFoMQv+IX4lfIIX5B4JIwfsVT3Ux/19HPSJqKogR3KWRmIdHPVVhRuPaY1XRbIHevdP3hUT8ddZDldm/WIrABdJJaK0iqwBaDEL/iEeIXQHQlZ/xKlquGKLbfUCSxR+SMCqvVarGY3wYWBCZJVv+fCwIbQOdZLJZkC2wJBvErKhC/AKIuOeNXPF049Peo/NznMw1RgTTiN13H747a3kJjfW++JpTUs1hEX+ENgQ2g8xhjiqIkW2CLQYhf8QXxCyDqkjZ+xdO1Q988gzHzW4mG/tZ6hjGyAnxXEMxTNOw94Qf07CiLxeId2Dgn7+8AFovofYT9BDbmKUT5BUhYIZ/ACoKA+BVHEL8AYkRyxq946m/GOeectKuZxSJyzj0DHpMk45Sd2vqCwCRJcjgchnuEjDGr1aq/SOq3IiJJstrtHlsJgqC/Sck57jsaGSKT4ZG04ZakYRBn/3ccDR+xSlF4ct5cAfAPl6YYgfgVRxC/AGJB0l6aWHZ232jnoQO8pwnnnBRF4ZwLguA1X6fidDpTUiTPNNo2cQ++ZNxLa6vd+/KqXj1NN0n4Gco7yjBRj+nxMYQ37dtDJ5uCBNhFGwAgwhC/4gLiFwBEVzw9NyPX8LVcf01kzHiLS8W560mo3e4w3KnytYlKnXXe6XQKgqSPYYLABMGkFYoa8zpckoSmbzDj6/g4HA791w51EOfOt9FXu2h7zx0EALHDu8qRDL29Eb/iAuIXAPgRgfgVT/3NVA6Hw88AxCrOSWtjwDm32x2B3IfinPRtP+x2e7tbKQp3OBztJ51k9N8J/AR+/eFljIWw87QoCpJk/OMBgFijKFyWFVlWkuRZAeJX7EP8AoBAhC9+iT169AxtihGgXi59DRksy4p3vJFlmTHmZ9ilILZyOmXc3DKlbxCiKNzXWavN5qn7NWR5YIwEQcAtYYAYpF0i1AZjaiO96GYpYhC/YhziFwD4EYH4FWdtGjWyLCuKIoqidkFUW+HLsuzrGDmdTqeTBLVdP2OMMc652hvbzxXQ6XTKMuvQjkDfGT3AQZzVQypJUgjDmyAwi8WC7x8AEFMQv2IZ4hcARFec1c3UGGN6I1BthW9oVKDGIf3VzX8kI9fguf5ugBl2hBGWvCmKoh0fURRMg4vhtrH6RcFut4c2vPnaOwDEArWOEe1cRAjiV1xA/AKAQIQvfsVNm0ZBEKxWqygKHZoShDH15pNIAYzFKYqiJFmFju2B1JGvRFFU72J2YMuEpv+SIYqiIfZ7j1emff+QZVkUxZA2DmFoGQIQU7Q2IaIoWCxigJfo+IX4FV8QvwDAlwjEr/h4bmYY0zYI6uHzc+g6eTFljKxWSzIMNRYIRVE8m4VQSooky4o2iLPhzrHT6XHQ/N99lGWPQOW/Gwb57tcBAFGn9aJO4C+giF/xBfELAAIRvvgVB3Uzw0SZnRHCu1mmvKcTTVoOh3HoZ+8WOypF4d5fCPyEN+/2996zr3q+m1ztpgDiSMJ3fEL8ikeIXwDQrvDFL1fdzM+ArYb27pFnsRgn61Q7UnuvGcIoaOB0+tyjoQGDxWLRhj9OZurQz4bwZrYa+RrEOfC2+5xz71Cqh9gGkMAQv/xD/OooxC8AiAzT+OUKG367Dof5Zp1fhm7N/udjCVNgU1NubTVp7CHLsizLVqtVa5aAoW81nPPW1nZad/j/2tSh8CbLiq/pZaJ7DkMkqUPYkftD17+S2ZlguLw4nU7ta5BhwiLvb0famup/DK/4OhUI7WrZmcOF+OUf4lcQEL8g8hC/4kv44lest2kUxbZw5eceFRFZrcbbTp2ZD44xZrhQWq1WX3t3OBz6S7AoiohtGv2YVwaB9G0IPLz52RFiW4JhJkKQrCAwSbK2ttqJKCXFeCvLexe6vfrbPeeuUKcXguwmBItFJBKJKCE7OyF+xTvELwg5xK+EEb74Fet1M/0566fkhg61nFPnG2Y4naS/qqqTyvg6KWVZ1u564koaWgGGN1wvkoR31AktQyO0zlN7jBjinxpBwemU9fdrEwziFyB+gR7iVyIJX/yK9SGA9Fc0P4XX354kCkFgM03HsBc9fd4Q2kLObrcjckFkqNP7RjsXyUJxS8jvpohfQIhfEEGIX5EUvvgV68/NAqQ/Fw1j1HaSvhU4zvgoCvm0npDA1GYYpGs3b7i5ZbiSMsZEUVT/0vXnmDqIgvfK+v9or7r/hKlYkJgQvxIe4hcEDvELEqRuphfa+mtC3s2NU3a73btXBiQ5fWv4oG9fcc6dTqeieEwp63A4TTve+AqQBupUSKHtUZB4BEFA73M9xK9EhfgF3hC/4lr44leC1M0CbDoSBDT2iCl+OtNDEgptq3dDJOvkiAicGyc+CndPg3ikdXNKyLFAAoT4lSQQv0AP8SvehS9+JUjdDAAA4o429Rae8AAAQBwJX/xC3QwguahDAiTkMwqLxdKhthdqU5BYSDxpJeooIAAQDohfGsSvqAtf/OpY3czPM03/s2oCQCwQRVF7Cp9g4c0w1WZgGJElkAgU1sQhMhC/AOIa4pcnxK+EFU/PzSwWi74XY9RPGv19CPSUhNinD2zqfxIpvDmdTlnu8J9hgDe9wpp4MhNFUT1KCf8ADfELoDMQv7whfkVX+OJXrNfNOG/rweyeAo+IqHO9HEPDMGGoBuczxIXEC29hjSUIVOGg3c11OhPqVFQhfgGECeJX7CSetMIXv2K9bqYoSscfxXrQz5Lu51ZlgKsFopPD4wCEnL6NvnbrkRIuvImi2KFJnMLaXl9RlIQ5sOHja6DnxID4BdB5iF+mEL+iLnzxK8HrZowx/eZ+TmP9arLMOnOPAbENYop3G/2EDG/6YgYsjO31BSFBDmxYJfbdXMQvgE5C/PIN8SvKwhe/4qBupm8WEvs4R2yDGOKrjX7Hw0CsUxTF4ejwhTLAa6ssy0H8XSd2xQPahfgF0BmIX/4hfiWqWK+bEZHD4ZAka7RzEahIDvYV3FSAyTzHa7LxvhXnHd4S5nzgnIcvloQ18bASBEEQBOZCRMS5qziKokT9i7g2QoZpZvRN9Qy8p0aNTYhfviB+gX+IX3GReFglbfyKg7oZ59xuj4/wZrc7Yv8PIGHaAIB/vtpIGE6ARDoTRFHs6BQugRc/rImHg692LO5BKVzt5WRZieKYgYLAiBj5uEfrpx2OosRH3QzxK7QQv5IE4le7EL8oceNXHNTNiIhz3tpqlyTJ16nlORxWKFuQ6FPzE7Y4J7vdHsL9Bq61tQP7VY8hwlvC8994PSFPgKDa6xMFdhyCmh8m0MRDTn8oFMV1f1EfPBhjggsTRUEUpWjdfo6L+kAnIX75gfgF3hC/Aof4lZDxKz7qZio//ao551oQEkUxhB+SOkCQthc/eQvVHsPKbrcjvCW8oK/ycS249vqBJx4v7fWtVqs6NrqfG4rqPVF30yCLKAoWiyiKYrS+oCcDxK/OQ/xKBohf4Ugc8Su+xFPdzA9FUdRRZYiIMRIEISTBRhAE/U3MWA5g+rb7/u9EIrwltkACW8K00dcLa5P6WP7b1zDGrFYrYx17DOJ0Op1OV0SUJMnhSPwHWbEG8QvxC1SIX+EQy3/7GsQvvQSpm8myrP97tlotnf/r9b5GxPLloEMtQxDeElXSBjaV2mk48PXV1+edEwAAIABJREFU/sSxkHhIqIEtuPb3DodDvQFptVojefdR6y0d3EhiiQHxC/ELCPEL8QvxS0s5hGlFl9PpEd4sFtFiEYOrP6uniHf6nchd2HmPeRX43cdEvdIlmyQPbMG1hAnwgIQ18ZDoTGBTOZ1OIosoCpIkRSy8aV8XQtvPKu4gfhmWIH4lG8QvxC/EL03i1M1kWVa7BuoXBne4vLeK/THBOnTfUWW324MbxRhiUJIHNiLinAfxBTTA9g9hTbzzRFEUBKYovJMjVjmdTsasgsBC2+vJj4RpgtJJiF8d3QTxK5EgfiF+IX7pJU7djHSPNUObbHTH6ARoFwIbhblJfYw3t1M/fXVyKq3Vfodw7gozDocjJUXC44jIQ/yC5IT4RYhfiF+eEqpuRrrHmqFKMF4Cm3YHsbXVbuhX3dHmIhBfENg06tC6ga9vGJnXv4621+9Q4p1hmOBSC2yKwsk1AYuWJZ9LGCNDS32LxRIXl75EgviF+JVsEL80iF+E+OWWaHWzpKUPV4bQhUiWwBDYNIIgWK0dvaCJ4WyvLzoczgjcsDR8ldcCm3obUhuSuN0lhsAtikIEQpvV6pqUWRsTGZIQ4ldyQvzSIH6pEL9UqJslCMPNRV+3G/W3JyOUMwgbBDYDWQ5jIAlr4kEzvc+q/+t2OBxq/FDDmK8lZDYeQ6gGc/dDuzWLXmfJDPErCSF+GSB+qRC/KK7rZr4e/oZ2vJSOPmWOFu9YZRq9ENISBgKbQXDTawYoZg+jn6uTFsC0GOZnia/Ewx3bnE5nctbKEL/0EL+SDeKXAeKXQZLHr3itmwkCE4RIZD5iO+ok9Z6BdmfRT6t9hLcEgMBmijHW0SlcAr+whjXxoJlmSf+3b7VaDU1BvJf4Gu8uyce1Dx/ELwPEr6SC+GUK8UuF+EXxWzcDAy1ief/H9NdYwBgL4R9/XP8ddggCm6mg2utTgE3qw5p4Z3if9px7jKIuCEy9uah1ofZeom3YbuIA4YD4lTx/a4hfphC/VIhfKtTNEkQgY1tF/tajdmPDx7uWUF2C/V/uRVFgzOrrwXfcUUuqfoimd4ySMLAREWMsiCb1AV6+w5p4Z3jvQW2ObwhvhnW8l6hjELebeMhJkqsvdXKetKBC/EL80iTnpQDxS4X4pULdLEEEcpcxwrce/Qc2lXqZ7uQ5Hch9OPVeS8KENz+SM7BRmJvUx9Eh5ZzrhxKOcYriajmTnL3OQIX45X8dxK+Eh/ilQvxSxVPdzOns8HQFjDGtXhs4uz1cU32HT4fmh6HwxzmLxWJ6b4O8bmZYLGJnZtJgjHkHNtMdCQKL9ykvvBnuPiZtYIM4lTxjgSB++WEavw737Bm9HAFAfMipPxmtXWMsEGhHrM0PY5izwlBnMNySNEwa2CHa/BIqbcoLdzY8bklGZsqLaEHFDADika/45f9blzZwSMjzY7ih6T9+cU5Bxy9JkvT3EP3HL4rJfncd5f2pqUuSJH4Zbp0neeKdT7PS1jskOYk1qJsliMDnh4nAxV0UPcKJd49StUmxFt4YC7JftWHkIUNgIyJZljnn+l6woigmRgDw/+0B/DO0pPd/7nVoZeiQ0A6oAHHKV/zybgOC+JUY13nEr85A/IoR4YtfqJsliJiaH0Y/Z4WicNOhfhwOh/7qLAhCEJdmw+QYps3xFUVRFK4b5CeYHcU4BDY95om8vgOZUhRuaHPGGDNtmmugXpm1Rud6nShEaDDGDP2q9dT+09HNp/a9E+dwMvMVv6LSBgTxK8Lwt6+H+KUJJH5FNkdG4Ytfben6WkP/CQW4GkRe4PPDUPgjnP5y4GcMVv1gqcGNCKTfys8JqCiKIIjeeYtTCdCsJVQEQfAKZEEnxQztY/1EBT11Hfe+jRuofYUjE+q8u1P6LwJjJs2JLZaI3rCTZVdfU9MLRWgDE+JXzPIVv3yFs7BmBvErrBC/NIhfesHFL+9EwpE3X8IXvyzuHQRU4cO9jZgVj/PDcM5DOEgrvl0loSDmbPHDcDKG5NwUBOYd8MJEFAVRNBn4x3RwCHWcCcZ8TtwZGWqrLT/vBphICFeDyPMVv3yFs1iA+AWdhPilF1z8It9zT0dA+OJXcrVpFEXR9DjG9RR1qg7ND0NhDnUB3lDs/C1A/afpJ7UAb08CAMSsJIxffsYfDl9mEL8AILos4bisx+wdoHZnEYlfMTU/jKIo2jiNvoZGNDS1D276ecOZJgiCaTr6QSPDPc89QCTpv0f6EsQ47BHj6282ihC/Is9X/PIz/nD4IH4BRAbily+WcBQ7BpsfQCTpYxsRSZJk6NMiCILhaX5w57dhK6vV4j2mliRJfjaB5OT99dtPh+NAVouW0DasMlCUCPQxEIliq8qB+JXkEL8gxiF+BSKu41dytWlMSNHtLmJKURTPZiGUkiLJsqIoCmNMEARD+w0/PSbb5XTK+tvJVqtFHVmLcy4IgmGaNc4R2xIT56Tvsuz92i5ff0eBzFykjaalfw18iK3OcDqd4butmGATtUMM8h+/ohLdEL8gwhC/wpR4mFKOANTNICwcDofhT04UjZFGxXmn+ujLsiyKov7yIQhMG9XKO1dB7whihPoFJeRD/TocTu8hngK8uAcSRPWjcRkaRHUG57y11W6xWARBCFUQVY9wXAc2gM5A/IIwQfwy7Brxy5QlsdtvqB98tHMRLrFcNM65w+FsdxgizgO6r+Of3W6XJKndP2yHwxmzPUkgcJ0/YUwpihKmlFVhHYY47uJQLF+7YgfiV7SKj/gFYYL45a2T8SvyV4kI7BHPzSBcFEWx2x1+ZqiQ5ZDd27Db7RaLxfS+JsXGHLsAABAOw4YNW7Bgfm5ubvfu3aOdFwDw6dtvv62oqFi27PkDBw5EOy8xjWVn9412HiDBCW6MuXqmyrKsPtYP7Y7Up+2iKBKRui/FLbQ7AgCAsKq09c6pP9nuavPnz5837/7m5mZc5wFinyAIqampy5f/6fnnn+98agFeJeIOnptB2EWsdsQ5l2UZM8wCACSDYcOGzZt3/zfffGOxWKxWawJM9QaQwDjniqJ888038+bdX1JSgqdnvqBuBgAAAPFnwYIF586dkyTJPZwA6mYAsUutmwmCcO7cuQULFsyePTvaOYpRIRtuBQAAACBicnO/yzm3WCyiKKJiBhDjGGOiKFosFs55bu53o52d2IW6GQAAAMSf7t27q52Zo50RAAiU+jeLkXv8wBUNAAAA4hIL9/y4ABBS+JttF+pmAAAAAAAA0Ye6GQAAAAAAQPShbgYAAAAAABB9qJsBAAAAAABEH+pmAAAAAAAA0Ye6GQAAAAAAQPShbgYAAAAAABB9qJsBAAAAAABEH+pmAAAAAJ3RWvLM6AVbG7TfG7YuGD582eEo5ggA4hPqZgAAAABBa63euGjRJnu0swEAicAS7QwAQERxzrX/M0a639p+1f2HRTh7AADxpOno1mW//d0HdVK0MwIAiQHPzdrw0PFOLdqF88dHEcwzr75l2FCfUviy5+sjCvkeE5V2rH74wwkrV768f/9HFRUVX3xxvLr6i+rqL44dqzp8+PD+/R+tX//WnDlzoptVAIDOOvr6tOGP7W5y/dZa8sxw3a9HX582/JmSViKi1uqtz/zsxtHDhw+/YdaiZSV1RETUtPux4dNeP+pOq3rjHbpfm3Y/NvyOjdVE1LD1sTuX1U1+8e3npvnJSevhZbOGz1p20LXzpsMbH/vZDcOHDx9948+e2VrdGrISA0Rf86evHVr+WXO0sxHP8NzM6JlnFs+cOTPozTnnFy5csNvtp06dqq6u3rfvw3/84x8nT9arX4xj9ikEY+xXv1pw7733SlLbvb/m5ubHHvvtxo0bOedazhljnPP33/9HTk6OPoXKysobbpgQ8gKq1Ylp06Y9/fRTqamp+rfWrVu3aNEjod1dAlOPZH5+/sKF/11YWGixGP/2RVHs1q1bt27dMjMzjx8/brq5JmbPZAAAl4FXjaYVJeW/GV2YQkSVJduI7Icqnx59LRFVl39QP/6evBSio6/feee2vKdefO+G7JSmoxsf+/msBQ+vXXZj5sDCIfXryqvvGJhNRA3luyupPrWy7o6BmUSt5SUf2Mbfnk1EqYWL3ns/M43o8B5f2Wg9vOzOn5fkLX5uwbVp6q8//3nJkOfW7i/MoIaSZ345+86Gv6y9Y2BEDglAeDV/+trnjxzmdPhzuvvKeVentr8FeMNzMw+d/8bJGLvooosuvvjinJycG2644cknn9i9e9fbb789YcIEdYXYfM7DOScKqOz6epqBWm0Lab7agRpCgNRPbcyY0X/60/IRI0Z4V8z07Hb76dOn9duqH6vNZnviicfHjv1B5D9oAICOyxkynrYdrCQioqMHdxeOGkUHa6qJ1LrWsMKr0qhp9+oVNZMXPHxDdgoRpQ2c9vRvCg/88fWDrZSZU2ir3F3ZQETUdLikZtSoIYcO17QSEVWWbJNGXzuQiCglIzPNXxZaqzcu+uXWrKeee2x0JhER1W1btq517lOLCjOIiDIKFz01t3XFau1xHkD8clfMVE58TQgW6mZtGAtLxSklJWXIkCEvvvjiX/+6un///hSr1TOtpaKej8qPr/yHq1y+6mCcc9TO2qWebwMGDFi06JHLL7+83fUdDkdt7ZfqMdfO1Xvvvffvf39n+vTpPXr0CGtuAQBCJO2qwmH2kspqIqqrLMkadc/k8Wptq+lwyYFhNxRmENWU76Fh1+ak6LYZNcRecriGaOC1o6UDBytbiajy0J7Rt99TaFMrekcP7qZp468KIAPVryy6848HRv3mNzdkupY0HN5dTqOv0j0lyxpYSB8cqglZoQGiQl8xY5PuvnLeEL93LcAP1M3ahLXGZLFYRowY8frrf5kwYUKYKoGdZl4Ni3rlR60j+Ho3Fg9kTLr33jlXXhlQq5mWlpa6uq8VRVF/nTnzln/+c+eiRQ9fcskl7lVw0AHiD2MsJUXqzI8gxNl3hoy80TmVu8sbqOloSfPovIFZ1+YcKK+h1vKSD3JG52UQEdntlJ2VodtGIonqG+1ElFM4mbaVVBIdPbx7cmFO1sBC++GaOqou/6B+cmGO+R49HThE4ydnfbBi9WGtT5mdiNb9cnibMb/aRNTajE5nEGf0/cq8KmZozdgZ6G8WUZdddtlTTz3pcDh27drlp3Fg7BAEwd0DjSmKoiiKLMtRzlMnJGFjPLW8gwcPHjZsWIDfq5qamg4ePEhEQ4YMMeucxohYZKpnjDGLxSIIjIgUhTudzmT7+ABiitVqcTrleIoC2XnjbX88XNmUUbLn2hufpuzmQun1w0fHN26zjZ+WTUREkkRHaxroKq16Zic75WSlElFKXuF4+6uV1dX0QdZVN6ak0LXDDu05epR2V46flpfiY48eJj/zzGNDytNm/fJ368a3dSmTbv/f3fcF8tgNIFbp+5X1Hf3xF6iYhVKc3QNLADab7eGHH+rXrx/FXONG8zaNaiYZI1EUrFaLJEmMxeVpI4pitLMQHYyx/Pz89PR077fOnDnzyiuv3HrrbX379u3bt9+ECRPmz1+wYsWKlpZzgsBmzZrpo3NaJM5bURQlyapWzIhIEJgkWZP2QwToPM65w+EM7kdRXH/1FosYV3+GA68dLW0rebVkm/qkKytvVP3B1et2k6u7GGXljSJXw0VV0+E9h6S8rEwitU1k5e5Nm3bT6LwMooysa217Pli958CwwqsCa66VlppCKdfes2B83YqXttYREWXkXGuzH6ysbluneuPPhv9sY12IygsQEdw9mx/fvuo4KmYhFonnZoIgiKLIGNMmTVIfv8RYzcSfdevWPfKIOiSgvyddAwb0z8vLS01Nzc/Pz8vL69evX0qKyb21gQMH3n33XY8//kRM3X187rllzz23TBAE7WGeonCtYRtjTBAEi8XCGFkscRSYXURRFEUxpg54xHDOr7jiO/oROFVffPHFL34x54svjmuPwiorK48eVfvNk/ZVzDu9cGTSYrGIosA5KYridDoZY+pppt2kF0XRYhEtFlFRFM65xWJRz1VZVpxOZziyBEAJEb/0tEt6EBtara57JerfZrxcTnMKJ9t/tW7d+MX3pBBRWta1OQf++IE0839dz63SRt8+N+vOZX8sXPywa5zG35UMe3jttWrozsgbnfO7P66zzf1LNhFR1sBC+4pNe4b95uEM852ZSxu94OFhP/rjM+8XLrshY+C0BZNX//Z3L2U9c9+1GdR0dOOyZf+fvTOPi9p4H/9MNrsLLnihFapVUFEERNEq4AFaUetREdtqP5/Wq7bVag+qVtt+ar3ab2svUT9ae2gPta1+ftVqD+8qXoAoeF8oeBY8sCqHbHaT+f0xbBiSbMguu7DgvF+8dDc7SSaTSZ7nmXnmebKHLxgcUPlhKBTPwffR59t/REb+oIaZC3GvbSZq8yL4s07H6HRMrXJSghDCSiMZ5uTkXLiQAwD48cefAEBt27adNm1av379JDMPOp0uPj5+27Zt+/cf4HneEzwbIYQAIJ1OxzAMQojnBXnqMEEQOI5jGEanq2XzZlitt1geXA2+fv36kk5otVp37NiRm5vLMIytZXA/LLvp1dktDQYDPhuenmUYA+57pPcU/sCyOpZlsaKMweU5jlM8MoXiNHVDflVxhRhpy1ksFjyGAmqVeWYMi44HvxZEt8MzXYHB0QaQTS4Xazfm+5/8kt+fMuC925xPq9jRC9eP6SKaXoFh8f4g2xa7wxjcJQr8ertspZoD+A2Z/PKqse9/kxY7M9o3btbPC39OXvZMzMkiYDuhJg9JCsWT8IkoN8+oYeZS3GibiS9xe2AnJYvF6vRIXrXBMBAPnaoXI5czIYRyc3NfeeWVBQsWJCQkSJxAHnrooQEDBqSlpYEqDGS6EIQQHh4GAFgsVkn8Q/LCeZ73hAprBxtmwDPauaaQ+yXev3//1KlTeBRcrl9W52JIrP4KArJYLAAAPDaPzy7R/HieZ1mduPyMLM+yLJ09o7iQOiO/9PoqSXmEgMViEV8RVqsVgNpmnvnGzU9NLf8aPjkldXLFEsbAITO/GTJTce92YzakjhG/+fVPTu2vfJrwJPIsAPgNSU4dQh7n5/Lj+HV5Zv43z8zXegUUioeCzbPslG7B1DBzJe6yzSoVbCJ6PctxFs8ffcTzZuoKqyRLGC47b968li1bPfpoV7IkwzChoaEAAJbV8TysWfGGL0qv10MI8BQK3mL/Wj39ZomIhhnPe7T+5FYghP7+/pKNxcXFt27dghBaLNaanbnFLwpsaOEPRqPU/VKOpLxOx1DTjOIq6p78Ao6HtBWnsvV6fa03zygUipvwiXg+MqKmK1HXcIttptPpFAUbfrfL9UCDQW82e7pLktXKC4KgXYvFMw96vb64uPiPP34PDe1Qr149skBAQMCjjz56+PBhnY6pKdmG58rEcAt4tU+N1MQdiIYZKNMnHlBUFEeEkEO9upqRLBGsVREIKLWVOim/nJjfw/ILQmXzDKGytyvL1tg63loX0J9CoVC04JZXmzxWhNXKm80cxmzm5GEGlGLB1W6wfyPHcRDCffv23bhxQ1LAx8enWbNmNVI3jF6v1+tZ0TADVR7+1Ok86CYyDCP2Q/thLR4I7JleEEJPaBk8panX6/FX/AErgWREONHSxj9Jyj/I86IU10LlFwbLL9EiNRj0Eud2q7Ump8uw/KrBClAoFIqbcP2rTT6UJXf5IJcUY+qkS5LNPLNcvHjp9u3bgYGBkl9x4I0ambXAq3QQAlZr2XgqwzBVnDRjGGgwGERnMxXE/oB9J+1N7DjdMgzDkGKbYaDoJqd9/BjfGjGFgKSOOHqKuLGKN9HeWcSDk03kwg7jCdOJVquVYQzkPQIAcBwnBmYkdWUcHcRorFAed2NHz2trcyj5QCL/teqNb1vMWb7Sz6H7W1Nd5QGByi8JHMeJoXoMBj3ZGjXoySnKLwqFQql7uN42k/gdWa3KsYaxQkZqDlW3DWoQctwU52gmf7VaLaWlpYo7ypUnLQJPi8pF2j+SQ+Lg4wgBHN0Ol5RMmpF7adTwEAIMU8l9xIophKBt2+ARIxJ79erVsmVLk8mEG9Bqtd65c+f48RM///zz1q1bnVvYJjHMSLQYZqK1bDKZEhOHDxgwIDg4uGHDhl5eXmI7lJaWms3mv//OO3bs6ObNm1NS9hCt7Zg2LDZIs2b+w4cn9OvXLygoyGQyiafjeb60tLSgoODs2bN//fXXTz/9rH4uuepvD9wUhDZflqBEvcIQQoTEvZC8PK6UbbhdU0c1m81Y2RUEhBDChpbVauV5XlTC8HZcVbOZE5Vjq5WXG2YqvZdsk+Dg4Pj4+J49e7Rs2bJx48Z6vYG0D61Wa2lp6e3bty9fvrx3776NGzdev34dVBYohTTp5eD9EhMTx44d265dO29vbwBAaWnp33//vX379m+//S4/P9+eEYiPDCFs1qxZQkJCfLxCVykpKblx48axY8c2bty4e3eK093ygYXKL7n8UjHPagSGYfA7gUZnpVAodRLX22YSJUDFTQ5HXbO3Yy0CQkiOocrGrRHWZSV7FRUVYT1M/hOE8I03kiZNmkTmpOI4bvny5QsXJmuRi7hMYmLi/PnzfHzKo+fggyxZ8l9Qcc5E8YxFRUWzZr23YcMGjZN7PM8zDKvT6RR1FLHasbGxkydPjoyMlGfcYlm2SZMmffv26dMn7uTJk5988klKyp5KrQUJgiCIyz/EhDzAtmJQZUdxRiIqKmrixInR0VFYdZbj5eXl5eXVoEGDDh1CRo4cWVBQsHPnzm++WZGdna19dkVs1QEDBkyaNCksLEzeIAAAnU5nMplMJlPLli379+//zjvv/PXXX//973/Pn7+geC5sGGzfvjU4OFh+NBF/f//Vq1dLNt6+fRsAoJilGuPj4/PZZ5999tln4paioqI7d+62aNGcLJafnz916tQDB1Ir7Tk4U1mfPnEfffRRkyZNxI2//PLLW2+9ZbXykmlYeZAGnY7R6QzPPz/h9ddf8/LyErffunVr+vTp2D4R64BbzGQyjRkzesSIEa1bt1ZZw8ayrI+Pj4+PT8uWLXv16pWU9Prhw4e/+urrPXv2VHqX16xZ3bNnT/Erfu4+/3yhyWRatGhRXFwcqQ17eXm1bt164sSJ//73v3/55ZdPP/2sqKhI0kr4Q+/evV966cWuXbsq9kydTufr6+vr69umTZvhw4dfvnx59eo133zzDc6HUXtfsNUJlV+K8oXjOPFdWuPr6/Az6wlz/hQKheIOXL/ejJRQ6kaERAY4LdugDed2dzcIAR8fn4ceekiy/datW6mpafamPuwYJHbH4x0B2qKQlxsq9s/oAAhh30h7VwRMJtO8eXO//PLLqKgoRTukvIoQhoeHL126dPr0aVUJC0kaZuqr6cS0AbNnz/nuu2/79u1jzzCTV7VJkyajRo1av/6XWbNmgbJJm0rqjAt07tx59epVS5cuVbRUFfH19U1ISFi/fv2sWe+Sh6p4IdX6LFy6dEli9DZs2DAiIkJLNQwGg07HREZGNmjQQNwIIezUqZOvr6/RaJD82YueFx4eRhpmAICcnJzdu1PEr2IrPffcs1u2bJkxY0ZwcLBDwUW8vb179er19ddfJScvNJlMQNbyDMMYDAaj0SBZmYPR6XSNGjVcvnz5Y489Zm95kq+vb2JiYr9+j5EHxx8CAgIWL1789ddf9erVS0vPhBC2atXqnXfe/u23TXFxsbhP1opwgjULlV/2sFgs4kK7mq2tXH5RKBRKXcL1thkpsBx6gTuqN+h0OlETwn9Go0GvV9CKahB8UYMGPS6xzQRBOHr0qPqumjfaxU5T2FPRFDayrA43rJaw5vbAp2vbtu3KlStGjx4t0aFV8PHxefHFF+fOnevceUUNWIthBgAwmXxWrlwxevRz2mtI4uvrO27c2JUrV5hMPsB+fxZV5MTExGXLlvbq1cuJQAK+vr7jx49fu/bntm3bKp2rWlXw3NycwsJCcouXl1fXrl0BqMRKtGU2Ezp06CDG9sA0bdq0d+/eKuYEQsBs5kpLzWYz17x5i/DwcPJXi8WSmZlJTpdBCOrVq7dw4edz5sx55JEWTr8ljEZjQkLCF18sw9PRZPXEPMWKdUYIvfrqq1FRUeqnvnLlysaNmyrWHMbERH///XdPPDHUaHQsQy0e41i8ePFLL00UD+jQER40qPxSQctaYgqFQqFUEXfYZlpHEyWrrrXLNp1OZzQaWFYnPzbOByrR82oK8YqGDx/u6+tL/nTjxo0//vgTf7bTRNo3KgMhsKOjl02+yVa921u8pPWkEDJAFhRRNMz+7/8+6N69u6Oah9FoHDVqVI8ePRzaCyOuR6o0/iSu1dy5c+Li4qoSqF2n08XFxc2dO6fSkhMnTpw3b25AQIDT54IQdu/efcmSxdh3sQZ17pMnT169elWyMTg4ODAwSH2uBo9/h4aGtWvXTvKTj49Px44dLRaL2czJ/wQBQVhme0MIevfu3bRpU3L3goKCPXv2il/xGrl58+YOGzas6iH1IIQ9e/bEc6QVtwMAgNnM4eztkl/9/PxGjBih/mqyWCz79u2TmJRxcbGff/55u3btnNbaGzRo8MYbSdOmTfVkvd9DoPLL88EihgbQp1AodRW322b2NCGJjzvQ7KLAsqw8xrEEHDBQy9GchvSzMhgqiFKW1eGN+Nd58+Y++uijZAGe57dt256aesCtNVQBBxx3edxnbNWQhpAYvSAp6fVu3bo5pxoajcaBAwc6ekOx5NZimGH7Ydy4cYMGDap6Bi2dTtevX79hw54ASuoa3vLss89OmTJZYq47AYQwJCRk8eJFNWuemc3mI0eOSJ5fPz+/Rx/tquWOd+7cSb7CjWXZTp062dsFj9/bXiCwW7dHJckDT506lZqaSjZIUlLS0KFDXZUhTafT9ev3WJ8+fVTCfkjo27dvw4bmODG1AAAgAElEQVQN1cvcvXs3LS2NnNmOi4v78MMPq2LDY7y8vMaOHfvss/8GdOpMFSq/sPwS/zzQnsev9DqZt4BCoVCAO2KB8DxPCi2GgThtJVkGJ7Ukt2jMs2QvK6gcCIHBYKjmOE4SuR4REZGUlBQVFUVKEYRQWlraJ598jJBjPjMuRBAEHFPRYDDgaHjAQQceRXBwPImOghCaPPnl+Ph4RRnPcdyZM2e2bt26b9/+Y8eO+vj49O3bt2/fvr179/bz8xN3ccKMYVlWi2GG8fExDR06RKLfAwB4ns/JyUlNTc3MzDx16lR29nl8TX37Pta1a5fevXuHhITItaiGDRsOHz5806bfFCME9unT55VXptSvX1+xJoWFhUePHt21a9fevXuzs7MBAH379u3ePapPn7i2bdvK1RFsnr3++muvvvqalit1BwiBgwcPDh06lFwz5uPj061bt//97/9Vunu3bt3kLQ8AaNmyZUxMjEpAEdyeQUGBEodGs9l86NAhAACEQBAQhDAysvOTT45QdAi8f//+mTNnDhw4cPbs2YyMjPz86wAAk6le7969w8PDe/ToERISori+q3HjxvHx8bt375Zsx56NkgobDAZ/f3/xa1FR0b59+9at+19KSkrHjuFDhz4xePCggICA48eP79+/n2X1+JLr1av3yiuvKBpmCKF//vknIyMjJSXl0KFD2dnnAUAxMT0iIzsPHDhQsVvWr19/ypQpV69e2717Nw0NYo8HWX7VFrD8wk1U03WhUCgU1+N62wwhJAiIDAiBMxHxvCC60snDRWiJuQQhlI84isYAhFByWOz15NpoTqL1pThKCiGMi4vz8/Pr1KlTp06d2rRpIxEeCKEzZ868//77RUXF4i4urJ52cFhkhoF6PcuyOpfoaggBi4WTxMQLCgp66qmn5Cu4EEI4EqPN9wwBAIuKin/77ffffvvNx8dn+vTpI0aMcG5yCUIoCIIWwwxXsl+/fvKohnl5eYsWLVq3bh1hcZdFmd+1669du/769NPPYmN7v/vuu23btpW0XmhoaI8eMampaWTDYtv1+efHk2q6SGlp6fr165csWYLNA+Jcu3bt2rVgwUexsbFvvvlmWFiYPDDjY489Nnbs2O+++07cNmjQIHJK54cffpD4hebn50+bNu3AgVRbOwhEPXHiIPTRRx+NGjWK3KuoqGj27Nnr16/HPZdwWYQvvviiJJ5HaGio/DLLmxIhAECrVq3sFcMBRcQaKgIh6N07VrKY8+bNm/v370dlyQkgAGD48OEPP/ywZF+e5/fv3z9//vwLFy6IV4Gbvbi4ZMuWLVu2bIXws2bN/N955235zC3DMJ07d1JKUFHJc3T+/PnZs2cfPHgQFz558uTJkyf/+98lL7/88rVr1/A8M47s+vrrrylOHt6+ffu777779ttvi4uLbVF8EAAwNfVAamrqF1980blz56lTp0ZHR0uMeX9//+eff3737t3ULrNH3ZZfdQYxbmRhYSEdZaBQah0IoXv37tV0LTwXt3gFWCwWMR2KiMp4oSj21JFPGsjTVUnO66qUoE8//fTTTz9dxYPwPJ+amvrBBx9cuHDBBXWqMhaLhWEYnU5h2YNzWK0KK8VHjhz5yCOPSDbyPL9t27Y333yzuLgYlOfCKjd9i4qK5syZu3///rlznVyUpV2ngRB27dpVYgTeunVrzpy527ZtE9fsEfmygG3NHtqzZ++UKVMWLVrUoUMHcne5XYEvbfTo0V27Knj6Xb9+fcGCBRs2bBD1bCLvQlmmsj179hw+fPi9994bPny4xE6oV6/e008/9b///Q+3J8vq8L7YPFMJp0GsSISiGYlXc9kDR4/H/qri2kUIQWZmZmhoKLkIpEWLFkOGDP7jjz9VLP/IyEh5CFOMl5dXeHi4mKvNDrBr1y6Sea3Tp88cO3bMVlXg42OKjo6WeDPyPL9x48Zp06aXXROqkEycuMUwPz/vtddemz59+gsvvCCZefPz8+vWrdvBgxnahzauX7/+4YcfHjx4sKIljEpKSsTMBPhoERERAwcOlMzP4MGd//znP1lZWbaOAYiYK2W3IyvryJgxY2bMmDFu3DhyWARC2LVrl9GjR69atarSSC0PLHVPftVJsPw6ffp0eHg4nQemUGoRCCGGYU6cOFnTFfFc3LWaVntAJ0FAGtVoybCiYh5hjuMkUtJVK0yqAkLo5s2bn3766ZgxYy5cuECqZTVbMUEQcLgFjrNodMvBwcQ0Ht/Hxyc2trdcv0xNTX3zzRnFxcUIlds8FfUbCADYvn37O++8k5eXp/F05Ck0lsQGYUDAw5KV5dnZ2du3b8N2jVhJ25wGshkkEACUnX3+p59+wkaRiJeXV3BwMHl/8b59+/bB4ddJ8vLyZs58CxtmtmMjYFsIh8FzKcXFxTNnzvz999/lU4Jt27YdO3YshJBlWYZhxKjcEEL7i+bLroO8BfgzeV8UW0y0TvFZEELp6Qclw2A+Pj6dO3dW6eM8z3fq1Il0aJSkaO/YsSMZUISMF0o6NJLtXFJSsm/fPlSeHRsMGjRIbt5fuHDhiy+WE1Ezy65dcottVwq++OKL8+fPSw7i7e3dtGlT7U+xIAg7d+7cs2cPJAC29wC5BSGUmJgor/bZs2dff/31rKwscYtYnqhz2YYFCxasWLHCbDaTRzCZTH379hFPRFGkzssvnhfEP1n0pgq/evLqREEQPv98oZeXl0bfdQqF4gnwPO/l5ZWcnFzTFfFc3GWbIYTMZqmYkcPzgkYpKNEvBQHZW3stkZSeEM0JLx3p2bNn7969yY01WCV3I/oKtmjRQvLT1atXP//8c2yYYWBFQLmuCXbvTtmwYYP71l1gdbxePemCIkEQyGQ+pC4rfhXdydavX3/lypWioqKcnJx9+/Z9++23L7/88uzZs0W1BpsxcXFxERERkhOZzeZ169alpKQgRJqUkiYRvRMhAPC992anp6dLjmM0Gvv0iWNZnU7HiHtV1vnLmlosDmG5UWe/xRA2zyCEZD3//PNPSbRGlmVDQ0NVZr2sVj4iopNYSYvFkpGRQd7rSgOK9OzZq1mzZuSW/Pz8vXv34j3wjh07dpTYwxaL5a+//jp//ry8Byp9RRDC4uKSw4cPS945LMsajUbtyuvt27d37NjJ87zVylssVrwWjjTPgO12BAYGRkdHS27fnTt3li1blp2dTRiTCCg/PmWm9aeffoqX3pFERETExcXZz6VBqfvyy1oR8iee5+395IGkp6cvXrzEaDQKgkAznlEoHg5+To1G4+LFS+RqDEXEvZGOOI5TyYulfcQRyCwZlXEyyQvaQ0wgk8nUq1ev6Ojo9PT05OTkw4cza6kgMZs57S3atWsXia+gIAh79uzJzMwi9WDJXqJ5BgAAAC1b9kVcXFxYWFiV6m0fRQ21ffv2AwcO2Lp1m8qO2GSCEBYVFeP1XbYDKp4F9OzZQx6p7/jx419//TV5TJVzYXfH4uLin3/+OTQ0VHK01q1bx8XF7d27t6Y8fORujW3atImJicYhE8kq4TYfMmRIixbNxY13795NSUnp2LGj6LFZr169zp072wsoghCQRGhECJ04cSI3N1c8BYRgwYKP09LSwsLCQkJCgoKCHnrooTt37mzbtk287yptJTY7hKCgoMBqtcrCD5CWcyVcvnx59+7dglA23ygIAvaUk1egR48eEpsTO7X+9tvvNofSSrtKWT/csmVr586dSeu0YcOGPXv2kEcxoUig8qtWsGjRorS0tKSkpNDQDvZiLFEoFE/g3r17p06dTk5OpoaZOrUmCq1DIooMgehRoo1l2Z49e4aEhCQnJ69atVp0V6vperkFCEFYWJhk3Pf27dvbt28Xc69VqhZjR769e/e2a9fOTWl/IATy9FxNmjSZM2dOw4aN1q5dq6LES/RgbDuVfSL0dRwxon37EMmaE7PZ/NdfuzQGhiHMM/Dbb78NHz78scceIwvUr1+/Y8eO2GWu8st2HbY7hfbs2TN48OAmTZqIP6nE84AQdO7cCWdwxuTn5+/atWv06NGizckwjGIwDNwTvL29Q0JCyIstKirau3cv2fa4//z55+bNmzfbqgrIvH+VtpU4UnDlylUcQafi78hOFkEFLl68qKUYQigsLEwSu1Jyadq6CgAA7N+/7+bN50nbzDaf6VnvxrpN3ZBfHkt6evq//vUv+XbStDabadBLzwVHdlEvoz3wcnWC+xjuXSzL6nSMICCLxUJul5TEF8vzAh7ckZesEVTGoURIT2yGYfT6yi2IGr+uWkrN+/tpRDIyXZlqQu7opho5j5+f34wZMyZOnFjTFXEMMeNNpW422O0tIiJCMvYPALh06VJKyh7sc6VRX0EIHTp0+O7du07WWwO5ubmSlU4AgICAgI8++vDAgf0LF34+aNDjoOICMLKkqL7b/BIrOJsBABACJpOpeXNpqEAcUVC73kZOzR06dFiylMhgMDzyyCPaj8YwDCvDaR8qCMGOHTsvXbpEbhTjeSjWqlOnTqKxihA6depUTk7u5cuXyTL+/v7x8fGAeAMYjQZs6/bv31+yIisvL2/z5s3YPCYmZvHxAeE1qrWJyNvt6+tTFQczjuP+/vtvW5UqqUCbNm0kZQoKCg4fzgREp1JHLJObm2vL/VBO8+bNW7du7YHvxrpKXZJfHg5O7U2uTcWIGz1hCTqFRIthBuwILFfJL5dgtVoRKovsaq+M0WhgGIiQA+HKKA8gylYvjhYlmvVlRW39vkaSrkhkG8Mw9kZQJA+nS9ZUrFu37q233rKtL1JAlKZt2rQNDQ1t0qRJ165dQkNDW7RooZgi09fX9+WXJ+Xl5W3duqV2rfqwWnlt3pgwMDCQDKqOuXjxovZ5BpvTINi5c+etW7fICRkXghDYtm3byJEjW7duLa/Aww8/nJiYmJiYiHXrEydO7Nq1e8uWLZLgHxJlq6J2hQAAXbpEyvMBXLly5dixY6Ihp6W24pTI8ePH7969Kwly+PDDD2ufiWUYKPGpU1kGUynY2M7MzCQtLgBAeHh4YGAQ9jMkvVVjYmJatmwpFrt///7Jk6cAAGfOnImJiRGPUL9+/YiIjjt37pQ8JhzHde/ejZx2EwQhIyOjuLhYfEjJ02FzTpw0IxekEZdQYT4Nf42IiBgwYEDPnj3atWunmIdNIxzH5ebmkncHIWS18uLpxEiAgYGBfn5+kt0LCgpyc3PEJYIOnfrmzZuSXuHj4xMUFJSTk1Mn5+2p/HIIhBDHWciv7j6jW7FlplY2wDxz7uVBRqNhBsqi6aiVrIr8chXqjtBksWqojEsgAwKRLwd78otSRbD8UrbNsMDW6RidTtrJauq9LXnkGAYyDKP4HEpsIZc+q9CeXSE2y/nz58+fzwYArFy5AgAQHBz82muv9e/fX573tmHDhi+88MK+fXtxkqJaoSFhwaaxpgEBARIvRNvUAXQofjfWp2/cuBESEuJgfTUBIczJyd23b1+rVq1UhlQNBkNgYGBgYODQoUM//PD/rl69mpqaunbtuuPHj2tZudS06UNyzf7y5cvOaUIQwn379sptM2y+OtedsCeGE5UBhL9lenp6YmIiaUXjeB4XL16UXGl0dEzjxo3Fr7dv3z5y5AgA4Ny5c6WlpaLRZTAYunbtik10ElsQyPKthYWFBw9moAox5cvqZvsgqTUizTb8a6dOEe3btw8P79ihQ0iLFi0aNWokT83nHKWlpXfv3iPtcISQqCbi9y2eo3v44Yfl2a67du2K7VuX4O3tLTf/6gxUfjlKbbfHJNgzz6hh5mloN8wqpSryi6ICz/OK7we5/KreetVZsPxSts1EZ1k5NWju87xA3n69npW8avGUt0QDc8m7GEIIAESoXEyqTp1DaMtIe/78hVdffS0xcfjMmTPlDn4hIe0nTJiwePHiqtewGnBIsCGE6tUzSVrJarXeunXLIctBjLfhRCR9jWC9/+OPP+7cubM8jqIiBoOhdevWrVu3/ve//11QUJCWlvb//t8vKSkp9ow0CMFDDzWVaF0cx12/fl28QMfrDG/duiVJma3X6wMDAyWOhVpwkWCDO3fuvHTpEmmb+fj4dOvWjYzngZ+ODh1CyLVbly9fPn36lF7PHjly5MaNG+SEWKtWrTp16oQnGMXprCFDBkvSSV+5cmXTpk3q9SNljL+/f1xcbLdu3dq0aevv36x+/fpeXl7u83eyWq0lJcWVFoMQNm3atCoTdFrQ6/VkFJY6BpVflaLd9avGJyKcQ26eUcPM06hLhpmWubKqlKc8OGD5pWybqSgoOp2upl5wVqtVMg7KsjqW1eFY54qrMMQpV1chnsNgUI5LIR9g4DjLhg2/1qtXb8aMGZIoUgaDoU+fPosWLXJtJV2IeDlOCLaGDRvIx4ALCwuds0Zu3rypFImhqhARR0rmzJnzwQcfSMJLVLp7kyZNhg4dOmTIkGvX/t60aePSpcvkE6EIAbmlSh7EiTqzLCvvbEaj0d/fH8ec0H5YVwk2XB+JWyOEEEeeEMtACDt1iiCzdVut1tOnT+PCly5dOn36NOlf2rhx486dOx09epQ8yKOPPkrGt7BarampChFHJHUDAJhMpilTJj/++OMtW7ZU9Dd2J541N649wmTtgsqvStGyiB/DcZZa2klI84waZp5GXTLMKBQXguWXsrKoLtvcVSMNWCwKqycZBjKMgmATBFT9r2NIQGxGa9b8iIObS8o3b9788cfL4kxUYzW1gl2KHRVsOPaD0WhUtEYcvVLckO4evkUIZWUdef75CSkpKU4s0oUQtmjRfPLkyTt2bB81aiQgsxqXXYLcaOfw6jsnbr1er7dneTlq97pKsMGyPF1g//79d+7cIX+SxPNACHXu3Il0aCwqKsrMzLRYLBxn4TjL8ePHydAs3t7eXbuWZzkzmzmDwRgaGkpe5p07d9LT0+0F/xRbeNq0qSkpuydPnty6detqN8wUKsYQ4C0IoRYtWrh8DEKCXq9v0qRpbXGldhQqvygYnEuQGmaeRl0yzMxmTvHPVeVrHLmQ0vITxWnUbDMVeV2zolwQBI1DiTX+xIIKEdUgQmjbtu337t2TlKlXr167du2qv27aEQTnBJtde8PRLmQLr+eunkeqRXl5eePHPz9hwoR9+/bdv3/fiaMFBATMnTt32rRpknkzO/WHTpjkDMMgVJ4aWwJCgOft/irBDY8JTElJycnJITc1bNgwKqo7se4LduvWjXTbu3HjRkrKHmDzLz127Bhp3UEIQ0JC8CwZtrL69XtMktM8Jydn586dio2Md2nbtu2GDetfeeUVN0WU0YJOV0GG4RjE+E90voIQVoP9gJcHQGh3AW2thsovigjPU8PMs2AYBiHE84LKX83JL4oUltWJcqpS+UWpOlhI1T5jl+d5i8WqrtHyvOA5T6w4n7Bp0yb5oimDwdCsWbO6OHgNzGZzbVmrIMZmwF5ee/bsHT16TL9+/T755NPTp09LQtVXipeX19ixY5599t9AdZIQBxdxorZYw1NcoYsQ4jiO561aWh4h1ws2PFmIJ8HEjWJCLYzJVGE8AiF05syZ4uIifDUIgdTUtGvXrpGHfeihh+LiYsXr7d69Oxn00mKxZGZmEiHyK9QHABAcHLxkyZLIyEgnpok4jsvLy9u6dWtycnJRUZGjuzsBTnLt1lMIgmA2m9065EFRpNbJLwrFtQiCYK0MLfKLGmaUOoy9WCBWe/7oil4Z1YwgCOreONWQOIIMOqwO9m3Dyn9BQYG8AOnc5UIQAizL1pDPEgQA3Llzx2q1kt5ZDMP4+vo6OlOE7SVvby+3zpvL197k5eUtW7Z02bKlJpNPYuLwAQMGdOjQwc/PT0uT1q9f//nnn9+//wAOm84wsKSkWEneIDFsjKO1BQDJQwgWFRVlZBwEQNPcC8+72HIWVxKmpaU/9dRT5AxVmzZtYmKiDxxIhRA+/vggMi/Z/fv3Dx8+TAZBRQidPHkyMjJSvOM+Pj5dunTZvn07AMBkMnXu3JnsDAUFBXv27JWvY8TPnclkmj37vZCQ9louobS0tKSk5ObNm1evXj1z5syBAwcOHEjFKcVfe+1Vd7sa4joXFhZKugrHccuXf7lw4UIyublzQCjOQiPnVn56PlR+VYpD8sutNaFQ5FQqv2qLYUZjflAcBcsvZQEmCILZzOl0Op1OJ2Zupb4BJA5JLHUdyNvbWyU6f1Vo0eIRSRT76gE3TkHBbYltxrJs06ZNHY9AgCAE9evXd/cCIVm2Kzy5DIuLi1avXrN69WoIYZs2bfv3j+/Ro0dISEijRo1UREiLFi0SE4cvXLgQp9W6ceOmROXCU6aOhwLBdUM+Pj4NGzaUbOd5Hue+dJU3v3OkpOzOyckhbbOGDRt27BiRmpqGEIqI6EiG8bh9+/aRI2VxPsSMdpmZmQkJCWJ+PJZlcewQhFCfPn2aN68QY/DUqVOpqal24vyCMWPGPProo4qtbLVab968eerUqTNnzpw4cXLv3r04bZ3NYEbkg+kSV0PF4P4SsO5ObtHr9U2b4sas6otCPLCY6q3uQeVXpbjE4hIEwRNsXQBAVFRUUtLroaGhkmhbFArFo7h3796pU6eSkxelp6fXdF08FCy/WFAxUyeeacEDEvaEmV6vRwjhwjWVzbPWjfWqLO3Iy8tzh5IEIXD3XJM6t27d4jiOXFYkevE5dPdwUmMyT7FbIRMWE/pr2STD+fPZ589nL1++HADQrJl/QsKwwYMHh4SEyGdUDAZD586RoCwyCrh582ZJSQkZGh4AgC/K0bkLXD46Olqe2rugoABCWP1RLkjEaI2RkZHi0IDRaGzTpjVuxuDgYLJbXrp06dixo6SuiBDYsWPn5MmTyQts2bJlhw6hx44d7dy5E9mMZrP50KFDoNygqoDJZBoyZIh8gpHjuG3bti1evPj8+fNAZqhgc5ocRHDV+waH5lO/3Xl5eUVFRaTTJoRQNEddNI1Rd6wyKr9qEE/wWn/99ddfffWVoqIinuf/+eefmq4OhUJRo0OHDmvWrF6y5L+eHKK82rAnv1iglKnTaDTgIFHkm5dhGJ1OZxuPhwxjEIckqx8V0eam+kAIGcVwWtrASp483ytCyGw2u3zeDFczICCgBtX006dP3blzRzK3065du3r16hUXF2tsSDyLEhgYSHrBuRYyATGGjFphq4M484nEAB75+XlffvnVl19+FR0dNXfu3ODgYEn3CAjwB7YOmZWVVVhYKEkV/cgjj3Ts2FHM3OVQrSMiIuSDxFevXlUMxl1tiA21Z8/e4cOH+/v7i9tDQ0MBgB07dnzkkUfE8lar9dSpUxKXUghhUVHRuXPnyGVpjRs37tSp09GjR7t06UL26lu3bqWlpeF+InFoBAAMGjRIbtWbzeZvvvnms88+s50Sir6CZAo14qIAAKBJkyaKs9CufeFACA8dOnTv3j1Jh2/ZsmVQUCBOP11nNHuXQOWXFupqILWoqKhXX33l7t27LMvq9Xr6aFAongxCSBCEu3fvvvrqK2lpaXT2zJ78YgEAFouFdP/AMAxkGBYAgIN7yr1msS6Ll3VWzzUQdVMTM27yj8dhzZx79eMq9enTp2nTppKfzGbz5cuXgYaBeYZhvL29gDbNDLeBc6EmXAKEMDf34rVr1yR1aNasWXx8/KZNm7RbIwiBXr16ypuu6uA6mEym2NjY7t27tWzZMigoqGnTpkVFRTNmzNi7dx8uYIvmAm1WHLJNqgAIEQAgLS39rbfeWrJkicTXztfXNyYmZv/+Awih4uKia9f+btOmDVmgadOmvXr1OnbsmBOVj46OkkzWcRz3999/e4IShhBKTU29cOGCaJsBAPz9/fv1e6xxY79GjRqJG4uKio4cOQJss6OAcGs8ceJEfHy8OOXl7e0dEhLSo0eMzKHxdFZWlu0IFaoBIWzfvp23t7ekeocOHfr0089sq0DLTme7uRAoG+egffv2kh5rMBgCA4OcbiV7QAivXr3avn2FBXIBAQGPPz5o2bJlDh1KYmpKphbrhiJL5ZcWdDqGzHxdZ0hKSiopKTEYDHgWtG50aQqlroJtM4ZhSkpKkpKS/vWvf9V0jWoYu/ILf+J5nuM4jXFLMYKAOI6rfsEGKlv44QleFooMHDiQ1EoxRUVFZ86cBUCiMwF56AiWZRs3biwqkSrgAvHx/UjNuJrBdTh+/LhkwW79+vX79+8PNOuFuFTfvn3JFUouBCG0YMFHX3yxbPz48f369WvdurWvr2+jRo3CwsLkNbTZaVDUd8Xg+FlZR3DGZ/kVYFUMIXD27BnJ82I0Gh97rC/20NOok+Fiw4YlSHR3AMC9e/dOnjzpMRoYyszMJL3F6tevHxHRKTw8jDSWbNHzJfNUEACFSPrt27eLiYkhY+eUlJTs27dPtOskB0EINW7cWDJ1zHFcVlYW9q4E5Q6l0N7IC27wAQP6t2rVSvEyXagOioc6ffq0xNHOia4CbJE/1q1be+bM6YyMjPXrN3z++ecTJkzo0SPGoeN4OFR+PbCEhnZACLEsq9NV4ipMoVBqHJwkhmVZhFBoaIearo5HoCi/KqhxDr3aauo9CGElcQ7cIdsEQeA4i72kgep/paVms5l7+umn4+Pj5SOmOTk5KSkpEiVJMXQEACAkJKRevcpNFKxlDho0yE0RILVVACCE0tLS7969K/mpd+9eTz/9FJma2R64yMiRT3ft2tV9tc3JyZHowV5eXt27d1evHrSBELLnj1paWpqfnwdsD8v+/QckSZkBAB07dnzhhRc0VhVXyWQyjRo1Ur7Y7NKlS7t3765xhdt290Fqatrt27fF7QaDoXXroLCwMPIpOHfunBg9XwTf99TUNDylLNK8efPIyEhytjA/P3/v3r34VSQL5YIAAIrDEza7GikadfKSJpNp9OjRcodkfLni3cfPO8dZLBar4l2wWvlKXxc4+/aBAwfIpsM41FVslYfjxo0LD4uZsIcAACAASURBVA/38vJq2rRJZGTnESMSZ816d9myZYMHDwZ1yDwDVH7ZwTmxpf7nOd2mfv36NPUthVK7wM8sjdxDIhFJEtvMoQO5pD4Oox54UDHHUU0hmh99+vSZMmWKvCOazebdu3fLd4QQ3Lt3r7S0VLI9KCho5MingapGhU/67LP/7t+/fw1KLFzBlJQUucNegwYNxo9/Pjg4GFR2IQCA4ODg8ePHy+0QF3Ls2HF5TvBu3bo999xzmkNKwsjIznIP0oKCgpycXLEbKLaG0WgcNWrkgAH9QWWKsrikat68eVFRUZJfLRZLRkYGhApePVrMYNeCz4bdGsntoaFhzZo1E7+WlpaeOHECf1bSldHRo0fJEQo/P79HH32UOAs6ceIEXoKleIEQwvz8fMlGvV7fqlUrXFyLYebjY/rgg/djYmLsFXZt0+KTHjiQeurUKclP2rsKsPWWuLjYiRNfIuPxYM6dO7d582bX1dojoPLrwcTptQYUCqVGoM+sHEl7lOnuDMM4EWxdr9e7JK60Q2dUv6Ge4BCCbAAATCbTnDlzlixZrBjKIjc3d8uWrUphDEBOTo480W29evVGjhzVtm1bRZtBPGliYuKrr75a42MSeOps48ZNkqkzAEBISPvFixdFRkbiMorXAiGMjIxcvHhRSEiIW+u5c+fOnJwcyUZfX98pUyb37x8PVG0bvL1evXpTp059+OGHyZ8EQThz5gwsBwAAdu3ajaO0kwQEBMyfP3/48OHkMRVPZDL5LFjw0RNPDJU/d1evXl2/fr18BkkQkNXqstDhEEKWZbVoj7gKErfGli0fIVvpzp072FiVvKbFr0eOHCGfAr1eT0ZcLCkpycjIULFTEELFxVLfYAhhVFRUnz59gP098R2HEHTpErlixcqEhITqfNHhy9+0SeHB0dhVcOUjIyPfeust+ZvH3pBQ7YXKLwqFQqHURhTlFwMAMBgMej3rREIkhoEsqzMaDdVgAUMIDQZDpZV0dwYbpAEfH59BgwZNnz79xx9/TEtLHTduLBkOW6SkpGTt2rW5uTk4qoSE3Nyc7Ozz8r1CQtp/8cWy2NjekuoAACAE/v7+8+bNnT9/Hjk7USPgNTwAgE2bNmVkHJIokRDCDh06fP31V5MmTcJbJG0IABg58ully5Z26NDB/b0LpaSkmM1mydaAgIBPPvnklVdeEU0rsW5kPSMjI1euXNmzZ09JPe/du5eeno7Liq2xevXqzMxMuUrdrFmzBQs+WrJkse3GSTsVhDA2Nvbnn396+umn5fH6zWbzpk2bcnNzJXUQBOTcihoc9//GjRsSb09vb+9OnTqJrWF/97ICu3btunnzprhdjFqOuXz5cmpqmr25AoRASsqeGzdu2DvLtWvXNmzYgBtWcb0ZAODChRz5/HOzZs0+/PD/Ro0aCSreSvKzv7//3Llzv/3226io7vZ6oMFgaNbsIcWzO414qF9/3Yij0cgrr95VcLFJkyZ99dVXiuMaOTk5eEjItTWvKaj8olAoFEptxJ78Ym1aVNl37UKqGjwvxBkHSQwTewgCUlTyqs6oUaNGjRrlwgPyPL9ly5bvvvtOngFWnBM7fPhQ7969JKmZIITBwcFfffVVZmbm1q1bt2zZev369TZt2nTv3q1v375RUdH165fbgQih69ev11REEFHfXblyRWhoB8m0EgCgSZMmM2bMeO6553bv3r1z585du3YBAGNiYmJjY+Pj+7Vp06bi/I/gchdN3NQIgc2btwwdOhRnNyZp0KDBtGlTn39+fEZGxp49e48fP378+HFsfvfu3TssLKxnzx4hISHySIAIocOHD//22+/ieiRRFV6xYmXbtm3lsxlGo/GJJ57o06fP0aNHd+3alZFx6Pjx4wCAvn37du/ePS4uNjg4WDEjAkIoIyPj66+/kRtmkkAsDrUNUnqYGIZJSEgQBPT9999fuHBBbnITtQIAgKysI2fPnpVEVsRYrdajR4+qp44oLpZG0hcRBCEjI6OoqNi+qyECAOzdu3fs2DGtW7eW/BoQEPDBBx+MGzc+JSXl4MGDu3btwgZw3759u3TpYu+2KoLfoNhEdAliq65cuaJTpwgy5QAGd5X4+Phjx46lpKQcOXIkNTUNANCmTZtu3br17NkzOjrKz89PsWUKCwvXrFmDzXg3vS2rEyq/KBQKhVIbUZFfLEJIHBrX6XQsq9XHw15mT+dgbFRlBLNGgm45AUIoNTX1vfdmyxNqkV9Xr149ePDgiIgI+RGMRmNMTExMTMycOXNUTnTx4sWsrKwRI0a4quYOYbsolJqaumzZshkzZsjdLCGEzZs3f/bZZ5999lmVQ5WWlh45ciQ6OtpN9czNzV2zZo29GjZu3HjgwIEDBw7Ufsy8vLwVK1aQmhaEEE9xpKSkLF26VPFcAABfX99evXr16tVL+7nOnj07d+680tJSHKERN3vVDLMyn9KLF3M5jpNM0/n4+Iwe/dzo0c/hrxzHLV26dPHixXKtEt//Q4cO9ezZ02g0Sn4Vo+cDO7NeuPUkkfRFCgsLDx7MgOV55xSAEObm5vz111+PPPKI3GeAZdkOHUI6dAiZNGmivXYguXbtmiAIEkupRYsWQCl8f1UQLycrK+vLL7+011W8vb2joqLkKw9V4Hl+27Zta9b8WGdsACq/KBQKhVIbUZFfFSYiHJJVLhFs2M/SaDTo9axOVyXBxvNCrVA4eJ5PSUl5880ZeN2R4ppIfCHFxSXr1q2Th6nQyL1791asWFEVBb3qiO6Wa9as+f77H+TeZRoPkpGRcenSJVfXrvz4CKE1a37ctGmTxIXPOe7du7ds2bLU1FS8jFC8v2L3XLNmzcqVK+XrCZ3g/Pnzc+fOPX/+PDknXkXDTOTq1WuFhYXqZfR6fbNmzZQMszK3xrS0tFu3bsl3xNHzVR5ZfISDBw8WFBTIf71y5QrOkqdSN/zrjz/+eP68gnuwdhBC586dmz59uiRuJACgefPmQUFBWjJbOHpG/OysWfPjwoULnX4JkGDDbPbs2eJcZR1waCSh8otCoVAotRGJSJI6ifG8prXIGoupwzDQuXUCchCqBYOOCKGbN29++umn48ePz8/PI13dFAsDgFavXrNq1Sr5UqhKuXPnzscff7xmzZqqVtoRGIbBmSv0er1erzcYDEaj0WAw4K+LFy9atGiRPLyBOgihM2fOzJs33011JtXTWbPeW79+fRXNszt37ixcuHDNmh8RkkZdI5ZpwUWLFn/00QJFo0UjCKH09PSXX345NTVNzO0DIXSVYQYAyMjIOHnypLrKCCFs2rSpopZvc2vMOnv2rPxXHD1f5cjYOMnMzJInjhMEITMzU73yordAbu7Fjz/++Nq1a+rl7WG1WlNSUsaOHZeWlnb58mVJazRq1Khjx44udGjEEPY8+u677z/44ANy2Z4TcBz3yy+/vPnmjKKiYi0xKmspVH5RKBQKpTZCCibp8hV7S+q1bKxBanZ2qFKsVmtOTs6GDRtWrVpt00ehylp8cR0UAODTTz8tLCx8+eWXtceRv3z58sKFC3/9daPLVUZ1sIUg98/E1ggA4Jtvvjl79uzbb7+NQ01WekCE0MGDB2fPnl3FeQ91bK2NIIRvv/32pUuXJkyY0KRJE0ePgxA6efLkBx98kJaWpuKtKir3a9asPnXq5NSpU6OjoxUXkqlw69atFStWLF/+JQAAQoAVRNcaZrhB1qxZExYWphhlVCQgIMCe/YYvX+7WWFn0fHF3AAA4depUVFQU2US3b9/eu3ev9mgWu3enTJ8+fe7cucHBwQ69u4h2RgCA06dPl5SUkGnQfX19u3fvvnHjJu3H1Agsz2+O1q1bl52d7VxXAQDcvHlz8eLFa9asEQSksswMr4yqomOePRBysRuhIlR+USgUygNIHZNfFebNFANJGQx6g0EW3pGB8mBxNQXHWVziDeKqO8rzfHFx8e3bt0+fPvPnn3/OmTOnd+/YgQMHLl/+ZXFxMQBQjA+hqpWWR5/78suvxo8fv2XLlvv376ufuqioaMOGDaNGPfPrrxuR3ZzI9tpKcbtCDEl7FUYICALiecFq5S0WK86iK+bs5jiL1crv2bP3qaeeWr58+c2bN9XvWmFh4apVqyZOnJiTk6MaElBT9TTUv2yiZvnyL5944on//e9/d+7c0diveJ4/e/bs7Nmzhw0blpaWRhzTbpgKfOSsrCOjR4+ZMWPm0aNHtczXIYRu3br13XffDxs2bPnyL20mJYNNYscNM7WVWvjD7t0pU6dOPXfunEpT+Pj4tG4dZEctRgCg/fv3S6Z9bNHzFRx6yd3x3KMkkj4AICcnZ8eOnZVq2OTsU1pa+ogRT65cuVKe01mO2M5PPPHE8uXLbaE+4L59+69fv06WZBgmJiYmKCio0mPiAztkFRCFIe4qU6a8kpWVpXFqF0/UL1u2rG/fx1avXiMIFWLSSAozDGMw6KvomKcChAAHRXRf0sUHXH5RKBTKg0ndk18wMLBMq2AYRq9nAQA8L/A8r5iJBSFgsVgYhsFL1qzWyu1Io9GNIhDXx1WCDU8U2EILOBN4DbeYOE1EHKTsg9zDTb0+xGEhAMjf3z8hIaF///5BQUH169fHI+jYFLx06dLevXtXrVqNk+2K12I7Ef5a4cik5kp+Ja6CDCBTXljSPjodAyG0Wq14MtCOexuyFdbpdAzP84KAEhKGDRo0KCIiolGjRjjYA0KouLg4Ly9v165d3377XX5+Pu6THGcRI4vYLFtY8X5VFeJo5Vc8bNiw+Pj+wcFt/f39jUYjGZGitLS0pKTkypUrBw4cWL9+/fnzF8jbjVDleY2J00EIQZs2bYcNG9ajR0xQUFC9evXEc/E8X1JScuPGjdOnz/z++29bt24lpj4gAEivNzCMXcOMbCUI8Q0V+wZUqWrF7gfGjRs3bNiw1q1bm0wm3PEQQvfv37979+7Ro0cXLPj44sWL8ntBbCnvY0TlgfrtI+oAyW6pvZ1ldYAmU73hwxMHDhzQtm3bhg0benl5ibW6f//+rVu3Tp8+vXnz5o0bN5LtTNYEVHxGbF2xwhU50eAaGqFsi79/QELCsH79+rVo0aJBgwbe3t7iATmOu3//fl5e3tGjRzdv3pySskf+8lG0ouUGjPswm12wqlMClV91j2z/ZsH519XL5ObmFBcXq1naJ5JjXgRfpyaFg4I/koZu7/978hA/YqNGCi+m/bHihz8zT2bf5gAwNA4O6zJ4zIQh0YEK6XEAAODihhf+dSmp/AQnkmNevPju78lD/LSekUKpy3AcZzKZgoKkIZQdJdu/WbvrN+qg/CJtM5ZlyWk7PD+ILTlBQIIgiD/JC9vDfbKN5wXX+uhX1F2clpflmqioiklLaNbMJDtX1AvLP4jFSSVMYpuJ9cEfSJ2YMLfEMmqWZEVbDuEIeBxnAbIEViRYC8GxaLBWBCHU6Rgyxh1p1gqCgFBZ/8EPQ8X7IlWXq46dA5abteRmXG3xX6BgD1d+OvEIBFCyseLdVLgvRqNBZcaMvLm2w1boBiq1lRlOZU1BjkGIYTAUVzHZjk+eWrlX26uAYhntjSw5DijvReKABRJtM1gx06D80ZU/JvJnpCoNrlL/igMHFapU8Vku+588naSGcvR6vUvWTWnE5a9uQOVXXcTVtlllG+2Rt33+G+9nB788eUL/yEA/IwAAmAsuZv3x8awVRbHzFsyKk3p8F6QtmPLGr5dGfU1tMwpFGRfaZqEFt+ue/CpfuiAIgsRVRkV0yQtXJzijrvuGG6t2ZGTnszMmBDnPICphovqFkKgLlhUna46IcrL6SC9QVqaCFigxzORKNiyb10BWq1Vlzpc8Di6P1z6SmxESpDVSqKTCJVQdsbVFiwJ7smHTAwCAUAXV3GaSkf86MIlHTigRcyn4tiLbubAthOugMN2h1+u1vCmIKVMg3txK7QTS1CQtT9zxcH2wp5w4N6t4BNFEIRpW2ZazVwHRjhV3cWjKlJgBE69bYuRXuNHi1Ym723aT2DwVzDAS5xpcpf6Sg1c0xsSak/2zwmCB+nmrU7ABANzhFkLlF8Ut5P2R9MyqwIW//9CFnCEz+gVGj1m2vf8fSc+8kbz0+6RwcS1tQeaymW+sygae4jJLodR16qT8cpfrpDtACFitPMdZ3OQHAt1MFSsmqoOgzH4otyIULSXt9bHzq3LN8U/kjgzD2MpAHKdRjk6nk5wL1x2X1+lYnQ1cHkJG+7U43bAqrQ3LFjshWyOLXwH5wba9fEcnTkfcvrKpGOIU5Qa2CHnhCCF1wwzaLBnJzRW3aWkN0f4nLh8RtoracAZxxvLPLKsnuk3lFSA7JHlRiuUVo2WQt5XYEUkeJdsFAkk7g/I7VaE98S8ASIo53+DqTQEAlPQIomsAcVQBbwRA4So8AU+qS/XhbvlFqYyCP5Jikv6QJuSQbj2RHFP+/eKGWR/7zvs6qYsvAAWZPyQNiYuJG5L0Q2bBuR8SYyb/AYYsWBC5Ydbac+U7D30jrdWMn76fEalSkbw/kuLikv7Is31NS04aEhcTE9P/mZk/ZCokDAEAAFB44ueyUi8s+OMiEbq5IPOHmc/0j4mJiRvywqwNJypJekKhuJ+iYyuzlhx3QZIgT6R65JfH2WbIFk8Ch5QQo0qYzRzHcTzPP7BSTa7jShRET1DCEEK8EoIgDVotKv1CGQj7HWEAcNLUcSGSFoZKAKmaXqVzKd5c+dnJvarHLcp+x5P3w8phWVanY+TJoF2CXq/X6RiVYIZke8rr78TlVDOSmsv7C1HKc6+irkLlV13CnLk22WdGUpwvAAXbk0a8kdn/m5TUlJ8nG36Y+fGefEN4qwBgjB6V5Lviz7KYs6DV6PXbfpg1xN4qNADwRNzHRRO+XjAkwPZ15sW4hb+npqaunxed+caIWSkK5lXehjde/DVw/u+pqak/DMl7f2xyJrbOClNmjXhjT9i761NTU1N+eMFn7YsvJp9wOOcOheI6io6tPPvWCX7zt2frrHlWDXiQbSYIiOMsHMdZLBar1WrFa5J4XhBoUs5aA4SQsYNieXuFqU6phdr4XGDDDAAAIXB5rDyDwYA7jrp5RqG4HCq/6hyFaRt+jU2M9QOgMCX5/azBC7A55dsu8ZngkydBbFgrAAAIDO7CXbxUNtvl6xdgVDkiV5C24I2Pb49aunRMO7xuLfOHj9Oj352f2M4XH3n+u9E7kjeck+54bvsPJ2MnTOjiCwAISExOTZnZxQgAAOc2JO9o9fK7Y8J9AQDAL3rmvJfNa5P/zJPuT6FUD9gws73wrPTN5yzutc20617U06POINih6oUptR0cpVP86lrzTDTMbOdiRE9aCsUJqPx6sLmUtSMyup0vAAV7NuxoPCEx2mZ2GX2MAAR3aaUyO6bE7e0LprzxK3j53cni8rTstD+5yNjw8gP5BkcH52dmSxwbC7Iz8w2tAmTnK7iUmQ+6hAeWb2kXHgdOZp6jjo2UGoA0zOCg8e1fjXTwEaGIuGtoGToSlJkmeKkzIIQcWihpb36Mmmd1DxyiU7IRm2dVD8wgMcww+HTuzhdJqXtQ+UUBBXkXQbvYAADM2SfSQfQzrSr+HBaAwzOai8xAW+SP7PT8wYOjdnyxbHv/5P5l8Ro5DmS9PyLm/QoFg7lCAKQBHSNbScNBAgA4AKKCK2w3AAAKi2os0A3lgaLo2MrslG7Br3b0UTDMOvrUcO1qNe6yzRxaTKLT6Wg04bqBq3wRIZSG/6bUasSkUnIgBHq93sGs2RVQTGaFYVkdXtPo9MEpDyBUflEAAAAUFBYCwBXkARDoU+6seDE7E0SOaoW9Ek+m/Bk7ZLKW0PjBr3806xljl4IR7yenRM+Ps00pRM37XTTVVMi6lCc32AwApGdX2M4BAAL8qFZMcTs2Y+zEWTA+KC4jlxpmrsQtPo2KqpK4NhoH3SbByYvdURNKNWNPCbZnaNnbTpXpuoSYV9F+Aeh0aJBKc3Pp9XZz7tUlIIQ6nU6vmZqur+dC5dcDR3q2uEKrMM/20S+gneHS7QIA/Fq1M4CCApufoDnz1x+yDeF4Guvc2o+zRo2O1eS61djXF4CAIZNfDtiRvALH8mgVGQ+yMrPLg3eY0xbExS3IlETz8Avu4s9dypN5Kvq16uIPMk9cLN9y7kQKCGvXSm3RG4XiEpBtdhZt/janqoYZlV8SXK+yQAglqpIgILOZE9dGWywWjrNIdHK6cL9uoNPp5GEGYYU4++WI2+XQlUJ1BgihumGGYRjl2PfqsCyrJbeJXs/Wbe1Zr9cbDHqW1TEM1PhX01X2UKj8etDwC4tuBVL+SCkAAJgvbk9elWZzUAyOHnzpj6w8AMLjJ7Ta8cWKzEIACs9teG/WH7dBWCs/UHhuQ9KUzNELy5ePaaLdqHdHgbUfrzhhBsA3bvTrrf5M/vgPvEKsIC05+dfgpFFdpAdsN+SFqD0rVmQWAgAK05ITY17YkAcAAO0Sk+IvffH+DyfKdl/w3hfGUUmDFbwfKRQX4/vo8+0/Cidfls4aZlR+yXG9bSbRqgUByb2VEJJufBDauupACPV6vdFoMBoNer3eA9VNHJdMjmLwaBxw3175Gqk/xbU4tG7H0eCKYshHLRgMnvi8uASDwUDfn66Cyi/34aHyK/CZhfOisz8eERPTf+wXeUNmiKnJjF0SJxQl/5BmBu3GLPwo8sTMATH939jgk/TzwgnBJ98f0f/FFYVjfk4e4rAhZAyfkBSftyr5z4sAgHbPfP39BN/tbwyNiYmJG/MNGP3T0sRAAIAk8ZrfkPlfD784a2hMTMyI5LzEpQsS8Wl94+avXxh78v0Rtt2//zrJMVORQnEan4hy88xZw4zKL0VgYGBQ+RdXLPKRuBiprJOWqFYWi5V6sqmgGEoBD+bWSH1EjEYDAMBs5oBt3kyxGDbP8FXgaqvMj2GzTXJwSq1DMUSHOhojKzhk9WEQAlUPOuJpKL4WtEA+U/gpq07c8URT+eXJOCG/sv2bBedfVz9sbm5OcXGxy7Nx2DCfSB475cTgpQvHhNtxWyzMXDZlZlr8wq/HUJOI8mBCRgTRDMdxJpOpbdvgKsqvbP9m4f/848QRqkI1yK/yUWqdTucS0SJRzVWEpSAIFQNqU9O5HCz4EQKCIFitVggh7sGiMMOijmV1OH8Oy7IMw0CI10XU2MJ0hwxFhBBdQ1+HccIws1q1JudFCFmtvEOvdVfFhPQoqPcvhsovj6KWyi8ZxvCk77/f8N6LQ8dEvzx6dFx0qwDfMgvMXJh3KW37suRVt6OTvv56SCA1zCgPKj4Rz0dGOLcrlV8YufxixR90Op1LZmBICeXQICaVbSKiUgsh0OkYhjFgFYEcZcQfWFbHsiyE5Y2Hy3uUAipWTqLo2NtOqQM4YZjxvGO+rLapV4dyNtQ184y+NQGVXx5G3ZJfxsDEBdvjL6bt+HXV/FWZJ7NvcwAAYGgcHNYlesgL3/werpptmkKh2Ie+NYEd+cUC2wiWxeKawSqEyptbvd01jlA67bSjHY9ydmJZFsLydQ7Yxwa3leTm8TyPV08CIC3Psmw1jz6SYT9sXxWK4ZusElEdIYBsUB+hWopzhpkTPdZqtQLgwKozUBfNswccKr+o/HI7voHRiUnRiTVdDQqFUrewJ78YUXK4Sg+WiCiVKUvJT/bd+t0+6QmhB02tYkVTXGuuMe+TpLxD2qpLMBj0ej0rRtqxp9bg7SpLPyEEDAN1OoZldY4uKKJ4AirZxuwhCM57t1qtVnlYc3VwRjXnTkfxKKj8AlR+USgUSi1ERX6VTV/wvMsmKKROk6xycAidTifZXLOTJLXCI0UigD1HHquDUNmf4nZKXaLSbGNyFEPhOYTFYnHUPKtKRjWKhyAKNiq/qPyiUCiUWoS6/Cpbb+ZC/wHsqEBuMRj0knBMcgXOhcK1tsPzgk7H6PV60ccD2DxtbDeyfC21+JOkfHW2J/ZCxEu6ASjzSFQsSeYgthfWDCsZknRnbqs7xZVozDZGUnXDDGOxWBw1Cz3RdYqiGdJXkMovz6HWyS8KhUKpZiqVXywAwNEh50qRx0/DEZmwxq6oaXuChiRaFBAqz+dUj5FgtVoZxsAwkAxszXGcGNiKbFusNBiNFcojVK3tqX2pgyAIlcYeFQ28qlaLUr04lG0Mg5BWlyctWCwWR9e56XQMAFU1zxT7Kq6G7Y1HBxcqUPWHm1ywSuWXR1Hr5BeFQqFop3rkFwsAIF+LLknSYi9+mj0VheNcpp85DVawEhMT58+f5+NTIU3D2rVrZ858qzorw3GcJAYxsKV1xlMTeKrKarXiapvNnKgZOxpTQa5ZalQl7QVdpFSdWte2Op3OCcPM5QEMOI5zwjxDSC3En8Z7sWDBR6NGjSK35OfnT5067cCBAwghD7yDZDYVMgBGNVDFkRdy+h1Q+eV5VKf8olAoDyB1Xn5VED8uzJ5ptVo1uiVYLFaHLlVcvIR3Ir869OcQ1alasSxrNBqwoMIxiI1Gg9FoYFkWIWSxWMxmjuM4i8WC08LgX0VNApdnWVb1JGWILT9p0qSJEydqrKHotRgZGTlv3txOnTo5fJEUOyCEAEAQglGjRs6YMaOmq6MJJyLRuS+yHMdxjj7dLKtTXPqivZ+rvB88zygrA8dTxVRz/vqqnE4i2Eio/PIEqlN+USiUB5M6L7/KC1mtvGtXM1utVkFgcERdRXBwNkdtUFGlwxdptTopjxVdsOzpWAih6tGxVEb9dTpGpzMo/6ZUWD1LjDiWHxsbO2PGm2FhYevWrZMkJlfcC38wmUxvvvnmk0+OKC4u3rJlC3lAinOIbRsZGTl16tTo6Oj09HTg8ZNmKukQVHChK6PiwR2N8MmyOjJng0P9HEKVgTQEAATAE1VpMqEKz/MMwzi6VtA5eF6oiqAh/aLJdV9UfnkCrpVfLqsWhUKpW9R5+SXGAuHdYXoKgsBxHMMwOp1OjOmAY7Gp2QAAIABJREFU/Rx4nve0NUUQAhUtqhqmTSWZYTAafbQkExEqWWJws0MIOnfuPG3a1O7duxsMoqO/mn0l7jhx4qQJE55v0qQJhLC4uNiBK6QoIT4IAQEBb7/9dv/+8d7e3uSvHmueqQwCqcBxFrc++wghjnPYPNPrWTxw5Wg/V72USgY7ahAIAcMwojywWCw4A6b7+hpeR+RCC4oUbFR+1Tgul1/uqCSFQqkD1Hn5xdr7wYUIQpUMzQcHSWYYYEfayZFbYhaLBTuKKLru+/j4TJ8+7cknn/T19SW343kzRUsAKyLiJFvFMrDSCTdKpUyaNOmFFyY0adKE3GgvLI0nACH0QMMM47R5hse0HpB+zrIsqRDzPI+XWgEHZ2tVJpfwKKNK7FanEd3eqPzyEFwuv7Sc9N69e6R3E4VCqRUghO7du1eVI9Rt+cW6W7C5HDErEW597MXuxHE8di6CRC7tFFG3xEhwWw0YMOCpp56ShDwBQMU1q4yJE18KDw+3d1iKE+Cm69EjZty4sRLDDADgsR5xEEInMoM7ujinKiCELBaro9ajwaDnOMsD0s/J2OUiTgRKVQnB4j7DBr8bqfzyZFwuv+ScOnU6IqKjJzsXUCgUCQghhmFOnDhZlYNg+SU/MqgT8oupXYINAMAwEP/hpoSwfItDfw/smxxCD1X3H2xqWXd0zjCr5vkHQRAsFofVPScmA2svrsrB7UQIlqqAp0pqnWEGqPxyNcnJyV5eXrWuG1AoDzI8z3t5eSUnJ1fxOK7yfPZA+VX7tBBxIR1e6+K0wueZa6mrgTo29l8HqHXWsrhAUTsuD9WgEUEQ5OmqKuWB0nxxDF/svFGVe+REAgOnYdna5/GBofLLtaSnpy9evOS1117Fs3PUv5FC8WTw685oNC5evCQ9PV2j67I6dVJ+1T7brM6DO2ulOZorPQKwE6XA6c73QCms1QlCqBbNmznx/qpZNRqfWqN59sCOXOh0jKjrq7eBSvTX6hFvEEIcjcO9p6E4hQvll0YWLVqUlpaWlJQUGtqhfv36Tp+XQqG4m3v37p06dTo5ORmHoXYVdU9+UdvMg+B5QWUoVC7zKpWCdAk7xbU48ebi+ZpXo+1lE6YoUhXhVD3ijaYn9kBcLr+0k56e/q9//YuOHlLUcU5+ecLbxol5cvclEa0i7h4ArRvyq/bZZmJ4E/wi1ul0zrkxeKDzg9VqZRiXdQsc8dM1x6JQANDr9bVUsIGytyF1A6sOOI5zawz0Wj23SeWXRrTcZFmmQbUQbdRye8Bx4qXE8wJCSKdzOIGny8HONY7KL4bxcmsqUXvYe0XLt3tg6GMPkV+1zzaT9E6GgbXIH6xSOI5z2gFXcsc9c8iEUktx4m2Fk/O6qT5OYLVaIaxreZOqIe+i5HRasFgsNEWVIlR+2cMh+SUaWtAG+RVUbeycUvdgWWfkF0JqU8HVDEICADqHroJhAMMwVmsNmGcS8NNNBqNHZZQ9y9VjodUi+VX7bDMxP5JOp2NZnZalLC5cNk12INLil1j/LhmiQwjhfOcsy1qtFuygaEuMC8VejhDCsRlqlwejmOHXzqI417cnUB62qVCBujG2aq+XkogXruWS1d9TkuOL3VKMkejQuTTi3DXW4DtXpcI4GIy4waFW4nlppBN5U0heU+TxHb0j9l4yCCGsEouns1gsOEC8+Mpy6ER1lZqVX9UM9nKU52mQgCOFapdf4vyYiO2JLrfTSION8oDj3MCiIFhY1gUxbF2LTsc6ei2VPoDuhlRWEUI48pktbRhiGAZLpWowz7S/ZLCq4NbKqFP7bDPS7AbarG1X3XKsf7RtG/zCCxOioqL8/f29vLzw9tLS0uvXr584cfK3337bunUrqQw5cRb8r8lkSkwcPnDg48HBbevXr+/t7S0OMNy/f//WrVtnzpzZunXr77//DkBZfk97aaPJfi8OVKhXgPxQWcjmcnMRF1NXxHF9IITNmjVLSEiIj+8XFBRkMpm8vLzwLjzPl5SU3Lhx49ixYxs3bty9O0Vje6rcaFErjYzsPGHCCz179mjQoAGE0Gq1/vPPnfT0tNWr16SlpYnVUzlL1VGqp1oXlav1KvnBMQkJwwYPHtyhQwc/Pz8vLy/slYE7anFxcW5ubmpq2k8//ZSXl4f3U7lkllUWBuTphg4dOnDgwIiIiAYNGoj3keO4oqKi3NzczZs3//TTz8XFxaJBTirxErTf4j594hISEiIiIpo2fahePW/RW6y0tBSfd8eOnRs3brx+/TppHlgsFolDueb3g3I/1wh+dYwePTomJjogIMBkMuH6WK3W4uLiy5cv79u3b/36DefPZwNHOiEevmGYCoItPDz8qaeeioyMDAgI8Pb2FuNqchxXXFx85cqV1NTUjRs3XrhwQaPhhIvZSyKM905MTBw7dmy7du28vb0BAKWlpX///ff27du//fa7/Px8aqFhalB+VT/YyxEHArVXBv+k0QNfYpUxDAMhgJCBEOJXHJ6HlEymUR5k7MkvdTjO4kQ44urBCZtBr9fXoA+LbYoMAYAEAYGyFeAIIQGLBVJ+ue915+gyn5o1aGFgYFANnl4Lkte6EzGI8Qilehmrled5a2Ji4rx58yRJmdeuXfvWW28jhPz9/f/zn3cGDBhgNBrtHQch9Pfff69evXr58uWOzhXgTmk0GiIiIsaNGxcbG+vr61vpLrdu3frll1+WLPlvcXExPp1kjTXW81avXtWzZ0+NNcH8/PPa9PS0+fPny7NUq5Cfnz916rQDBw4A2bWLT11sbOxLL73YtWtXrMapgBC6fPny6tVrvvnmm0rVO3ylb7yRNGnSJPLFun///meffQ4AkJT0+oQJExRb1Wq1pqWlffbZ51lZWepnqTr4QhYs+GjUqFEO7bh///7nnhstV9zFlmnbts0rr7zy2GOPVdpzAAAcx508eXL58uVbt26zZ/LZG7PHZzSZTC+99NKTTz7ZpEkT9Ra7e/fuhg0bPvnkU9xLt2/fFhwcTNZk+fLlCxcmq9sk4kmnTJmckJDw8MMPV3qb7t+/n5KS8uWXXx05coTsP6J5hjcOGzZszpw5JpNJ/WgkYj/HdZbfTbEAhKBz58jXXnu1R48eKq8OAIDZbD5w4MDixUskta0UnU6Hb9P48eOfeuqpoKCgStdIcBx35MiRL7/8ct++fXiLessLAvruu2/Jdwi+a59/vtDHx7Ro0aK4uDjRPCYpLCz85ZdfPv30s6KiogdQXa4e+SVf2ImNk+p3prAX8wOjfbvZzGX7NwvOv04enDDJcJI3Bi/Yw7YZHqTAphq1zSiAeDFqB6EaVsq14Nza75oKyoXKEQQB4SiF+AvP8wgJDKNjGCjYptIcOviJRo3C//mn0mL2BhY9lto3b6bT6fDNw4uhGQ1pOKu+bBohFBMTPXfu3ODgYPXTQQibN28+Y8aMIUOGfPLJJ3v27NE4BC7qnW+9NXP48OFadGt8uqZNm06cOHHQoEHLli1bu3Yd7tyuE0tOHkfurIgvMCAg4O233x44UM2+rXgc2KpVq3feeTshYZjYnkB1Uk6xzhDCqVPfePHFF/FUpxyWZXv06HHp0iVsm7kbl3v3mUymN99888knR2jsOQAAg8EQGRm5dOnStLS0OXPmnj9/XtJzFAWb+Ors2bPnO++806ZNGy3X0qBBg7Fjx8bFxX344Yfbt+9QKqLm0iD+NGrUyMmTJ7ds2VJjA3p7ez/++P9n78vjoyjS/p/qYybJ5DIHJIAYICAYCAQQCQQJcsQDBP2prPqC8HqBuuABiquC6Lq7uqDCriK6vLIC7gIqguLBmUAg4QyHKBBCwhESTiGTY6av+v1RM52e7p7OzGRy0t8P6066q+vqqq7nW89Tz3Pn4MGDv/76m7///e9Ed4cQUrpj8l2DoVNpL0a5csURQo8//r/PPPNMTExMnblZrdZhw4b17dt30aJFn3yyGHxQoJFqi6IwePDtM2fOTElJ8bFnLBbLgAEDevfuvWHDxnfffbe8vBy8DEuMsfdFHdlsto8//njIkCHeyo2IiLjvvvsKCgrWrl3XCErpZo7GWb8I8YOmDl8RXKiMGCmK1oJyAyEymK/rwXadI2Bi1rTGbD6i5dAzF+GS3BAVQAiJoihJoiDUmqWAYVBpUVTvN2mvqIonrC8YbWk8tDxuptpBbARDfIRQZmbmX//6l8TERN8f6dmz54IFCxYsWPD550t9FLCSk5PfeefPAwYM8Fd8IQRm7ty5KSkp77zzDgQqaGqyDfhRQpBq60B6YODA23zht3o1QT179ly4cOHHHy9avLhOmVWn7aNGjXz44Ye9ETOCioqKnTvz/KpYYEAomHa2UI+RAwAMw2RkZCxb9sW777737bff+iI9Y4yfeOKJp59+OioqyveCEEKdOnV677335s2bp5urQXGEAr355pw//OEPxi9RFxEREY89NrFHj+6vvfa6loLWA+pxrgF65ZWXJ0+e7ONOBEFUVNQLL7wQERExb95843Ei333qqaefeWaqX6+DwGq1jh59z803d5szZ05+/i4Dc1kvPYZfeOH59PR04/48c+bM2rXrUPNzydX4aIT1SyZmcnGNL5D56xGkzvSyNSNhXhRFsyxD0wzD0AzDMgzDMAxN08SAjaQylWfXOSgqEG7WHDxn+AKGCYSbSVKjfgowhlp9GZaIezBRFAUXeEGgKArxPACIkoRFUZQkiaIoitK3FJDP6yrRrFyOBQstj5s1EAxsPxiGmTXrFd+JmYzo6OgXXniB4/gVK1YYiINkqHXt2nXhwoU9enT3txQZISEhjzzySHh4+KxZswxOJTUKPIQwIlsPHXr7X//61wC6UUZUVNQLLzwfHm57//0PDIU8dasRQs8++2xcXJxx/sePH1+/fn3A1fMdwRJQSSekpw98++23k5OT65NVYmLim2/OsdlsyrGqDQtGvrMTJ06cMmVKYGFeo6OjX375ZT0nbAanEwFjmD9/3rhx4wJ2Z4wQGjBgwD/+sXDatOmFhYXKTcd6cIY6HszKGvWHP/zBL2JGYLVaJ0yYcO5cmcGnQz68N2PGjCeeeCKAUggQQt26dZs3b95rr72Wk+Ornp8gPj7+rrvuMt5m5nk+NzfXlJEbFPL6pSRmBE1Fz4IOpcaMYRiaZliWtVhYlrWwLMswDMuybnpWqz1TPt50dTfRNAggRkWLoGcBEDNf4h0HC57iX63GjBAznucFQeB5nucphHhw9TkAiMQXgbdsdYlZa4XJzQAAOI6XJMltBaFGZmbmDTfcEFjOkZGRzz33bGlpaU5Ojq7QoyBmC+pDzAgYhrnnnnvKysq8qCaaAKSBxJitPsSMICQk5LHHHjt//vzy5UZ0V4VOnTrVScx4nt+/f389q9eYcI+c5NmzZ9eTmBFER0fPnDkDAJR8QBkWjJQ4cuTIqVOnBkbMCPx6lhCnehIzOavu3bvPmTP7uef+WFNT3dCbF5GRkQ899FDAlCkyMnL8+IfWrv22srLKWxqE0IwZL9WHmMlo3779K6/MKi0tLSz0Q684bNiw6Oho4zTXrl3Lz8+v0+WMiYAhiyxaYkZA03SjiWXeYkl704z5EntaqTQjZ8wIE7NYWKs1xGJhrVYrYWiEpMnGjWS4maPuegY5y+TvU81ZFaN7rNcYkoQbWWMGtYcFQDZldFMynuc5p5NS0may7UtRHq7IlbldV8QMWjc3I+pUcO23eU0mv3JyhlibQHVQhOM44iAxN3fHoUMHw8PDs7KysrKyBg4cqHvUJzEx8amnntyzZ4981kV5l/w5ffq07t31iZndbj948ODWrVv3799/+PBhURR79+7dv3//4cOH9+nTR+tLg+y4l5WV+cVegg2XZ0j5KNRzzz2nS8wwxr///vuePXtycnL27t1bWHgCAKenD0pL65OVldW9e3etr6TIyMhnn3327NnS7OxsHxuoLFoQhCNHjnz11Vdr1nwbERGRlTXqvvvuS0lJuXDhwoYNXl1iBBd1HVKqG0SbFBZmmzNnjreRw3FcUVHRtm3bcnJy8vLyAKB37979+vUbNmxYnz59dP27REdHP/HE47t27VIa/pGwYKRLbDbblClTYmNjdat0/vz5/Pz8rVu3ZmdnV1ZW9uzZKyNjsLf36GMzAWDSpEl33XWXLjGT27hr166tW7cCoMTEhPT09IyMjCFDhsTGxmqnW3p6+pw5s1955RX5Vj3euJHn37CwMFVbLl++vH379q1bt27durWysrJr165DhgwZMWJE3759dclVly5d7rvvvmXLlmtrSAbAqFEjx48fr/usKIqnT5/euXPnzp07c3Nz7Xa7zWYbMmTI4MGDMzMzdd2odO9+85w5c55+ekp1tc6XSguLxZKQkCD/WVlZuX379lWrVuXk5PTq1WvMmDF33313YmLioUOHcnK21WX8aUINf9cvb8QMmtrhWFAgGyiSc2UMQxNKZrVaQ0JC+vTp8+CDD3Ts2FE16UyYMNGsUF1dffr06dWrvzpw4ABCDrIoYCy5HYFIuh+7642YQUv00+gjVH6rdN3NkXOf8vrHssyYMWPefPNNb24JMca//fbbu+++u23bdnLBbYiFAVBCQts//elPWVlZWjHU4XAsXLhw0aJPVBIPKXry5EkzZ87ULiqVlZXffPPNokWLysvPg9s0xd0oBIDbt28/a9askSNHaoWz33777Zlnni0uLiZ/elIOfP/998+dO1fPHeUsOXMiGbg3LF2ZLFumdvZYXl4+Y8YM4n2eeEfFWJJzIHj99dcee+wxreHTlStXli5d+vnnn7u9qyPFAR6EEPTp0+fFF18cOHCgaqMIY7x9e+7EiRNlb+zK/nzxxRenTHlalwzY7faPPvpo8eLFCkkRAeCHHnqoS5fkv/71r8aORoIF7I5qgJCrsYMGpc+fP18p6QLAjh07JkyYAEDCHoD8RuRKPv/89ClTpmjfPsZ4z549H3zwQX7+LkUzQe5e4pFF1+Moxnj9+h/++Mc/qq6TgxyvvPLKhAkTtK/Sbrd/8cUXH374oWLMIEmSyCHdgQNvmzVrVmpqqreO5Tjuk08Wv//++6DofPko3Weffdqpk/ozJYrirl27/vGPf3i20eMA2JQpUx5//HGtyvTatWt/+9vfvvnmG2VB8lYCAHzxxReDBg1SPlJeXv7SSy+5jyPKbwERp8BIz0+jqsTPP/98yZIllZWVihHrGudDhgx5/fXXk5OTtf3z/fffP/fcH8FzTJJ6hoeHL136ef/+/VWPkM/UP/7xj40bN8q2qe7aujB+/ENTp07VulRxOp2ffPLJhx8u0H6pkKGv1xMnTrzxxhuq8RYebnvmmWdKS0tXrPjyutWbNc76ZUDMmolY481/o4HeTPbT6D5mRtE0TZRjhJKFhFhDQ8MeeeSRcePGOhyO5tBMEyZMGAMhFBIS8u23a7/88suammqHw+lwOJxOJ1GoEQ0/TVPydDb+gmm9ubYOtE69mdahsNI0iwBjkA+9UBTlg5NiMScnZ/r06ZWVleA+MiQ7dUAIl5efnzZt+tNPP/Xss8+qFGghISH33HPPv//9BXEg7q6AS6f0wAMPaIlZaWnp3Llz3R7t5N1TZLFYZFHy/PnzL7zwwv/8z/9Mnz5dZVmUnJw8fvxDf/vbu/IVhMAtuSLDJUztwwMAEKKI7Or1GYQAgKaJ4EWJoihJLnkuLS1NeyIFY3z06NHXXnutoKDAHeoKiMhL8iNlFRQcmDhx4ssvvzxp0iSlBwiEUL9+fSdMmLBs2TLFUwAALOs1mAnHccuWLSPETNEWjBBauXJVI0uNcgUwBoPjTvINSQKEQPYrSPxqjBkzRkuunE7nypUr58x5070jpWQ7rrLKysqnT5/+6KOPTp8+XUVdEEJDhmTce++YtWvXgfvNYox5nu/Ro/sdd9yhJWbnzp176623Nm3apHQ6R8QpABBFMT8//9FHH509e/a4ceP8VaBNnjzppptuUl10OBxLly597733yLBRsA6PcPCffLJ4165d77zzTvfu3ZXvNyoq6v7775e5mcyTlcpeLdxleZTiizTo5i357qkn22yQ14G2bdv27LPP/vOf/+zWrZvqWULYtFVCCE2cOKFXr16q64IgfPfdd3PmzKmpqSH9z/OCmxfVZrJy5cqcnJy///3vgwcPVvaM1WodM2bM2rXrTp486bs68fz58++8805+fr5cTVJWZWXle++9R7rL9MrgOwJYv5o5MZMRGFMFTyeNsk2j1WpNS+szbtzY6upqcszMHGQmTDRnYIwlSaqurh43buxvv/26b98+8rkjQJp1orl9wRoNrZCbKRc2om8hf3qenKld2IiBhPHrxxjn5eVNmzZdEaKn1u+2W3jCCKHFiz+NiIjQngBJSkq6//77ly1bppR4EEKPPfaY9rBQWVnZ66+/np2dLUuByrNwsl6CyJFLly7lef7ll19WHuNhWXbIkCH//OdHhElCrRDpys1LM8GL3ZFS96KGvGTKTaMoSn4LDzzw/7TWjMeOHZs+fXphYaEyE5VYLBOJd999VxRFVZfabLZhwzKXL18uXyGKHaP9lcJC2S+5Z6ux0nFiY67uskG2d3MvNQ1w6zDhzjuz2rdvr0rtdDr/9a9/zZ8/HxS0QdsnpKeJ1atq5ABAVFTU2LFjiWM95fWxY8dqSywrK3vjjTe2bdtGBCPV8CaGiIIgVlVVv/LKLIZhxo4d68uxMVLntLS0zMxM1WFup9O5ZMmSefPmKQeLbg4IQUHBgenTpy9cuFBl+dmtW7d77rlHdv2ibKn3AeDS/ODa2NN1a1nLysr+/Oc/5+fvUr1lxWvFCEFhYeG33347bdo0lRfK6Ojo9PR0OYqafD0sLOyee+5RfWREUVy3bt1LL72EEMUwNEJIubCpRkF5efnUqVMXLVqkomft27e/886sRYsW+bggSpK0adOm7Owc9/hEynksE8tGMBVuHQhs/dLNqpWJNbJBI+FmDMOwrOWBBx4k8TBMbmbCRPMH4WYURXEc98ADDx46dJhheHJGlKZpcjBN/mi1si+YX6D8dWLTzKFc2FiWpWmKpil5p18QBFGUfFzYlCgpKZk7dy7RehEKodzGI2nc9mkwb9787du3q4aUzWa77bYBniIgYIwzM4eqBCyHw7Fs2TIi6ygyQRzHK/85nRzPC4IgAsCKFV9u3LhR5WoyKSnpvvvGKasnGygaD3e5XbK3K2NVm5yzwm0xomnKarV06dI5PT1dNcauXr368ccfFxYWkjxlSoY8Aa4TFwAA8+bN27t3r6rc1NTUoUOHEkpssViMveUSZ3HV1dVKqVFZUGNCO3i88V7d9AghjCEzM1M1cjDGu3fvnjdvHrHc1j6LECIFyVmtWLFi+fLlWq+JqampmZlDVcrSW2+9VaU0czqdq1ev3r59u7JuKpBvLqng7Nmzjxw54ntHZWWNatOmjaqNubm58+bN99Y/nr0KGOPjxwv//e8vKioqlI9ERkbecccd2oFnWB2XCtHdjXU/wnHc6tWrc3JyvNXW/d4RxvDTTz+dO3dOlYPNZouPj1MWQup8//33JyUlqRIfOXJk9uzZcjkcxxt2DqqsrPz440Xnz3sYhFit1szMTN9nxJUrVzZu3KQcJ8pSAt7yoCjKYrFYrUb/LBaLuX61FGLmdHK6/+p8UDGcEEKIcsc1s1hYlmU7drwRXDaftL9jzIQJE40M5NZ7A0DHjjcSjz5ycELlmsjzQrP6gvmF+q9fVAAuX5otMAblwibbtlEUUi5v/hIzIoAS7wjkinYNQO7dYpJm9eqvLl++rErTs2fPTp2SwM1GMIbMzKGdO3dWJTt06NCiRYuUOesuOchtbEasEL/77rsrV64oE9hstttuu63O1jUohgwZ0rZtW+UVjPG2bdt++OEHhiEHBywhIdaQEKt24MoXSfiaDRs2KC1CASA6Onrw4EE0zbAsU+eiXFFRsX//fqRgqvItb2J98wQZYCNGDNeOnMuXL8uKRJkpaXOQRw4ZhB9/vOjo0aOqNFFRUQMHDpTJMwAMHz5ca1t44sSJ//u//1MWpzs1GIY4MkZVVVWrV69WvUcD9O3bV8UGL1++vGzZcqUu0FsbEXJtKNA0/dVXq48dO6ZK0KtXL0JvGm4BOHfu3LffrgWFhs3bpwMAiouLf/31V+1diqK1Fbz11v4qQ2hF3yJig+qtVopPB+Tl5e3evVvVA507dx4xYjj41jOnTp2SyWcQpxXD1D2pEQrEZVmzRbDWL4ybHTGrP+SBRFGIoijZh35YWJh7A9GECRMtA2TOhoWFsSxLtOCUIiQhQO1J2haK+q9fVLOXRf2ArDgi5m3KW8rljcBHYgYApaWlP/30k7EsCLXiKQDAhg0/q2RBAIiNje3bt5/y8b59+6nMyTiOI+ZPvphLQa2YBTk5206dOqW6261bN5vNZpxDwwFjnJKSopUgd+zY4Y4fioyd2yKXOg4hhHbu3Hnp0iXlXYZhUlJSfHSPe/Xq1d27d8tOTfxtS3NDSkqK1hP9oUOHNmzY4Kne8Qr5blVV1U8//eR0OpV3WZa95ZYUUJi/9u7dW1WirIo04IFyWcTEDgCtWbOmpKTEuHXEzG/QoPSOHTuqbh07diwnJ1surc42kqOkCKFDhw6pzvDExsampaV5qYBxBX1FYWFhcXGxbOxnXFUAVFZWpqqkxWIhmgElwsPDVSfoAKC0tHTNmm8JMatzVZO/GwCwb9++mpoa5d3IyMjU1N7GOcgoKSnxbpEbOEjjiIGA7j+3VjDoJTcZgrJ+YdzixRotlAzfbc+BGMa1+94i9tRMmDAhQ56zJGg82XBBiIJWIZ5BMNYvCgBa356T7ttVLm++EzMA+PXXX5UOD43Lxa446FBQUKAyFQsNDb355m5K0tW5cyeVa4SKiopDhw76NTjlZfjIkSMqs8aYmJiBA2+DhtQMGKNLly6qHrt8+bKsv/KO0XP4AAAgAElEQVRlEsopS0pKlOfTCNq3b5+UlORL686fP19VVdVqpn3Hjh1VI8fhcOzevRt8OwTlCZyfn6/ivQDQvn07m80muxLRHau+R4RDCLEsgxCqrKzat2+fQah3V50wdO3aVcUGBUH49ddf3fSj7jZSFGWxuKb8wYMH5bOXBCEhId26ddMOHkEQgkI2OI4jGzS+7LAQQlVT49D2jNJYi9R24MDbVIE9AOD48eNVVZW+v3336ogPHDigUrlbLJbOnTv5kg/HcefOnZMNZess1F8YTG35lrl+yWiVxEwJ924dRVE0QpSxHbsJEyaaOWiaInbK5DPeOiQ0GfVZvxgA8ObiyTMjEAShTomqaSE3kud5pU2IIgFiWVaSJG8LG/ECr4TD4fjll198X+yQ21VAYWGh0+lUirMMwxCvGO40SOsko7Kykmy0I7fPdN8KBQC4fPmyIAjKEsPCwtq37+Br1YONpKQkbSCsy5cvl5SUkDfl73C6dOmSSh0UHh7eqVOnkpKSOtVEpaWl5EcrmPwYQ7t27VQXKyoqjhz5lYwc49NrMtyUAAoKDpw+fVrl5yMiIqJv37Tt23PJyV3t6aYrV65s3bpVzsqX4liW4Xnhl1+O1NTU1KnR7dChg4oNchx39uxZ7A4kUOexSZqm5DF28eLFmpoapTtThmFUQQvA5dUwOOB5/vTp0wCgciXqrbaGzfG41b59B5U6WhCEsrIycDtZ9fm7gQDQoUOHVawVABITE5GnZxddcBxXXFz37AsYvrj1M9cvguuBmCFX+GmXSpyi6hWM3oQJE00LwsrIPqFs1NjUlQoa6rN++WqsTywjtT4DmhWIHycSHsFgedP9oGMMPM9p98sdDseZM2fBT5keYygrK6usrFQ507/hhhtkicdmC1M5vgeApKSkzZs3+16QMRiGiY9XB3dqBBC5uV27dtrQ2H379tWqvwJGSEiIVoGghSAI165dI7/rEoKbO8g41I3ZlZu7HSm8CPoOjPHp06fT09OVF8PCwuLj25ASk5KStEH/Lly4IIqivwd+WJYpLy+rqqoy4GakFTExMarMw8LC5s6dO3fuXL9KNIBq74AcPg7W2oAxJq563IS5jsTeb6o98cTHx6l6hmGYJ5988sknnwywrhpER0fbbGFVVdXGyRwOB3Gy0szdMF4P61czb119IAtsSAHzmJkJEy0dlPKcWa3dcmvYQ68n/Pi0tYi+cnsdAADgeV6rB9OFwcLmcDh+//13VJdvQy327Nmr3Y0mTucIdUlNTW3ow2AWiyU+Pr5Bi/AGhFB8fLw2bltwwbKs1qu7FpIkORwO8rtFEzMAwBinpvbSkt4LFy74rmiVIZuMXrx4UTUFKIoiOwsY48TEBJVvdwAoLy+XJInEJPGr/mVlZdXVRkI/aYVWqRV0KCkuzwdZr1JZWVleXh7EDGXEx8f7GybOX9hsttTU1DqVk4IgVFf76tmlaXF9rl+tCYrvDDK95Zsw0TqAEFCU7J7RZGUutMJtJ3Kshfz2ZXkzXtjsdnteXl5g8jzZAdVFY44/hFqGXBIwrp/J7Na4hnvTVgWw4USSa2kJwzCxsbEG+hDitUIUJaId8rk4VFJSYuBFsEkgCGLDGLzV7ZbDLzTyXPZtLF0vs69xENz1q3XjuvnwmzDROmFOYW9ohdwMACwW1sflzceFzS95V06sdaNPygQAjHF8fHwjOFFMTEzU2kQ1AjDG2vNCQQfLsnFxcS1dFeYnsK6nirNnz0JADgbd2jbdEY7dJqD6458UJ4qij/TMR4NSYtqgPawYdNhstv79+wuCaLCNUj8EeeUhnj6051SDDpvNFh8ff53NrOaCoK9frRKt7GiKCRPXIcxZ7A2tk5sBgNLjsLflzceFjRj2+EnP6rYuo6jGiJVJ03RDeLiuEwghd8ThZlRKKxA1iXSue6sBRhPycfCIoiiKPumdfBnzhA02zvihKEqSpBZFQnBj9YzpaKHJEMT1y4QJEyZMtCy0AG7mo829CgiBUmmjXd4aYWEjp8u8oaKiQj4E1XCorq5uKqMj4jeyQYuQJEkVmKvO9A1XmaZFhw7Bd8gpikavLyYmRkm0BEHwhZ5hjJOSknxRqBInEw0KQRDsdnuLImYAAL///ntDFyEIgl8zy4Q3tNz1y4QJEyZMNAn887HWJOB5PmB3TEobKqXnK98XtoiIiEGDBuXl5fmlOvMWfOnSpUuyLqKmplpLXVauXPnqq69CMDQ8xAs/AG6SA1kYY7vdruJCHMctXrx4wYIFwSpF6dvHF7QCboYQVFZW6pLewMYMmSOhoSGqWcZx3JkzZ8jg0S0xPDxcxWoEQUBIx7mcooau0BFWq9WwSoAx1u5cFBYWZmVlgV5LiWdtv4AxEI1Zi3PdWVWldr9RXl7+0ksv7dy5s/4bMe7vRov3mtNM0LTrlwkTJkyYaHFoAdwMgidS8zzPMAxFUb4vbAzDhIaG+mUWSKS99PR0lQN9cEVPcrk4FwRRK/0kJia6CVV9IUm1oa588eIddGhNxViWjY+PDyJTvC4tldHhw4drampUV4mSNqD+wAiB1mE9xlgUXUP08GGdEFht2rSx2WwqN33efH8rs23fvr12angCIaQz68PDw/v3v3XPnt2q6zTNBETMBMLum7n/dxUwBvJelHUmx8N8t0E1zL+FMdXmjyZcv0yYMGHCRItDC7BpDC4EQfBrYQsNDY2NjfFXViGeMFQCKMb47NmzGLu0anv27JaDbslwO9kPwj93PkH2FOc7SIQ35RWEUPv27d3xQ+uLAALJ+xKmtjmDEAmGYS5dUruZiYqKyswcyjAsTXucY2QYxtiAkIwObWjpqqqqixcvyVldvHhRW2J6ejqAWpTned54xCUnJ2v1Zko6hzEGwGfOnFXlHB4enpiYAICIexvyj6Zpf0cTABIEgTCZlsVDiB/O8+fPqxxdWq3Wm266ibSl3p8Oj/h4LYi1Xg/wd/0yYcKECRMtDtcdN/MXVqu1a9eu/gooCKGePVNUQaicTufp06eIdEWkKK28GxcXN3z4cOSOOhVE1K8b/AZCaO/evdojQx07diQ0ALmDhwYM5MnxfKxYQ7uObGiQtpaVnVNdj4yMvOWWWygK0TRlsbBECWaxWGjayNiPjMP09EHaMHF2u33nzp1ysqNHj6rMGqOiovr376fLbTiOM6A8qampujEAlBcxhvPny1UMJDQ0tGfPnrJvHoQQy7JEk+DPsKEUMdmaZnYEDEK+SkpKVIfBLBZL165dye9gfCua7LthwoQJEyZaNuwHP9394SF7U1ejJcPkZnWAYZjevXv7u7lus9n69eunOmZQWVl54kSRfCAEYyguLlaZu8TExAwblulvcVgP8nW/sjKGX7IaQog4dlciISEhKyurPg0kppKqlvpTK2gEN3cNB2JqeObMGdX2eUhIyK233ir3Bk1TVqtFtp41yBAhdPvtQ7QO68vKysnjREY/cOCgSgvKsuyQIUNIHAjtW9DSM/Ky7rnnHplFqEBRtb4ZEYITJ06oQlQzDDNo0CA58gRN0zTt0xdMOXicTifRyzWhSrl+QCUlp7Qq97S0tL5908DPc2Kqb0V9ZpYJE80RzmNfPp3Zv3/m018eI/sZ57LffGRQ/0GPvJl9ztcU6gsB5GnCxHUC+8FPj8w4LK7/7IhJzwKHyc3qRufOnd0eCOoWVohF0H33jdMaiZWXl2/evJlkQrRnhw8fVh3rpyhq0KBBRHj1SzZCCC1cuODYsWP79+9bv/77f/7zH1OnThk2bBg0AEPzpTLkx2+//aaiEFarNTMzMzw8HPwXIpcvX37w4MGdO3euXLny3XffnTRp0sCBA/3NBwAYpgVzMwCQJOmXX36x29WfvV69eg0fPhw8O8QgeBdJFhYWNmTIEKXPbgAQBOHYsaOKbHBOTnZpaakqhy5dujz22ERv9VTSM/ewR6NHj46KivL2CMPIBpkoJyfnwoULqgSdOnV68MEHSRIf3yMp+pFHHtm7d+++ffu2bNm8ZMm/Zs+efe+9YxISEsD/8dPkOHTo0KlTp1QX27Rpc/fdd/vlC4Q0PDNz6K5d+b/+emTbtpzly5e9/fZbDzzwQHJyMrTAnjFhQoWS7+e+v68SoHLf+zP+cwzAuXPpjO+Pc8Ad/37GP7PtvqTQXPA/TxMmrg8QYuZeN/gW73ytyWBys7oRGxv74IMPEAMfY2GF3LXZwh988EFVXGlJkvbv369ICRjjH3/8qaysTJVJx44dn3zyCd8VVKTQUaNGDho0yGq1xMTEpKSkjB49+uWXX1606OMpU572NaO6EIC3sV27dl25ckV1sWfPnpMnT/Y9E9LAiRMnpqSkhISExMXF9enTZ9y4ca+++uqCBQt8p81K6NrUtRRgDJs2bT558qTqemxs7COPPOJO4+qQOv0QPPvsM1pF1tWrV3ft2g1u5yIYQ1VV9fbt21VGhiEhIRMmTMjMzPQ2NUh6+dbzzz+fkZFhoH0VRUlW41RVVR04cECVbVhY2PjxD3Xq1Blj7EvAa/eUtI0ePToiIiIiIqJz587Dhw+fPHnywoUL3377rRZKP/bt26fa9WBZ9u67705PH4h8czuJ3efKHnjggfj4+LCwsI4dO2ZkZEyYMGHevL9/+OEHpj2jCRMmTJjwFUpihu55MuX5fl63YU3UAZOb1Q2E0JAhQ2bMeMnYtTSRdRBCc+e+mZKSorp75cqVLVu2EC9qsmxaVVW5Z88elfRM0/Sdd945adIkImP5wgaTk5Off/6FuLg41d1z585t2LDR95YaIwBulp+f/9tvv6kuWq3WBx988I477gAfOBVJMGTIkCeeeCIsLEx1t7Cw8KeffvK3VgDgoy1cswVNUzk5OapDRwihAQMGzJgxQ6Y3AF4NOMndRx999H/+53+0Z/BOnjy5efNmhBBWRIPYsGFDeXm5KmViYuLrr78mKzBVLxRj7HS6KMSzzz47YcIEA+/5koTJkTZSIsawY8dO7ZHFbt26TZv2R5vNJgiCMT2TK/PGG2/06dNHdbeqqmrbtu0GjzdDIOTyX5Kdna09rZqYmPjcc88lJLQFX5X8MGPGjJEjR6rYMs/zubm52EsgEBMmWhCSRs95sV84QHi/F+c9fDOAddCkeaO7WcDSbfS85zIjfEmhueB/niZMtEYoz5VpiFmqsTNmE4ZowdqDxoTVap04caLdbl+8eDFxTKeSWmSN2dtvvzVmzBiVQIwxzs/Pz8nZJju5dvMu+PrrrzMzM1WeGCIjI1988UWLxbp48WKikdAVkkihiYmJb701t3t39QIgSVJeXl5xcbHmOaRr+MQwjMGOu7f4URRF0TStW0Ny5bvvvuvbt6/KjC0hIeHNN9+02Wzr1q1TJta2DgB69+49c+ZMYn6mhNPpzMnJ0a2tL6Bp2puxXyPDmwBMURSAumORy+c79fPPP99///2dO3dW3iUDNTQ09K233iIpaZpSRSbDbkcajz766PPPT4+MjFSVW11d/eOPP4KnfI8xLig48PPPPz/22GMqA8jk5OSPPvros88+W7ToE9VTJFhWXFzc7Nmzhw8fbqyu1IZQW7du7dix9xIaL4Om6TFjxlit1hkzZlZVVSGEdJm2TFBnzpx59913azlqSUnJN99846OWiYzzOpM1AkhlCwoOZGdnP/zww8odE4RQenr6ggULXnvttRMnimQ7Uk0OZADAY49NmjhRhy1fuHBhw4YNJjEz0RpgvfmRxdmPKC60y3zzy51v+pVCfSGAPE2YaGVwk7HDR+DJ5GH5J0xiFky0bO1BYyIiIuLFF19cuHBh27ZtyRXFiXkMAGlpaUuWLBk3bpxWAD1//vyXX34JgLXRhwoKCn788UeVqRgpbubMGcuXL0tLS1OWpTqpP378Q//973/S09O1glR5efn69eu1cifGuLy8XBuuqnv37jZbGHjZcSeCqfbEUVRUVM+ePd2KDqVQ7qrPd999l5ubq82zbdu277zzzvvvv+8OG6CPJ554YtGiRTffrLP1ePLkyZ9//llVnO8wUAN6qwx5g3UqM/0HysvbqT0/1rFjx7S0NNnPO/GGb7FYSACxU6dOrV+/XqU6AwCr1froo4+uWbNm8ODBpC0Mw7Asy7IsTdNkBLZt23bBggVvvPG6VteKMd63b9/SpUtJ3DNlx2KMP/xwgVYRCgAxMTEvv/xybm7uu+/+bcyYMTabDSGUnJz8v//7v19++eWmTZuysrKMiZkk6XYpWrly1aVLl1RXiW75hx/Wjx//EM/zxBJSi9TU1M8//3zy5Mla+uF0Ojdt2qTyNSI3U+vDJioqqlevXoTTBvvtBwKM8dKlS7Wnzoju9D//+Y9szKw3hqFt27YLFy589dVZWmYuiuKOHTsKCgoaYJzXEmbtp0yubHBLNGHChAkTwYfkNqrH6z8rNIlZkGHqzeqAJEmyL2mLxTJmzJjMzMz8/PxNmzbl5Gw7f/58ly5dhg69fcSIEX379tW113I6nV9//XVeXj64YkCrFG7w4YcLBgwYkJqaqnqQYZiMjIwBAwYcPXp027bt+/fv37p1KwC0bds2PT194MDbMjIy2rVrp0tLOI779ttv8/LyyJ+aNDoCUPfu3T/99NNPP/0sOztblpDcWhpEUfoGllardfLkySzLrl69+vz586q7pNylS5empqbeeOON2mdHjx49fPjww4cPb9++/eDBg7t27QKAzp079+/fPz09/bbbbouJidFtoN1u/89//nPq1KmAd/cN4iMTvPvu38aPH6+6WF5e/uKLL+3cuRMHL2Cxt6zatWv35z//efHiT9euXasUrGX3iUuWLOnbt++gQYO0urWUlJRPPvmkqKgoNzd3z549RMHYq1fPvn37Dhs2rE+fPsQdixbl5eVLlvwfuPUzclnk1VdVVX700cfvvPNnLalDCHXo0H78+PHaTvMRRMkm50Z6ZsOGnwcPHvToo4+q1FYIoZtuuulvf/vbtGnTcnNz9+zZu2tXPvEdMnTo0LS0tIyMjJtvvtlbyIR9+/Z99tm/sJ5mSfddWK3WJ554nGXZVatWlpWVN6GbDPldnDhRtHr16mnTpoWEhKjSxMXFvfzyy48//nh+/q4dO3bs2bOnqKgIANLTB/bp02fo0KGpqamqCB8yioqKPvvsswZt3YoVy8nGgRKFhYUjR44ylXUmTJgw0QIQdetTKfOUnj9MYhZEmNysDly8ePHatWvdunWTr0RERIwcOXLkyJG+PC6K4vfffz9v3jwAUIk7Cnm36oMPPvjLX/6SmJiozcFisaSmpmqZmwEwxrt37/744491BSyEUF5ent1uV1kJ0jQ9aNCgQYMGyVe2bdv22GOTQCGtXrhwgeM4lbwbExMzbdq0adOmkT/tdvucOXPWr18vF3fw4MFPP/105syZ2k16AAgNDR0wYMCAAQN8b6Aoihs3bvzPf/5TT0mOoihvrjKMc1ayiHpCHgYXLlxQ+eRACN1yyy0LFny4YMGH5MrRo8dGjx4ta/yqq6v//Oc/f/DBB927d9fmbLFYevTo0aNHjyeffNLHylRUVHz00Uc5OTkYE1am0wkbNvzco0f3J554whu7M4YoioWFhZ07d1aOIkEQLl++JFv8EmCXswr03nt/79y58+DBg3XtZtu395sQlpWVffrpZ5WVlVolGKGE3sb5Cy88/8ILz5M/7Xb766+/vnbtuiCydH+xaNEnycnJY8eO1dpbIoTi4uJGj75n9Oh7fM+woqLiiy++KCw8IWcStLr6AHknqDELNWHChAkTgSCidy09M4lZUGHaNNYBjPGSJUu03hR9fHbnzp1z5rwpH/HyJnZkZ+fMmTMnsFK0he7Zs+ett96qqqqSlR6qBABI69RBizZt2hDJlZABhNDJkye1RnQqWK3Wm266SXXxv//974cffqj16xAACDEj56kQMurVOuHNrLEuh5zYL0/lvgBjfOrUqTp1MVFRkWlpaaIoyimLior+/ve/l5SU1L8Odrv9448/XrFihbtKHnflTsYYFixY+K9//UtrFlsnyIzYtGmT6rokSXZ7pYYmIeLOtLKycubMl/Py8oKiqzp//vx7772XnZ0NesovcuHEiRO+jPOkpKQm4RGyUhFjPHv27O+++y4oJyfdA+DL+mcVKEyDRhMmTJhoOYjo/VTKvF60ScyCDMrp5Hz/19S1bRqcPXv2o48+8pdXiKK4devWqVOfqaqq8iZTKuRdvGHDxj/96U8nT56sjwAqimJOTs706dOPHy8EjXitKBHn5eU5HA7j3MLDw3v3rtXXYYy3bNlSJw1gGEYOZCxzJ4TQ8uXL//KXv2idy/kFjuO++eabWbNmySeF6rPL7u3Zut5A8E8cIYTy8/O1AYVVCA0NjY+Pl3ULpGO3b98+c+bMgwcP1qdWZWVlc+bMWbz4U0KHQK9zCFkiWLBgwezZs0+fPu17EU6nc+XKVc8884yXenqtPEJQXl721FNPb9myResvxC+UlJS88cYba9Z8q8hc6yoDNm/erOdExwPucd5kSh5S88rKqhdeeHHlylV1kkljXLp06d1331u8+FOlPXMQahko/FqYzPXLhAkTJpoGEb2fGmASMw/Uf7Uy9WZ1A2P48ssvP/jgg6tXr/r4iN1uX7Ro0eOPP15VVUWETm+2Okqrquzs7EcfffT7778PTMwihU6e/L9EJ+Y+L6TrPhF98cWyvXv3Gkvz4eHhHTp0kB1CIISqq6tXr15tTFMpikpMTMQYSxIWBFEQRI7jyb+VK1c+/fTTubm5gUnYFy9efPvtt195ZdbVq9d4XiB58rwgCKIoBhLjsFlZT3333fdbtmwxVoCEhIR07HijMhIDeYMHDhyYMGHiF198oXUoUiecTud33313//3/b82ab/2Ry9GaNd+OH/+HL774ok5KiTE+fvz4nDlzXn11VmVllbdBpy1TdqaPMVRVVT7xxBPz58/XugbxBYIgZGdnP/zwIxs3bpRb562ZVVXVq1at8mGct2sqVY/b/I/8hV977U9z5szxRfWqBcb4wIEDTz311IoVy5X5B62uJkyYMGHChAmfYXKzWhBtge4tScJLly6dOnXqoUOHjKXnmpqarVu3PvbYY/Pnv6/I1kjWURrmlZefnzZt+qRJk7Kzs2tqanys+bVr11avXj1qVNb8+e8Tk0VlzioQU6jKysqpU6f++OOPBjTJYrHExcUT/yVyJf/73//OnTvX2PwyOjqa5wWe50VR9DzQhQoKDkyYMPHZZ58rKChQBc/1BozxxYsXP/7442HD7li+fAXJUJZBJUkSRVEQBKeT8yUYsRLe3kmdcmkDCK4YY/zSSy8tX77cQJ/JMExcXJzs8FD5Xqqqqt58881Jkyb98MMPPjK0mpqa7OzsSZMmTZs2rby8zBexXmlNhzEuLy+fM2dORkbG66+/sX379rKyspqaGjkfjuMuXbr0888/T5kyNSvrzpUrV5KWevHCoh/aQTGGEQD65JNPxowZs3Tpvy9duuQjD+E4bteuXY8//vjkyZPLy8uIp0DwMjvkiytWfFmnmXFMzA3kJXhP4u/pKT80isgVfc71hVm5cuXo0aPff//90tJSH3tGFMUjR47MmDHjvvvuKyg4AAF6ODFPiJkwYcKECRNBA0pK6tTUdWgWUGgMyH9dp9KVvgkRQgB41Kishx/+Q8+ePaOjo4mULAhCVVXV6dOnt2/fvnz58vLycmIYRrLyMYSrbEgma9hstrBx48ZlZWXddNNNsbGxISEh8ol/QRBqamouXLhw9OjRTZs2ff/99+DJ8cA7G1SyGoxh8ODBjzzycL9+/cLDw2WHbw6Ho7q6+tSpU0uWLPn++/UWi4X4aQS3XB4WFvbkk08OHz68Q4cOYWFhpGKiKDocjsuXL+fl5c2aNUvVcFUPA0BCQuLYsfeSTKKiokJDQ+X0HMfV1NSUlZUdPHjwxx9/zMnZJp/yMtDtkFssy6qccSM3tE/pWjrJr548lJ6ePn/+fOI6pbCwcNSoUaAX464+UHZOWlrahAkTBgwYEBMTExISQkqRO2TVqlUrVqzA2OVnEmMQBEGSJGV9IiLCx40bd/vtt6ekpCg7FmPscDiuXr1aVFSUnZ393//+t6qqWtlebf/4UGHZgQciYrqyJu6dAqw0BNU6wLxw4cJLL80gsRa8bSi4fZPUTpOhQ4eOHTv2lltuSUhICA0NlV13YIxramquXbtG3FSuW7eurKzMTfxwnXslin7ANpvtqaeeHjlyhME4lyRMUZS75ljZD+S3L18AVefLnw7du9oHZZAR26tX6kMPPdinT5/ExMSwsDB5XpMBUFVVVVxcnJ+/a926dSdOnAC9j49e/9fOCPIl8LeNXvKpvRn0aWWiOYOiKIZhDN72Lzfc0PP33xFCNE1TFEUCgYSEhISFhYWHh0dGRkZERHzwwQdatz0mTJho5iDT9o9//GNFRUVFRYXdXlldXe1wODiOEwReFCXluXoDFCa07Vqu9hDeCmByMxdUorx8mVwgoqHCq7hLCFOJUEoZ1F9hF/TELMVv8BR5AQDTNKP09qEUrYwLlVkWAEgSFkVB+4RSLrRaLUoLOkLP3MRV6VgPMJYUB5ZApQlRSGbqKmlketf/k5sGPaPNn/SMTCaNKas3bqZIjNPT099//30FN8vy983WCc8BRiqsbBFgDBRFURQCQEQbGRJiFQSRaHE9ZWtwV56iKETUjMTriSRhBWv1ILqK9vpRZ+1Fzxyw7O9Rmfif//zH6NGjlU+VlZVNnz599+49BnXwUtXatsjPKammcgQqiYHvTVNNQ0U+cjIMtZ5+amkq+eHjUFFQO4/HPT9BdfBJUHSC/I3yvKisv0ePkuFX58wC12ZTIG30kg8oh6JJzK4fWCwW47dtzM0iIiIiIiI+/PBDk5uZMNHiQKbtc889V1FRYbfbTW6mgulD3wXk4U1b3lyv/UNhPiTLSRhjpQ56VpkAACAASURBVIDoSiyTFn/lDJn/KImQfBMAuc2xamOOgac0w3G8X3oPq9VCUSCKclnI875ODd173jqlkLkk74grZC+PBirq4OH9T9lApcztKWr7RDsFQZAX/npLeyghIVH2Fy+KooFFXOBleDB5meHLLx0AsCR5mHPKrJKiKJqm3QMSJDcwliTJVU9RlBSKR1eGoBly3qB6BaAR9xV3a1Mpdi48diu0sSIqKyv37NmjKkLbRaAzLmsnIMYyGyHESdlMOaVPL05TE+xuCHkWSZLOOFd+QJRXjEukKIokcHtDdT1IZgfRiKo2QQwq7LlPBAgpewYUOkxXvRTZ1t0xiv0a/9pomA/JCrkHsKk3u16gfc/anTKnkyPcjKYpScIYA0XRDMMTNFJFTZgw0TAIxIj++oDJzWqh3SDX/pbVDoot89rH5Vv1ES88q1ErIyolP92U4I+EpNQjqUynVMncJEGnSjJJwxjzvKCV4A2KVonyngZOtSyFXPSxS5VpBEGwWNg6HzHOhxTfuXMneV/2woULWs4ZFKi6BQA0fYmVb438YFlWcXwLIQQURWNMYQzu43weqk2FVq12B6HOviWJN2z4uV27dhcuXCwuPnn06NF9+/Zv3bpFqzbxNndIsszModoQCyRmtC9vWfVqlNVzzwuZjCmbCQj5MTtAPZ0BXJZ7WHUXFLNALxOv+RNVgLcA6HKGFFUbuEySMDldafyIUofmqX8GVRcp9bTGMPi8+DUX6vpMmbzMhFcoV0DC00yYMNHSgbHLosf9pzmxARqTmxnLIo0PY0HHG4xlh6DrUsBD5FVn7q04q9UCXqz16irCaxrjK5JUK53rpmcYBiEkiqLc4dpC9QU/vSrRNE3TNMZYEARvMxljLIoSTRt5u/HlI4AQ3HLLLYSbSZJEQgg0ED0DTYON+4Smad0JRcgCy7LE0YtGx6VflgFk9hUeHh4eHt65c6fhw4cDwMaNG5966ikfMyEYOXJkTEyMKvNTp04plKU+QdNR2lHn9VZQiggsWzIXAvsMUhSiKJphaGN7D297THopA6jFdYrWsX61CGjXL1ltjBWQ3IYEJkyYaKFw2/jUAgAU5wWuXzSSn0aLxcIw+nJkU4GiEMPQpp16UGDg7BEhZLGwxG6LYWjZnUnAoGmaYWiEgKKQsWasnrGwyNdhzJgxffv2JVfsdvu+fft90DO1ThDtlhLdunVLTk4GH/a6SIKsrKysrCxVyO+amprjx4/7RcxaKFiWJXOhnvnQNGWxsCwboFrYhL8w16/mAJmSEdGttVJTEyauH0iS6OZmIJO0pq5Us0BjcLM6j/w2IRCC1re8BT3QqvFsMY4tJjt8d/9ZX26mysFYQjWum0G7iH1d167JU6dOjY6OJhePHTu2bt1aaDZG0sbvJeibylrn7B06dJgyZYpxZeSvbWbm0FmzXomLi1MlKC8v37ZtWzPp0gYCTdNWqyW4wj1FIavVUv/NDhPGMNevRobB+kW+JJIkSZJINGeNWzUTJkwEExgD2WZRxUYy0eDcjKbpZruwESAEpnxjjLq4mdHmpVYeValN/IL2TRnLu8Z1M6ATAPDQQw8uWbKkR48e5KLdbl+3bp3BU40PsoVscDeIZSEEv/zyS3V1tfIiTdNjx45dvPiTrl1d2jOFWYLHBtjUqVPef//9Tp06qbIVRTE3N7e4uLgV6yKJ1qWBMmcY2mB7ohX3auPAXL+aAzw/LC4zKEEQ62kZYcKEiaYFxhLxrUW8l4HnZL+e168GP2/WIpYNmqZbk3WE7+fNfIQxGzG4q0vDKIoKmDbozlWDDAOuOQCMHDnqxhtvJL9FUdywYeOKFV8SNxAAzeWTIYqirtxvrDAMABhDbu6ORx450717d+V1hmGysrJuv/32o0eP7tixc//+/Vu3biVax169evXq1Ss9PX3gwNtiY2N1393p06eXLVsOzYnxBhHEoNeXlEqTe/lZgjq1bbpdR1EUyzIAwPOCqV4IGOb61fjQXb8Ux8ywJEmCIIiiwPN8TU1NfTb7TJgw0STAGNfU1PA8LwgCidGqXAQpimIYGmN83a5fDc7NWgTvbRGVbEIY2v4ZPejFsVtwnFj6CAO/HQbtQgitXr26T5/ecXFxHMd98803r776J6VXyeYA8v0iv1XNpGlKkgLnwLooLi5et25dUlKSHMtYRmhoaFpaWlpaml8ZVlRULFmypLCwkPzZyjbJZHbkDRgDCVVXJy9FCLkjJahvyTHulGAYxtgLjgkf0SKGZIuoZMBQumeUj5mJoshxPM/zZ86cSUpKwmboBRMmWg7IhD1z5ozD4aypqSEz2r0UYoZhlF6Rr0+Y63crRNDPmxmI+M1h/hivysaHygxubdiwITs7++TJk7Nnz3711T+Bm4g2HyHA7XYfeF7gOI68d54XGqieGONFixb98MMPQdmkdzgc//73FytWfFn/rJohjImZ/Mq07hZJNCfVu8MYi6LIcbUvl2TCcbz2XbAsKxMzcsC6/s0xYaLR4G39InsZBGSvnef5r7/+mmGY1qQ2NGGi1UMURYZhVq1a7XQ6yFyWpzZNM+b6BWZ8MxM+IjCv8brkJ+h0LuAMDfVmAIBnzpwp+3bHtcHHmwuUMQlkSJLkjmwWNChDG8+ZMyc6Onro0KH1Mfe6du3aokWLFi9eDP6EhG4pQAgZEDNdTZf8oNsGkuY4Xjs+ycsl/tx1Y+8qHVcoYtyZMNGyofSyTbgZz/NOp/PQoUNr1nx7333jRFEk6uWmrqkJEya8gijHKIpas+bbgoICp9NJzBrJNiXLsgq/INf1+kVHR9/QoAUE6xC808mJeghW/i1x403bdtIKq9XCMD6dQCA5+JLS27mXOjc2tBK8L0ZchtVQr77GJ8IZhtEV+8m5BW+leKtga6IQ/oK0neO4deu+Y1m2R48eVqvV30wwxkeOHHnjjTe++WYNyRVaXa+SAzNaSBKWGRdFUdpA7Z6hz5BqfMojn1h2qTJHCFmtHh4FdcmbCb9grl8NhzrXr2nh4f+orAJF5EyEACHK/QORxeWXX44UFhYmJCSEh4ebgSVMmGjOcDgcJ0+e/OSTxRs3bnQ4HBzn5DiO5znyMSQMjSyLHOfT+iV/JVoZTL2ZCZ8gSfpxnOu0J9Qq3OojRkiSBOCxogesyPJFVy7HxzbPM6iIxPz581es+PLll2eOGDEiIiLClxxEUTxx4sSKFSuWLVuu0Fk2J0VkMOBNOhRFSd5EkM+DSRJWMijlLFONT5Z1BUZT5iODBP1TXuF5r2HZTZhocZAd5RD9mCBQCPEcx5HP8v79+w4fPsyyLMuyDMO4A4VT5JtNXOp4O4FZ59aeX+nrAtIyUn8rQGCG3jbREKBpg71sl+RGUa5gjxiDKNaOXuUsE0WJpCfb9xSFiAsfp5NzOBw8zzmdTo7jyX8xBopCMjEjLkCu8/XL5GatEME9bEbgXcVUx4OCICjtu+rpPxBjLIoeLLFO5YC3GhpTRBUTu86JGQGhZ64zbhjKy8tffPElhODee+8dMWJkjx7d27RpExoaKgsTxBFTdXV1cXFxfv6udevWnjhRBEC8XNZyvdbUtzStH6FYRajkAaxKLEkSzwvE76hGaYbkZ1WynNbzhyCIptxmooVCu36RrTGiLkbIRc/A/fHHGERRYhieZVmaphmGodxQflq8BYIzXkEQopRsqv4BrwlvVJQuGO9PedvrMbXiJoIOiqJ1tzBUw145JlXjECGKopAouhzig5ubEZ0YsUaurq4hNsk8zxFDEndgDJejRgOz/+sHJjcz4SskCQcQPFeSJEFwme5IEjbYI6Qoioj15ESBN+FSEASEXDoEQVC7UvC5Vtf1lkzA0JrhYYzXrl2riPyGFOedsJvOkadcO20IQWuNXuItnoFq2MvKZO3g9bYd7u0RWZ+myAGbC5uJ1gfZhz6AKAiAEHAc5451JjAMw3EcsQpGiBAzAtfjDMPofnDqJDmywIqx0fqFEOU24MdK2VQLuSaybsEAutzMuCYmTAQG3cEmSVipHAMAhmHlxUgQjKYPxq5pS9M0IWCCIDocLv8fgsAjRGHs8rzqPk1a3+2P1gGTm7VCBD2+GYEoihSlM2DqjFem67JCC/lgGEIIgDbI0/ctQ29Hw83JHzDcziGxm18B1BIGmYO5lGPkT5IQ3IaMrdVA1NvCppWiOI4jiX0XsHieJzsXysGv9PxBgLG5oW6iZcNbfDNZdQZAAYg8DwzDk112QRBompZNGYnGDCGkDESpjDiiRLCUzCzLKreleD4I3Kmh62zChAyWZZxOp+qit5FMjKF82xyXRQUKY0l58pamaUHgiVLOrTvDPK/jBOs6hMnNTPgKSZJ0vTXStBGP8h0cx8kOEoK18Oj6EryeHbMGCzK5cn9Ga/VgnldkFVmzi0AQXHhzluONKfnLoDD2OJmGEFLKgu4017VjKxOtG7VHVDGWJCCbfgBAote6iRlyOwtB2k+NdspAXdYcfoFwwiCuL57OgVww919MBB0IIUHQoQM+OuQwhsLHqkR8sEmSRNO0KApyWDOiEnc6nSYxIzC5WStEQ5w3I1AdHiMIwNDRG4JOmXTrZlqDBBF1HsyTL7RSUuaC7pH9oOyda+EteJpWYmMYxhztJloWjNcv96kzhDEigh3PCwi5nJpSFHL5/tDjZhzH6aqhgiKANgTcETU8YCrNTAQdLMuqDBcheCNNZmYAWJIw2UMRRUFmZQTajcXref0yuZkJP+BNddY8p5CuuGwqzUw0BHS3t8lII746gqXU0rpkJNA6tiJH0ZrfvDRhIkAoVWeEjyGERFGkKCRJoszKwP1Lm4PWDBhch6Kb3TxhGEa722Lqxk00BLSTQh5p9V+/5BMQGGOiWxZFj4iFxHJS1zVx85uXjYRmx8381fl4S+8txFDrRiO0mud57WYeTVOiqPYS4SNIvF3d92i1WnQj8PqYra7HIdMapJnAfSzEQ4iSjw63LA/RuqazRNqjKJdbYYSAZdl6Dj+tS0Z3WeoNTtkaiqZ9CnVoIigw16/6QNtqb/3g9qUhEm4mSbUh7N3czCOlDEEQvCij6vCXKC9DnpbbAIAsFlb25q+ExWLhON7HMCGq/AGQm3B6wPcMtTnLaCmG5T7WXNl1mm5sKOj6m1GuXwbOYBoBfr10iqK1CxPPCxhLxO+iPA4FQUce86WryUM0TSME7tDSsjINtI4ZzfWr2XEzE80c5Oy1dueeZdnAtlXI5NTOQCLvBmx8rOuYIWC/jiaCBYSQ7iEK913XCX45/JcgtIA4J1qXMw2hntW6ZCTQOmaUCSH5fX2ubSZaMYhUhxCSpLbpD9wGO1bvKJVDVEfcPCor5pev884BKARH+QfH6fhTpWna2/rl/v5YrazTybuyIgZaEH7zqKyYo9/tKwUkCKJSSCXHsH2Zerr5WywW7QckMN/iyqoe/jq/DFxF+JtP46POmiu7zsGRg80hym4MepU065fML5RpSJQUqgnXL79eOkWpXQZgLO8t1i5kkoQFgQy/8G6jRsUe/jqvDOlmq9tklmWJTaPqrtaPsbl+gcnNWgHqc7ossN1Zslup2r9HiGwTBlIZmezJk5AYbrk/BH5D13DF9M3atCAxEvxaLikKWSwsWSeasxpNS5nkkUZ8T1EUkle7wKA7pMGLYwDlabQgHgc1YSLoMF6/DO5ijC0W1qVEwrUXXaKfW++uFRxFUZQkHf2zLj1zy5ExfcYMt+1fvaPUlafLxRGWMGDeyYFm/UIIiEs6g9Z5y99qtWo1ZrpB532BsqryEthyuJnXmnt03b5VuaUAEJN27wjlawpiZeT1C2PJdzmCWAM2/vrl10tnGFrVInkXgPyXrF88z7tbIWEMWHL1gy/9bLFY5Dem5Gbm+uUNJjczEQiUQcZkEHoWgAtUQvYYhmYYWj7PFhiV0vVfB0F1xmUiAHjT+fgChIBlGeJdN7i1Cgp04zQoV+J6VpsY/ere0j0DoI2xW2eUCxMmWjpkTZrrZAtg90WXiSOxNyNyJAliofwikevkiBeujQ6C3JZpVlsoMcxCSkUJuSmJogCYpmmaZuT1i+N4QRAUBpbI7UxcWagr0iZFufJHCDEMi7HkDkDigsq3OEVRysaCIjCJKgRlbYdIrnSSO7YkuYVr/yT3a+sm/0nSkEIVdUCkS1V9qKyMcduVb6QeNbfaQsnrRgAhYaGuorBeYrnaSugp4morQK6wLEvTlCSJ2kqCBqo0GGOaphBCsuGr3LcIuQYY+a19VlkrZQKDt0Dc4biylbAyB91siWJKZalLvOyQsohjfc83JedGZpk2b4/eIHso2mTm+mUAk5u1Kmj1YA3ns5EEXNLTnrEBqPIFQRBFRNM0QojYaPlL8AyM5QLecTRRf3hjy8TqT/bUJCdGxJCfolSPUBQKjPk3NIyPQNQT3lwyEuiyPm11WsQeuQkT/tpxIFQrZytkfZcWTZKYhP4jhiRH0iDWlB3ZsePYJQFjjOkbumVkpCbaaBDtxbtyD15wiZ7g3gYKbd/3tj4dbrDQAGJVWUHOtovt78poDwAZDw3OXZ1bqijdXRNRlHBElyEZqQk2GkT7idyt+8/zCKGwG2/N6N9RkdXJCqys1S87dhy7LIbffKc7//w1u8s92xjZ+bbbUhJsNIgVxbty9px14PBud96dePGQ2C4lMZQWK4p2bNxTxgOgqK5DhpB2VRTtyN5XrmxXbVURQsqUxbu37T4tdRkxMmL/ugNXEFBJtz84AHZ/vb1ExDimz7197Bu2nLR2k9OfyN26r9wJEd3vzIi54IhNbhNamvf1QXbQsLTEULrmwt7srUV2IkyH3zRgcD+Dtuu+ET9qXrQje28Z28P1asYPzv3xcmpGB9drWpV7FqjoOqqde1p/85eK7irXp3jXtoJyHkV0HT6y7aVfpMQebUNo0V68a+v+cg5jiOySMbhXgrs++89z8hKGEGBb8gjlUyfzN+4p5cJvvuue2EMrd5YCYBze/a67Yg+u3GHvftfdcaV76aS0hFBwlBVsOwS9bk9LDIWasoLsbUV2Va20zTm786sC6KccbNu2F1cAyOFtVEuSzO1tN/Yf1PfGaPJU+aGdeSWV4V2zRrapHWAndmzcW8YDsAn9RmR0iaTFiqJDF93vhMw4bzDXr4ChH5nXRAtCwAO3/iNeEARdL+HEFM1isej6SPAGjLEgCDzP+8vraJpmWdZi0dfMkMikvudmIoigKMpiURMzUZQ4juc4jlh6qLYYic80juM4jpckj2FAmL+3eOJNBe08UlU7YDAMY7CweXOToy29ufWYCRMyGm79Qon9M9tf3PbV6lWr1h+G1AFdbQghRHfMyEqBIz+tXrnqq82lNwy6vWek53yxdkkfEH0x9/tvvlnz9YZCMbF/z8TKYz/llgKU5q7OLdXOOAwIEH1jRlYKdmcbO3R470gJQrpmDIouz/521arVX5GsEoBqV1urQ9B7QNdwmq4u3LDzHMC5vG92lbk4iWtqU+1vu6O7O9tz0YOybo0jCqI28WFHN3y16qsNhWKXgX3bIkR3HHKn3K5zMbcP7x2lOQjlrqoyZXT6qAHxjtLi6sQ2kQgBimsTCxAbHwuAcMyNHatKSrkbh9yZAr/8SNLHDh3RJwoDAER2iC3LXrnyqx3nO6f3DyncsGrVj6dC+g/obMWSJKHQboPTbzBou5c34mvNV28qjbl9eJ9o+28/5p4FOJu7akep/eiPuaWu36DqEI9ql+esWvX1Tg0xIzSDvEry4Nebz90waFS/ePJRjY8LO7Z57TdrNp0QOvXvFSOIuN3gUbdgRc1TIyVRFBXrF8hPrd1SJHa+tV8iQ9Na8kH+17599G8bv169dtfl2P6jBtgOr/969brdV2L7pySAR61030LexS4Zg6LLt66ROzwlAZSKSi0wxhDSddDA6Au5369Zs2btliIpIa1HG9JYxQBLHti3DaDQLrcPjb+4bd2qVWvyuU5dIqFOnzTm+lUfXI9tbjUgA9tiYa1WC/mnTSPf0v4jhlL13N+XJInjeN1MEAKGoa1Wi8ViYVmWxAatPyEkm1JuPmaxWi0MQ+uyMoyB43jzjFlTQbtnRt6Ij9wbY8zzvHZ0sSzTrD7Weo5AApxUZGAzDEOGt65LRgIDrzba69fnvqOJZo4grV/e55oocqEJXZLjo1m+ZPvqH49WAgDVMSmx6uTBU9UYIenqob3HqQ4dIj3EQWfRljVbjlyTADDYT5VVAcPQrjmudMnnAYRuTEqsKpKz3XeM6tgpFtcc37hq4+GrEgBIV4tLq4CiAUSJC01ITm4TEyKd3fnNpiIHTeuvX5KExYQbEyqOHigh2R7ed0zs1KUtAAD8XnL0ohMh6WrJ6QqLhUVUR88KHKc6dooFrRYCA9WxU6Iqz+QER+lpsVO7CEAx7RPsx4/bE9rFAES0SXScOcd1TEqsKjpwqkbZNFKH06crEJKsHTrecKmoxA5gP/zTqs1FDgAA3bZjoe434rXmXjpZlUh+keoOUVT7zOkKAFHXSA4r+gcoClX+WnBCuikpHiEEcLXk2KVqUeKvFPvS5xhjUZIwXC05dolDSLxacsZuYVmgKQoAgdtA0dU05HqnDsDOa5cdcLmo8JoE2HH1sgNoGhm0/ffTpysARLHm+IaVGw8pOpymoE76BI7CrWu2HrkmYYzFqyXnqoBCZDJ4DjALZevUJa7st4KLTgDp6uEDxXr2WOb6FUSYNo0tGIIg+OtcQYV6+idwZ4I5jjPw9ECc71GUjg7NRyHW3zY2f+8RrR4IIRUxC8yylIwulfUsyzIBB1doBChNNIm7tjqHorHthwqqo5jEBFQ2A2623QKehsctxQmniQZCUNYvUaypqgEbADnURC5aaJBEgIt7f97Zd1DvIaP60GLN5RO7tx0o520hNrAl3vlg99pcSkN4/rJy/aLCE7t0aR8VFhEfHRESAucQuCysKYplPRzTSQyFgKIoKjIsHGyJdz7YozbbczaGucZEtu+S3D5azoqi6SsFW3b3vjUlY0QfWnRcKd634/AF9VdRXr8irGFgr7ADkKZxDh7CaYQAoLqiGsmSNwbsbpeiAqUhoLfChlnDoKI2T97Jg43CNadLxIz4kFMQK17YfRK1vzU6JILtJBZvqbF1soEt8a6HVDljgGp7NcKAWZYFh6MGk2NItbWiItp163ZjdFhEmxsiQ0LgLABc3Lshr296at1vRKfmGIeH6raRpMMKA1cMAF46BKu6ToswaxjYKyoRMAyNMeZqeAijAQBD1TW7iH3uc/cYqbpmF0WKktVlGGMEnmEeXB/t6opqcGu6HA6HR9sNmmN3N4eKaNetW8cbbK4OLwWfoBntpBtJLwFNIwSAAVOYBol3L2M1dgcoabG5fgUdzY6bebM4N+PAaCFJkuokZWOeN9OtjL+++IK+IWKysmYCVQwDbWRJvyAIAsYeMZcDjtkQdOgdpXOZ+JOtfZqmjJvvLWqZLlRebeRFkaYpwlf19h19zLthoYqaTSyfA3ML3mxhrl++o57rl3uWVVZUQ4SFwtg1ihAdG237/UIFRghqzu7ffHY/UKHxqRnD0vuUrtlj53m4vHfd5pMOACIHY7dbR7J+0W1vvev2uAuHjpw6deSgnek6fESEXKQiqrXHLEMgCDxcKVifXewEQAiRyY7i+909NN4jK4QQwtVnD2wrPYhRaFzPgbffmlq2fv9FRf5EpUCOA1U7qyAiMgLOVRAdYwir0PdgxX+B99IuNUiekbV5slYWJIminGdKqFtv7IgiLh6ttOMLEd27JoXA6TynOmdXthEylUI8z0NoaAiAA0Pt6ab4W++9o015weGS4ksH7Jauo0ZFACCEq07v23zGpzeiBc/p1QTagftBcFFDBIB5nofL+9a51Hjqarvpk1Y35+rzKPpiFfmGh7LEM0bgfQ5YkkQA5fefCrHQwIkYY5ZW1kRVH+QuDgt1vQVoc+tY0uElrg6P1O1Ez8biuP533dFGM9pdrWBZBoBCCBAgEUSgLBRgCRAZNXJtzfWrIYprRqZBJoIFQRAD9j5fT5AVjuN4UZQac/sDYxAEkZxiMolZk0PFz7WRkQOAKHqMaoSAYZrd1pISSltHAyNMmqZ9X9i0Hod9LKXxwTAMsWcmr4k4YgUAQRCdTs7p5MjbZBhadpHnNlFu1q/VREPDr/ULY0dp8eXEPoM6RVIAgOjIpMF9Ei8VnaqhQjpnPnRnz2gKg+SwX63ieI4HcJwuKotNvTXJRgGCkPg+I+8f3iVEETsYW6IjLRVnfjtxpvyqGHlL/5ttQLEUxhzPAVBevd45zpwsj0np1zGMAsCW2NTh4zI7WcNioi32s8dOnj1/rTYra6ch949MiUQYizX2q9Ucz3EYY8xzHGAs8Lwgi6cYY/FUSVlk9z5JNhoBfUOvfjfTp0suyKUTcuqqgGG7lP3lJU+oKTsTmnJLzMWyCxiuXLwS26UzXXzODsh5xjPnUf9veJcQBUvBjtLTv8d27hQJyHJjxn3jbksAALDFRlsqzhwtOl1+VYpIGdDDBrSFtnbOHH9XL7/eiGcn69ZEfjUIgOfcv51nispiexlUu7ZHFHyA9Hl5ZPfeN4VRACjylrRk6nTxeUkKoM9rHdVgDLUHqyvtdohp185KUUxox9Rkm0dKT4Ue+Y0AkJe2yzpDnQ6nLFRt8XqNBQBbXLTFXqoaoq6jju7VBAEAhapLii4l9km/MQQAhXVO6RTqysFcvxpo/TJXwdYGJY/XRthsHBCvHuQ35UZDqMgkN4KctYl6QBX7Lohh5VSB9WiaEkUdj8PNBJIkAdCK3/rwfZLqehyWJEnukOYzEeRobCQMK0VZyGtSfp3ID4ahGYZRHuQh6ZuJUtREI8P3fWhZeeU8mb0BBt46/L4BFhpArCgt+GlLUQ1G+EReTvTtmff1sNAgVpUX5By8hhDwxbk/sxkZdz4wgAbRcblox7aTQcN+pgAAIABJREFUToUMjatOHC5KGjzy/u4g1pQf2VNQdnuPyEiAK2fLHIMH3D+04IecEqfscNw9yBHwp/I3swMHjhzXnwbRcflk3s4SjmePnEwaOHzczSA6yn/bd7B88M1RUY5Du3ZEZQwZc7OrVtsOXOIxwPlTpTVD0x+8g3Vrekgb8dm8Tbb0dFLbiuKdG3adE1GkrGNx204DAr54xwZ28GCv7artOOlM3qaw2jzzNu4ukwAA7GdPO1Lbl10EwGL5Wbsl4lJ5BQDCXImyxy6dyN1W5IAId8kA4CjcsbvN8FEPpdJixYkdm84jAFxddKioU8aoB2q7sXtUlONAfk70EH/fiPy+MVesUxNwni6tGTpo/B171m4+eYn8Hr533eYivcSk2hgAEMbh3e+6O+7Qqh3nPBYRCkr3bI34/+y9fXxT130//j56sGjTaGlT0SRWOmRBEtQ1iZoOK9/6IfsG3AxQWsBJME4KqL81eL/x0A3jtmB34yEdtpu1sNWEbjZO6+C0NmQzOJ2x29rQVYZ0jp1NYCfyVRKJplX6a6auaSRZOr8/zr1X5149WPgJQ/R+EcW6OvdzzudzPud8zuc8fM6fLlv+ufu0iP3O5+51X56Ynsyl3baizrw18tLbD9y3qnxZLOR95Y1Q/gKFr8iPk+Rdj2l4l2ohHk8tcLzNFBTx+A1LV6qZZdo+bvnMg5+/g1dRBNmv8cTiDaUkPH6211jyZw8/en8s5H3lzdCtC0Apzdmv2bJfZNEiyzRJZMZM7dmY7T0hc7b3b1ah1Wp5w6b6etVBOMhfuV8ViXlrwk8lypibMudwpeAvDkrZHU8T/C3M8+HSs+RboeUefNLzZqptEpmR7oidar9+Ms3ZqIUMYFtc5Krh9SG5m5U7cFX6eXLvRc5+zSVUBuvVWz625K1fZUgve0fy9VDSYwDy2SfR1rD7muR3uRcVtoa7j0t8i10hxZks3n4xkySeqabSHVCStZKJs22TCRMm5ZWiVPytAOz/MqcSfXZ7VeL8En9nV0q+pLvaEnxKpU1Ij5WEL4y0a1R8l/0Sj8vZJehpNBr5sB97lYmHF6NE+cpqJLnkckquJAohpBRIymJrP15UGP+Z+7JYcYxHnU4vB/MASDQamSmZs7fYRUFEvKaMP/AvHpljROTPeJwmSymZHanu1HorJ9B8/DOO+H/wzELcfqKXd6KyGonF4vF4jJFk1yFIt/wRvhIppczWZBmrY5bs16S9xJVintiv3LrZdQWVJzavHDMozVIO1w1kYwPJ/Mg/zcbwemJiQj52rNEQNmsFSbvmg87LtopfQE6J7HdxsHvg0vyk8P2uelQrNg8q+8zRaDQbD0SVXqvVzAPXLIc5xRQaL79MIblV8vPEdczg1tn4USxPgaNJ2eBZfpdfalD5cvyvzEWh3MXHlFLJb5FuUlaUQZEjwA/KE6Nn+VMqbVzyFdlPJB4XSyUXQMWX7B/KufM0IS6SgE/ATYaKnqdMmQ9rKQ/WVetFsieZLEaJWlY1oio5L2T2K+9hcj5GCoEkB2e/dWFEGAILH8264ng8zrvZbN/aNGXOyyoep4RQnU4jcS3mLosiFovxpHhNUPGezI5K4Ew4smrdujAqDCElZFWU7jSX9TBx0yyvrXJ15OyXjBm3XznfTG7z/KyPiKQZtflxJlG5RYGbrqPK6cO0r8gvzlKR2IOkg62ZcuSnErneYU4FnjTFpUmarpsvCnCl4EXKi3o6NNPEfUl8j8fppLsUkidEJ633eFxhJrn9k2zbt5bObTwYfleGWA7ON0tOr5wEzbYKrqiyVKPAmbpvbfpIXti/ioW5uuDrCGnqV+kSTEVtrm8Qol5R4R+zgaNKzgyyxYTCgEI5eShaIrZwIS2VUOWQQCaoMMQyNammFKRUxZCTyWspqqIqf6KEEDYklrrKxNAlJV+qsTWfklMw8PYuWaoqyjJBSTiJlGylha+OdLxPWiPJJU8WMvvUaMQ1H1U1ZSi2VqsNvjJM9Hk6sSrZr9IhK0KY/ZopmctpYrGYfGsCpZRbIyKEENl+yd5ySt6T2VEJXB4NyiPDy7+4oLL+TErS9AE/a6AhJC7bYkLkdsHzeGUjtOmkTOfUzT3m0n7No7N3VwVSrX/h+LAgCILPp/gnCMLoSG974wabIvF8gbnyUN/IJUEY9/kE4fS+DKWTSt7Q5xN8I8ddyrnAmQIhBK7jIz7B19fA2q2rfdjnE/oas26Wjb2CMC6/PrPFywxRGrYNh9sPVUoPr7T88xbMfDb2CYIw3tc4AwT1er1eP0lAzuzPjajUZtJXMlMmBHq9ThUocvaQ3I5kuwuAEFf7iODzDbe7yHSsTvYpxXXLLzz70tjY2Evf+4Lozc5d3xWLxcEF6mR/sPx1Oq1sz+S9K+wnVfpY6vuHrhOI1WFe/bVn/+lr/JOkNPS2x57uvvDK2Njo6Ojo6At/m8rTeD+DcOAmhkgikoE0gmdrI/IyhfwQ3HCQIyW/S/h1FaIEQACRsIose5qSlCplyneTWJOyEWkSboOZ/IsmJV9ZFjWZu5QS476qOZKT8a9MynuGGsmm5KpMGSPcKffUxc7Ly9PptKp1LRVZ5uxNX+bJb0kLXESjhPSQ5OXp9fo87vVsa4Hjgn9F/kk915xcFxqNRtqmmIlZ+Vc508y4YvvFYY7Poc0T+/V+980mhcFodZQfaG93mQlh8wdXu0RyGbYcrnNajQb2MBQaBzdPkxKJX6VtADNesIRtVMxo0mwaMJ+GpJ4QnS1Iee3v6z7gtJkMhMxxAWYbynl3kmV/mg55eXkpL0tVIcsuNXkReNJXsvH6NBqSlzcXAcozLI6pxJxu/D3lXNLlC6URnmNNnpiYoBQaDWF3BDNViUQSga3YcznsFTtLwKenM3Hv4jwHIRtaTx7eWFhwY8ba+dI/7F7F9/K5FbMccpgemP1SOTPJyWbPJbha9ov1NCpmJ93ckZHgbNmvqeUyI5gn9uua2dM4q/fASCvC3g7Lil28A7a0pGrHge1lZqNjy4F1zRs7Zq8IVwxCmMX2d21dv+3U5eQZoIwvs/9mVeP5PY2Jk8RpS0QUrt0sly0dDFLmYu7N6+9pvpLl+PmNhKvM7wm8UiSHvpD2flDmAWo0GnaU9gqINlfc3QxciagZC7FYYqu6NLnHe/jIy5v1iH8pTbi0sUcxQ5Hy3SwDEGc5UJB3p8jZ0rldNGOQrwunFPG4eCo6FovF43F2dyfbSyPf3RkOJ64XnydRQGYWvP2Sdtl9cIEBmTs6SqnlRgMA/6ntj3+5+zKZ7qxKDjm8zyHZr0Q7isfFU1VTt19Xjrm0X5k7jXT2KxsHcpbs19TenUHMB/t1zfhmcwXF2g8uDhzZUvHRU70um8nmdKKjK+UcP1N9VdAhZL0IoNpuPmliKSUAIOQfOnWZRRBiA7KUzVDaA62mkyqZxHvGBQ0V75MVm0LcmJ6JL6X0xG/yBmt5t5sqL5J0MjvrLBTPFT8RgCaey7urZQr8GYAMOUosJHE1WTlV6TNWRPIhSYJEVRKOa06xpfGh6sXkrFWl0uv17E9pfJk42SXrcCwWi0bl7eyKeFbJGXF73BOcqhgEt7NfzigSiaSsBUKIXq/ny67T6dg53QzCz1yPKTVHFi+AWCzOJmJlOhqNhhDViylmQ+LxOHs3ZV6yTNjoQc5XpVF84VPaNsr7aqn0Npk7OYHc+vgX5TIQ7giEfCJCr1dEZ2FbdJiUotGoPAZipPh7S9kTrVaj0egzW7h03RFfpOSOAlA3lkl5lBWSr5SU65+TNu10jYvVDSfJ5FYQCrx8OgDx2AfXwEky8WT2+crKXMIccri+oTIN7B5kvmFSSuPx+MTErDcW1hOqHrJLYtjonz0hBHq9frZjEbOoj/yTLEN8x+Px5HdT0s/Sv0o+wTX3h6V5k0QItFqNVpsHyelS1UXyvdss/fQ9tNyeRhWYSUvEHqXUv8/jB2AwfFTem2erPNR9YZgd9PL5hs+f/nbFXSxi6ZaTo4LPd/qAGeDMp6t9uK8xX5FP+bELPsHXvd+cTHB0uK+11mlOGGBX+7DP19tYur97RHj9dd/ro31nfy74fOVWAEZHnTDuG2l3gX7zx77XXx9pd4EbRohnXZ7/4uRdjdhTlNQe6x2+JIwLwrhv5Gx7XSkbN8ueZzLvG5amGAmlJm5eXXP09IWRS/KJvtGR892HN5ildTM5/dItLWeHxwVh3Oe7NNz77Q1LxQTisMnsrGvtHRlNnAlsrVttlsaChDT0+YSRdper9eyoT/D5hJGTuwDA7EyXO0BpwxlBkEUq+PoaWMXJB7TEEc/SikOnB0fE44jjIxdOH65cyvEonuirEo8CCoIg+EbOttc5zdntk5QTmCU5C8L46Ejv4cp8ZYJ8Z90xlkWyzoiOWUnVM70vj/oEQRj3jfQe2pCfnJFSksnsKKDVasmm710YHe3+RtHf/etLY2Njr776yplvL0+hGKPDvcf2MJ7j8cLD5wSf79LJKqKkXNvtE15/vfup2wlcx4eFcaG3nvt1aeXh0xdGmAhZFTtvJ4QQFB466/MJ54+tlb13AMTc0Ddy3EUIpTQSicRicUpv+9sXRkdHz/3LOpL5zG42yglAOhR3yFl3/JxYMFY1S+VlQwC3Pfa3z/ddGBsbFQRh9Nzx2tJJqjsajVKa/9jTL5y7MDo6Ojo29sqF7qcfu43KVQlg4mMPpVR4JOYU8ysPnDg3IoyNjY6Ojvz4e18rlrOIJwb0GfqZFLpBXO0jgiCcaUBpXfvZEUmRmCraqp7pGxESLTRfLIxerydLK/7+ey++9Moro6OjY6xAF7q/+9UirVZjMOTp9bq/eH5YEMb7/ulzf/v82f987dXRUZbk6cfupGxsBEBz+6qvfrc7XXWI0wGS9grCuM833He40tzYKwjjI+2bMyuSWXTG6KQ8didVCsuaUnrnY0+fZHU2Ojr2ykvd3/3qyvyE9L7x4ujo6IVn/+Kxb3ZfGGFpxl768fe+xtLEn3j2pbHdhUYA1nWvvjr20ve+kDQrgb9/cWxsbJ0VgLFwz2uvvvqL728EIQT5K7/2zy++9Ao7gcZk++dmru4a+wRh+DmX69g5pjDDJ2qymkHLYYqQ2qn4b/bkTCXMEv3rG3IEDgZ5qihl4tkWcoZ8o9Eof1qJhd2f1cIkO06EZBuDMRqNTiqqLH1LTapbcOd40SwvLy/dSiCzX6p/GRJPc0vqrPtm11o3krhFRFqDMtfazABCoYvMcytt7D15wGkzGaVXjCab86kX+uqLKSFH2txBwObYYYY0HQtscdqNVkeNg9O7qkqHCeGhrj1+Sh/4Zp+CoMFoLXU1ttazQZ3Uhg32ukobS0JC77ybXHLFBkKkOOuSkW32SmlD71FXqXy8wWh2uA4d35wvz+Om5P3Ayd6GEkY9XR7seWlja2NVmc0kkQdgMJpszgOtjYWK5Kay9ppSs1FKYmVZSF6HefPxk4e4UjKBHT7Z7jJzk8QwbdhRamZJQv5+oOSbz6bL3ZGy0HzfJK7blNT3peK/r7FE0dUa7TsOJI4Cwmh2uBoO78rPvrs3u453c/kYjFZnXWtjqeza5bvaTx5OIYLnXGZpoFDS0Ht0V1miKq3OAydKjRI3oj+z+Xi3QpJGk815oL3dpZxHkCBbCMM9X6tYKtIKeXpoeh0uoRRwtw35AYOtrJqfITAfcNgAeNy7/clZlTSmoNfQ2lgCkMH6fg9gspdvlk5uAyiscViNducWcW12YmIi/qd/U7wU8J8/eoJmsG2SSEsyKyeV19PNZY0uh5krmPPA0aaiGIB4PH7bF579170V98q6a3a4ntlilbJKzpoQAPmPP/vC3lVLudpetfuf/76IMkeFRkyV6RQ+X1yWzHe1dx+otCeyLdzU9GSBmIvkS6gbb+p+RgQ3V2IwHz+U4NhoddYd3b/leHtNmZVXz6O1+ZTqdDrN7Ru/9/29awutRgMvSWvJpn949guKLMzLD24q5AW5au93/tERjoTDkffec3zjnw8+uWJpyuqQq6yhtYHvrazO2lZ7QsVZmtSK1FBMFTFLs+Fx1e7vfO02SUrFf//iD/euUtAt2fT33/1GkdRVUgrAeO/Wvav5jqBw08Gn/zo/5cHgLA943PaF7/3gW5tKFMpQsulbrPfjHANTJd/9XWtm+FoE/dBdDz36mdu4Ff6ZJC6q1IIF+lmh/34AbwXYitlVLExmTExM8OtFs+2bpVwi0+my3VUXiUTS6SOlV3D1Ysoc5/JSHBZ3Oh6n4XBE/pf1tizwb7FtYtnLMBmz7pvNh+uGJgXXDAhvs5eWVO4/fqLSZgD8Q81ugMLRWFduNQAhT8e+imKLpahiX4cnBBisjzx12EHQ0eT2A1bHLofYgRLUOe0GwGx3Fcqb+naV2QwIutuaKC1sqCu3GhDydtVvXFlgsRSv39nmDoYN1vIDh3mPxWy1htwHVy5aZCl6cOvDyy0WS4cXQMi9r6Dgjz+5vlnJESFk0rMuyaitcVoNCAf7m9YXW4rWN7lDgNHh2lXIBhxiUVPwXn7g0P1kkmzIX+5wWg0IDbXtXF9ksVgsBas21ff4wwCs9nJFAzAaDUF3286VFkvx+r1d3hBgsDpram8nhBCyuXGHwwSE/f1N1SstloJV1U39/jBgcuw6XAXZRzVarQZv19aigkWLitYfdKMqbe6LP1VOKbBzuSzSvZaCRQ9W84WnlGo0XN3vrSiyWIo5/v/xfj72g8EQ8nbtqyiyWFZVtw2FABjspZsJmWQAJtXX6roqhxEIeTp2riywrNzZ5Q3DYHXu2CJWpYsTwaoCi2XlTkkENYe3ANBozPtryq0GIDjUVr2qoKBg5c62oaDJZJLqQpakEeGgu21nRXFBgWXlpvoubwhGR83hqqSJdv5mFVEXLZZFRQ9ubYLUKFLo8FP/6ADgPtjvAQz20v0Jpy9/h8MGhIe69gL8ZQsUPL2Dm1ZaCixFFXKbOFRI4d/TNRSG0e7cIs8ir65ymAGDrWyXNKWCT2+81wx4zjacz2YWML16qJXTYIConEXr97IkZrtrdTxOgbV/96VCIxD2n9lf+cCSJQ9U7Ovxw5Rw5VPUOIhTqu3O6tXWxc5dp7xhGKyr/uovKJvZzazwlII8cqDKIWVbunjJA5X7z3DZstKnryNlPyND9qPNDkd4qK16pUXqEgy2yhoHvF37KooLClbt7vGHAYOtdAeg0ZBP//XGQiPC/p6DG1daLBartaRy13NDIQDGpQ8+EQ5HotGJGOUFWWApqtgnCfKLDxMA5C93rLYaEHr5uV2V6apDZCgcdLdVr7RYiiv2dXnDVitTcbHoGRTpsGJCJj2PG0qXLHm49ow/DBiWFv8VpQDin37qa2utBoS8pxo2OxcvWfJA5a7nBoNhg3Xt3/3DMn5lw2AIeU/tryxdvNgpSsFgL9lIKVqfuG/J/sEQAG/n4sVL7nv82eQa+MqfL1mypNMLIDS4f/GSJfc93oqNB7cVmoCwf+DILufixUserjkyoOj9xGoTu79ii8VStL7enVYBc5gZTNq3TweSOn3k3ocf/vTC3MbUqUC1JjPbuwSnD76E2a9iTRnJWwevKFMWKoMnEo9TOU5GNkizaDancxCqm82QxltL/pfsiTEiWR7GS4m58M3m+RQPpYixwQKs5SwevbhhT+hu3V/pMBmAYH/LX/2cAuT+LzqsAPxdW1ftanYHgMvu5l2rn+zwAjA7qlZLs/pme6WDKdptBxw2+L1+mO1Vq9nA0Xyg1G6A393UATCCwZ5tK7YfOXsJgP/8idoNazs8gNlR5eTKGR5qqzhyiRDy5pt+XqSUqgyDuIRF1WddMkiAvbLLbjUAwf6dm+oH/Qicr69oGwoDZvvjt0OjmYT3Lasz5UIIQdPauywWyz1ra0+cDwAA9fQf2eL2A4DBcDt/4is81Lx2w57Oi0BgsGX7im09fsBgc7gIAXY57UYg5K6v2FTfcRGgns76TcUH3SHA8ClnHZenv3/3tlMBSqk/ECBoWnvnosy5K0QChWfCXFOXyP+21dUtgwEQv7ulepXIf+GW1dyJvmD/vhXbmt2XCfF01K5tGwoDMBgpnXwZmRBCHE6bCQh7Or5U3XkRuHhi2+5+P2CwlnxRQwBSI4lg/ab6Dg+Ai531m0rq3SHAYHfWQXJ84O3YunZPx0VKcbFzz9qtHV5FVrucdiPCnrY1G2pPDPopyKWBpm3L9/YHYbA7a9UFVXTT4aG2Dc9cBOAPBEgWOuzf4/YAsNmrROeMOGocViA01NUkyTchAYeL0du6YtuRgYugCLg792xY0+EBzPf/pRNAU5s7CIOtjLmQIOXlNlPY6w0a7KV14or3uiq7GeGh03WBFOVXyxzkSNbKCU/Hmg21Jy4Rcvn8sS07+9mGZ1MsNoGNa+81AaHBhgeqWs8HgMBLz/6/rF4yoFCq7SerOz00/t8dUm0XPxGLxSZR+IfrALjK7VK2x85fJgicP1b1QMMgy1ZcQs+mn+FdcXFeCQAQ7Nm5VmyNDYxfhIealm9vdvsp9Tz3ZAtzOv7ofgC48Nf/12IpuKt4y5GBiwA0ml+eP/n1U55EYRIrkJ6ONRWMrrv5yeoBUZDQaMS+Ysl9j3z9ZOrq0GgclQ4rAE/H2g21Yk+xbfnWHnENlmajSNK6ZUYef/4GpZ7jVcdeDgEwGJdRAMs2FVqB4Jkdn93xzLlLhFL/+ZNfryzv9ADmZV9axVVucGD/Q19uPX+ZkEsn6x55jnUEN6rWPbLY7Sz5eztX3WsEQoMNj7saT1wiBBdPNLoeOCg2/VqeCOv+AAQCATmfDFlci5A3dMi7CtmeWH7vH3siXyOR+ae4BBVxcFVGUyERcIcQIl1ezBdGUv44y0QuKpejbLjjPAsyCFnwoQ9AbkRpip3IlGMtwfL7Fnz/f63cz6Hc2Ti7Y/WUq4h6/RUs+8RisWg0Krsr0Wj0ihZmUuZ11dc2k721lJi+J5aMuYgFEolEkmO7zRNQikgkkt5ohUNBr7vjyN76LrZBsdRkAuAfqh9InMog1L1ryFtutZpMdtCuN3d3DZXb7PbKQrjdbJTs79rXHzpWaSsvJ6c6xYGzp/+gGyBlZjMAU9mx8fGkzE3mBwhOSd+C/rZkO8GYwEzsHSUOq8kAhLzuATloQf2aO+tllyMz7ws/BZyapBCUgpgdy+33lpbZTCar1Ww2s21ERtMKSuWlv9DQqYYAx1p/i8dfZjabbZvj8LBCes60BOSxI6Vo6fHscDiMC61O4BR7HPK7B4lSOBT596fMvQxozhhJkhAi83+wn2XK0g9WD3nLrdaFC+2Q6yrk7e/gMg2Gw4DBaHISdE1WTZRSImbk2ReQCjS4pdhCqRiZQKwnT09LQJQAoZSiucez3eEwmhY/DGoyMwrfPp8QERFLyjIBedhmNgCwuc6Nu5KKYbZVAm28QNi6mfgl6G+TuQOy0GG6t2uo0ma3ObabUe0HCivtZiA41NksEeEg0WsdF1LQK6W0i3Q0uXeUOm0rtuBIE+jmcrsp7Gk5EtrcUOrYfxt2B7C53G5CsP+570puVcbDzVIoi/TK2UKkUvq9TQG5xHQwFAZgNJopReyujxqB0MUzz3LHGsixXs92hyP90plU2/v9EtHBJ4stIJTGKQW5P6PCm6xOwGZi2bYSQuQLZI+dubitsFDONnMdlWbSzJDXPSBtKEAgHGZCOCKVhBD2ptFoI/iF9NLSktX2wlKHeeHttvx8k9lkBGA02cRha0KQrIUSQBaktH+YgpgLH7znnqIH70pRHSg1mwB4PXsCVDwYTAkZ2DvkZ5wqmE6jSEBXNjxOTMSk+VCjcSnig/EV+WYAphXNr72WTDe/GDglNv7Q+MAJNlqnlBLydoR1BCspuhV9jSr6S8q/CSFYVmAysKoOSGM1Eo1GeGU4Lb4U8rvPM9ler4NyyRTqbrnvwaLFRi1if/jlf//sZ6NvT1BKqfbDdxQV3X3rDVrEQq+d+8kv3grfuuzzS375bwNvsilLw5IVD37w/Omh30Jz0x3FxYmU//mrCP3QnQ+tvCU4ErvtE7d+QBsLeX/W+9JbUc7qAfhQQdGf2W/9gPYPv37ppz/x/k7W6psLiu+z3/IBbSz02s96f/FWBPjg7X9a9OmPfzhPC8R+/8uh/oHx3xnvfKjo5l+/d/PihR/w/0fHEO7jEwycFUKgN1qLRfoXfvJT4X8pvfHOh4ryARQ9+plzPzjnVxf7F2+FceNdDxV9RCL7r68t/LNiTiy/iTEHb16Ow2YfvG8z93H/pgY+CuJs+2ZsfiE5qsccRCIBdzkYDzZBMdtZz1vMUZzGSCSi1WpVEUKvLljoM+VwzdthWa7YyiYNHah0ezo7/xAOiytXck/nCYZgNRqMAAg50uZ22Uvtmx3EjRqHFf6utv6mcm9luc25jnT6axxWBPub9wQ0AOXOU6QApZDuqUc4fFkOy6ESI51GSPQEEZtRHskxqwflIYjJeCcATVcKSikh5srDrTVOa8phKiHgFv8U03yEuENh8U9IhZQMs1SSFn+wDkaDwaSMYscRMW84dCxd7kCKOJZKM0aJxH8AlOUpDkxl/omaoMLrMBhM4luTGUiTQimoMnqbRiPXkzhPKyU4lhABQzjsVxx+IKykolabDBlVzyAxKH5XfJWVAIQQkoUOE9rUNVRld1gdNQ6ybXBVlcMMBD0dncmqOxk9ln7wYI+nzGUr24Uj9VVOuzHs6WnqiJTUljrsVWbscTrtRnjadnfKXVwGkUvKmVY9CL9fNRwOSG9B9pYMRqhX/8Qq02haA8E9MAKp4jQSQpS1LVcWZZurJ1d4KC4VTPzR6g/uKWQdEigmkSlVh39MIwSqfkYUk0SEEEqLao/vrXSY02SYcBXC4csyW3LtGIysceVvOJSxr2BiCwU9imkpIrpVYrJsFCkrHmMxbtc7ITdOIkz1XYJSv82eiB1QW9FNAAAgAElEQVRBsrRVHlryuIQuVXTRLKYzrwwLU/R+CXfiugS59b7S/OBPOv49GDcsKn542RL/i5f+F5rbiz77CZz/0Q+F35MP3/1g2fJ7f3Tq5THffcusH/C/9gdKyYfvugNjve9Ao/t48UOKlPf86NTLcQALTR/8SU/H2eiH736wzGF/44XzvxZzpJRiwZL7P73g1Rd/eAmffOjPlxX4e8fDTHny8z/80zOdZyM3ffLBMof9jZPnf3dH0f+56a2eF868E9fc9Mmysk//yS3j7ncJjOabhRef/8nvNQusyz9301v/fvLM/1CW4BMfG//5Owr6lkDfePh3l14899HHiui5H/wsAKJVF/teVmyZ7C3LHskP/viHP3qbLlhU/PCyJYEXL/3uKlbTVQffAq4h30z+ew5acDQaTb6qSqMhOp1uVtev+LiUqvLMXqbzH3MXQz/JEZou5Gu5MyDLY4hKKygPoYj8yWYtKaXBUBgwGAz5hASkdQxAnLpGOMTmgDt397jOVdqrVjvCdjP8XW2DJOAf8paX28s3lYcdZvi7mk7wMfc9zZbV+4k0TEkEQY4D3OCHQhESPTNH2fCtAPGEQoBs+4kYQhrSxDay4z0NcULMdUfrnFYDEPJ7g0G/xx8Kec6csW0/5mSxEgjvSSkHsqvFozNhSryJQsrjVEopcZlNAMLhYOohF8mvfWay3DPJhlKa4B8kkCgrSfCvcDO4GNYJOpPUiri1iWWkepjARa6e5IVBSjgREHboxmDIBwJy3pTKoQsIIYQNYoP9W5dtOsXpPDdGV428J0EGHUacEtLSMVTlKDXbKwthLreZAL/7mW4ibtEWBUe0Wq205c3TXLB6v1RySYpshQSEILCvxe1sKC3dA9hthrCn5xmA9ni2OxyOHbb9NrshPNS1J0DZfFzmJpOdeqj2+yUTSV27hFSYTal+EJsY5Ws7sRwtZ+GZROHf1qr7cFHsj+WzbGk8jsn6GWkMnxbJykw5LZFzppSu/ZeDLocJCAe9/mDQO/727/yDZ+iq+ipx6VDVSyT7q4QQ/PHXJ+0r2DKbyaYsZj434SAVcBJFuiIeaTw2MSGWOK3Cx6nccmg8FonIRCj3cEKjmbxxRaNR6ZWJSATkv/4nBBhB4xMT0dS9n1rTr2OvTEQsHvnALdbFpqjwG9/ZHwpsAuvji279/fiPXn+XEkLfGfnF6B9/puCjLw9dGsODd/7Rqy+/g48tWRS6+K9hQsjti279vVeR0nLzy14Av/VdCoYJwTu+N0N33axPNEpCsCD/4x/+zfjZ3wF45Uc/EFsYpQB+67sYfA/AO743QnfdnEfw3ljP86+yWoi/IwR+f9eNWjHlG2+EAMT+MNbz/KsACCEsgVGLBfkf//DbXkb/xefjyRNYmo+nLTYjG4/FIh+4ZfHihRO+3/jO/tA3V7XxvoJGo0l3H9e14v6pMDERSx5Ua7UaYLbcs+QY9HJJZiO7bMAc1OxDmKSjgOltZ7uGY+jHYrGZqr+kITWh3M02DMziDgSDAMz2mhLJNBJCiKPBbgUQDA6Jl4wF9pwaCptsldttZviH2gYBBL495IXRVr7ZZoKn/+AgZWcf+/1BADbH/tskL4grgLqcWazwsklZ9o9gXYlVscaSEYP+EACj1VEiSYWYD3QLPp9wupYSgv7JeE+fCwHgctgMgL+r+N6SFcvXbtq+ffueI0MFpsS4lVJxVGS0rdjMc72u3Ma2fT1HqNsbDANGW9nmfFZrbEi0ucxmBBD0nlK0B3nOmEq5l2TIHYr3eFBCQBT8yzP9yxL8J51YSxoXpZgsV7zDfvaEQgDMttp89oQC61ovCK+/fqHVCcqLAPKwj2DzClEEXaA9flbUuhIqM0PM+23WREa0zeMHYLKVr0sUT5KDrPV82RRSEg96EQLQSXWYjWs6m4b8gNm+2eW0mQCv++AgiFar0WiIPGum0Wi02rMivX35kkwUrqMk3s4mtx82x/FSmyHs6TkCgLT0eEKwOhodNgTdbUdSrqCqq4SAU4+0yglOKdINd4knGAKM967+m3zudMqa5QVieNXkzpYQQqTa3pOIk7Ku5YJPeP1CqxPAZArfTXDxbZbtznyRU0op1qywStlqgCvrZ5LLmcx1SiHE4ytXLTUBocH9f7Js+fJVFU9++ctfaTweFrcjgijjVlG9Xpc8U0spNi2zGQD/qQc+9cBn07TWHr8fgNXGhZehtKTObuYo9WdQpGSfMDseCaVXJMyU/QAoRTyeSJvN1h1CyKTK0KWgRLOkfE2D/vqlnp+/dcOS4rI169Y5/++9t+gB3LDgBtxw10OPPPLoo488+uijy+/8wAduMADvvXYxZLbcRMgtH88Pet+Mx+PxGxbcgBuWKlJ+aAEhAN4NvauakYEkc+jz9HjvD++JQfMTvjzwbuhdqN7SGm+7675CR/Hyhx8uW3oDS02Bd3/3rvii5sbb7rrPISegbItX+D1GnxDVrjYK0JTFVpANvvTv//HWB+9IiOX699IzYjbaAbulOvnfbOw/nJt2HIvFUobf0Go10wk5mA7pHDP+Ps+5ROaDiCxofuYnKkzHRb+GfTPMqHsmIRFDnxB5xUwEpdTd7PYCMDsP9x1yOfIpva1wc/3po+VWAH53k3w4DE1t7qDJ4TDDP9TG9v37Ozx+GG02U3ioqzYAcYb1VJPbD8BWefLEvnWF+ZTS/MJ1+48PXhLGfReOlV9J0UNhAAZ75Yn965ZSml+4+du9daVppuxTYp/bEwZMpY0tNY58YOm6hmecNgCel1swOe9dGSbfKYBwOAzAZN2+bikAclfxlkO9p+uUB3HE142OmrNHXA4zIWaH61BfXamJRfSjFKjvGgoBRkfNyeP7y20ExFa+69hAjcMoJ1HZIDZsioi5b8uQuwij2W5LNmSE47/30GZHPojZsbmB53/SYa7S41F7PzJOdQwFAYOt/Gh9uQ3IL6xprXGYgKCnqwuU0oOcCNYtJYTY1u1qOSuLABT+b/V7woC57HDvoc2FZgJb+f7jJ8ulRQaW6b5TQ2HAVHrg7DNbSpYCwNKSLd/uHR4XhEvddeow+klryzILyKzDj0jtiLqbh/yA2bHdbgI87m9dTpYypRQ4fXSQ0TvRuW9tYT6A/MJ1+4+fvygI4+fFNkEopYMH+z2wOWyGsOfMEcZXS783DLPNCr+7qZPINpIqocwRAMlGOTODUkqbWcXdu+kH3/u7NXdRetuyjf/wo90lYuhAQlTHnVlhErXdsM4GmB27jrHavtjVBUyi8KefIoQc63xZzvbzd1LkL3vi6RcTTZ/lMnP9TAbEYr8KhwEYC1b8TWE+AfKXrd3b9tMjTvOkryrwHquOgq1r7oynqY5B1hpt5SfaD6yzEcC27sDJxjJFRqeOuNMq0oXWqTE9M8LkNN9k3ii6jpn9KDp577cvufe77kFI/N03/7Pv9IkfdJwaeFN75/33mthuqN+89G8/YPjh88//oP1sAKDxN8d+nb/kttuX5Ae8fgpCSDQaxW9+wad8/txluYfmPoHEwjWikSgWfMBAwe8fkZdk5U8CgoXLHv5z+02hy77//lnPi30Xf88oJJaasXDZ51baP/y7RAICTESjWLCAp6/RaLTaxEaelMXmumUA9A/+//yxJJY7HPeIq+jXu6+eDjzjs312a6ZwVcqZbiehVqtJeSpsytDr9emCZ1yt3YwTExMz2D4onVYsk2tDRzNgFtyztCAEGKze2+ENsytw2s/5fOfa68ptRiDs7di9zc3F3+9k9ts/1DbI5i8x2DbkB8QJfUrFPTDubbs7vGHAZK9sbD/n8wnn2hsrHSYDgu6m3Z3kCma79nW4QwCM9srGbp/vXHud0wq32zvpeyIoxb6DXd4wDKbSqvZzgnC6sdxmRNjbcXC3H4QQMli9vzM17511f/0LvV6v1+vEFRCi0+n4b3q97vnzF8OAwVbecHpcEMa7W3cljpMYDCbOBIY8npC5rK79rCCcba9zWo1AyH1waxOzPc07v+UOAgaTo7KhWxCE7oaqUrMBCLnr/+o7IiMqaDSa9slyp5Syo3OA2dk97rtw1MmJnlKqrPvj54Rxru73/NXPsxIyIYR8sX1YGBeEM40JyooEwOm97PoCW3ljtyCca68qNRkQcjft6WRTBs07vy2JoLF7XBBON0oiOLi1iVIQEtj3peahkFRVgtDdWOkw+r1BMROWc9NWFuDNXFZzrFsQBOE0O+IT9nYd3BdQFjyTUZ9Uh8WFRzJ40O0FjEYj4HHvkXLgVZz9PbijlqMnCMJZVZsQ17RZMH2EPT1N0gT2kR5PGICnv36Qs230G91jY6O+keOuNCd52tyeLJUzQ80CnZvru/xhGEyFFQf/bWzsJ9/fvcoKrz+USGMw5Kkvqzm1T6rthm4fV9u7O9nvLekUfrDhy0cJpZSc/GLjKUW2dU4+W1ZHWyftZ2ZiZn3w+2w5tnBL+7lxQTjXdrCiUD56ZjCmjNafDKm1rstQHe6dezu8YbERCIKvu7HSrpqJou5tezIo0pSZzEaYk1CgFOgJhgAYC/f8dOyVF3an0UwZjGhaZXDXb2UhT99PY29CyIKCBx596E9u0lDE3/vdO7+PRCNR4L03vL+8+e4/XXSDBgQLTPaydcutCwCi0/3m8tsLl91nfEP4TV6eXq/XTVwW3rr5k8sKjHk6ne6Gj33qs+uWL/mgTksIiE6vl20a0eny8vR5eXlarZZSvHf5zd/eXGAxguTdXrTm84W3sOLIk26Q3aQbbr4pL/TGJe8bb70Tv/ETy5beAE2eVqplSghL8KYigV7zh8Abv73ZKtN33KbVajUTE+FIBNBQgITf9P7y5k/KDN5btu5B6wLZLdRoyAKrSixR7p6mFFNU1z2udd9sLjdJRiKpXSONJpX9unJotVqDIS9d7Il0uc8Nsg/6nwxVk5oOKVwHvhmm7Z6pDGmGLostjAxUr1i7p4uN4gEgHAp6unavWV49wG/0ItR9sN8T9g+1ucWDDQSDz3n88LuPdHBZEEIGqlc8Wd+TIIhwyNvfvHVNRctl5UJUYteNqpCilrds2Nrc75XiZoS8XbtXbvAnSp7sAyT9PbBr+Zd4EsGhtp0bq88yY6PT6c595aFHak8peT9V+8hDXzkrEiFKmtJXAiDQ+EjVsUE/x2XQ6+7Y1+YJAwar3cWlD3VsPNjvlwrhH2rbs2pDs19knwRaNqzdxpVSlNfKipbkS4wJIexc4uVvPvqlZnf63NnTlqYuMdo3DEazckKUEGCgevma3eq637N2efVA0qkwUQ34J1R1VjBV18SsZqBlw0oun3DI23OwoqIlIC38+Jsr1m5NEsE2SUqUUgQa1q7n1DTk7dq7aSgkF40AoP6WDav2tLl5MqIu9ye1ArbHgNcantNJdZi1ncC33B4ACA917ed1O2mp82z18pT0NrQEEjIk7K73sKfniKzh5IjbEw4Pde3xQ4ppq9qamXLfWqB+XWb1SO4WkpdnKaW0Y/v6nYmKCfsHW7YfDyhf0Om0eXl5nN31t1SsUtf2+oqWgNQwUyn8QMv2hx9vDUj2+8SXH685NpDI1t287TkpnLyoddn3M6JsObmJNZiM5GT9X1pfeypRVIRD/qEzR44MBAGYC9aaVYfNRGiVp+Ym6ytYnfZXb6zmxBIO+d3NYhB9cXcupf3pFKnZTzUaTdIOwKx4vBJhEomGggghhFL/wWaplzMYbrw781hZ0paMvZ/Sll3/K2iU0j943QPBWx5Y8+ijj5av+oR2pH/4fwhBVDj37/+NTzxU/ugjj65y3Bz82VkhkpenJwS/eu2X0Xe9Y/8j7YiZeMPddxFLV3x+7dq1Dy37SPDn/+FLHbeZTYvpdFqdTof3xn52/t0lZY8+umbZjW+4h37F737kZvRA3/WOeHFHWfmjj65ZsfS9kaFf4qY/+iNZK+JxlmCJIsGHbyLhV88NSvTfHPyv32gJIZQG3wz8wfx/HnvQuoBGlAz++tyA9z25APE4/cNrP1eIZWD4HQC48a4/f/Qzt81ehcxf8HvktFrN/N/hSQjhl5Xmco8fpTQaTbvgk2S/rgAajSYvLy9DnIhodGJezRqwXY6TLhiyBDPrP5NFiywzSO4qImVokEnP81FK5eAH7PAM93eKxIB46ldKkDi9kM6u8z8lj+CTCEIeJRACdsiNy4uLMEHAfaWU8lHOU5RN3qiZiguZNSIdkBDPuMtZ6PV6jYaotuRB2vOZQcJ8SiodZorFYqJ7IAWIkyOjSD6dwtSxamI7oZOmWxJnSCgVDwDIeWm1WtbBxeM0Fkt0N8m5s+fyBYjxeFy2skQMi0K5ja7y8ZXksikkjIQuUTk74jx2/rC5f9HyneATJGSFFBqYqES+ppSnHVjJ+TSJ55JMxDJTSjUaolS8RGJeY+Xs8/Ly+ATRaDSdOvE6zOu7KoFWq0vhPgHxeDzVzm++lhMEqRSDQXoiptHrdbL9iMfpxFdfEMpDe++uaE7iSynPxK8q9ZBUnXJVrKg4TqSMiIY3roTXHqlULNQeI6BqdCqlIoQwzZdZ5llgD5n9ZkSU1R2nFEnVra4jJUFILSuxnpM0jaVIJncOeXl6iFfTEELAz7MSQqLRqFQMplFI1NHEhEyBUipvCElTHSCJI3ys1WNdy2BDqcnfVVy09U2WS6reSeGGyZNI2fAIyQBnEKbUaavIqonw6gRQjUa0X3wtRCLR5HyVvCj6ARY9KjNH1xBeveVjS976VbpfVd0sAEIIH2EL0nwIpWB9l3p2jCMl6Zj6Dx7yk3A4IvcYUttRO/ac5iS6RxZjWTKDIk15kCCXn/UkADQa0X7FYvFYLMa0S6KQYJB7mGIAQ6TL1mQLm2GQcx2Dv8kpHqfT3ziX7rhULBaffuQMNuJif1M63UWYKUCj0WS+34xKoWIn9aYIIRqNRqvVZta4aHRiCu5N5l5iClDFAlFdAMb7FPxhM76Oph9NBNfHuhnDlFfPZBObzTq/NH5SjCbZi9KATOxsZUdISVMx6y99Eo4glX9UzemqRqXyUphcJIDfTUGlv8UOWzIA6lf4wkiDOdUULxsGKVIy7jQaDT/cTNfX86NS9hab24vHKUDls6eS5waJWfCilkdaHI9ydjLLlH9FdtcJIbFYDGL4R0IpVLkrB9miHLiHiSpjv6ocVE6F1JXCOUhE4m7pFpfdFPT3Z+ynqAS5VBJZzgIrnHBRaLKopdcJT4FPLymtrHhUYkEip6xQ5tyyhxoNkSeTstNh8AlomrN5Uo48m1TJYKK+iHQ0VNnGCKBwzADEb33oUJkNfk8zUkDONJ16QCF5xQCOqyjRueKkEZ+YiKlaCg+Nhuh02rw8fV6eXqvVsahfLK1Go9FotHq9Pk+EXqfTMiIyNblZsa+xWIyVnJVXvpkWCf3Mqo6kmkoIUxZRSn6Tk3EeEWUuFl9a3rPmsqPRaFSqbrlS0lYHgMY+nyCMD5/Yt64wHyDEXLh2X+euUhMQ9Pb4eQ8HaRRJqscr5jGzMPlun1MVNRG5dbP/p7RfPB2mz5l7P66TSe1dXH9QdVa8YHnJy9YZCRud2nKpXlfZawY2DcpbqJR3MUmzCVR+m7MgfDJFAtnMsVATLE0sFpOGGYS1BZVqJe64TtBUFzv56/sKvL/E2695CN4xw1W6gjkej2feXkgIW0PTGwx5er1ep9NJF2VpmCem0+n0er3BINqvzKoXiUTnZ3DLLL3iGXee5y6G/hyATRtPGlifB9+V8w8zJOaf8IaBt4XM5kqdrKrL5sYmqQgSbgqfo5D2LeVIUR6tynkpFhakeUS1Q8KRTQz6+aKxO21V9izZhqmGROm+IiF5hUxowoeEKgueTX5IxAtDZT6ZJmg0mlgsMbXD2Uh17uBMmmR6aboyyKR4jpLpKAlSAOT2cqc11P+t3VzkegURvnL57GS+pIoGIK/68gIhUGoFX7NJk6Zq7UrJDkMsFtdotEQ6mKTRkLy8vImJCdV2C2lUoZXH5UmiUDOuUgx5QgEJJVQzCM4lVpHS6fR8LcfjNL5snd3oadu9L9kVSRJ44iGfNTfEl8dbiTJQmpjMptJSPHseiUT51aHk0jJSKedflcpG5AE6D41GE49T2TDw7Mi6kaxFyf1Mcql41VW9KPGYkIn0K+94JEgl60DKLlceuXIvAknVwUreMeR1Wq1Ge2Vje2UjRyrkPrL7VIpMVYqUJJMseVSznCxMSKtqqneTuwKuVADAdhPw9otIK/ZI6ueTe7+Ur+D6RXKHnFQv6ksmUzoqKY1UOs9Nbhp8VnIPINFhhlv02eRUVHT7E1NLyph48mo5WyAVI+OxvCi3zUHOnWdQpglxGS2xH+H6VoPsEY/H+euVZfuV7BIQQnQ6HeWW7ucMrN55PY3H6dVyWiil4XBEtXCUEmxzx1RzuQqrgvMf18+eRhn85sZprirmICNzqNArRSQSnVWDkWE5fmrr5jMClX+Y0qWc/0juqSmFvLGBzSbI9i9zRU9/TwghiWCMRFxQUiTg9q7I8xSYshWZMrK5jHFqmJiY4Xsjp4/MfUW6PSGZU6pAKQXynXUHdpQ7zEbxUrNwyOvu+Nbufafk6wevrZbFkLNfMmZwt1LOfuXAcG3Zr3nit8xn+zVLexrTYUbsVza4rtbNGKawejbfoNfrs9wMnX3K+YnMg6ep2b95btj4NcyUKz/zHJFIRLXjgpDUyz4A8vL0szqO0ev1GeQnLyhJK8ni+snci5zty9fpdOmCU00B/AGt9xWk5YLLXXs3ndoHtgwrNSt5L7F6gfRaQc5+XUN4H9qvax3Xlv2aJ60jZ7/mHtehb4Zr3LyxeZ1sjBbrYvLy8ubDzMrUwMIGZMAUjtXG43F5xoLvhScmYlfXsKl2gV67vVI0Gk03ZZiMvDz9bAwpCCGZDZtKc1RbPecelFIWPWX6Fm6eW7V084XpZhmnNL9I2Ry39FU+hkqlTX3X3qyHjJz9ulbwvrJf1w2uRft11ZGzXzNqvybH9embYW5Djs4g5AV3jYbodLoMjVNuIYTgmjZvmaHVaoBMcsgM3rDNB5VIOlh1rWJiYmJiQn1kOR30et3MdseZLSs/3ZjyhMlVBLNwAKRj01dQHnbwYD6o8dWF6giutP6sWCi76hU9TVyjtZyzXypcZ/brusG1Yr/mG3L2a85w3fpmuAbNm2ondIZuXdW2r2/zNuWbItlZauQM26yBddNy2EBIkVrY/gdeRTUakpenpxRSOL5swXbhy+uNKe2BFKNMzHoGGJt9xGKiTvLRF8EFmJGP+7OzENcKX3ODJJc78Xnd4JrrsnL2KyVy9mveIme/poyc/ZptXM++2bWFlAvcWq0mFktxqXHypEuW20iuRUx5yMWklDNss42U3e7ExASl6gPELMbjldq2zJu75tvejyvF+81ozWxUhhzmCXL2Kx1y9mueI2e/poOc/ZolXD/3m13TSLe2PjERS+4IKKUpb3Kb51d2zDHYLE7OsF1FxGKxSCSqjBM9k6AU0ejENW3YcsjhOkDOfs04cvbrqiNnv3K4isitm119pDtbmaFfTndYfNJd/u8f6HS6nGG76mDb09l1ZzMb4olFjpopgjnMAd7nEeGvV+Ts12wgZ7/mA3L2KwcZc2y/cr7ZVUaGKzIy98vsotLkd6d5+Dgd+Esbpw8+XOFsgBCSO3U6fxCPx+ULVa/UIFFKY7G4vJNEJpVDDjlcdeTs12wgZ7/mFXL2K4e5R843u5rQarXTubtwYmICSGEatVoNpdqZ7dknJiYyh3zNHtGoyJpWO4tBonOTr/MQUzBLlNJcVeaQwzxEzn7NALk0yHV68xA5+5XDnCHnm101pLtqnUVrzZLIxMQEISn2+jPKM2jeKKWRSESj0bB98CkvsJ+056KUykVKOWk6U5i3V2fkkEMOOVwHmAP7NYPI2a8ccsjhGkLON7s60Gg06QzblcaqikajKY9i63TaGQ9dKq/I6/V6fkfHlRabXbw4gwXLIYcccshhbjA39mvq5UuDnP3KIYccrgnkfLOrAEKIXp9C8uz2jCkQjEajqrtlGPR6XSRyZddxTAFXFASWzVzO+IyjzCPb2C1dRzsDW1iSpTd9sslBpadJcAbBS4+X6rRpXtkd0CkTyOVhBOVTH6rjH/yv2ec4BaRsWTmtuypI4g7x+BVrXTaUp0wnC5oUmLGOa/YwZ/YLyDZk+a13f+RPN97xUavR8KGcy5RDDvMX4f+Nvu0NXWgd++XI/3e1yzKvkYuhP9cghOTlpbAflGI6l29GIpGUJiwvTz+rln5iIpbsmBFCDIa8lP/0+tRnx2cEpLFXEMZ9fQ0z7Zg19PkE38hxl3Q95QzQtG043H6ocvpFnGkQQihFY58gCON9jTNAkPGr1y/6/N8eP/p1XV6eXv6XThO0Wg2fjP1Lnqh2tQ/7fIIw/JzLnMhI9Wtf4+wOcwkhxHV8ZObUA7OqdebVde3P1AGEXIf7pgghYHXR1xCPU7ZvzVZ5qP3whinTnMW6wNLKw6cvjFzy+QSfTxCEi8O9x2pX50O6AHc6Wcwe5qH9+vQTSz73TUf+PTfn3aCDJN7cZ+4z9zkPPw0f0t9290c+//T99z2xGDmkR27dbE4xS4aNIRKJpJx9zMvTz9LqWTQ6MX+CDvEmXFo9m5lxeYLMtGUo1cL+vu5Ka8g9xMbI0ytqlpchZqkDMyg3GYTgke8+f6DU5D0xRQqZGojRsaNxc8/6Fn/qwqdYQ5tBUEr5/NiS44xgBrVOIrjh2MkDpSZvx4yQm3/ga5lFuiNPye1MXJWaGmahByhp7DtabjVwvxiM1lLX4W6baeX65sA0c5klzEP7devdH7nvicWUgtI4QHKfuc/c5zXx+ekn7rg8/Jtfjvx2mv3G9YrcutmcIt0m9ekbtsx0ZmNzfCQSTeeYUTqTg+FYLHUuPJLWAWZ2LL5ruaXAcs+G5hkjKI3JZkJM0ehE5gMyvMwAACAASURBVH/sptcrWkGtXl5gsRQsr55+6UQYDAZgivxOOvIzOnY0srWzFCCU0jnaI0YpMIM5zZjWSRJYwCphJss439Bccfciy6IHqwEQQojYzthi13ToznAPYD5QU241IBx0t+1cX1RgsRRXVLe5g2HA6Kg6UA4AmL0JhSljHtqv+x5fDOaY5T5zn7nPa+rzvseXzEi/cV0it24GJE24sq8k1fYVeV6c8FOpNF1iwj/R6/UAlU9ByHP8ExMxOVny6DmzhVZlQQiJRie0Wk0yHZ1OF41GVfP60usJFpJzl05pKxiMRCI8y4SADYJlFsLhsMFgSCaZ5YBDFk4sFo/FJoCUxea/IvP4m5dwyr8zFIOJiL3BvQtKU1DghZCSvkLO0mx+PB6Xn2dzVkqWD1sf4IukSsBIxWIxvV6n1+ui0QkWakx6HckCkOuUSZXSSRQ76WuijfB8AQCNUUrkMqdb3uSfTOqYBf1+k9nsqDlU07O2PpCsYGwrBXh3nZFXaRQma7/JX2VS8qNkZUh5eG+OtY5SSohG+QSYqtZR5XE+WUOSF675t/jEHHHKf03X2fI0Vd2OSuFT0mG/Q5wzoixSnyyx7OuC0afKmaeUcstQToYdDhsAT8eaij2XAQB+d0ftoDt8qtdlM5kdwDxc20wXg55N/cwUJiZiyVFACIFer095mO0jBR+K0zgAyqo495n7zH1eI58fKfgQckiD3LpZYuhgqzzUfWFYEMZ9PsHnGz5/+tsblnIhBxp7fT5h+LjL7Dp2bkQQhHFBuDjce2RLCZE2plEAxOysa+0dGWVHCMZHLpw+XLmU5RKJRCj9xotjY6MXnv2Lx55+8aVXRkdHR0dHvUM/ba9zmiXDryqbiqbPJ4yOnO8+vIEtE8ijK7nwXu9rY2MvnXvh6cfupDKF+BPP/uLVMdVBLP50lkajcbUP+3y9jaX7u0cEn0/wjfYeWkEB0JLaY73Dl4RxQRj3jZxtrytlY5R4PM6Im51iAl5uAMLhcCQS5Rdw5K+LH3mqtfvCyMiohJEL3d/9ahGVwKTU6ipv/Pf//C9BEARB8I2claUkeSMlVUd7R0YFQRj3+YZ7D23IT1/FAAhxtY8IgnCmkZQc6B4e9QmMo5MHNpgh1iAhDX0+YaTd5Wo9O+oTXn/dN3JyF9DQ5/P5RtpdAKpOjr3u8507VEh5ysTZet7nEy60riOEEGJ21jzTfUGWieAbHb7QfWhDPqWU0oYzglBuBWB01AmCr69BHi8qNHB0uK+11mlOMdZkX/Pyvtg+PD4+3vNN/Z891f3yJWF8fHxcGB44+dTjFvGAlk7//xwf8Ql9jSX7T788NjY2Ojpy5lCZRqMBzM66Y30jlwRBSJlXY58gCAI7b5ZZsSHd+kJIKUsgCILPN3yuvbZELPbm48NCncMIwFo+Pjb20rNPUEopveuxp18499LYWEIDvlbMMwhM7pgBCLl39/gBg911eFc+ROckpQJIJ3yYQgmjI72tokZN3n6RuNwmv/LACdYD+HyXzh6vLUlfNu7w3svtrnxX69kRpnWjw31Hq0rnSusIIXTzc8NCrVgJguAbOb5Z8jqy1DqJHdrYJwjDz7lcx84xKQ2fqGE/m1enEx0AdhJM6G1A6f7ukUuCMC4I48NnTxyoFE9YiVqkkD+ro9VyXweALq04dHpwxMcnKJW9Jmx+blgY9/U1gOmw2M5qBUHoa5S8SgUFRTkz14UwfHxzOnvByW3ScgK0enmBxWJZtecyRB2AwuOblwub0Wg0pRs7swEVU1Kj6aOM5N2gk6WX+8x95j6voc+8G3KRe9Ii55sBAKW0tLH35AGnzWSUnhlNNueBk70NJUpzZFzdXldqFlMZjNaymqNnGkrEyVRi3ny8+5Cr1Go08FTa212i1xCNxgHAeO/Wvau4RGaHq+HwrnxKUwzBgcKG1gaepoEVrXVdpsIvXbX3hy9+o0h0z2ISZdWqoOohYLDXVdoYGRq6eAaaBxr7jnKZG80O16HjmxNFNbuOdx9O5vg422IWT4XbNrUd37/OYTUaEqctDEZryaZ/+N4XKAUQi1EAMNp3HHAmS0l2zBr7jtaUJUpmdR44WSpLQA1u06PBeuJopS3Bkb3yQHe7y8xPb5s27Cg1swQhf780xQ9KqeaZHk8YMNtdDp78unKbCQh6OjoBlDa2NlaV2UxGnj+TzfnUs42Klzj5x+NxdSUajNZSV2NrfSnLXKkb4mIFABgsz3+nYmmCnXsr9r7Q+rgpHIlEImw3KFepCF3s1ek+/sXnTx5WqpS11HX45HNJGwMJyzaDYksFK2nofUalKIfbN9+eaqY9HotQuvH739+3amlCZQ1Ga8nGf3rhq7fJyWi2h1jObtnDeWdpXFmgpLEvWcANrQ3FzE5MyiYhBMh3tXcfqLTLPYDZ4TpaZU1XMsotGRmdqp5j19G+BqlyAVwFraOUPvDNFEJJp3XcV1MlV9afUkpud7Wn6ghY10flU3kG68kUjS8/If+Th1IoZrsrX9yWubm9XdHTGYzWUtczp2vTTcsoig+AljT0pero+xpLFMymrAsA4kJoUpcryU2ej0hXTkopWwiVxihSz2yufKa90mZAyN32rfkaqjGtg5SX1ZHXSZGOTobwj5RSGo/nPnOfuc9r8XNG+o3rEu9334wy0+hoqCu3GoCQp2NfRbHFUlSxr8MTAgzW8gOH7tcklrOMNrs55O3aW1FkKVi5U0zjrNlzu0ZDCNncuMNhZIcIKooLCiwrN9V3eUMwOmoO/6XC1hoMIe+p/ZWlixc7dz03FAJgsJd+kZBUG/McLofVAPi7dq4vslgsllXVbZ4QYLKXu9hoo1AufOf+ygcWLy6t3N/JCrb2755exg6GJUYdzDFTjbrkv81Wa8h9cKXFUlC0fGsTUFvjtBoQDvY3rS+2FK1vcocAo8O1q5Ayr4/jeH1xQUHByo0yx1sANTuEEEIcNS6HEWF/T/3GlZaCgoKC4oqdbUMhAMalKzZSmjgdZDCEvF37KoosllXVbZKUNjMpiQc2EBxqq15pKShYVd02FDSZTOmrWh7tmO12BN1tO1cWFBRXNPWzQx5bDpRDFonRajV4u7YWFSxaVLT+oFsiAKIhwDNt7iBgtleVyxTp5nV2E+B3N3WBkKodTqsBoaG26vVFloKCAsvKTQd7/GEAVns5gJ3LLZYOL4CQe6+lgJ2NgaOxrtxqQMjbVb9xZYHFUrx+Z5s7GDZYyw8cLkzJjlxlGdhhPrnZag2561daLIuKHtz6nRg2HtzhMAFhf39T9aoCi2XlzqZ+fxgwJdcaBaDRZKHYdbKiVBRZimVFqXFQSpsr7rHsdYcAeDsKFi26p6KFTPzNqnuNQGjoyGbn4sWLF5dW7j/jBwxLi7eyUXbWjhkA0P4npbWzQzVmcWlClSYh4IObVloKLEUVCQE7ROXIzCalFOUHqhxGIOzv2be+yFJQXLG3xw+TKe2UgCTDRM+xvthiSfQcX/l6whueXa1rrrjHsk+sBEvBorsrmjEFrZNakVjWYovFUrS+fpAQ12QaIs3lMG2tXmkpKFovaWvVgUcIEftPSTFXWiwFq6olxdx1uAqEENQ47UYgNNS0caXFYrEUVezt8QMGW+l2M1SbY+nOB+V2tm/RIsuDO0GI45tflzr6vRVFFksx19H/4/2JY2mp60KsTZJBbk/9oyOLciZJtbT2RPf+MrMh7O3YWnEsMC8dM4i7P1K4SYTMgHuWLox+5iBGNE5p7jP3mfu8Nj9zSIf3u28GgBA4XA4rAH/X1lW7mt0B4LK7edfqJzu8AMyOLasoIURSI3/PthXbWtwB0Iudu1ZvYybX4QIFdjntRoQ9bWs21J4Y9FOQSwNN25bv7Q/CYHfWsR1EjEhwYP9ndxwbvEzIpZNff+S5oTAAw406nT5ZW4lJXF4ymBYYQQBPx57V91gslnsqmkEIIfd/kRX+1I7PfaX1fICQy+dbv/K5qk4vAHPhX3w2hSnN0CbCQ20VRy5RSt98009pjd1qAIL9OzfVD/oROF9f0TYUBsz2x28HISBfETleu6G2czBAKS4ONG1fsU/kGKBUPfUODG4rtlgsS4ufbBq4CADUP3ii9pQnJLLLpQz271uxrdl9mRBPR+3aNiYlI6UAzOzAhrdj29o9nRdBqadjz9ptHd60fFFKZeLhoeY1FXs6L1LqH2zYvLZ5KAyYPvGwkxvb+ft3bzsVoJT6AwGS4IBSSmlnhycImGyr11FKCAghVU67EfC6D7pBKf3OmjstFss9a/d0DAZAKXCx/8iTbj8AGBbcri4X+2SVGOzZtmL7kbOXAPjPn6jdsLbDA5gdVc4ECzw7cpUl2PnmF8tbEuwkGD7+xHdHNVoSCASAnavvNQIhd/36TfUdHgAXO+s3ldS7QxBrLUl0kyg2AElRqjfVD14mgcH6DaKiVJo5tWf8UgBEjA1iMJqMZkIQGDxW9cAdd9yx5KGaAK7MMWMYeFJeO6tWrqFQAISwJh7s2bpi25GBi6AIuDv3bFgjCng1gMnaLwghrnK7CQi564ufbD5/mVC/u+XJ4np3KKsi+nu2Lt/eMhgg5FJn9aqtUs8xB1pnMCdEAcjt4Iq1jicilzUQ8GfR9cmvh4ea11bs6bwIGhhs2LSGNT6b00kI2cUcGnd9xab6josA9XTWbyo+6A4Bhk856+JxClltFv6RmRAE3C1PFlssBYserPYrS6ny08T/yx39ttXVLYMBEL+7pXqV2NEXblk9eV1kIbfVNFM5A4SIk1TyeUVHQ+9Rl92IkKftS8t3DaRmYb5gltyzqTlmrDxXfe4/95n7zH1O7XPKPcZ1j1wsEFCKUpMJgH+ofkAaixBCqHvXkLfcajUt/BRol7Qnxz+0bwAQg79R2t/i8ZeZzWbbZoqgzWwAYHOdG3cl5WK2VQLPieYn5O3voESr0Wg08Xgcb0fCgMFoWkVwWq9XXRdGu7o8daWlJnNZzbGyGoRD3qH+no625zrcfkopIVLhX248xxlzev4rL3vXWa0mk52i6wqkEfS3UUpFIdxvNRmAkNc9IC9E1K+5s56Iwwusljg+m47jtmRpi9PbS0tW2x2lDrPJbDObTWaTEYDxo3dNUCrpZMjb3yG7kRTBMJPSwwRdKDObAPg93xqU6gvAYPWQt9yadoOZhNBQV30AciiCQL3b47LbTeZSQk5JSfzuQZFlxcCALTh2NblrSp1me7kLnS2E0ifLbAbA4/5WQBr2UuD2whX32kvLbCaT1Wo2m9lmNqOpjKA5xVCjzGwGYCo7Nj6e9JvJXErQlXZ8omCHkMvfPH9xs/1ek7kUOCVNBfjb4lSr1cRiE4Q4Cj5qAEKenhbpLUIpRXOPZ7vDYTQtfhiUUxhKKXk4s2I/TshrkqL0AyQep4Sgfu1d9SDxeFyj4Ye2hI2m0Oz2VNpsRtuG+rYN9eFQ0Pty7+ljx4+eu0ToFd9gSykFIQNP7u4521pmtruO1j63ap9qrC4JuHVcSHrfZC6ltGsyNjcAz9lMRiDkOdPCOKIUhEiSm6yU/qG9UvdCADLQLPYcLoIWlmIWtY7Sf0kRCH46Wud3nweoWN2TiK4SaBMzDw2daghIoqMINEiNL06DTIk8Z1oCCfeRoqXHs8PhMC60OoHTktpUNhyvbAiHgt6hnlPNbU0DF0nGAbwUnEPq6A/2M+KU7zcWLrQDp6QuOk1dZCG3BwhOpS+noliEUEqr2JKzp7li9f7/5pvKvPTNAFBKo9GJ5OunM0TsyIx0UUaQYmogVQI+bFHuM/eZ+7yGPnNIg9y6GQgh7IxGOOyXHTP2kycYAmAwEiTWXMJvxilns92hsEgGJu78VAooghZSGo/HxbzkHXwmQKMhOp3C5hHSuWlns9svZmMwWh3Oqsb2sxdO1j5AAJCFYuEDcuEZUhQ+sxxE/i4TeVbXZpRHnFQ6wUnEGHeU0iw4VrY9NhiiJXuOn73Y3Xr4QFW501lqt1q5MzI0Fpug3DKLen+awWBKRJwLhwNyPDQAUoVlwSsVAUpFr09mE8q/Cb/RlLKB9eBBtxcw2p1VAEid024APO7dfpFHc+Xh3uGz7UcP11Q6nWUOm9XMnQGCch1JfGbMKEhM0okl2AEIxw7llDYOcUAsV6qsxkyGx/xBMPmqyU9SzXkczcSQmrlhGo0mHue5FcdaJLDvS3u7vGJtGYwmW0lFdfO//deP/+mxhZGIzEyWEIUzsGV3lx8w2Cqfqc1XDYInETAhk7JpSOihojoIWvzBLAoZDl8W36YUoBiUeg46B1pHVFpHCKatdWKfAG5tPw0M4NowpeD6TyppK5F7GyYfBkIk8RoMCwmoX602pZW7WrsvnX2mIp+9lciFVyGxG5E7+kBiazcAmujoyWR1QcikcqM0hXrz5aR8c/3/2fv2+Kiqa/+1zpkzk0ySCSEPEjIEQpRHBDGoEDWIKFB5tVag9XHrq/ZBe6X91fdV6aeA1/por9X+LtZfC9JWUfHVImjRyitAQAQReaiEQMgD8s5MMsnMeezfH/ucM/uceWQSEpIJ5/vhs5mcs8/ea6+9zll77b322nj39AIHQH3ZqpVHSFD1DFjDjEJRlLDhGTkOu3teiyAIWihgA2IM/0ioKrVSK7XSOEy79a24oHChr5vRgX29xw/gcDhyEasJ44ZH93L7Pebw0AAA6raB+epeE782LK3fdt+Uu97Xg6MDjQKnmiVszTSUOc8HzWNCCCBS84xZPUOybcWt01bA+EUP3TO/uKiwwJ3pckBm0T0PP7m6dNmZBq9OfI1mqBBJksdrxIc1zcLEsgv+r04z4xGPB8AVfIQ2RKcU/GyLtWJJhFG1dn3R2ufuKc4E8NeXV9XXl5fXe6rKNsOC55YUu4AGn1BjgdC2a6Wxhm3QnM1FYI9pLYy+84ctAYMUuV2xPaW2AhGrny87sqigsHDWT+Gf7uJCAP+BDSvV4tzLXl62oMAB4Kkqr6+vOlLl8Rz96KPxv3hlQQEAZW9ogfT3kdX581fSMbQhWLk2mo1IlD6+IYQQd4oLAAAFQSDMoEftUzzKdKq+MkAQ73FnAoDfX2+WdjR0s0GwFXV+oVgvkxiGxxD0BTazEapeXTrztaXu4nt+evesokJqSjjcs5Y+uejVO9/qriO62vbtSx/fUPTKAnfh7S8//jRjpmtEHVk9ev5Knbjg2ikARGum9v7qryp9Vuuj292Zxmoig8mgfzmw66mT3pC60AI5jSk9kzoAbSYIumKdcecp+4VA7eUj7NdGM4qQEBIUTEAAqHr1vjBiM/uX/734tShig4iKQlD/0ANWB7sLgx/6Lmdyg2ITnm8KfSUUEonOJxet0+kkhGjfLE/9+0G+DHDDjILqr9CwiiH6KxpsNlskw4yW3yVYObVSK7XS+Ep7jChDzcGBC33djA7LttfXA4C76GEalFFdNyp+tqgAAOrrDzBCUFC4MpcEn712QQF1rnsVyKtHqgAgs3DRQr14fUmHEEKIYYKcAICiyAqzqqCrZJ7n6OoZIjN2P/rWMw/edfPMKZPGTXusrB4A3AXf4nlOJf6yB2gIegBQFEKmPK0TH3wLHC5mg//wlYXh3f+Cjd1T5QEAV0HxtTqB7ic3VZw8WbFpGSDCa8EWI/XUYoa8YGyvhvnzCzMBPGXLx02ZOXPerT9ZuvTBZ1/zu93hzSMCEDpaQkI2V9EeWzaNecdzI7XICFfBdHq4Ky039yHKqaptxrrCvfaa6QvVT2w74AdH4ewnlhQVAngObHhJ7Sbuh8WFDoCqDSWTps2cufCupUuXPr5q/+hglBIDT7SZ8m1V9QBQWLxyOKFVq5wMz8MwzQky4YHLCgCgvnq7KZ9mt+850eAHcBXOvjtXewoR4e5ZhS4AqC/fYFhgIYTEINhluqBou2gwd+XGkycrKjY+EXagqV3EqrI1j//k1nnTLissmP9qOQBkuovDnHgWHYQQUMfH25Zqa2da9ERalMbgFXogx6AJQVvBSnNoMwGAEOVIvQfAVbTgoVyt8Yi4cHaBZupGI7ugcIW+EY4Q5ssR8lkwow+kjud5AHIOUqfzpGvWEXZFy1UwfSFje+Q+qL18SMrK6zXB1BfnEfHu2ZpgBpkTFJtx+XN1sYniH6B+RbexH3p9imdK8ENvnDYJU1Bsb2uoeLN0MotjgPjQzPz8UaOCx7zHhWFGIcuyLIeZ+db1V3TYbDZ2apIpVonRMAMAQohCiJUyqdRR72uq9jZXe5vq/SJ7vdrbVO3t6Ox3CiOknX5vtbep2ttc7Qv0UpkBj08r09tU7zO2XfKY6uqUfB5J++1rqvY210sm3nqrvU3VLFcjpTSnL4acF3Qa42tuAs/35rkdAxMXlm2GiDzPC4LgcNjpP0EQOI4rW11WDgDuBS/++4V7inMJGT717mc2vryoAGgYNG10BgBQuOjddSsXjkPMLb7nhY9fnO0G8JS9tRwAYMWGA36AzOlP7vjTT68dDwAw/tqf/uHjgycqKo5tWmYOT04hSVJY8eR5jud5QgAffudYxYmKg++sXFhMrcLxC3+6qDATAOqrP1YUZe8re8oBwD3/+Q//584puZKUfcUdTxmJR9VzyD39uT/dXexGLFy4ct27iwq7ZNiKsiN+gMzpz615uDgXYPzCZ/+0oBAAjny+BhWFMC1+6afXjlNb/MJHBysqKo5tDNtilRJXweyHinMBIHfqwpWv7Xh5QXjuhAcBqH5+2xE/gHv2ix+/cE+xG7Bw4cp178TQIgCAzOlPfPzCXVNzAQsXPvn6u/cUOQDKt63aENuQVKXhmc1H/OAoXLSgEKD+wFtrdJvW7/cDQGbBLxcWAlCGfLxpmb4fiRl4udxFhaph8P6qsioAKLz93XdWLJyaSwjJnbpw5bo9xypOnPz0lUVdNefD399xRbYij7npN397867LaHPel2WF/fbpY77n3v/cA+AqfvjddSsXjkfEwoUPrdnxcLELwH/g/eVhhqQr3o8g2CdPfvXBr90AsFwVlGdfeWiqG2H8wmdepoJyYDUwAfQy3XePQETEKS9tP3my4pgqNgiQe+WdS6e7AcBTf0RzaGN820hXHRNc7t7+C2qdadET6YPvv6Qy+J23V9w8VZO8dXuPVlSc+HTtIgAgJGIzKyqObXwiFwBXv3WgHsBRdM+7r69cOB7BPfXuFz5aNj1KdFAGhYveXbdyUSGAe+o9L+pfjhXQhU1naGWPpY4Z8We6fzgCkVOUc5I6I6Kxzvjpy5y+7OMX7p7iRihctHId8/IBPLPhgC6YiwoRsHDRQ69sVwVzw3JCoPjlHSdPnmTFZurdv9TFxgS9xS53USG1JIMf+o9fuLs4F9BdfPez7Leyyy8A6eJtPbVv7SKAqX+KkU7VqNOW3brgclj9xfN8P5pzkiRFMs+ij594no9kmMW45kZBSDfPVBrsaaLjx/dP/+uLc9e/MHf9i9P/5+7Uy5LVu/c+MHf9i3PXPzB6QNAZkqZfNuKZlXPXvzh3/Qtz/3qf+5zL7PTblIU/KPrL02qZ61+c8Zf78xeO9kpqnoxH/3vu+hfm/uVHGfSp0ZOGP/7IFQ8UEwKEFI//y4tz178w/dGr2DIzHn1y7voX5z67sMva1Zx/uTdjIPB24Kaxv+nGTwdPevRsHOEC8mkM69fOcchxvPLZoyvfLnppYYGrYMGy15lQdf7ytx5bupswQxuPx59ZfPtzm25/TsvjKXv+gdX056r7np6+aVmxS43bwRSz4ZkVVZGmdWUlvJBRdxHlmec3L1i7wF10+3PrgpUCgGfPuoerERH2PvLk25etWljgKpj/2N/nPxZCPMch2bBq2y+nLypwuGcve332MvV22YHM4qIo7nyEwIqnN0x/eVFB5vQlr5cuCZb79GNVdJmCafHakBZXY+jcM+559UjVbLc7s3jJOr1EHQ7XVMQ9Xbx0BAghVct/vLpo05IiV8GCJ15f8IRaaXl9QUGXA2W/x+Mw9rO//K0VD5RFeyZIP2prgy+9f2BJUbHLRQ+YItruVni17Mg9RUWOwkXPbVz0nOlphyMTCCEcd7TeAwUu94JNJxbUb77vyp9sKLvvsbcKX15UkFl0+3Ovs/1cX7bqsbcRESItC9DmPPGqygQA8Je//eQDu2XKKyPxAACw9uE/zFz/RHGmSZDBU/b0fasIAc48ZCKr7nv62giC/fTyKkIAl+uCss4gKI9XU85srvcsA5ereFnpyYePrB43d8WGA1ctKTKLDfjLNz+/GgghiPe8/sWyYheUv5V/wwNROsQMQsj2pY9tKFqrmftUCEnZ0sffKvxTJAZ32cxnVlYTQvCtu56evuPJBW6WdZ7yKk9BhHVfBhG+HOp6S3T0itQhap3wxPbjDx1ZPXbe8p5LnQGEQDTWsXFZwr58yx/cgwgEVj/w/Ox3lxVnZhbf/uym258Nsq7smf/8X0DEsuUbDhRHEhvD10Z1YjyivWcnF9Rvvu/KH7//wPK3il5eVOAqWLBsnfFD//h/7o7VSCZR+fYOx0EU8V5jcsV59uOKRQVQ/taomQ9CmA+mjij6C4BXFNKDIBy9AkmSEMPQRvVX2BUwnufDnjGtKKRbhhmoxnL/RzQYKGnCPfeMKRmms1bIujh/yfcqH/pLQ7Nu+yNHFKW/6QyTfrtkeK5TpVvs7FCH7j0tTc7LfebuEW7D3kc+aVjW/LvTRv3j0LN7CQTd7amZ4L5nYVYuiEcJIQpjNRCFEKZkeg0IUbqiQS98QHJ7oKTdBf10iGL3vhLxiAti3YzjOIfDHtavnQIRSx+5cfET7wdjSfg99Uc2PPbdmQ9upzKkSVH95qV6YA6/p3zb6vvm3rqmmtpuCFVrbpv3+Ktl5do2/2AxWwmYDH31EQahMwE2Gw+wY+kt963eFiwT/J7yPeue+PZ/rFVDdsCOqMQrigKw58E7H9+g5/BXla3+yayP/BAGCABBXm1/aOaPmco9afd2gwAAIABJREFU9QdefeDOB3cQzZmnes2tcx8L0+IbHtgWgdk7fnLL4xsMrak6sHnVqm3US3PRcKVrLnEcAlQ/c/MtjwWb5CnfsOLOA7GEAvEf+cMKfZ++zikSvoPMnw99Rx/AmrcP1AMAVJWtel+13RERqp9d+JPV1MlPY0h52VsrXj3iB3AUFN0NAACrV204okcKyCUEALc9MPMnz2xmoplQ8frurWtqovpmm5vz/hOL5jxaSsLNSRHV4apm9a03G0TK7ynftnrpvNtWm6IbgipgJKpgAwDA9gfDCcp2dZSsVD+9Zpv62jgcrsug6pnv0t7T5cBTf2Tz0z+e+VBsNrKBSFDdw/QgNjuWPvZWuVG6Cdn2YHgG37amWhX4aM3UxPLtpbc8EGynv6ps9dLXqvQ6oqxghHw5ls699ZXTIX3UR1KHiABVzzKdkHIZQeyx1IHGdpWGGCSEXj3y/HLTyzfrwe1qaVC15rabl4YI5n1zb11TRZtZpb304cSGZZr6Lq95iXnP3IiI2x+c+V3ms0HJfPzmmQ9uD93AELkvcPuDs8Ly7ZbV1QAk+HEKoXMPUxRh18owzPefokv9BQAchw6HnQuZVjk/EEVRCTfDaLOFWdNDxEiGWQ/MS0UhAMRKaTph+KXZPADUf3HiV/91+I0TEgDY8zO/P1IhAC899c+bf77h5qeO6fklX523pcbbVOeXQPJVeVtqvL4OAkACrd6WGm9TqwR+v6dKzxOu3g5fS423qU4KlhmuHMnra6ryttR4Pa1SGMr9/qYq6kAUqDrxk599+F9vt9DrGoVV3javxOT3NVV5Wxr8gVafSqepzJT7bxnhFgBE8eieiscf++yOZ776+xed7QAAwoTr86cAEOXsykc23Pyzf971pzqidPha/FSAZV+Vt80fNM1MJdPrJKSlDFWSIacodTZ4m6q8LQ2+wACQkIGWdutl1+d0LoQgIjhqVH5/09C34DguNNovC6oRCVHtL1lWCKEdr4aLoNe53/2bzm+OnvWQbpnoskU1Ew0XbtRGhgx07EgL1KcNtPxEEOzBwRYAIYQ6eISqN47jeJ5jBxOKQrQZShJKvDaE0gZShM0WzKM9zkTgQLWNqMZ5C94l2khUS9m5EKIToBPPlAlanACix1SgVLH1RuKSXj4tRytQfxZ1Ik1VI96z7uATxS5P2fLLbl0DLAFsD+oNRARFITrr2Iscx5n4TC0QhiF6yWyqCxtwHKeTrcsG00zQ8odyQC3Ebr/3r/seMzWHBnhARDr9rI3VCCInCDa/P8BxnDbtFBQARmxok+G5f59cVOApWz7pltXB3o8i2ExdbAbUXyvKWEYKQOt3s+FtklijKAazGRkVjGCh59HvU7nSzDYTVCbQb33091dzPKPl6McV6vUG5ZPtKUR9ZSR/5oOslYUAoCiK1u19KHW0Ro7jbTaeyhvd6cq8QV1LHcN2wn43dG5HZR0AXQf1lC2fdOuaYB61HEZIWOj0Uz4Q5n2PIjbBT58mdQZiQ74/ajfF+AWgRYWIiso3VgDC0mlsIJuHhDIcYtBfJoii1F8Dl9AzyiI5KIbuNCPhjjT8JnvYxWfORq/01jevCSv0F2Z6zdiX5ruSQK74pPTBD/nEiy75/Y/TMkE5vu2z33wI9/7yyunDAM6e/cHzlYAgJyT84sfjpmYLAHLd4a+/zhhfot9dWPi3K5IAfHs+8eUXZ2Q5AUCs2vf1M+/4ms01jnlpfmoSiEfe//ypXQDEWItWzv598tgrUpIAwOfbv/nL5/Yibygn77dPDWOOpaSl+YdNGPXzecPyUwUAAJ/vy7KvX/pAbBUArlYrrTotZo1w2qHjs3VfPn+IoWraxX+ZO8QO0tH3D/z3ruD1+T8qmp/cXrb99CufdQAOe/TxvEIntJdX/vRo6kvzU5P0+n2tf/8EvmtsFyAAGfboE3mFTqje9+kjb5v5qVN15P3Pn9qp5mw/XVvhzJqQzgPI7acrX17TsL9zAMjJwElf/97OLj8sFLphZvqqxPKViEfEt08jInIcpw93aFxOU4ZQxaYoak7t8WBmQojNxosiAdCVvTqS1oYNVNmrfhT0ij5S1C6aRkWG2vUxRKhFJIoie9KLEsbBQx2pKIqMiDyvjjL0nCHWCOiDA8ZkUn/QEQkd1mjDPnZcog6sTaNJ0PbQs4NsANDGA8ERjG7XsexlKKHsImCOIELYcWEol7RRlMpkRFAUdTKbDuD0MTREBK00yCimvSpt7EDfdBGDm0MMvDLWiMYuCDYzpFjDc8zw10RFFOjcC5rN1FLSqA3Sz1ALrDAA26Hue7TIg0HhiSTYUbnN8lanQbdz6C1Cgk4OwUJMwhO14WjqRNBeW3NuQ98By7Qu31/6IGM80GPckP6gDYEuvBPV74bexZoE6tMEfSd1QA0z+pQsSwxJQc50KXVG9hqDOnb16cNwP02fKU0G2ELoD/VzwXF6XWHEhvlSBSVfp0pnss5YlgZaTixfAL3fqY4I4Zuh+VHEm1FA56S/TAatINhCz2vusqJeQSAQYM2zKDvHJEkCCJpnYQ2zGKFQu5qAlSJCqa9hvisJ+PzrS/7fxXWfbPn8p/9ps6ck8MxwBVR9nfiLn0+Ymk4v8FmXjB0iMndV4XBOvV7zMgTBfcW4/zz72fJSY43sMEAJqUUrZ/IV2lWnc/JNlz7Y+cXvDrLl8Eb1gQgwZPK43yzKCNpLTueE6yc+knjowX8EtEVXwT2C+iwq9V9oQzKFAOLsMUl2AGhqeWen4fqGl/dv0F5GUNhvgLl+bX4elI4ab7P+Cico2gMETPxk3ifm5UoakTNB/cknjcj/+Y8Tfvv86a/7XU4GThojWC/o7ro9xyni1TZDxHAHVvKEgCQFJw5NZ60oIV4TWiBgNZIv1V6CIFBVQWdhHQ4bO8ygfhqEgCiKplEvM/g2az7T4JXR+npOAgCBQMDhcIBmmOkGkrEwQilHRJ7nTI1ipofZQac+hNKHLMF1Bgy605g1OtMW4/BdWyfRh2WhA7rQIXs4q8Bctf7pjMIl41y+oWpE3bqLYp7p1rXZemSJp21kG2W0WoFahqEyQAnQuac3Qh+isX1Ko8ybqDXRFtXOBADkeZ7jMHSJI3TQw1jvZvoBgJDc331SukiNcFh1ZI3h0bCCrXPJ2AV6XYTe1To0yAHdHGJS06sEkULws00w88JgKpgXf5jRuf5sTO8vGITBPHYPFYPINBPjg2E+C70udYicbpjp65yhpl2XUqe9WUH7hy0qCusMphlTDvt10ltBs4Bmt+vQBEnng0FsTOA4pCuNpi5TFEX/cAGYBwexfAFY+QzLty7ppGrFbrezH0BEDoAHwB7oL9NWNF1/UWJsNltYRSmKZhPu3KGbZ+EmFg3Qd6mdi2EGAEDohiC0UoUQPPX6vtT/c0WiHfi0ETkL78hZ8J3WPe/v/+Mhpy0YF4oQRSHXjihKBwCoP1zx+7+1DJ9/0T0lKXb9rsbc9sra1esqay4d//gcVxLwmQVpZHuToUa9HxRFAfaKsZzymt+/ddp38cW/WjA0U0i4ZGo2OVDLlFP+wCPlP/k/U6cPg/bjp3705zNIhjzwXxlJAOD1/PO18tdbkn9wa/6cPJv7qjE/P3RolVZwoK7+f35X5bwi+biiKAxVeSkCAIAoHVEUgoBKp9/TJBIgCEiAYLLTlRJ8YQhRdh79cenIZ57OzgXx8Ib9/10KpGTszQAAwoTF33lvcQSpY1uKgBpVhL0rdux+9/iLFQmUfnt22oJLK5872O9yMmDSWF5x6uyjiVnvTyoNTMSlbRYp9i4AIIIg2OiMHbsmBlHd2SVJYtUbIvA8rygKrSiMcaT595umBvV1iZ63DSAQCAiCoJMapTSq3kRRDFlwMP82ERbyI2IVocZVlAyxND9c/uh1xgRjscGUzcAaeKwFG3vJsVQXvYFaZhNXI/E5LH/CNAe0AV8ohXqnsFdC6dcGiAvUFTN//YFXn1lhHKZH4VVoi8I+GJZL0RGp+VEKCW1dzHV1t5ndqihoMZ5PqTM5xfE88rx6drLJ/y0WqevqVgzsZhbcTMSH+7zEWkvoRXa6jbnIdVlplyVHyBBkTnRuMPorTLYe6C/qcMHqL47jdP0VgWaw24XuBkWMBSb9FQWU7HMMYaIQggAKWClND64/+OvKgh+UpBVm2QDAnpo67fZr0t7e/997gzwjQMbnCXYAED27/3r2FIFTG45fenHR9GHqXe273/H5a6d2NwFsbTo53XWJE+w2gQAx1EiCZapXmFq0u23bX648SgCavv7g0svvuEiwD3NdDzX/NtGvP6cQclnmqFQAEA9vOfL6CQDi/9trrvGPDBsFzvzLCDlDc8qnDpcfBIBP/WDkA4KJqjF/WJXN+Ey2b3340MuMcaVKkfpX2Dk/I4wjQrUWw131r+byqhc/awfS/rfX0i5/JCMLErIuIuRg/8vJQEm7hEl/0YE3/d2P/tvnAfFnm0XRNzp4nkM0zDjSacIoj4iiyPpj0DCdjLZDeHTOmEe130xFALGesxk7YldX/RWbq7/A83zsR98YQRBfuXXSGtC8UnuZsvMNwnF/u+2yNXS9AlGJuk4YO166ddKfmJXSQcCofgc+OHP0gwD0y6EvIZ4fRNmtdL4V25rbJq0BAGqeXrhC1S/6K0pF8a6/iLZKbqWEEKnJ1+7/ckvnit12Mjzr1lnDZ05wJoF9wlQ3KasMzuUpSl4iXVlSWhRFAUTSccITmD7MTu9qORWxkd5lV4QUQ41socQ4Y6iX4wucVWshm5r8d4AAAIJ2RS8t+BwhmIR2AIDOuh2ar0Wjr80H4AQSXI9WAh66QmXmwzdt0vRhNkjgpihKGSCSkBdOURhjiiiEsA7MJOjyKx7+x6crSrVVfsh+/Df5lziNK2NqS9FUAv3Z7mlQKWxsrvNlZFH6w9F8oaZRMYD013lHnMVpRMRQxaYoJHShk+OQ1UyxDOjZPKbH2YpM8kRjcsRCvIVzhM1mCxvgKxZonYaxOJ4NfDAyqLpFyRFgelBRlEAg4njI6PFocDK00ANojm30o2H+dJwHKIri9wfoP/YjKUny+VRsmggRCHGNvqAwEPSX6WK86y91lcNKCQGY85/f+ufLCzesLLxCAqiuW7d2zzsnZAAAmz24FkQIAWiRFAAAgSRL6oJ+XrI9yE89a/CKxm9TvbqqUNRyVA3NluMURqTQK/7ZQ+wAAIiBsK3Qy/dCAADAkTG1U72Sgk4nAIBxJ3F4Pnx8rCMAAKnpN84UZUIIHL//gV23PLhl8VsNbcGnQlqk/sm2i2kLMdfLqRTL9K4kyexdiiFD0iSVfmcmS/8AkJYBkUbHANFf/YI4s81M/veyrPj9AVEURVH0+wPMy2FGd3WbCZIkBwKiLMuSJImiaDpt00SVhb5ALPPNkcDuZiHqsYddfxcGLPSxFMchIkd9FLmoYM+BDdt2ZheNrnPjmEUDBERbJcPg3HO/QR+sS1IYo71PEfrqxbU90GP0o/5iKxpM+otooU2sVFE2VvsBAFLTv3erLaOlJnN8wXUjeAAAWSLMUJYoys7yQAAAhLRr7nBktLQUzR47NSd4NzgKVkvWPl6h9Yr0q2LPvZiWM6YoI7SclKm3ZxTxNZnjC2bl2wEgUNf8UQj9uj2oEEIOtNaLAGCfOGvCwqxmL8/devvw0QAAnSc/DWomEokbn1QebAIAftz1U5+YL+Rz1d6W9jHF+U9c50oGAECkNQJTo0IHF4IztcWZrKQHbTW2ZAMfVJe89KQ7Lmr2piT8anpacpAqNWdy/ohfXdrm5cWF388cptPf33IygNLY3/R+1F/9gnjyaTRukwkTBkoL7NHDpZVIkGVFMQSqDsbh0AgDjGF91kKPcS6GGcUgGwtSe8xm6833N3RXmIVzBLtBq38lUBeV86/YBtmr12P0l/4K7XFTmMS41l9EIYhWqqbvVX9+2djLXPyIKVP+OGWKxiPp8KflrNMgAYB/n/r8qglThsKwosv/+GcAUAIigKDdNXMYDM+yNe5qqv5O6hgB0ibQcow5NSQXjHn46THqH6Jv14enCZjpN9ZY9dqBrP+a4rSnZi5+cJ4WjEOp/vT4H44rMFzPqoSWQxCBND37Vu0zP8gZlZhw6XVXXnrdlSxlgSbfYTBOPhKFoPoyjr5u7urr2re+p4anMbbXUO/Wms7rhiWAMGTuT+bNNbCMWeERkq76weyNetXVja8dHwByMnDSGNGP+qu/EE/rZqYDlMJ6ycuy3LsqhpDw85Gm2vvr0M94ASLyPG+z2Ww2W3d5de6G2aCEvtYf+7/+JtlCv4G+QReOYhuAsPRXX2AgzP0PoPTsk89/U1odaNfY0+5p27n+4K+3EaIo2pkhHFEUhdSueOHgvgYqGlLFzsOlDcxdpOLA6etm2vwShNR4+vn36qo7aG1S88mavU1sLfS6b8/ONpWkDt/O9w798VgY+kGtgq5iKV+u2/fY+roKjyanHZ2Ht3315GtNCiFBb4Qo3Dj6zQPPHt141NfcofFClJrPtmx59+AvVhzdqih6CHetxvL39/o0IuW2YBWGdbNgxYry5V+/2Xi8k2rVQIdv735Pe5AqNWd7dcPhJtoEpb265v/+pfzsgJCTAZPG+JpfgPoLR43K728aYgU7RlciB60KO5SPZWCKiHa72bsjSiQrNjRWXwS8Ghygu9JDJ0gUhUiS1OVkbWhvWjaGBQvdAt1RfUEptgEIS391F7GcKvudVyafH2IGGaZPWvvdIUkAbeUHH37yWNvYSx+5b/x4J7Qf//rOP9b2Wi23XP5WcTJA2ye//Ox/e61QC4MI/7hrf5d5ousv6+zp+EYs8f3id+5wwMJ08A4LjkO7XYg+XrRWzCxYOHfYbJZhFt+w9FckEEIgeFi5lcaabm2qnj9kjADJBZP+7+pJGjelii9q6M6v3qpL7yZlILTaSgde2jUuTP0VT7YZu8YSZQ9DWBVls3Wt28I6+ketKHgrTp31+xRRDDMdlOdhu8YyzCxYOHcgoqIoF5piG4Cw9FdfQKPcSruZnvrdq8J9C7LHpAv0tKiAr/3w3uMrtqqC0Du1qNKnxSbs/1Zb6YBLu8AFq7/iyTZTFAVAVT+I4acSTfutWUQ/5jJSrCqOw7D7pNnAdxptFoKw2WyhhhnloqmDbDaeOh+bHo98aqrh+fgdVViwcH4wAN3VLkBY+qsvQAjdf4RW2s20bt/Xj3/2Td/W8vc93/1b/7fUSgduGss7fmHqr3halyDE0JU2G2+aYsQQh3s2P8eh3W7HENWHiHa73TiJaMhgtwumpziOYycpaWzo7jVmsMNkWdEgzhSmoyogZGARfcXMbhfYfw6H3eGwC4JgGm1YsGABrMmLAQNLf/UFCFGs1EqtNE7TLhG/n6ZzRDytmwGAJEnsMeGCYCNEDSXEcZxpoYbub3Y47PoVRLDbBf0RROQ4LnSeMhAImMwDu11QFEIj6Yc+cmGa9VFgMpNCT3AXRZH1eGSDOPfMlZHjkON4m42PMcRInIIKLQABAG0RsguvUQsWLAwQWPqr10EIEKIgopVaqZXGXdrf34+Bi3haNwMARVFMSy6IwPOczcabFBshqsoJBMx+IPojPM8hAjGCRsSSJEk/gZeCPsVxaFJsVOf1flNjBgmHHhRCS2IL7DEZHMfpJUTij8k/h04hn/seMxpiJMrBX+fOq0hF9UohkcrRhBABpqTMfWXo8OBp0YqigOa6HVYYQso3/OgZ2RYsnAvocjf770JY9+4L/WUCza/rLx0ch2Ef6Xf9dY4gimKlVmqlcZrGKc6D/oqzdTMIWXIJC0IgENDODiQkEBAFQQi7wKCNTa9InPXjtJTKM6//ml5BxEAgoD2l3q1/e4WIqA2RAaKGQj4/0KidmjJ3SbrL17jx515vT1aBEZEQkjDtlRw3eHfc1VDVE2IQkST/Kmf+xISaj2vK3qQXoyh+QoJ7zxCxF4N/8DzHcXZdBpgatXWnpDuThx7yVnYdvzUSNCaPcxTOIEdWiQisYMReSJf06L2JyYtTikpSc1JtPMC1ryQ11zbv+3Nb4wlEVBQl8dpXctyR6vE1bvyZ14t04pyQccmzHskMlJ7a/mfrnGkL/QtFCU4J9Tct5wO9q79MT4miqLMxEAjY7fboT/W7/jp3qOtmgFZqpVYad2l/fz/OFX2nv+Js3YxCFEVJihi2RZYV06CcEBIIBGQ5mpGgMdbAX/qUGqRXK0q/K0nyQFBsJu3bMxGhRgJjKPVkyE4IQYTYn2RJRcTejQGNGH5/PCGEZC8fuWBGcpKAPWyoXsXk5BsfGT4p51zojpWelPtzFsxLd6fq+0T4tJyMWY+k546mFlfUdvjkAMNtrsSZAb7qUiWe95lYGByQNMT16k230Ov6S3/K9DpHf2qA6K9zhEIUIFZqpVYal2m8o+/0V/ytm1HIsqwoCq96GQIAUC98WZYjDTclSZIk4KhfPyJdKVIUhRBFUeSEyBXJssyW2GVF5x3IEHIuJOnPEnZFq0cl6Q54sQZxpiztcqK3W+A4tNlspt0UiAA8oGbT9qyl1AoFEJDXyuwpotOjr84lF090AMi1pWd2lyfMvNP+5aOt/NKcqTkpU2/znF4uInbsuOskIvXRBXUhdHRCySPZbvDuWOXzB29BTp4TGhqqj9FXoOekW7BgoUfoLf1FVViUYYEkSbKM3aoozkBAAQUBrdRKrTTu0v7+fAxcxJltRnVMWIcQ6oVvcoqjeogdnZs0mTaQDT5is9n0Koi6Y0qrTx04E45DjlNZJ8sKIYSNhmwa8rJ/6r/D+r/po2pq1Oh/6jf1LUYazeqAmylJDxQRzMOWo9erPYUMJcgWwhoJxuaYolBEVPH0Bsep5wyamoPIsaygu9sDAb8gdGGeseVE4qEORlSIopCQpTnavwpEZXuEKtBoRAGE61YSEitWZ6CWmc3P9h17fXJCBkCgvG7bX0SYkgAAyhmp8oXGvKeycvKcmdjSQLSKgvXyBUuGuQW5anNzzQmGAGfi6Dz0HOrsAAKKVjvR+1SXHPYKdbykEhi2LcwVy0nSQjdwQU0Q9Lr+CgXVX1HeQlNFdL9Z/B4f5G8P2J1Cvw8xrdRKrbS7qeSL18+Ojr7TX3Fjm3EcZ7PZujvw0/SQPcZjxXmbTYnsWafZK1c6Z/14SEpl/dt/J0U/HzYyledBaa9t2fdWa81nAKD6mOE4+5g7h07ISbADkVu9e9Y2yTeNmpbX+fmq2qN7EFEo/F/3pIYzbx9KmDUv1QUkUFP3j0d9IkDSbSmTp7qyUumZkEQW/bWHGsteECW1ZACApMWuK2cMyXFyAGLtofrdpQYiqaWROC/5itlpOak8D0T2dZzY07h/rUQYs02YkTT5pqF5qTwPiqeyfttvo4hYcC9Z1eaKMnHoDbNT0gQOQKw91vDpC53tPoOJyKybkcTvpU69MjnT0JymvX8khCeEAHx/yMKZSd4vq7fWp5SUpKQJCKC017bu+3tH4zcaqU5Ivyt10gTnEAEBSMDnr/q0+cDfFY0wU9sJIeD8D9eUK5PSnZxe454XAyIQQhKnvZLtBgBwTFoyatISz3Z1cx0m35ZSFIbtAZEQAhx3e/ots+0H/1wfmJc1OcfOQ+B4DblouAMAIC/7llfAc+j0xt9JRvNMpQenJI6/aciYDEeiQG9IzbXNn/65vekEIcRRsiaHoce74+6GKnM/ILaSAIDdyXNEnWkiBOCMb9vdJ9Va0Gh7ExDuHXplBgZqG/asUwhrdM1wZoFY8YUEBKA4Zd6SDFflmdfXyuPvzZqYI/Ageyobtv22o92HafdmXF3idAEnix2nSuv3rJVBl0AnP+zeoUUTk9Joj7S2f7m56etNMtPvFizEAj1uYYyf6DjFedBfPM+HPX66K8KQ43ie5+PUrdR7OpB2MY+IClGs1EqtNI7S1srO/v5+nCv6Tn/Fx34znucFoduKjYXNxjsc9kiw2bqx1UmLbSfYL/1l1uhUGp2FS8oZOv2+4ZdMoyYKIaMTSu4fPjknwQ4AgHyq6+ol6fnOkMKcSVNnD3EBAnCBVkkCdN2f8+3Z6W7VQgAA5IUE9+Tc2ffbtNoh5f7h3543NMdJaRZyJg6fv9ipKmVtWJ9yf85NizPcKnnIO50Xz3DPvl/Q4lKCcFv6gjsz8zX6XXnDFixPTTIWYmy1tpcsb8icealpglb7uJxvP5WSYm6aujSUtDRjzsy0XHNzhs/6FcduoHSMzV4ww5Wmmi5cUk7a9J8npSWotk3W/cOmFyUNUe+i3Zkwenr2dT8isiLLSpgNFck/y5wzPSVd5Y9a44LHBYVofWcGuu7PXhCd7QAAkD4788ocOw8AIHrbzIWEOxQbscQ1e0n2pJwEzTADAFtaTubs+5OSzSduhwUiErLFW+EDyMmctzwpI49jBmCsYaZfIcTpmDw1CaDj4GsdItHBcRykT3TaRV/VR/oKIYBgH790+GU5Ag8AwLvyhn3rfseQ+3NuLEl2AQcAvJA4ekZu8TxCCMchgFMofGrE9ZOT0/QeSU2evHjEt+4TMNhwCxZigSwrkiRLkhyPhkGM6Gv9ZbfbHQ57DwwzHYggCLZ4DJVZvqke6K4zK7VSK42rtOKDRohz9J3+ioN1M9NBmeeCSNqxu4NJQgAgJ/VisePQ283ffKAo2fxFv8y6LMNx6XdSTpR6fQrnvjPLLUCgobF0rbfuEPIlCVNuyxqZEUJDRoq7tenDZZ4WD0Ai4PCkyy9NALF9z9qGU6VAECCby7wz6/pxDleBI5mIXiRkQso1Ex0AUlXpmd2vyQpA8m3p15ckJ1HCaEumuq6d6ADRd/C9xq+2KKSD2K5JvOK2rJEThxXNOP3ZJxyX5Jg8I8UOpPnYme2rAp0e4pjrmr54aFqXrQZwj0sLNDR+stZb9yVw1yVfd1tGVmp68Z3tm/9XYTgpyzLHuRMmTXCA6Pv0b42TujLPAAAgAElEQVSVO5EgQDZm/EfGdeMcKaMdycTXBkANQbvAtVee3baqw1OLifNc1y5OS3Om5E9va/qQkGEJF+XxILbv/VPTqQMAIAs3pl2/ODV9QoJT9nppXZwex4wQwo+eYAfwH3u97vBHoABwVydcfUdmTkGK2xmo7ujccddJ9/JR0/L8B1fVHt0LgIg5zskR2Z6QApJX7TOHO0+u2nJqx1qCTgAffj01ec6SdFflmdd/HWn+B/PmDU0Dubb0zK71otgK4MSkGa6SxWlpzhR3sfdImb/0rpO5LD1hGI/oEw/8uS5pSaY7L3NmHgCQSU9JSaXtx7dIio8YQ3ogIiTcm5YvQPuxpvIvdTdXRCSECFl5tkBlex1B5DRhzBk6obXpk9956g4BN8M1686haQXZN4J4akvV3vWyIvCjHsmZmsPnT03Y/X6nQsD108xJqQhi+/71TeUfybKLT79t6PSpSWmTs4pmVO/fYi2bWYgdg2fjUwScB/3VW7DZeLqBrW+r6VW0Hu88vrF+9Nx0QgjQLbVWaqVWOuDTEx80thzv6O/vx7mi7/SXapvZ7fZIOUz+7ucfprOqCFE3Uofm7EUtaALlvSzJAZAR1RNqxK/W1x35mOM4xDPy8d/UOZ/OGZORPKKw7esm58UjORA9u5e11XcAACg7O3bX1tufyMoxlyx9tdHT4gEAQnwAvvatd1VoOhgRCDmj1G9p84xzuIADBAB0fSslDcBz6EzpnyUAAATvXxq3pApzJzq0MjHj+lQXSMfX1x/7SBUbsbSzrLXRdX9G/jWOzz4JkJuS8wUIVJ796Ld+BQEAOjd6PkoVbpqdYqfVh5E2bWTga96+zNvQAUBA2dr2icAvuC0toyAxEdsNBgoRxSrY+aNquuYG9OEzSv3Wdtoc1QeP1tTa+PGvOzoIIpKOTa37JqbMGmezJSsKQUxFAQAA+UTgAAlC56bmTRubwbC3ShRFu12NysjR/wUbB4kEO4Hs9m3feZJEGXDU+rbddRJ1GyYM2zWGNDTuWqsAAeIzbLVCgAgxD0nlf52qBKaEDvBtaq+cl5bm5OwCIhICUUZcGOyLA77SH51Kui3l0qmpI1Ntrpy0yYvTJt/UtmdV/Yn9LDGEJCZMmpgA0PnVRpHZ8IYIhExNzHeSunI/IFGC3ru+fS946k4AAChbPUdnD706B9uP1e/+qwQEAKSKja0T7h2a5LTZEGUQLh7vAPAfWVv/dSkAArTKjasaPnba5k505Jc49m8JRNhOacFCH8HSX9ERaVqX4zie503brUOPHhngOPVhc8s3Hflz0pOGC/YkG1EIIlqplVrpAEylDtlbFTj5YVNredw7NPYWwuovVW1E3Trcn2Ms07bm6Oex9IpiCzus1INiMNd83uObCUFZlm02HqBDrjotjRmbmH0ZflMvDAGAWl9tBx2xE0IQy30VtZBjNs46G0v1MT2tGhFBGGtzTRaSUu25eQlpGQkuAHAKLiAegq5UB0Cgao8UHNIT4ilt80x0uNSAFnxahg0ALrpt5EW3hbQvw5EMAS7bDgB15X7CRDlRXmuvm53i7moZsb28vbFDfQQJwEe+qsVpYzMS0kl7tSGjoiiiKNlsNhDG8imXCUmpwvAR9lS1ObYUkFs0p772ys4OvVoCAVEGsCUMIbKEtq/8pxpIeobz8h86L/+h0tnq+2q/p3Kzv60WtQAVlHWyrNAAZoFTlfKoAkfBotyCRSTg85/+sqV8Y2fTKUUx9yx9ONjjwriwbAev9ha01wYUVN0GCQQdYQnRZST8+8KN4BLH2dNzbOkFCekZiWlOALC78mj0ERM9JuhsQQRof62trBzSliSUv+ZLmTf0otTkqfcGmn/maUHd2RZxXlKuAFDrOX6IFq41EzBxstMFvqNbjBX5OhrKabRPRABZBABorhS12hFFIgOAk3MC8WQLKQKAr71ip0Y5EkJAlcBUIRH8/ToXpr5BxmgxeqeEebWNnxdJknTmmA7cC+0c9s0NTftoOm2QgeM4ajacC7ss/RUdNhvv94fZC0GjELPnrSEGeySO0Fre+fkfq7vO131ECR0sy12b/aGP+/3hTd8ox3sO7q2YFlhY+iu+0Hf6a6D7NLIe8IRAFMUWepgVjaAYvXwtA11VSeUTiOxTAJDj1EhWhBDEDFswxD4zktZ27IiiJAgCiKIMYAPguAxbIoCnVTK8D6iOek0EyB30fVMUheOQ2GanXLt4aJYQ2lmIwHHq+hMRRYZ4QNwjepaAS62Os4dubNNhBw4RkQAAiLphQ4uRGn3gdupecOEhq9EEQTPPSKcIINCn2NCOiEhss5zXLk4L1xwgJHjyoAwA1EBi6rU7kYAkSXz5n+qEe4YW5gg8cAmpyZNmJE+aQZqP1fz7twGGo4qicBxPCIH658+WPZh+ZZ6DB7Q7EwqmZBdMIR219R+vaG9rZ9epELFLtlPCVBap+hE1ag3ZIOTTSXceOgqXZE3KCPumEQKEKFwwPxs203BRz682tu2j9q82dzQ+N2JqxpCx8zx7NgaXznInpthBqdjvU/QeUZf+MKcgERrqamrD0UI/EMR8DdkrhONG8sm0tarMaATvFT1LwOXkBISOPv+mYxj0QrEch3a7QAdPDod5Kiu0CqbWaNXT2RkTeoHcQQGbjQfgYZAOQPtaf0UCIpoG+oIgRKpdFEXWhOB5Pu5ss76DoiiRTKZYxDWWE8C7rKh/5xcs9Dos/TVo0Hf6a6DbZqzMRmk5IrKBiQmBGB0ztJHlHtHzU3A50aHIXkKH7JKk6kuC2bwdoN0jqyuzwaf1pRtFUbiERAGAyIDoIQEAV6oNgFGGBPgwRyEDEADUwt9NTLrutvQMIB0NbXWt/jOVUket2Cg6Z9051KW2iw6J0azIJwtJwT8UIgJAx6e/PVt+TOePYY0ohV42FEIIsQ2JYtSZ8uq/kXcJtNaQbBOTrrttaAaQzob2ulb/mdNyZ63YJCZef0eaSy8oWE7Q1DRWJEnf4FdPnDmWwg2dmzBigjM7I8ElYNq4nMsXnypbbwr0j4gAnUrV8vqqRJI8PXF4kTMvL2GIwCXmZJXcW/nhH1iDWasxGtsRqfNkT76dhIDtoiU5kzJQ9nXUNgQaKzvbfXLjHnLR/bnjKatjnDvQzbbgHQBQGmoDkOEQUllOOtw5CNBWtRG0owsQab877bkZ0LCnozPa2QMYeiWYFwEq5TYAF82GmolOEKcKLgDwKSJjyvYNQrVO78LkhHbuQKQMN/A80vT5hQZJktn52kGGvtZfUSBJhkUb6lMQicma94eZZgvnjhjNs0Ep/xZCYemvwYS+018D3zYL/o7SeFOAqW4pNmquiI2t4E5NHX+Ht/SvslZRIBCw2wVu9AQnAGmpVTgOia5fnUk5E71eNdYCIQ7b8BwOoKP+AEBrZ+MiV06OMzuxo9an1VKQlB+y28zUroSSlAyA9kPVG36nuUogCHfYE7TfQNDb6gdwjCwRvtgZbGRCSRITxkNpalAgNfGi2Xz5V3KwCnUkrSgEPbUBmJjgnugUiE8zHxEXO8MTaIQrLyEBpE5dzc9KyBIAGjqbQ1bbtObUbnpe1lQ+sf2HPfw53/peL/YirYVIksTzXtL8RkfzG979MibdN2zB5IT0PAFRJMS0iqUNQTqw7cPOrz/s/BoUuDnt23NT0jIEAJMPCiJGZ3uI0IV3Owwf/hHHJeRnIPia/vVzj4doFY5OSAlrpWv0hFwhQx/OnT1OqCut/OQv2oQ2AhAuI8cOoIitTPYSR5YA0NBR69MXtbT0pmQ3+A/uJwhEUbkNTGkm5of0BW1pregVAZxJ+SWeL0qDNKeUJLsAAq2MYMQrQg7Bs9CHoAcb9jcVfYXzoL+iIBAIsANBGig/bE7DZJtlmvU2Yl89s2DhHGHpr/OJvtNfg6QXWXEME1Q9MvShsFxxrAOAc8/IvuqHjmTNRhFKbBOfyrosFUBsO/5PRI6Q4IA1YfKS9LxrEAD5ifZxyzMvdkKg0nvyK8SzHccrFRBcVy93DZuICMBNTJi8NLMry4f4RQUAhJzENJo1h8/6VdbcGcn0xC0Kz2ZPA0DSuOzrf5WQmIro5Fx3ps+anKA2BwghUFfa0g6QNjmn5IeC4AIA4PKEvN8Mv+WV/IXLEhAA3muvEAEyMm9cnpiSgwiQMC/l+tkuVY9HF7XU9FnLE5KztacWpyWBUrXf16l6OQYRCKjNGZKDiADZmPGL9BuvS+rOtBHit4Z8d+2oW/6QnH6peombYB9T4AAgnloxzFuR7bj6ZfeiVUNHXQMc7d9sPq/IaadepkHvAXv6OJWp/kAUtkcmTP+Z4XA59SiR9JK2xtVKRAAQEnOvQ0AAJybNTZ7xSJZbCC0nSI/RZ4AQgk2HfAGArJLsq+6w0VAnfLYtb3n21AwEsa1iC9GPrePHOZIAPHRfHBgKGVaQBKKvbq+6r6xHIISI3xzzAzgK78waP4/nEDGVG/rTzFkTHQBiRWknUVj6+8v/gRB6qC7RQ9yKoiSKUiAg0n9+f4D9FwiI+ncDMcgfSZLDZqb/aJm0fFlWaI2D19Cw0Ffosf7qEmxp1qCtHxEIBKwvg4UYYekvCwN93awH6K5wqQsLnS/V78jJnZZnH1kyfGSJKY//0N88DZ1afvq/6G8WUq6+N+Xqe7VcYtunf/MrgAhK1dq6qkey3Rnp19+fHjslZEt7bUlSTkb6t54KfYqz53DcGUIO+XZuaZ8zIylrYs5Nf1Cb3FzZBnnJSfo+zk88WycnzZvocJfkutm2iJ6y1/yAAD7/nvXNWbelJeUNm/eUejNQ6a3LS8mKGKdRRUdrQMjLnv9U8Eqgsm7PujAPKFvba6cl5WSkzVoZGpyfE7IBYtm9vdm7f0baNTlp1y81FtLaePA1MG7HAgCAM51Hvwpkj3VecbfziruZ66J3/2syIlEU9LQGAOzuGfm3zmj/9Km64yqdkdiOWBtuBQkADkkeAJdz6Lz/HRoor3lnpZ8Q44axM52VDSQnI3HSnSMn3WkugndyyMmKAq0qPaNumeH79Ldnjx9jcyEiwMbWPVOTpuXZR85wj5wBAHD1U9QvVTq1paWOCb6RluEAAE+tZJ4LRyE3jwtUdjaqxPfAc0n1bfCuqj/4VO6kVOekxc5Ji4MMaT509sAWQoDjkCTfnz1/YgJU1q5b1hn0HO4TsN7wPZ7EIoRIkqQonH6UJACIYvjTeFnLM0qZiMhRT7Le21Ew+MBxnO4TYo0LoLd9YyyWDhwEAoHQXYUWLnBY+iuu0Xf6a5BMpMXoOhIWen6lelnVhs2NVa2S5lFCZDHQUN6w+Zn6r3YBALslAEBs273qbEUrlX2xobx+40OtZ05qIny8s/R3NQdqO2lRshioPVSzL2wMBmToP+Hb9sLZilZ9Y4LUXNu8Z231gQYC4HTPoK8u6fhr/ab1DVVqNrH2UO0nG/3BMBUAgOD9Xe2GjY1aHpDFQEP52Q0PNFaXgypGm1s3rjp7vEGUAQAUT+XZf/22nVJLzCw1QKys/9cWjwcIAJF9Hce3VL33606Rbm0KMhUAAMp9216oY5vTUtuy96+1nzcQgMTc60wdFeLTrNo5SuWK05/sb2sW1c+MLHZWHTqz4VGPB7SdVEZam56r/2Cbp9Gn1ys2ltd/+NvGM7VqX3vfazyudpxNyEDsku1GP0vUu8zXcXBPO7WMeIHD4H4wbZcaKBXLqnZVdmoSpXS0tn9VWv2v/R0AkJNnp9FQWHrsGaEfQkJAqf511YYtzbWtkkak0t7QumtV1e7XFM2QRkRIcNoAAp5K0/eXkCkJOYJSvd+v+X/qFOr9Ffa9YbNpGqRdOvoo7RGiNapt//rTm38vEv2pMEX1Bfz+QIBOAErSuZ80YtJk5xgRgRAiy7IkSaIoBgIBy0E/LGw2XhBsgmC7kFd1zkV/RYflrDigECUYjIULEJb+inf0nf7CUaPyIer2xOhhf/saLGGRpgFizxYWzJ4cegFVz0D1N/K8OnlACPH7AxxXnDJ3SbrL17jx516vbh5wNBstIhAQmeE1oWVyY54fUZTatutn9afaIehcx8YCAT1iqr5DTN2mRVRSCSEcp4U7B9Dz0BE4ACjqViLUC6SZtQxIiKIZhDoBalO1SoNs0X8DALruz5k30eE5VLXpd8yuBQRmzoAKKK2CksrzPLPlyWBHSZJEF3DU8rUNTjphOs3MRWCZw+ZHREGwhZ0TUhSiKDJtO13Y0cjWWRGR7Xo5UejUidG4jSwBWqREoj+hd5beQGNRBmiSidqWvKnJc5bYv7i7qRrYmRqiHsCg/2mmme1Z2jU6VcEuNtuEbNXBcDIcx2liwwq5ymr9ZWGL6sVpN/Zl73WFEb+Fxxd0VuhHb53LuORC1l/RwXGGqfRIUhdjtvOMb7KHXXzmbP/SECW0fSAg9qIhjYj6EZ0mxBKs30K8IH5VzMDUX/3ylTgP+msQ+jR2F6zlAACIRFEMlgBrEBuHmOxikcGSSZj2So4b/F+trzu4RVY6ELO5zDszL00FaOio87GPAxgsFnbUjqgPiA02EuOQRowrHroxRrS7oGl5faxMEDlFUfSlWNQ8GI1bnLrgmSkrtUn0MpkoFKplSAk2TS1oQ/1gLzAcJqzlwPJWs0vDE2kqR+Ot/hT7myCqBCta+M1IbGftMZP5xzA8/NKTVqaZZqb5+vkBYQxjnZ9a7TojzA2n/5sI1igE3XyigQdkWTYajUhtNuOD+pyFPgVA9PI1anWyTT3YD7DZbN2qnbqCDITCL1gM7lggFixY6F3o+qu/Cel9WPor7tB3+qt7ttmAnZ48R5im+dnxPcv2EMnWB/qoL33QUXXgeKXsznOMXTxi7GL2Af/B99o7kRkBmys1DnkNVhYA0BUzYAbfGqk6taxZohpFJtGh6x766J+xSw2LQtHBEmAsBHRSFYVQd2XdJAtdi9MXAMOtdxFTyTSnbmuF9kjo0py+pKaXbFzVCa6JsauIIXfNdBotNANnGKs+TB72or7aydi0YWwbkzWIuMezcQ+aYyoGrSb9GisVen46DUyrYNQba5ezj5jKNGQDMIlxWCE8f9ZalBnuyEAAWywaqE8Lt3B+MFj11yDGN9nD+psECxYsWDjfiKd1M5vN4LHWu4Oe0AGx/oM1J1hrDTmO55EB6NmU2t9Wf3Lv0KKJiS6BhkeWmmtbDqxtqzsGRoMhEg1anlA6zb9DnwpbbJQGxlIICxLioBj2Ebo9j2WNqRbGJomIELK7oDESByI1P+zjUXumixJiISaUsOjksXYOhcl/MmxdIV0MPM/rpxgJgg0RI80+RhK/cLSFLSB85j6FJEmy3O3qYpz06tPCL2TwPK+tXQ/yBbQ+1V89oyf6B7zf0e8OjWD5NA4ksPoL4va0+iiegT14DU0S2F+FX7DoO/010G0zwsT71l3jIOiq1w8UIe71btrjBbTZePrVDl1PQ+yQz77Q8C8wOoOhttoT09rUgIP397WvAwDtknhsQHxDlyLqIXnuIkT1XDyqt0jo08H94LYc+gv6wFeSBpUoUgw8/RUEGg+81mGJuYW4gKW/Bk7hFyz6Tn8NdNtMUZTuuxIZwJ6SHmXyKcZs7LYlCAnbQEG3BjIGGzXJUPcBIz2KYN6/YFz+VIdJC+cfWi9EXNSKBNZHn516HGTqjef5boVL6lN/fUVRBg1j+w69G/pioGGg6a9YMIi7w0KcwtJfYWHpr35H3+mvQW6bISL7eBQxZrPJsnmPll4adDX9gIjs4iYawiQayokvhG46isdWXJhgXUEGsXozebzEhj7cb8Zxg4SxfYrBPZs7oPRXjLBsMwsDCpb+igxLf/Uz+k5/xYFtxrqF9DvCbhZiQYg5yJ62K+y80Nc3sMyw+AX7xWfVWPfVwECHoiii2O0PZYzfVlmWezBmHdyGh4UuMdD0V5cgxLLNLAwgWPorOiz9NVgx0G0zABBFMdIe2QGI8xnsK0rYsSiI0x20FnqA0Km4UPU2aOSBngEQj4X3KTiO4ziOjVdE548IIYqi9PtAXI+QEZYY1lXPBEJIXMitpb8i4dz1l8k/BRjf+x5sHAg5EwXpb9NkqzGkMCHGIzq1W92rXY+IawplzLjqED1EM2hxtnpQUY/BshqMkYdjfxZCYmIT9aRNQ5lEO8SV53meNwQMo3/SlSKqv0RR0s6DUQtBc9jtMKGzBiB6oGLYmM+9XvgAwQWrv+LANiOEBALxod56N3BTH2HQ+ABYiI5IPhImARhMkkAPOo89f7fG931aeF8gkh+LFpRC9Zfr3yhwzEHwYb6cUfxwFCU+bDNLf/Uu9M+XRurwa75f4tZvy4Hmyv2leyt9xiNbYgdJHjdn7tCDr++sThk7Z176l2/vrQspihACyRffeFPaF2/srGatteRxc+amf/HGzhrsSe1JF90wa2TlR2WkeFb64XfLaggBIe3iK68cPyyJpy37bCdtmZI0du68jB5X1GPYcy6/4ZoCF9+47x//Lu+M6ZGgRDlHXH7VJXlpLjsPcsBTd/SzPUfrOgFoWw6+XlqDQEhCgtDZKYKiDJ92Swm35709tXpJyRfdMHPo4Xf3ngmjv3TOs92RMu7GufknN5VCCXNrIJtnsasYzZi3C5yvU4ypXZb+6gv0nf6KA9sMAAghfn/AbrdHEi1jOKzefPeMX+QoFEIg0D9BRbsVzJTy0DLPBj2iO68PSgHokb8+QGx86NH5ZrEW3utgWaEo6vyiafaaU4E8z/G8vb+WT+PCHjhHWPorCnqsv+iAjDawqvTNXTUIAJAw7Mobri0ZU7f569hMByNQHWghAID32KbXQRCE0G+KGio3FN5jH7wB2vPdqxcRJEkEX2d7gBOBLqAljLr6upGtOz54t94nypg69voZs4v9/yg7SyvSCT1vSBhRWABff/jGFx7sbqzmlHGz547rPLD9gy1NnQrwrrwp186Y6/rknT312HZs0+sAAAjpRd+ZmfTZm6VVhOc5VMe7wVVE/YfNxsty8AAYrdeCoAHbJFGE9s52kYuLcO+x6y8t6PeQiXOuS9z/dulpS38NQv0VH7YZRZR91ey0Ac/zvdhJNECQXksU2nqrxj5FIBCwzLNBjx5bKXGNnvnrx154vPjrC4JA3YSiTCjSOVHNtdXG85zNxvM8318D9AsBlv46d7D6S5vXJ7o7GwBC59lvKtuvG5IC0Kl5QFFvQwz7mwV1+6IHlKDmJRnqDKZ6HtI/NAuFEP2kHPon6EeAskYFe5qlye8OAPytzU3JXsXPeVucXgBC0oYN9Z7aV98pE0IItH61t7xgzkU5ZWdr9BJMvoV6P+oV6U1miQnxAFT03+xTelGEEEQAsNvt4G30sFyhd/X81BeR5RUiIiaMnnopf/SDHd+0UZbJnsqy7c4b54zP21dfKeucSUhKBADC87zNxpmYFqQY1Bq1W6rLZ7DZ6lPQ0dLY6PIonby3OckDYRBJNthQ22wDWbc63Tpl+WDsUNQZxfY7+66xrKNueqznqn7KqCmSnPaIPTEBWCkN9RfVm6Z/7bVQ4WZnSBrEjq2FJe98LjZa+osinmyzKFAUhUaVAQBE4DiuV5QNx3GsTA5kBRb7sYCWeTa4EYthNmj2mLEIHUX1Igbyu68DEQVBoNo3di0lSZIkqRrRbreL4uBfyBposPRXj/WXbozQDwAmZo5Kb9xbWk8Ijrj2OznfvLeXOsWljL2xWNmy+Wu/Nuikw83k0SUzinIS+Y66fVu3lHsRkeiBiF3j58wd+uXbe88CJI266tpLsxP4zvoDO0pPtiHqFggCJOZfO/sy+bNNpZWdKePmzkv/4o1d1Snj5szNrv9CHn5JTiIve47v/GhfrQggZF8+s6TAxcsdVeX1aWO4A2/urAbQxvek6YttTQBAPvukARGBdHYGUvInuM/sq27skAGI99CmN+go3DWeOl7WIIYp0zN2ztycYO3lOz/ed0YM53tZDUBI8rg5c9IPvrHTO27O3PTqffZRV2Qlyh21X+wo/bpFUYWTA0gZd+ONl7oASr73/arSN3bWcEMunjbt0pwkHmRPxZ5te093QMrYG0vS6zrTL8pKrN79dmklNQYQEobnp585tqVNZRm1W7zf/Gv9MUVBkjx23vz0L974wjWnxA0AJd+/Zvc7ZbVE40vQcFKtkKQxM2enGYj/4s1dXgSA9NHTL6fEf7lz19FGqfHzjxsBAD79qCHyqbLciGnfzjbKySf/+sqPyA25uKQkpIFz0794Y5eh6hrQI8ARQpLyrrzm8rw0Ow8gt9ce2Lb9hAcI20cNaWP4g2/vaR87s3jo2Y60i7ISq3a9tctToDOzfOfWfbWdAACui9iLn53xA4AsyxyHhKSMn3N1LgBcs+ia0jdLq4AbMkbL7D312a4DNR3I+LsqihK9OQApQTEI6cTzA0t/sRgktpksy+x4VBBs5z76DB3jDuThbLc8QyzzbLDigjXMKOim4djzE0JiH7D2aeG9AqrYeuZ/L4oinYAUBOF8zj7qu6V7FklscMDSXz3QXwBgs/GSxAFAbsni7+m3O+o8CYAiqa5ovGJENp45CwApuaPkk1v92vIR0OF+wsVXXZHwzQfrj8HEG+dMGV318Qm/VghqQS8URXFcPKUo4fhH734Dl8ycdfmomq0nA/p3wJFXohpmAY6uquhrF1mZzi2b39ohpl16w+ziyZXv7vUWXDs9s37LPz+sDwyZOHO2G6q1cCNqndrqiubB1fz51gPTrp0y89sgBzwtZ04e/eLrqjZFW72hPpyjTWVWqeUYai+qfG9vndayEA9AAN2T012Q+9nmt7Z2Joy+ZvZ1V7dv2FlDKSEAnmMffgA3zhn6xZu7agC4EdNuvAT2fri+oh3TLr1h9remfPLe3k4Elzv95Idvbm1HogsbgSFZ6e3NexUAwwKjTF15tQO92o5+UJr+/RLc9XbZGZWHw6+6+btGMmsAZIWY3ClRNVJmBOUAACAASURBVG5zC3LKPnxzW8CZf83sa6d6/7GrxryeaW40AiFKVUXj5QY52RLgEHBEybeMDdzy3t4OM+O0qkGXqGuuSjuz+b2PWhRuyMTZs6+YkH1id4u532uobZ8yPP3EB29ubUfMnbb4EtjzwduVHTjk0utn3VC0+YODXve0Gy+BTze/fbIdh0y8ftYNRR99eLBVDw/u+3rzrvRFV5PSN3dWA/J5tDveq/LjkAnTr58xuXTT7mqd4QDciGnfYkv71tSt//y0kwNA5DgeEYBDAOR4juPA5c449a/129pBOa9fDEt/GUruxbL6F5JkUG82G2+z8T2zn6mIhJZ/DtT1OUJjXsU++ziQdbaF2HGBG2Y98+SMkSF9Wniv4FwUG4UkSQA2nufsdvt5U2+sU835qXFgwtJfpitd6i/aTOr+VL1z/c5qAgDApYy+5oYrpoyu+rjcX32y8YoR2Z+ePQMpw0fJJ7d2skYJIiTk5qU1ntjhBYBDH75JFIU57YAEfdUcw91Dmip2tQHA4Y/f1YP+EQAh/5obcxMO//PfpztBdYZU/SEBAJpPHqv3I0LLyUrPuAw7l5ibn1F7bGu9HwBaDh2oKJghACEhx58C+y60nyz9oJJLHpIzLL+g4JKS+Zc07//X5m+81F5CjksILVP1HgjWftozLl0IWihEN20QIegxSP9vL/+83KcA+E4cPnnJzLxMqDkbynxCgBs5Ksdz7IOTPoJIWg599tXImQXD9h4GgObTlR4AUIKFIuGCgo2Iw69ZXJKr/llV+kZpq3qDQ84ktjW73ymrVZ8iJGnMrNlpRFEUoprOjLsjIgDUfr77dCcQ8J04XHHJzLxhpPoMGN1NTR8ZlSE1JxuvyAvKyZZOQjBMA0cP23vYUDVqpOlFQec3H715nBautFRUt49z8Wjqo5MFM+xq7pbKSg8AQt6onPbyf53uRJ4H7+ED34y8anT64ZZR2e0Vm093IM+B9/CB4yOvyk//8lCz3gpFUU15QhQ+T6NWsCktX35+PO+6UZm7q6v1Zgoj87O9X39U1cnZeOI9fOD4yBkFOZ8dAQTkbdTvmeMQEJHnEKGlqrrdZkNZ5sHSX1HRd/pr8NhmsizTrYHsxZ6xK/SpgR8TrFvzjhSBQKBnUYwtDEBc4IYZABBCejAAjdH/oU8LP3fwPM9xqCjkHCNWSZKEKHAc9u6upygYNC4o5whLf3X3kXD6C0FpO3H45CUzszP+f3vvHhzHced5/n5ZVY3GGxQAkuCbhPhaihQlkRQpUrJlyRQlzWj8kGnPRmzYE7e7t+O7tffWE3F7Ebe7sXMbcRNxM7OxM3Gj2Z2JGO9e7NimNH5ox7ZMSZbEh0RRpCiR0poUCQIEiQcJgAQbBNDo6srf/ZFd2dnVD3QD/QR+n2A0G9VVmVmZVfWtX+Yvf4lXb3j9Pbf2dK84MzyxYr137a1poKThBETghByITkd9SyVlNMaw0kKhEESj0cTUKfNVbGmnc2u8vXtj0+WPzflMiTG3qchUMk0Csh0HZEwmrIXoRBTajZlgZuJ+CdWxMh4Z7btzq+8iNW8/9OwDWzsvfzDi7+E4DnjJNCNR6Egkk5I7gDYpzUAmlIxAk7Auxscm1F/gRl1oFL5hA0k3TiIAbAw3QqRnQp0ZQCzqQpMFQOn5AhDcGbvT2NkuaEIiAAyefPkIEEDL5kOH2iFp4ljWLJe71PPKUgvv15WMycQJujMuNAmjpbK+OiMiedd7RvZ0r/hAXSe/ngZAagw3wkT6CWbMOiVB0bxi06bVbQ3NS5e0hMNwA8gJtPsMtCcKPDUxhQTUFG6Exq5nXtyaTGWgLjzVAI3LD35ls7ExFI97xokkHD0RQTeHigYbi7rQkPIy0FDXAJHIXU+ZzBSdikE9SiICkp4aHZOSgIjiniSYjNyTHmQdbyw6rF/pLBzbDIxhzeImW9kYnQwzK2yYQYmn01S5u52/1I8Lhtd+QRAlZMZ13bq6EA+nlx/WrzngB2cA0O5bABBzY0SIMNA3tG/9iuaxhEMjpgTkADfmQri+jiCqk8iUg+u6EA7XAcSCvS0DZ98+eXfHoUP7tlz91W/uZTiW9CcCeOCBcASQRARwwg7MEmdx5aNf3jH19i8vjPp5TvQNTm5tsA2LSqIEK5BmhtwTf6econAQgJCIVCRKRABoa2+GgQghohMOgSd16Itk3arxtegktLQ0w2CEAABCYQc8adq9kIyiATjd13dnx5ZtLb3nI5i6zpg+E6Ev+1RTSpmsRCSlWfz0wiMACL9xzcLnRjXoQO9wynWCOBmdhObgCWbKOmVQjjp2vfCFpcPnLvT1jn40Edp48GALgMSUdq93gt0nruvC2NlXE6sSqNQo3L0Zxs68+ubVqF9PabFGlGlGidK2tDTDYBQAEUNhB/w131Rt34tOQnNTo/TU6Th1DnhxKQlAWORJQiJpWwCUkDkpyaNkQJRSw/qVTpFloOLE43HPK+ZbVK0IW11dSP0zv6f/qTcyCwY2zDSIaBVCQcIjhChd4vMhsMClFjYpScqU17EcWxDBcVLe7HKsm8mUCNYvmId+IQKIxg3b1lkD10bUtKqBq/2d2/auk33Xo5D6dksE0cHrd9o3rG8BDK0+8OUvPbo8Y6o0M3h9/L71a5sAnJV7f+u3Hl6ajDnkAUxc+OCz0I5H7w9jciJXMlYhJewyIICpvp7Rrq0PdYYBsG37I5vqc1UIEeFw3w1x/+7dK5sFEBGIlnU7Nzi9V4YhkSYQTPZeMdPcXJ8592DK9yIT0L5yZRgA69fsuL9R/9jYvWN1PaJo2LBtnejtuUkUHBdSacj+3qGWLTvXNVoI1pLtj2y2+vtu+dWSMqyEiADRy6fOe1u/8OTWzgaBiCgalqzb/dgDLZORKRBCYKKQrhsDEBlGLz0vESaXAGAiEslc+JVbH+oMA4m27Y9sEr09w2bhjaan9PCDONiTep3IDCfYexMmJsysuxuD1dvY0RaKXL/Y0z88Lpu37dnaCMIRk70p7X5/OKUmASDa3zPUvn33ukYLUdQvfeiZrz59f33sRs9w+44965tsIUT90ocOfuXpjfVaXISwEOOquohA9vep0goAbPkHO+8X1/tH9OkTkXetb7hly0Prmx3Lcu7b8chmq79vREzem4D2VavrhbAa1u64vxEAE9GDCp1cPR9YvzJS26VnNKZPSMA/ZA7uIkytwIaZRgjhOIU+0KxSzjezXDdehgG3wEiLFjbVDalDEs+6JaDFliXK8FavBVXHRGYWIXPTL/3CnYwF4sXu9J89+sEtSEynGr4+sHd9y/nj0WQUEAUiQvSzk6c7nzp4eIflRa6cfOOm4YxnzMqi6JVTZzo//9RXHrC8id5T79wyffaQaOzjM/2/87k9a68d6/PH7yDNTxIBcebqsXfann7ihcOWF+m50BNZEgbKMXRG3s0P3ji+8ZGdT/7OnkTYv0/f/eVv1ChaYmQKoilpXoksCYN+4KT4FupRFAAAGDp3euSpR184/JgX6bnQH1lZn/jp1vXJTc8f3md5kd7Tr38wYh6eEhwf6cZ7bzTt23foxT0WeJHed4++P+hhizZNTRuYEBEmLr3+6tjGRx46+OU2dS5jfZ++8bPeuzPCatV7jt0Yiu5/9Kuf+/Dv3+lL5hWPe9IYNUMc/Ci18OHElTAwHN3x/OF2y4sOnH5dxz7xy5CIrNhx/sjJweAiAQDmdSIREWkgeIJDUoihc++PPO1nfd3PGv3A9JNXLvSs23/wxS3gTQ9/+sG5oSe2LGnDa71mG12dWBJO5o4AAG7vyaOhA/sPfXWPBV507Op7716LW3Dj1Jt1e/c+85XdFnjR272n3r0WNzWIaHxgKLr/sa8/9cHP3rx6/b03GvbtO/Q7eyzwJq6dfuvsTWkGQbFw8IO3mnfvOfiV3WqHX58ZAcu6eeHM6Od3//aLe72J3k9vTKwMJ2wyFJZwLBGPe5TJNC8urF8ZwXXr1kOmmbgaff7571YiTH+PHNnlcAvJ8ZTPdmo5+h31JZJ7t9KhyqxOKlD+mZkMc8nMjeZRJTXecjRHcZftQ8RQyMn4U610HhfK4jTMsoXbVktRFpoaUcpUnGyJz20cLLAqWv6BwvPHtEj1TR1IXOmH+cBM32IeqMtZOttSZ6H7QTPGuSquMLF+mdS6fhFRKOQgokohxbWMiIjU2dVt/OIB77hyDdPedKmhEZOxHAJhOYhIzYTJOGfJdeOpcSaSsdTV0druUoWRkow5ZZ27v7TPPfbquTHtxJfUL3O5KjXG43lx/RMkojsm/kxNc6977L+fG0vJPXBe/gw38zQBAKB5y7PPqZjwicPTnOj8GU6QrA3fMqFE2A+SOl+zqn1XxpQcEVE9u9JtOT0Nzx8xIwCQMr0azTonf+iS/AlyyetB7SxW739Unjw1mBKuUx2rrxNdw9qT0D9Boc9F10rgBcY/KlEAtfyAlNKYR9q550v73JM/v3AHASAWc/WlhQhKv9QJptd8JgEiz5O6/hDRti2doH6/QgQhrEB7Gc0UHF3UKQRWfGb9MvNSX0qnXzU8bpbtPay4Q7GIOIcXvvKTfqtkvHl4DG3BsDgNsxzMbXnoPKnaaszxdNICpjUgx5ZsiZd63C8ejy/OWCCsXyZz0y9Mib+X8n4PiVf5lk3d0P/2TPolpi0o88U0sBsRpQdoMY8xTDsdBTFozyikJOza9/V91nuvvXs9ig0btq6E4VO31SHB8C2B8T2VZjLKopnJ8n1ffywlzffG9Ju6WWAjEIhvjZinkxaGBBCNlZ1TCpm0PcxcVJWnn0t6AZQRJYSwLOGfGqmrNGAyeZ7UD15EZS1Q+vLW6n8ATB8qDDRo19JY77ngsUSE2GxcJ2iYZ+B/oh4fS8s6cKbKdDTMwuX7DhtttAKGT99OWEam3QiAnucFriIhRMZ8AgaVtiRT2zFZBs/TQUQorUUSe5vuguZ8v/RzLCKsX9moVdtMCBSiHIUvW0bzRPdBBr4o0kfMmJqGDbOMoNmhmgd64kHFE58zGYtk3vuO4wRcQdK3ZOveK9uUg8UG61eAOehX6lhWcugA9ChNy9ZDz23zzr9+dDpoe6S+E6dsFEL/hP735I2vTUFEBAh6fBlPCEwd7iAAoKEz7/Q/ue/5r+2zwJscPv/22aHsjwfDiALz7TxQSBo+c+z6F/bqNN86O0SplZA6MAipyRkmBwVudX+IzBz+SpgcUiYT8Qf3wLe4zLMG83BtBhCBZQnbtvQQmU5NW2jguzIGqgSSJgQahdeWRnIYMzAEpP4cOPtBhqZv3pLxOgkMu/mnoKNWpphqRj0kNhBRIo3hlHb/5PhHt/yzNtooMbhqXmn+d20lBob7wCyY2Vi6BdMve0z6pqoKTxZDGDP9Mt4gpYD1Kxu16tM4N+bgE5InFfcJqVQKs5Kj1Yo74pxjutEC82lc5IZZDp/GwuebBS/CiiQ+H9QqhWaa5haFepsxu//TtwAAEahlYXQ59Zaio7PI7di8UH0a5wbrV54pmINpAfe2QrMoin5pH8KA56RZsEL1K5808ymbkVT6LKySUBH9MszRjBU13+skW6bpbaQccZWVFYslnzmsX6xfJjXQo8bkQ7ZexowbyzZ0Zk5pyPSrXaxHcO7HvWUJRKfU715lQ51pxnkaigVsmOVA+cDM4aiKJz4f0nNwXTcQgzj9HszkppXBM6QM3Y56js3ivGgZRSn0K2BpzGEcoIj6ZQ6wgB94XVsCc9Ov3GnmU6rUpMrkWlxZ/TLHV/0tJRwvSm8j/Wf6oBbrF7B++bBttkDIJ7ZVmb0ZcwubQj2m53lN59MPJwTqofCFzaJ9xy3pWddQlRJRiToLS4GUvkfOopx1xihKql9zM1eKqF96nETZTgEDYG76lTvNOWDOHKugM1iJ9CufMyruoBlkaaNs6bN+KVi/FLVkm8XjBbtdYPbYfTkobvzA8mD2Kc7aBwmlt9Ns287YtwFpnRm2bQXCARUEIqYLW8aMhEDbtheScyOk9T4uWsOMqVEWTywQ1q8cFFe/5v96XXT9Sp0dl/JlzvqVLc1CSRvAmVsyc6Gy+lWWcaFgG9X0JCgmAMcCYWah2tY3C/joB565gS5Jx3Hm3FMSWHAwMG8k0CVZniUvKgUbZgzD1CLz0S8zskWxypO/fhGRbduxWMycWZR/YWbVL7MkKgRIeV7uyQjnmO4HmO0QmMf4Wyn0SxdJx3dJjdEyxzQDo5QZBy3NGCcF5ZVeZt/dtAiFz5Fpoc3NlJQaiK7L5ENdXcj8l75FbyxDYSwrpSPQdeOBZ67ruqkBW+f4IAh0QqVP6Pc8z3VTrLFA2WqXQMuyYVYQmEoRd2YKguuTgbnqlz+9aotwEn8WpTBz0C9rxb9e8bXvr/vGHzeGC8ioAP1q+k7HV/51CMCyrDIMivpZNG0+dPixFYWNpFHT95Z/4w/ryLQuMlBO/aKm73X97h/WEVDzv1z+jX83a9lmT5BozYHDLzzUrg2wzj1f+vrXH18n9EBZ+87f/sKGQi6GtDJvefbr+1cQQPNm9YVUaxjGf7H0az7NvcgpnX7xuNkCoarWNzPXrJCSMgazcl3XFFohxBwezYHFMTJOJ5NSqkVR5pNRlcOGmUm6FOVjUklJAZ8zRMzo2hSAjBVpKJV5nERxQMTAvGoTNX+6suXU0cP4Gl7MzEG//DvumdYvfdU583ujN4p2GReqX0Qb67d106W/7v34hB58KDQjyK1f9/5s9MeJQ8pzm+iHBqbG35+diT8Z+kHiwDwp6b2PqIqCAACRPxn8WyhKB9utobH6da1hGJsGQGzpaHcnJ7tWdeG1QQAACLe1uwNXpoNLouVXYEREnLp89BVAx7EtC0HYISfk+F8y+UbOR798tbIFAgoLkcoWGCY3i1m/kulm28M88zx3Y8pP/uvDQOkttNRop1mjA5Gx7uGcx83M1LIhpRTCSi9bjcIr1GmEWhGmGGNaara9uSWHKpjoxWfUX4Ff1Vzh8phq6dMpc58CYgZ3Ytsua4ed5yXm6mR8UBRXmFi/qpZ56FerUw+QXAA6sWSWeccJgXqYCxPrg4n0FjfcBUnKxHfzfSvgxiYl+fm2WCGIjZ1QgyhmaoHQ7aZHovpiXPaovuuhGL2nlBL8lYXTB3wCaQYKmVZsAEAiCaCWtBKBclJyBS1ATK6QbKaDqSEudCWbiUDqYmX6KCKano7qTjM99pkq5cHDzRNJrVWknGuaJRInSsRITPagmVU4e46QxszIQGRX133QO4gA4c6VzsC5T9sfWXofDI4BAHQubxj6zQSomob0GjZzDOiXrlVSIfiTPqIZrlhzu23b+hZQf6qrJVt16Y0AiVj/CIBCOI75/kbqdjBLFWgL/T3V5bJg90jWLxPbzyAvg4/7NasWLVfpXzL+WQ1QUV3n+e1qETKHNVtyELgYi3JtCmGoa4mxLGFZGZyWMwaHQMRQyEEsk59zNjwvuIBv4Nc8Eynibkz5KVS/KLH27q6Gg083A8Dj36dj3xq9AdD2naWfe6ShEcC7e/f4X9wZugTN31v+REt0uqtlWWjyw4vOw62TH0Dzw10hmJr88OU7cHDpw10hmLp39r+N9JwE6K7b9Z3lG1sFgDt87s6pl+LpOtX2naVPPKyyuPfB/xcZCDUe/KdLWgAe/37zjaN9J36g3q4RkWhD3a7vLNvYagG4Qx/eOv7nM3EiIlzy3WQK7/3nu8OXsPlfdOxrmZ5e3rIsFL3lysv/5ta1QUQEeKDxmX9mnf7nU/C/dT7TEnnlD2PY4Gz8d8seXhGy3MkP/stIz8lEbRhpRo6/dGf4EqS+QDeu2b3/kTVLQhaANzl07tjx3kjzpkPPdY2c91Zs66q3vMiVk6+fGXIBnOWPPH2gu8XyIj3nRxLnbLzNN39v+W91TH3gNO/ucLypex8duXXpLWz53vInWo1Krr/9t/837v3z5sF/M9I/lDyR9//X8dv19tr/Y+nuNeEQAEBs8NStY//JhXr7/v9Tn9StKycAuuqf+MP6z747NjQFAND8L7sec2++9mfSbIhgSV6+denXAECt/3yZfw1ETn3/zvWP9PMFW/6g67da7vzg385gg9VdeI4qEbVhYmwstrHzPhoYA+xc3j7SMzgS3bGpsxnGJhA6l7cN994GQGvJxgMHdnQ1WuBFek6+fXZ4BpLvKnX3f+HJ5guvnb9NINY89juPwIevvtcvidp2PPfgxKnB+z9/3yc/PjWUzDfFqvcTcZbufGLv+mYLvOjN37z//pXbHhCRaO3e9+i2ZY0WeBO9p45/dGsGmjY+9cVlo5/Irq3LwpY30Xvq7XM3XQBn6c7P7V3fbHkTVz8ZgQBi9f5nl/X8/MNbAADQtPGp3fL4r6/MAIi25Hn1vv/O6evT0Lz50HPt53/07gAAUdOWZ59tP3/k3cEChg1Zv0wW13wzy7JEJhbAHKQ8nfXNP0uHea3msL7mP4Rl3hU5UstzeI1hGKZqYf0y/yQCxDOTv3p9AiBy7FtjA4DWt5Y+twM+eanvB9+69np/+PPfbW4lAICWteGh/3rtB98dHXQBuhrbjg+//O1rp+7W7/5mZ+PRoZe/3f/+3fo9B+uIsOuby1eNjvz4nwz83f8zAQ+1de8yIlsQIqD1zaXPbodPXur7wbcHfn09tPd/bu345N6v/nIsAhPHf6/vxN+mDN10fbNr1ejNI7/X98M/GoeH2zftRkS0vuWn8K3rb/aHDvwvTa1AANCyRhXy5tme0D940VaDG23Pt8LFyfFk7450vtWxu3HitW/3/fyivftL9SEJAGaa117vD3/+O82tydESIoLwxv37lgy//dMjR15+5ehlr2vXtmXK4Fza2XDx6CtHXjl62bt/78NLAeu7n/hc58ixV48c+cmp2PruFgi4tyECQlfbqp6bR77V94sLsP0fdqxagYiqkvt/qCoZAKaiF4MnMnFbYv0/7tzfOvXr7/b98NvXXrsoV+xtWU4Q/sfmSTWGgWhwunekYc3zajjJXtVNvW/J4IBPoCS/27l6hbD1NfDt/tf76/b//n1L65P7+wNTMvQ/zSFHvz7Vv5GBkfqOtjAAdC7vHBq+BRO3x8IrO8MI0Hxf2/jACIBYfeCZbfDpay//6Mgrbw7e98RTD7aSkU508NrU0o4mAID7OpYALGlfQkSwZPWqqWuDsURRc7z6ExF1Pri/a/Tdn/3kJz/51afwwMMbGogIxMq9X9gCF9/46Y9//LN3hpbs/9z2FpVMZ0fDpTd/9uOf/brHW797RwdA3frH9neMvvuLH//4v592125oThlVJPIGr91evrJT/dm4fI3X1z8DAGKleV5tjz2zZymkd0EW7A3LGAQ8gopDpU8qK7ZtOY6d/m/W1UWqn5mZmP4X+DPjxpIWxhzeDQS80gRc7XO4PuYg8NgKpJmxDHPLiGGqk3zELxRy0l925xCcvRSkeaVWnkpXSVZYv3LrF659oOnexTt9pxERxv9k9JLd2v0MACDcvdd/HGAcAADu3vvNLyRM0fioC6ORz94mmJJ3Rl01C0m6UN/VuOEZyx6aPvlPRj77wLR7iQDXbm+MXLzTe1qIKI3/hzuXoXHDb5tFSCmQdKm+q3njc44zNPnO7w395rQqZONkopB0509vf+Y0rX1KFWzy+knEuzD+83HY0tBKAA2hTd2xT19GSyTv8hVr6kcvTk5Mw8SfDv3wDyajEEgTxv9k9JLTuuEgmCP/0cuvH3n9wrgEADneOzAJwlKPjjt9F0dmEOV4X38kFAqJxvXdHUO/OTcyAyDHL3zUm7mmp8Y/fCkuASZfGu+FprVP6komGle2HKJIPxGJSNN/NvyD70bGIwDTNH5i8h6gBWJVykndmyYAoBuXZlZtqQMA2BNe797rvzBrSRrXPIlrtzdFLt7pPY04TeN/OnoJm7q/pJtPPS2FQGv12rnm6Lc0wu2hsfalbYjtK5dPDAwTwK2BkfaVyxFE+9LowDCiWLOua7Ln42tThCjHz5/9TKxZ3256GM4M3fDWLG8CWNK17N6VK/eWdbURNXYsi14fjOZp1kgvFl66bl17ix3rf/cnr392DxFx5Zplk70fX5uUAN74J+cuW6vWLAEAgPFrn43GEL3xvusTIceBhrXr7xu+9PFIFEDe/fT8tbTmlkPX7nSt6iQiauxa6127MUNEYtXarsjFj/rUeV04e8lbv2EZAAEkzF//MYraHs4G61c27FKcYRW6zzHlREppmkOhUCjgEyyECHijzc1kChzlOLbrxgMbQ6FQjkOYxUm6JOSYcJzPbpWiuI7BAcxgdCXCti2A6jItWL+qH/QHNPyLnwDACjdC0/ZVX/+b5H43OgCI4K47iYhAQAB33Ul9G0950ZRk6eZ/HDj53Y6dLy7b+SJERyNn/vPkrb5QKKSjdIi6BogMeYi2bRGRnHaxIZE9Eani6CcG3fyzwXe/0/7g11Y89DWYHr3z/kt3h3qscCM0phZyoIOIAO56UQEgAS5M/Y+7Xd1fuHeuo2nV0NTZUXPGEToNEL0r/aDqapjDTk/zRgekPrtE84pNm1a3NTQvXdISDsNAog6mIlPJ4CUEJMgC6foaOT0RhfaUalf/j8YmVO5A065oBCKzkvXOn0z9j7srNjw5ca6jadXQxPtDRADQgM1fbt6yJdTYWt/WKurhHoFIOylEJO/IxK2XmlbWz0QONHs9N6eBwJxZl7EkJOrqITIU9y8Jmo6JxuQ141cjWKGCczQqIXHtTd8aiGxbfl94oh3G+qMAAMMDwwdWdonYyvCtcx7J5nAjNHYd+tpWo63DABHdmjBzo9/b2xG6Bvd5I2euQteutrome5137Z0oOOpyzex55AegAhj56Nent+/etv+pBy0verv37MnzN92GukZoXH7wK5uTBwyGiQBg6t60sQwDkQALpOtHLIlOzMB9gTOVA72jj6zv+vDWRNdar//YDABAFzycHwAAIABJREFUfV0DTEQm/EqORV1o0s9wMsvrzzdLPwO9A+tXlpRLkShTTirrbpsRKWVqnA+oqwt5npRSIqIQIuB/mGPG5KzE457Zbew4toqsRURCiMCoHRHbZgsTHWwqfb5ynhMRs91H+ay8h35noflpfMnzJOZCPB4vXQ/iAluonalC5qxfqfc1ApB0p2D0Qv8bL6n4C4kdmr/n7w+JoH3BG1Jbd4QYiff/Xzevo+U8UrfjH3Xu+Ubs7/8oBhQKOUq/KDYFLSvqbMsDQERR75AHUgKmmov+l7vx/n9/sx9APFT34DeXPfa70b/7925qIRFBCAHN/wISgfUsIqCBczM7D9TfbmgcPBdBPxYHAADK2BSEW5FAJsoMiBA48UDlICJ17HrhC0uHz13o6x39aCK08eDBFqMijU/wwAMREkASEMCpc3T9mHSEmmE6QoiI9SHykpEPzTYhIuj/cPrBA+GxhoYbH44SCCFkx/dWP71i6sP3J3sv3Im0Nj7zzRACucGTIiKAqemr/cs2fOnuWLe8+pJExAyv8oGSoJyZhpYuG8hVVkF9SKa9XCBCejXmnWMiBQDEe7fHrIe37V7ZPHx6jAgR5K1bd3aufshrvnVpElTgzbEzr755NWq0i35cIyLRzI1+8fCqVdA0emniHow0be5eU0f9709LzyIAIinduCSQXtxTX+JuPJYSYQUifWff7Dtrh5o7Htj7xO4dg39/NuLG4Pa5n7/dOwMQj/sTopq3EFA8sSZDXBJI6c14cUDLc+OEAGCHHCAizyM0dGvw2s3da7sab6/1rh2bAUDEqegkNLc0w2CEAABCYQc89VolHAQgJCLHgoTFm1N/Wb+ysbjmmzFlIz0csGUJ5X4TMMyI5jVH3/O8wL0vBCrnn3R3yoxBipnaggg8T8bjnuvGYzFX+TjFYjHXdeMqkK16jfJjS+WZrOvG/YkEyX+BxfGyF4mISGWqChCPx13XdV03Fov5JdQFlEX0wieimZlYsdMEz5MzMzGOr8NUOUR3KQYo6gGQ+i/e63i4ff2jAAjh51oPfX/Z/du17WEGUUydQ5UYPEEUovuP1z7/rxxR77mX4+NT5LrSfzW3LGHblrjxyVTL5pa1uwHqqeW7SzbCZN/bMtPNh4ii+4/XPve/O6IeZE98fIpirgSQ11IK2Xzwbzo2PJA8BhERLOtX0ZGujkdaJ678xExTenE50D/dsaWppQFD3+z86l+1dzUQgbx2cdI88Wf+Ztn9202DorGjLRS5frGnf3hcNm/bs7URRCi5TpoyJNX3qb6e0a6d+1aHAbBhw7b19RlrvaH1wW9aiND4z9rW00TPT/3nrB4z0Xn/Ymqkq3NXa+SzVwCAiOyOTivSH7nyX6J3XOeBLy1pAnS6vBupJ7WiEdT0sMELE0sf7VzvTl6/AJl72VJKErnyU9l3/l7LliXrH0VsEEu+17GZJnvfChxDBMFqzJKj0ZNLppqorkCAW4MjLV1djWMjY4mwk1O3Rrw13cvHBm4jEcxc7xlq37F7XaMAhHDnzi9+5anuMEBCv+LxeDwevzfQH9669b6RwZueN3rr9n0bNli9AxHSHYsZ6z8BIoY3fP7woQfaBHnuZGR8KubGYkQzN3qH79v2yJoG8iSEO3ce/OpT3eHk6GiG5q4jwvr1W9eFE4s2qLIpCYtfv9LfsWXPGq/v2rTnSc/zvOv9Qy1bdq5rtBCsJdsf2Wz1996EiYkItK9cGQbA+jU7uhshk1UfhPUrG/bC9t9QDV/pUpSKaj41InLd+Kxh9IjyGpfITSwWC4VCs45OuG68pu9VRjH/CyYjUsoSpawoyFAslJrrIKzmZ1f1wPqVA/9uOjM18MLSAy9ZH/zRzSt/NfLLhqVP/P7aR38fvampK38/cuUCNH8RAABQSjIkwlQL7epG8ct/dbPt28u/+heWBXJyaPzE/+ul6grSf7vz644lj/7TFbsAvLv3Tv2n0YEBgFWJX1O8uci78tc3l/y+Tm30rT+PI4IbLOStzz4WS76oj0JEgOnY5euybWr6rh/3XOc//dcjp/5V16G/aLcgevnnY8PTQiC5fzXyWkPn44k0p6/8fKTnk6RrJdHklQs96/YffHELeNPDn35wbuiJLa2tMIr+6fuDMIA4c/X4Gy1PPPnC4X1epOfC9UhXGIgSizXrkxu9N/nwqm88id7dyKm/vH1zEpohvZKJCGBy5lK/bJuaHE8MoXhXTtzd8PyKw99Hb2ryk7fGBp9fsmQ79qWc1O3haT/C/s8nBw62NH94M2p44qWQWpJbkwD/dexoR8f+31/7KIB3N3LyL8cGB7FFjyX6A5vT+eaI2LLl0KH280dODKRfgzg2NAYrYWCYfEehOwPDsU2hgRGVS6z35NHQ/v2HXtxjgRcd6zl57OpMLOmLS0QAkYH+6I6VQyMA5A3fmAg1jw5HpITE+gV+mZNfDBuViKZ7Th1b8vjnv7w1ZIE3OXzunXO3PaR4z/FfWQcOfPGruyzwoqNXThzrieo2yrO5/UsaAYavD+xd33K+P0qelIiI8tp7b4T37VPnFel99+j7Q1KIoXPvjzz96AuHH1NJrQz7EXRmhfUrHVy3bn2p82AWLZhz6UDPk0W8J207w0CZgqpgjUKGYRimWPivfQhAUpIQqB/wSnGMjep1MzlVSRsb+lNNTcHEukxJ5+TA6r3mazERxeNx9AOaI6I/u0b7NIJRJFQu/TqpQCEty8qhX54XV34AYLhJ68k86uz0e3CaKQW6otSeUkpdM6ZpagRp136eKStiIQI0f6/r+dY7P/y30ZT6SKlkNJa9UouIaPdyf02RZEkwseJccjIYolqBDRFBbPyPnfKlmz0X9U/JomYtSbI2fIsuWflmKA6jujLnKCX5AcZIN655JQQsdyP95FWUsV387YFpkykpm9Z1Ns/4gq6xgppbfwJQ3cYvHvCOv3k1Sv6kSn2yfiWLtApJWYYuY+GZHPB8M6aEEFEsFtOxnvVzRHmdFddYisfjnoc6orTKS/oUMSOGYRimGtCvtlImIhoIIfQbshkMwJgMpv4Mfhr7JG0A13WVpqhkAQAAlX7585TMF+7AhKvEF9NigeRk1JRCxuNxKbVQJkxE5SOtDRgzmoXGXFZbp5kurf4oULIS0q0Lc8DEmIWVdcqu8bqv8w3uqdM0zVqzJH5Vm2ek9JoQH2/aCJO/vjTrm4LRCtooMgspzdx1PGed7BxyBEheJJBoenOMCE1TJ1u7mKWCVJs29UJK/hGwcwq6xqCQ5tafiM2buqH/7RmVsGGegf+pLeHMZWbmANtmTMkpm3VERGq2TxnyYhiGYSqF+Ubov9QCJAcZksMR6r2ZaJY1MP2XTjTfTSER2ipoovg2XuIolbL5oqxNqYzmTcZCAiT1Sx/rWzLJc0wdGEnJyEzT3G4WnIhSx7gSFahrKTWFoLUZqEG1PyIKEaxkP9nk6AykmByJ9PW7gbknEWHLH3T91nb6+K+HpjOMGmUsSaqZpC+JRPFU2kJkr8acOaaTOmiY/ASjswCyt0tg6AzSLjBIzoRMqaHU8cNCr7ECmhsAoHnLoee2eedfP5paJ6YxCf41pm6KrEkxhcA+jQzDMAzDMExW/HEhTDMhip+Rn7J+409x/Ct6SWbNcRHCdVJZeNyMYRiGYRiGyYUeZilLXoFRysCgUPFLkjvHxQnXSaVg24xhGIZhGIaZBXMeV3mGULIN15SuJDxAlA7XSZlh24xhGIZhGIbJSuC9vHRv6bMaAEUvCZsc6XCdVBa2zRiGYRiGYQpGe3nl+S4biI6Ybcwnz2TNeA9+rMiivVKboTXMspRtxCwHeVZj/ulU4Tkyi5nM62kwDMMwDMMwGfHDnYfDTuLPAo5t2nLo8P4VmeLO55+s/1PT5kOHH1tRqoEsatry7Nf3ryCA5s2HDj+WscyVQlejYVzNMR11jtRUdefILE7YNmMYhmEYhskX/8X9vp0vvLBraWFWEWJWO6rQZHU6mGlNs+IwcfEXPzw5mIiGX2VDSRMXf/mjkwPzS8NvDsTqPEdmUcI+jQzDMAzD1BipQeTAXwQ5uHoVGCtBZdtoLvurF+XyQ4dLMJzc9J6ICBBuqge1gpY+XJdHr7ilEEIQ+cVLW9JKlx8AdLKQssRZysJrerkwRNArAGeqlpSCqTJkDLhnJmsWRq8aB0Q6NKJZ7IAvZcbIfhkjSeTRKKDb1DSZ9ChZ+gJus56vsbyYThyMU0ueY1pVczAMpnywbcYwDMMwTC2h37kb1+ze/8iaJSELwJscOnfseG8EqLn78Scf6qq3pm+defutngn1jm5ufPvqPZWItWTTgQM7uhot8CK9779z+vo0NG8+9Fz7+R+9OwBA1LTl2Wfbzx85Gdn87HNdI+e9Fdu66i0v0nPyjTP3up89sBIADhzef+LlE+bwTfOWQwfab0Xvu39p/Y13X3k30v3444ksrpx468ObMVKWDyICNKzefWBXsvzvHBtZmUz2yIkbINo2mYefHZ4BAGf5I08f6G6xvEjP+ZFErugv/AUAINo26vNKHNW85dBz7QNnrHUPLa+H6NC5Y+dh+xMPddXD9NCHbx3vnUyvzHeOXY00b37ueVUb2ixxlu966vH7Wyzwpoc+PXny0phHAUPLzL33/Xc+uBEFoKYNszSK2iilbFq7J1gMspfvejqZ6YmLox5R0+bnnu/4+IcnBhGxdaOuJZUjNW06ZDbZlZNvnB2OpVX4seO9kUT96UEzseaJF5Z/9tPTw6o1Nx/aK986+tkMG2ZMuWCfRoZhGIZhagwigvDG/fuWDL/90yNHXn7l6GWva9e2ZQThjft2hS8fffnIL6+Fd+3ZUEdSSqpL2bg+JAEArTUHntkGn7728o+OvPLmYNtjz+xZCpm82tS4zdLOhotHXzny8q8+87r3PrT03sVfnhgAGDjx8omBlGEoRICWle1Dbx858sp7AysfP7QNPvmlyqL9c08/2OoPzhBBeOOBx9pU+V/+1Wde164Huu5deu3EAMCNE0dODgBaax4/lCxh++ee3tlKEN7wxOc6R469euTIT07F1ne3gDmihQhorTbPK3EUAMDKlW2/ef3vXv7Z+2Ptuw7uabzw8797+dXTt9t3P7BUSghv3L+vzazMB7pACDQqAQAAux75/MqRY6+8fOTIzy/Ajj0bm8wWSc+97bFndneQDM3eKGoj1m8KtOkDy0Gs2JWS6aYm3wUREBHEarOWVI5mk71y9LJ3/96HOgnrN+kKT1wwy9NbXN7oHVu5ZpnKonnlOq+vf4ZX92LKCNtmDMMwDMPUINHLrx95/cK4BAA53jswCZYF4ZVrloz29E0ATFx47cibPVFAxPpVa5aMXTU3EpFYs64rcvGjvilClOMXzl7y1m9YlrDE9Hs/6P/v9F0cmUGU4339kVDIQcQc6x+P9/dHACSsWdc12fPRtWlClOPnz14Sa9a3m+U/+qPU8gsgSiYr1qzrmuz5+NpU8vANHQ3rujuGfnNuZAZAjl/4qDcWyBpx9bquyaspRyUyvdN3cSQKNHN3LApjPZfvSqDo+FgULBsxvTBC+D6K5pCRJ2P1y7vv72xz3L7jL7926Z6ZNxGINeuDtXr/8vpVeTUKAND0Z4E2FRZQ3DMz/eXFe5RwRKRELQVy7F6mz1c3mRNCiH6WXuHpy1jTYN/YyjXLAQCaV6zz+q5Hs7Yzw5QA9mlkGIZhGKYmEc0rNm1a3dbQvHRJSzgMNwAcx4GZaDTxwp2YsOQ4DkSnzY2I0BhuhImeCQD1dh6LutBk+Qkn/QP9/6ciU+pAPbdK/UR62hUkp2BNTkwhATWFG6Gx69nDW5MlHggHyr958xpd/gFdPiAAaAw3QmPXoa8Zh9+os6Yt8FyZ+Ht6IgqGtQdE1FyvjtqSmikBTEWm9AlFo6kWBxFZLStTC2MOKPlnfevMr9596LEHHz+40/Kmx3o+OP7RsGuOKTXUNcBEJKVWG4XjOBCdvVF0nQTaFEbOHH3v4X07EpleOX3s45txnWVjuBEiwXZETDaZcY5gt67YtClY4Skgkne959ae7hVnhidWrPeuvTUNBBlmxzFMiWDbjGEYhmGYGgMRqWPXC19YOnzuQl/v6EcToY0HD7YAxF0XwuE6AjUMo/Z0XRfC9eZGAJyMTkJzSzMMRggAIBR2wFMmj3AQgJCIHMvMkwKfaohN5xJYdwsAXNeFsbOvJsaEfL+45s3qBKBj1+8Ey0/+cBwCUKbDqWHLNrBCAkgCAjh1DgS88txYxkyVqRYwMDBxLgjYuSetMBmrXU5dP/vmjQ9B1HfuOPDk3gcHfnrmlhEtY2omrValjLsu1M/eKIhInbsDbdoMgEiT/WffvO5num/n4E/P3PILNDUzCS0Z2zGlsRAQlgYTz3CORAAw0De0b/2K5rF1Xt/bM2oVuUzBSximFLBPI8MwDMMwtUdjR1socv1iT//wuGzetmdrIwhHTA/032nvXt8CGFp94MtfenQ5EFF0oP9O+wZzIwDJ/t6hli071zVaCNaS7Y9stvp7b8LERATaV64MA2D9mh33NwIkAyuq9/aEoyNAzI0BCVLBHfX6xTooIABE+3uG2rfvXtcoACHcufPgV5/qDqeWvz+l/CGLKObGAAQB4Mz1tMM3hKev9Yx27dy3OgyADRu2ra8PVks0/ajusDF8ZLrw6TErzFSYtFdExPCGz3/92e1tgkBGJ8YnY67rmskRedf60ms170aBxvZgm1ohqy6Yacw1ssyQY98tIzajbjKV+GznqBi42t+5be86qRwapUwae4GYnAxTdHjcjGEYhmGYGoOIJq9c6Fm3/+CLW8CbHv70g3NDT2xZ0obXLp94f+nTBw/vUNH5bqIQQNHLJ08vfcrYCEAgb7z3RtO+fYde3GOBF+l99+j7Q1KIoXPvjzz96AuHH/MiPRf6IyvDydDqSQc5AgIYuz4w/cRjh79wxh+jSgkijwAAbu/Jo6H9+1UW0dErJ471RKE5sevklfNX1h04+OLWZPlbWwFu9w9Mf+6xrz915tU3e3pP/Mo5cCB5+PHeGNHV42+0PPHkC4f3eZGeC9cjXWFQKwf4cf9jfVkz1QULfM9WmFF/PQE/fsnUlffeaXvi81/eGrLAmxw+d+zj8dR2Qbrx3huNZq2eHibEfBtlqud8z/oDKW3a2hr96NQ7bY8nM33n4zumcSSvv/dGQ0o7DnrYok3oZJP5iec8xwTD1wf2rm85fzyK/jIGLVsOHWo/f+TEPJdUY5jZwHXr1le6DAzDMAzDMPlieA8mVqlCRCmlGr/S0QXNhcSEEOaaXdqSAT/AIBEhioBfojFAklxlS2WRNscMdJGMNdASvo4qQSkTBwbWE9PlV78iJvc0kgUp9Sw4fxU2ID96fsCjMkOm/lJsOkfQeeUojD5xo8yJLelLpenczVrV9aYXjsvWKCpl34Uw2aZm/Zsb0xep89sRAdTadMkm86+WXOdophne9MUD3vE3r0b9OhS62Lq6GKYUsE8jwzAMwzA1iXr1R38BZn+ZZkislpzcIfG6r00JKZOeafpwc4kwnb5eMzp1O+g4gcrC0du1DaOP1EtF63zN1ZDN8uscEVFKUn+Zh5un4Oee/DTOPWOmyUQCnxkLo9LRBdYZZTROzJo3a9X/KaXwGRtFp5ylTlIy1bVkVmZqK8j0JtO2YrZzVL6LRATQvKkb+gdnUiucYcoB+zQyDMMwDFNL+C/lyQ3KrNLzgvRLvFrOWL2FBw43xprQNDz8wSU9DhMcU9Kv+P4AGqUmnviSOi6XDBkCAP5RethHl5/00J9pq6jDdWp6oy5hOumZZhvp0RaOWRg9cuUfiKpI5uS6oMFqZG3UKqpGSVmcOlOjqI1mucw6CSQOqSafWSF6hFANdJlNpkYIc5xjIsGmLc8+/4B3/vWj0xz/g6kA7NPIMAzDMAzDLHa0VanNNmMLw5QJHjcrDEQMhZz5pOC68dSeIYZhGIYpOaxfDJMPKQOyaXPqGKbUsG1WbhzHjsc9z/MqXZBZED7aZ0D6VLpoc4cfstmozppBRNu21bR+KSkej1dhIRlm8cD6VUGq8yldDZSuZuYzaMb6xcwZ9mksGD9WT8FYlqWDR1WzvAkhbNvO9iwigni8JrtOLcuSUvLDMR3btuPxeKVLEcSyLNu2Ahur+cZhmOqH9Yv1a4HB+sUsPMoxbiaEsCzLn4sJACCl9DyvRp8yc36sSykdx1Hypm7aKrxLbdu2LAGZNExrnuPYnier8GmYA8uyLMuqwgqvOLZtV4MnvbrwVPd2PB5HRHWPaDFTUmfbiRcU27ZVp3jNXYpMbcH6pQ9k/aoUrF/ZYP1iFiSlHTfL3YNVK4O8c+5oVAS0UIsHVF8nii5bjkkFujeohp4pqsw8UyId9bIVi7mVvQ1DoZD5lFBBjYXAwA2i2lHF7ArsH4vFylheZlHA+gWsX1UA61c2WL+YhUoJx83Mh3hGhMBQyKn+J47jzKuWiMB1k8+OeDwOkKiZqup9FEKoUuV+0nmeJ6UMhRzLElKKKm87MMS4+otaZpSw6dV4KoV6/ZWSXNfVpVLaFbg1PM+zbUu775v7V6dbC1O7sH4pWL8qC+tXNli/mAVMqdaenlXYNI5TFUPS+aCXs8zznwIRHMcxzzEej3te4jlr25ZlBZ2SK4Jt2wDgurP3BBNRPO7pQ6oZs5e00mWpLrR7UsUlwe/qdtWf+ktuAvvn+bRhmHxg/WL9qgZYv7LB+sUsbErybLIsK+Ol5i/rHtweCjkzM9U+pDuH/lFEdBwHMSFvgd5HosRj17Yr5keuplLoGd7KWzqfAz3PsywLEerqQgAgJan+yBKWtXDMybgVf4JXFVrYoLq7YwNTLKrkLZBZ2LB+KVi/KgvrVzZYv5gFT0mM9YzRaWZmYoqZmZixNLs+pNp7sOYAEcViMa3ooVBK76Pnear3rlI4juM4tn7GQYHeKebOQqDj2I4zr5VziosQQl+H6dfbYsYUtmrojlVl0BeP+qLuGrNXXr+pqJ8C+1fDiTALA9YvBetXBWH9ygbrF7MYKH4sECFEwME9o/93utNI1XY9qq61+cwrMKeKmrWh66r85659tXUwKyEKdr7Xh+hJ81UyqzX9ItRU//yQkmIKG1TNTReYSw0AMzOxHDGI1S2pqZKrjlkAsH6lw/pVZli/ssH6xSwSrLa2JcVNMRDSNB7P7CogpVROBRoiqs6YV3ombo7iqYioCkhdVB4MDwrwVylR2xFRCXyZfUJUn5x6IuiizqHyzWP1OVa8HVnYshEQNimpSmrD8zxEVC9bUkrlgk9EUkpEgZiY8K2bT+8PAJ4n83TxZ5hZYf0C1i/Wr6qE9YtZPBTfEyMwMTrHU1tFrcl2YA2hJUqR8ckei8X0k6Xi8xPUOHvRXdjj8bjj2KZ4VwQppa5e82me7TVrkRAQNqiaOQzmEAQiWJawrBD4Qa4DupU+XqH2r6GI2Ew1w/rF+sX6VYWwfjGLilLYZsnvubufAhowZ23TB1Znt6XGdV39fEHECpbWj+Ja5Ae97x9SRe8oprBVSaznipAubBUPPaxI9wbRaJHLB8sSQoQq6xmSezksDctwNcP6lQ3Wr/LD+qVg/SoDrF9VRfFtM6KkvBWkVoXeaZZlBbxKoOrXA3VdN+BqXOWYpa0S3+780RP0WdjSXziq4fEaWBlGkUPtTAI++tWwSkw+wgYAtbKw0uKE9SsHrF/lhPVLwfpVHli/qopS2GZk9iDm6GBTru3mgXlmkXGSpZ8mhkJO4G5hAkhJQuAcJk/nRjVo9QSVUs4DLGzpwpZ/sOmSElgZBrKoXTrpSqbeGi1LVFCy1WMv9yug8mmpXf+3BQ/rV/XD+rV4YP0qG6xfVUVJbDOAZMvZtp3xMg34uEPeLgr5rAoqBIZCpR0gztF9aNsp0psxzFdl8TxPCNu27eJWkernqxIhUULLwpbRRacahC0j6WqXkWpQsvkghFjMl2U1w/rF+lXENOcM6xewflUrrF9loPi2med5pvYIgWrZSnMftailuSXPzqpsq4KmgwillrfaRUqpXHdCoZAZg1gIMbchdTMGcZU8N23bZmHLNneiGhxCFiq5V0lSPY5CYF1dKJ8pE9Xs4bYgYf2qfli/FgOsXxWB9atKKMm4mXI50FtUQ3peIoavEGJu3sOImO4Koh+mOiapsT9U1n+3mtFxtwLheoms/PUg4JxTPct0IKKUkoUt40/V47SzIMk/lgDi7AEkHMepkntqkcD6VROwfi1sWL8qBetXlVB82wwAXNdNnxCZo79Qy15u9NRYI6Pgch+BfGt31LgMuK4rhLAsyw97RUKgbVtqwDp39yEi2ratb2MpadZDysxifqfJIWxQfTWj3KvmM1NfO2gtvB46duwvP6xfNQHr10KF9WvBwPo1Z0pim0FC3nKNjWpUZKp89gzcrhnXYYzFYmnyVkBHWv54XjLrQJdnwC+imod0pZRmUZWvjhAohJ3tWROYqFCdq2FWc52XmtzCViWhhxWeJ3O88qZr3qwqWIWXIlOLsH4Zf1bL4yId1q+FB+sXw0DpbDMimpkJykw6+S+VEAiKlWNJeLWCpHlgKbTNLDYimkLuebXqJk5EsVjMsqxAbWfas4ZPcwGTW9igyjod4/G4EHlFHM4Houo6u4x4XvJtUgiR5+wjpsywfhU9xzLA+lXrsH4VJ62SwfpVNkplmylisViOeFD59zhC2sqeOZ6qAc3jcJ+Fklu0am6VmMXDrMJWPTPdNbkfEbkJ9J/WhF97oKefta2aYf2qRVi/ahTWryIUqMSwfpWNmqnZgiTKvOhZ2pjFwKzCBlUTHjoHytUqd6govUO16TTDZIP1i2FywPrFMCalHTcrIgEn49xSZ/5YNc7JNUO2pVF1/9Aij+1bheQjbAAgxOyrRgY6xsqM8hJRkfGy7aN+qgkPEIZRsH6VDdavmoP1i2H3rPRQAAAMdElEQVQCZLbNlJ99wJnetm3lxl2RsdeAtuXwwg/4mpdh5igRxWKu+WepcywpqmIzyhuwsFUfeQobJKIR5NozxzSYspGnl0hNeIAozDh+5sOBiOLxxK2UvpYxM2dYvwqC9YupIKxfVQ7rV5lR+pXZNiMiVdeWFbzIKvXcDtxyQqAQIuN9GAhVXJ57tdb1LEA2eWNhqzbyF7ZZkZICa+wyRcHzvIzPByLSdxNrWxFh/SoU1i+mIrB+VT+sX2VG6Vdm28x13WymfwXN/UDEUsexA49aIYRt24FB7xI9i2eNBKWpeEfO3EiXNxa2amMhCVuhM6rnPAObWfCwfs0K6xdTcVi/GCYdpV+ZbTPLyuwPACVbbiUf4vF4oB/Uti3bttQ68YgZXJH1kGvRMcMc5yYWc2u0V9KUNxa2amMhCRvDFBHWr1lh/WIqC+sXw2RE6Vct2WYA4LrxdFHJdodLSfw4nie6Arkmq4qFJGx5rhI76/5VixBCv92m+bYlhi84VHoRYf1iFKxf1QnrVw3B+lVmctlmOeq5sk0gpYzHvWzTfFP35K6U4sCqVm2oZ6Xn5erMRsR8xI9vkzJgPq9cN26u3Zn/8AWTP6xfjIb1q9pg/aotWL/KjBKp2qtZNTEx3S8/dR/J8UmZhUo+YYItyxJilldAFjaGKTOsX8wih/WLYWYlWyyQDK4X+qdSlicvpJQqkkm2HcogbGbQ4dzUqLM+U9PkcOtS1Iqw8ZxpplBYv2aF9YupZli/mEWL0q/MAialnJmJWZZlWZZSECLwPJ5Nm6QoiiWlrIZ3BWaBIYTI7btVK8K28DDfyNlHv0Swfs0K6xdTtbB+VS2sX2VA6ZcNqSt12raNiOq6zyZmjuMQkdq5Uqt5LpjLokYjFDPVjJ2lz0VRK8JWc3Om80GF5qt0KRYUrF8VhPWLKTqsX1UL61fRyaZfNmRaqbOuLqSCRJlPXiGEZVn+BE0UIqS7JMtPDmkrUXnyXxCGYSpIxmDcmloRNobJE9avfGD9YmoC1i9mUZFNv2wAcF3XdP9QCIFC2OBb/+les4hApAJPldurIbfMlMg/3rIEL3zOVD85Oh1Z2JiFB+tXPrB+MTUB6xezqMimX4nbQLl/FLToRAXvk9zzRNnLglnM5FguiYWNWZCwfjHMwoD1i1lsZNSvlC6KgpzgK+UxP+vCF0XXtgXpN8wsSLJ1OrKwlQF+UFQW1q+M8GXJ1AqsXxWEHxSVJSBJIvW3ghIqSnkKxnGcHL8SccxfZvGS0V2KhY1ZDLB+MUxNw/rFLFoCkpTopVDzpAtNy3EcKWU5AxM7jjNbcFV2CGEWKRlDD7OwMQse1i+GqXVYv5jFSUb9SsbQn1OKKIRl21Ys5pa6tw8RZxU2AOAVbJhFS7pDCAsbs+Bh/WKYBQDrF7MIyaZftvJx1MKUv8iVwfMCfQIxTLIhJbFDCLM4SQ89zMLGLHhYvxhmAcD6xSxCcuiXTUR65U3LKmBduWwre84N4TOfaQDlj4bMMFVCoNORhY1ZDLB+McwCgPWLWYTk0K+U+8HzvIK0bf4lS10PdF54nuROR2bRYt5ELGzMIoT1i2FqFNYvZpET0K+gg6/nyXxWqPS8IkxZ1suDzh8i7nSsJNp7R3+HtJCg6i/12LVtW11mgbcR9XZCRPoLT47PB7PTkYWNWbSwfjFzgPWrsrB+MQyk6ldQWtJXfcm4DkylFofJBt/MFaSuLpT/zkKgucRe4Dryr6vg1cUrb+RG388sbMycUTOj5umYlw2iIrsRZoT1iykU1q+Kw/rFzJ8Fpl8ptlnGgCGhUIb1WITAUCikHSUrSxmibDH5oBbnMfG3J76oYGVCIBG4rmtu119SKf9J1B56TRgWNmbOCCEcpzijQBlBBNu2bNty3XiJBhNYv5j5wPpVEVi/mPmz8PQreTLa3PQ86XlexoC/6pEkhLBtCxEsy6pszN/AI5KpIPl0DRKR8qn1PM9stXQV1BTUqbk4UQ4hLGzMnEHEkgqbiePYpRhGYP1i5gPrV6Vg/WLmyYLUr5TzMYftYrGYGh9Uw/dSkl6mUz2Y0hejKDOeJ9lHv9pQ10zGnzI+eR0nQ682AJR5TdjaRfXOsrAx86HMD3Pbtkvx6Gb9YuYJ61eZYf1i5s+C1C9zCqYM+HjkcK9M37mcSEnxeJy7G6sQz/MKGvDNdolz4+aJbdv8ksfMk6JEGiwku9nDdRQK6xczf1i/ygzrFzN/FqR+VbjvsCCUWSklxxquXlRQ6fTtRJTx+WtZVkav/EI1ctGSrWKrHNu2A35BxUJNCK7FOlk8LM55OKxf1Q/rV5lh/QrA+lX9lEe/hA72WiWfUpKUFI97niddNx6Pe7GYG4u50ehMLBZT3Y3VUE7+zPipHrWe5wU+9RtJ4FNKmXF/buV8PhFRuYJUvCQFfVqWZVlC+SEUPX01Wd+27Wo4U/5cbJ+sXzX9SaxfZfxk/Ur/ZP3iT/VptbW1QSnJfzFQ5XOsHFGklOppqD5VcZnqRHU0xuMeACCiECItXBUioupHVDNA1PQP8Psd09GNrq4f9t3PSC3eF3ppIEQQosjBGHSkI/OSY2Yl/6d0saiVO5r1a8HD+lUpavG+YP2qQhakfpXWpzEUyjdIEccRXjAU9EDhp8+iQvU46j8RoYihzAMhaC1LEFU4EB9T07B+LUJYv5hssH4xZaNUthkiZlxYJiMsbAsGIipoomS2JWBY8xYelmWl928VS94yrm3FndbM3GD9WpywfjHZYP1iyknx440ossWWzUjG2bdMLVKs5TZ52c4FhlpUKuNPiIU9LtLJuJiVwrazBsVmmGywfi1OWL+YjLB+MWWmJONmjuMAEAASkfK9RkTP81TfolpkTW8nIssSnofc9VijqHZU36WU2eJcZfueUcbMfke+MGodIYTj2ObTIPCpZj/PLTiVFrZs6du2FY8v/J5sNVVGCJGjns3PQG3neVSxPitVS/nA+rWoYP1icsP6VQZYvwJYra2tiEAExfvEQAeDlBSLxYjU9GippkrrZbB1w3ieV+yS8Gc5PvXIO1HWmML+BU3qDlRXAgBm6xNSE2ERkxO1q+FM+XMOnwAYWOM+W4sDIJEs8Nqz81nbRAjheZKIKl4bJfp0HMe2LSEQERDz+jTvqfKP/FTxHc36tbg+Wb/4M8cn61cZPlm/0j+t1tYix2kMXG3ZVnwPdFApbStuSRYeiOg4jm3btm0hiioJAKa0TcW50gFAA+gYxKprREWazr2/mThfGzUKFjJvRwgEKCA4lQ6ZlQ+WZUkpq+F+KTqhUGgOi2+a99SCjHM1N1i/SgfrF1NbsH6VAdavjKT0BxRltC7Q7ZRtnJeIPE+al6bqjppn7guYwFRUITAUcuJxr6qe+9n6HSHRMZlydSFitg4PftdZGBTqiJ+/exgi5i9sujDFiqlVPViWleWGW3SwflUzrF9MzcH6VWpYvzQB/UraZsouL0oG5p85LlMpZWpAUm6iJKpPhQjU6pba00aLmZI621a9KWTbtnKz8TxZwUXlCxKkdKdhZiGRMfZUbuLx4AtQNogoHvcK6jDDooY8rhI4EIWC9auqYP1iah3WrzLA+qVI1y+hf7AsqygeBojmQP8sO+s91YGMwhjkJcsSyg9E3cxaPDzPU24YlmWp/VXNq/3LXODcLY0+eW7PP2WmagmFQgBZ17zP+KnW7c0/C7XMb/7pK3/98t8dJcV83hb0aTK3FObzWVxYv6oK1q88U2aqFtav8sD6BVn0ywYAIYRliXg8g1f9HJCSdHWrizs3swphYL2/UkAEGScVVATbtgBISlItYs5/CNz5nudZlhAC0/e3rPKtWui/miRUSk2PzqZZROoRk9WNW+2g0lQdCSxvNYcf6a6Ah93cvJvi8biOMlyQvFXP/T5PiiUwtStvrF+sX/OB9YsJwPpVNli/sumXrddtKJavPKVGlRVCSJn5kg2MZkopM2phqYUNABBzlbPMqBtVN1U87oZCIf/HrNdEYH/LEp5XVneLfGIZgd+7nGPqpwrCA4CQ0vQsbzWDbWddrSUbUtKcL9d4PG7bTkGTiRHBtu1ivc3XLJW9p4qTuxAW6xfr1/xh/WIUrF81wgLXL9uPI1S0CDBSSiGSomXbViwm0w3N9CmAlZ1IjYhV1b2VsTBCpPQmmi8H6ftXz+nokgRaXG3P5zlYPefC5MZxCpMZyB4KL39c1y00XyHQthdO7+McqOw9VZTcdXgJ1i/Wr9LB+rV4YP2qFRa8fv3/k+mCmHO59u0AAAAASUVORK5CYII="/>
          <p:cNvSpPr>
            <a:spLocks noChangeAspect="1" noChangeArrowheads="1"/>
          </p:cNvSpPr>
          <p:nvPr/>
        </p:nvSpPr>
        <p:spPr bwMode="auto">
          <a:xfrm>
            <a:off x="304800" y="304800"/>
            <a:ext cx="5657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6154" y="2543112"/>
            <a:ext cx="101811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 smtClean="0"/>
              <a:t>、</a:t>
            </a:r>
            <a:r>
              <a:rPr lang="zh-CN" altLang="en-US" dirty="0"/>
              <a:t>创建版本库</a:t>
            </a:r>
          </a:p>
          <a:p>
            <a:r>
              <a:rPr lang="zh-CN" altLang="en-US" dirty="0"/>
              <a:t>什么是版本库呢？版本库又名仓库，英文名</a:t>
            </a:r>
            <a:r>
              <a:rPr lang="en-US" altLang="zh-CN" dirty="0"/>
              <a:t>repository</a:t>
            </a:r>
            <a:r>
              <a:rPr lang="zh-CN" altLang="en-US" dirty="0"/>
              <a:t>，你可以简单理解成一个目录，这个目录里面的所有文件都可以被</a:t>
            </a:r>
            <a:r>
              <a:rPr lang="en-US" altLang="zh-CN" dirty="0" err="1"/>
              <a:t>Git</a:t>
            </a:r>
            <a:r>
              <a:rPr lang="zh-CN" altLang="en-US" dirty="0"/>
              <a:t>管理起来，每个文件的修改、删除，</a:t>
            </a:r>
            <a:r>
              <a:rPr lang="en-US" altLang="zh-CN" dirty="0" err="1"/>
              <a:t>Git</a:t>
            </a:r>
            <a:r>
              <a:rPr lang="zh-CN" altLang="en-US" dirty="0"/>
              <a:t>都能跟踪，以便任何时刻都可以追踪历史，或者在将来某个时刻可以“还原”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3.1</a:t>
            </a:r>
            <a:r>
              <a:rPr lang="zh-CN" altLang="en-US" dirty="0" smtClean="0"/>
              <a:t>、</a:t>
            </a:r>
            <a:r>
              <a:rPr lang="en-US" altLang="zh-CN" dirty="0" err="1"/>
              <a:t>mkdir</a:t>
            </a:r>
            <a:r>
              <a:rPr lang="en-US" altLang="zh-CN" dirty="0"/>
              <a:t> </a:t>
            </a:r>
            <a:r>
              <a:rPr lang="zh-CN" altLang="en-US" dirty="0"/>
              <a:t> </a:t>
            </a:r>
            <a:r>
              <a:rPr lang="en-US" altLang="zh-CN" dirty="0" err="1" smtClean="0"/>
              <a:t>My_Protect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3.2</a:t>
            </a:r>
            <a:r>
              <a:rPr lang="zh-CN" altLang="en-US" dirty="0" smtClean="0"/>
              <a:t>、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9966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6154" y="1965928"/>
            <a:ext cx="11307304" cy="4524176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场景一、</a:t>
            </a:r>
            <a:r>
              <a:rPr lang="zh-CN" altLang="en-US" sz="1600" b="1" dirty="0"/>
              <a:t>白手起家</a:t>
            </a:r>
            <a:endParaRPr lang="en-US" altLang="zh-CN" sz="1600" b="1" dirty="0"/>
          </a:p>
          <a:p>
            <a:pPr marL="0" indent="0">
              <a:buNone/>
            </a:pP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4</a:t>
            </a:r>
            <a:r>
              <a:rPr lang="zh-CN" altLang="en-US" sz="1600" dirty="0" smtClean="0"/>
              <a:t>、</a:t>
            </a:r>
            <a:r>
              <a:rPr lang="zh-CN" altLang="en-US" sz="1600" dirty="0"/>
              <a:t>本地仓库传到</a:t>
            </a:r>
            <a:r>
              <a:rPr lang="en-US" altLang="zh-CN" sz="1600" dirty="0" err="1" smtClean="0"/>
              <a:t>github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4</a:t>
            </a:r>
            <a:r>
              <a:rPr lang="en-US" altLang="zh-CN" sz="1600" dirty="0" smtClean="0"/>
              <a:t>.1</a:t>
            </a:r>
            <a:r>
              <a:rPr lang="zh-CN" altLang="en-US" sz="1600" dirty="0" smtClean="0"/>
              <a:t>、</a:t>
            </a:r>
            <a:r>
              <a:rPr lang="zh-CN" altLang="en-US" sz="1600" dirty="0"/>
              <a:t>设置</a:t>
            </a:r>
            <a:r>
              <a:rPr lang="en-US" altLang="zh-CN" sz="1600" dirty="0"/>
              <a:t>username</a:t>
            </a:r>
            <a:r>
              <a:rPr lang="zh-CN" altLang="en-US" sz="1600" dirty="0"/>
              <a:t>和</a:t>
            </a:r>
            <a:r>
              <a:rPr lang="en-US" altLang="zh-CN" sz="1600" dirty="0"/>
              <a:t>email</a:t>
            </a:r>
            <a:r>
              <a:rPr lang="zh-CN" altLang="en-US" sz="1600" dirty="0"/>
              <a:t>，因为</a:t>
            </a:r>
            <a:r>
              <a:rPr lang="en-US" altLang="zh-CN" sz="1600" dirty="0" err="1"/>
              <a:t>github</a:t>
            </a:r>
            <a:r>
              <a:rPr lang="zh-CN" altLang="en-US" sz="1600" dirty="0"/>
              <a:t>每次</a:t>
            </a:r>
            <a:r>
              <a:rPr lang="en-US" altLang="zh-CN" sz="1600" dirty="0"/>
              <a:t>commit</a:t>
            </a:r>
            <a:r>
              <a:rPr lang="zh-CN" altLang="en-US" sz="1600" dirty="0"/>
              <a:t>都会记录</a:t>
            </a:r>
            <a:r>
              <a:rPr lang="zh-CN" altLang="en-US" sz="1600" dirty="0" smtClean="0"/>
              <a:t>他们（也可以不设置）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4</a:t>
            </a:r>
            <a:r>
              <a:rPr lang="en-US" altLang="zh-CN" sz="1600" dirty="0" smtClean="0"/>
              <a:t>.1.1</a:t>
            </a:r>
            <a:r>
              <a:rPr lang="zh-CN" altLang="en-US" sz="1600" dirty="0" smtClean="0"/>
              <a:t>、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en-US" altLang="zh-CN" sz="1600" dirty="0" err="1"/>
              <a:t>config</a:t>
            </a:r>
            <a:r>
              <a:rPr lang="en-US" altLang="zh-CN" sz="1600" dirty="0"/>
              <a:t> --global </a:t>
            </a:r>
            <a:r>
              <a:rPr lang="en-US" altLang="zh-CN" sz="1600" dirty="0">
                <a:hlinkClick r:id="rId2"/>
              </a:rPr>
              <a:t>user.name</a:t>
            </a:r>
            <a:r>
              <a:rPr lang="en-US" altLang="zh-CN" sz="1600" dirty="0"/>
              <a:t> "your </a:t>
            </a:r>
            <a:r>
              <a:rPr lang="en-US" altLang="zh-CN" sz="1600" dirty="0" smtClean="0"/>
              <a:t>name”</a:t>
            </a:r>
          </a:p>
          <a:p>
            <a:pPr marL="0" indent="0">
              <a:buNone/>
            </a:pPr>
            <a:r>
              <a:rPr lang="en-US" altLang="zh-CN" sz="1600" dirty="0"/>
              <a:t>4</a:t>
            </a:r>
            <a:r>
              <a:rPr lang="en-US" altLang="zh-CN" sz="1600" dirty="0" smtClean="0"/>
              <a:t>.1.2</a:t>
            </a:r>
            <a:r>
              <a:rPr lang="zh-CN" altLang="en-US" sz="1600" dirty="0" smtClean="0"/>
              <a:t>、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en-US" altLang="zh-CN" sz="1600" dirty="0" err="1"/>
              <a:t>config</a:t>
            </a:r>
            <a:r>
              <a:rPr lang="en-US" altLang="zh-CN" sz="1600" dirty="0"/>
              <a:t> --global </a:t>
            </a:r>
            <a:r>
              <a:rPr lang="en-US" altLang="zh-CN" sz="1600" dirty="0" err="1"/>
              <a:t>user.email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hlinkClick r:id="rId3"/>
              </a:rPr>
              <a:t>your_email@youremail.com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4</a:t>
            </a:r>
            <a:r>
              <a:rPr lang="en-US" altLang="zh-CN" sz="1600" dirty="0" smtClean="0"/>
              <a:t>.2</a:t>
            </a:r>
            <a:r>
              <a:rPr lang="zh-CN" altLang="en-US" sz="1600" dirty="0"/>
              <a:t>、进入要上传的</a:t>
            </a:r>
            <a:r>
              <a:rPr lang="zh-CN" altLang="en-US" sz="1600" dirty="0" smtClean="0"/>
              <a:t>仓库，添加</a:t>
            </a:r>
            <a:r>
              <a:rPr lang="zh-CN" altLang="en-US" sz="1600" dirty="0"/>
              <a:t>远程</a:t>
            </a:r>
            <a:r>
              <a:rPr lang="zh-CN" altLang="en-US" sz="1600" dirty="0" smtClean="0"/>
              <a:t>地址</a:t>
            </a:r>
            <a:r>
              <a:rPr lang="zh-CN" altLang="en-US" sz="1600" dirty="0"/>
              <a:t> </a:t>
            </a:r>
            <a:r>
              <a:rPr lang="zh-CN" altLang="en-US" sz="1600" dirty="0" smtClean="0"/>
              <a:t> 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remote add </a:t>
            </a:r>
            <a:r>
              <a:rPr lang="en-US" altLang="zh-CN" sz="1600" dirty="0" smtClean="0"/>
              <a:t>origin </a:t>
            </a:r>
            <a:r>
              <a:rPr lang="en-US" altLang="zh-CN" sz="1600" dirty="0" err="1" smtClean="0">
                <a:hlinkClick r:id="rId4"/>
              </a:rPr>
              <a:t>git@github.com</a:t>
            </a:r>
            <a:r>
              <a:rPr lang="en-US" altLang="zh-CN" sz="1600" dirty="0" err="1" smtClean="0"/>
              <a:t>:yourName</a:t>
            </a:r>
            <a:r>
              <a:rPr lang="en-US" altLang="zh-CN" sz="1600" dirty="0" smtClean="0"/>
              <a:t>/</a:t>
            </a:r>
            <a:r>
              <a:rPr lang="en-US" altLang="zh-CN" sz="1600" dirty="0" err="1" smtClean="0"/>
              <a:t>yourRepo.git</a:t>
            </a:r>
            <a:r>
              <a:rPr lang="en-US" altLang="zh-CN" sz="1600" dirty="0" smtClean="0"/>
              <a:t> </a:t>
            </a:r>
            <a:endParaRPr lang="en-US" altLang="zh-CN" sz="1600" dirty="0"/>
          </a:p>
          <a:p>
            <a:r>
              <a:rPr lang="zh-CN" altLang="en-US" sz="1600" dirty="0"/>
              <a:t>备注：后面的</a:t>
            </a:r>
            <a:r>
              <a:rPr lang="en-US" altLang="zh-CN" sz="1600" dirty="0" err="1"/>
              <a:t>yourName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yourRepo</a:t>
            </a:r>
            <a:r>
              <a:rPr lang="zh-CN" altLang="en-US" sz="1600" dirty="0"/>
              <a:t>表示你在</a:t>
            </a:r>
            <a:r>
              <a:rPr lang="en-US" altLang="zh-CN" sz="1600" dirty="0" err="1"/>
              <a:t>github</a:t>
            </a:r>
            <a:r>
              <a:rPr lang="zh-CN" altLang="en-US" sz="1600" dirty="0"/>
              <a:t>的</a:t>
            </a:r>
            <a:r>
              <a:rPr lang="zh-CN" altLang="en-US" sz="1600" dirty="0" smtClean="0"/>
              <a:t>用户名</a:t>
            </a:r>
            <a:r>
              <a:rPr lang="zh-CN" altLang="en-US" sz="1600" dirty="0"/>
              <a:t>和刚才新建的仓库，加完之后进入</a:t>
            </a:r>
            <a:r>
              <a:rPr lang="en-US" altLang="zh-CN" sz="1600" dirty="0"/>
              <a:t>.</a:t>
            </a:r>
            <a:r>
              <a:rPr lang="en-US" altLang="zh-CN" sz="1600" dirty="0" err="1"/>
              <a:t>git</a:t>
            </a:r>
            <a:r>
              <a:rPr lang="zh-CN" altLang="en-US" sz="1600" dirty="0"/>
              <a:t>，打开</a:t>
            </a:r>
            <a:r>
              <a:rPr lang="en-US" altLang="zh-CN" sz="1600" dirty="0" err="1"/>
              <a:t>config</a:t>
            </a:r>
            <a:r>
              <a:rPr lang="zh-CN" altLang="en-US" sz="1600" dirty="0"/>
              <a:t>，这里会多出一个</a:t>
            </a:r>
            <a:r>
              <a:rPr lang="en-US" altLang="zh-CN" sz="1600" dirty="0"/>
              <a:t>remote “origin”</a:t>
            </a:r>
            <a:r>
              <a:rPr lang="zh-CN" altLang="en-US" sz="1600" dirty="0"/>
              <a:t>内容，这就是刚才添加的远程地址，也可以直接修改</a:t>
            </a:r>
            <a:r>
              <a:rPr lang="en-US" altLang="zh-CN" sz="1600" dirty="0" err="1"/>
              <a:t>config</a:t>
            </a:r>
            <a:r>
              <a:rPr lang="zh-CN" altLang="en-US" sz="1600" dirty="0"/>
              <a:t>来配置远程地址。</a:t>
            </a:r>
            <a:endParaRPr lang="en-US" altLang="zh-CN" sz="1600" dirty="0"/>
          </a:p>
          <a:p>
            <a:r>
              <a:rPr lang="zh-CN" altLang="en-US" sz="1600" dirty="0" smtClean="0"/>
              <a:t>由于</a:t>
            </a:r>
            <a:r>
              <a:rPr lang="zh-CN" altLang="en-US" sz="1600" dirty="0"/>
              <a:t>远程库是空的，我们第一次推送</a:t>
            </a:r>
            <a:r>
              <a:rPr lang="en-US" altLang="zh-CN" sz="1600" dirty="0"/>
              <a:t>master</a:t>
            </a:r>
            <a:r>
              <a:rPr lang="zh-CN" altLang="en-US" sz="1600" dirty="0"/>
              <a:t>分支时，加上了</a:t>
            </a:r>
            <a:r>
              <a:rPr lang="en-US" altLang="zh-CN" sz="1600" dirty="0"/>
              <a:t>-u</a:t>
            </a:r>
            <a:r>
              <a:rPr lang="zh-CN" altLang="en-US" sz="1600" dirty="0"/>
              <a:t>参数，</a:t>
            </a:r>
            <a:r>
              <a:rPr lang="en-US" altLang="zh-CN" sz="1600" dirty="0" err="1"/>
              <a:t>Git</a:t>
            </a:r>
            <a:r>
              <a:rPr lang="zh-CN" altLang="en-US" sz="1600" dirty="0"/>
              <a:t>不但会把本地的</a:t>
            </a:r>
            <a:r>
              <a:rPr lang="en-US" altLang="zh-CN" sz="1600" dirty="0"/>
              <a:t>master</a:t>
            </a:r>
            <a:r>
              <a:rPr lang="zh-CN" altLang="en-US" sz="1600" dirty="0"/>
              <a:t>分支内容推送的远程新的</a:t>
            </a:r>
            <a:r>
              <a:rPr lang="en-US" altLang="zh-CN" sz="1600" dirty="0"/>
              <a:t>master</a:t>
            </a:r>
            <a:r>
              <a:rPr lang="zh-CN" altLang="en-US" sz="1600" dirty="0"/>
              <a:t>分支，还会把本地的</a:t>
            </a:r>
            <a:r>
              <a:rPr lang="en-US" altLang="zh-CN" sz="1600" dirty="0"/>
              <a:t>master</a:t>
            </a:r>
            <a:r>
              <a:rPr lang="zh-CN" altLang="en-US" sz="1600" dirty="0"/>
              <a:t>分支和远程的</a:t>
            </a:r>
            <a:r>
              <a:rPr lang="en-US" altLang="zh-CN" sz="1600" dirty="0"/>
              <a:t>master</a:t>
            </a:r>
            <a:r>
              <a:rPr lang="zh-CN" altLang="en-US" sz="1600" dirty="0"/>
              <a:t>分支关联起来，在以后的推送或者拉取时就可以简化命令</a:t>
            </a:r>
            <a:r>
              <a:rPr lang="en-US" altLang="zh-CN" sz="1600" dirty="0"/>
              <a:t> 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push -u origin master </a:t>
            </a:r>
          </a:p>
          <a:p>
            <a:r>
              <a:rPr lang="en-US" altLang="zh-CN" sz="1600" dirty="0" err="1"/>
              <a:t>git</a:t>
            </a:r>
            <a:r>
              <a:rPr lang="en-US" altLang="zh-CN" sz="1600" dirty="0"/>
              <a:t> pull origin master   (</a:t>
            </a:r>
            <a:r>
              <a:rPr lang="zh-CN" altLang="en-US" sz="1600" dirty="0"/>
              <a:t>如果你想拉到本地的</a:t>
            </a:r>
            <a:r>
              <a:rPr lang="en-US" altLang="zh-CN" sz="1600" dirty="0" err="1"/>
              <a:t>dev</a:t>
            </a:r>
            <a:r>
              <a:rPr lang="zh-CN" altLang="en-US" sz="1600" dirty="0"/>
              <a:t>分支上，首先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checkout -b </a:t>
            </a:r>
            <a:r>
              <a:rPr lang="en-US" altLang="zh-CN" sz="1600" dirty="0" err="1"/>
              <a:t>dev</a:t>
            </a:r>
            <a:r>
              <a:rPr lang="zh-CN" altLang="en-US" sz="1600" dirty="0"/>
              <a:t>，然后使用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pull origin </a:t>
            </a:r>
            <a:r>
              <a:rPr lang="en-US" altLang="zh-CN" sz="1600" dirty="0" err="1"/>
              <a:t>dev</a:t>
            </a:r>
            <a:r>
              <a:rPr lang="zh-CN" altLang="en-US" sz="1600" dirty="0"/>
              <a:t>，这样就将本地</a:t>
            </a:r>
            <a:r>
              <a:rPr lang="en-US" altLang="zh-CN" sz="1600" dirty="0" err="1"/>
              <a:t>dev</a:t>
            </a:r>
            <a:r>
              <a:rPr lang="zh-CN" altLang="en-US" sz="1600" dirty="0"/>
              <a:t>分支与远程</a:t>
            </a:r>
            <a:r>
              <a:rPr lang="en-US" altLang="zh-CN" sz="1600" dirty="0"/>
              <a:t>origin/</a:t>
            </a:r>
            <a:r>
              <a:rPr lang="en-US" altLang="zh-CN" sz="1600" dirty="0" err="1"/>
              <a:t>dev</a:t>
            </a:r>
            <a:r>
              <a:rPr lang="zh-CN" altLang="en-US" sz="1600" dirty="0"/>
              <a:t>相绑定了）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b="1" dirty="0" smtClean="0"/>
          </a:p>
          <a:p>
            <a:pPr marL="0" indent="0">
              <a:buNone/>
            </a:pPr>
            <a:endParaRPr lang="en-US" altLang="zh-CN" sz="1600" b="1" dirty="0" smtClean="0"/>
          </a:p>
          <a:p>
            <a:pPr marL="0" indent="0"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bject 46"/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矩形 3"/>
          <p:cNvSpPr/>
          <p:nvPr/>
        </p:nvSpPr>
        <p:spPr>
          <a:xfrm>
            <a:off x="506154" y="1170577"/>
            <a:ext cx="96465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问题三、</a:t>
            </a:r>
            <a:r>
              <a:rPr lang="en-US" altLang="zh-CN" sz="2000" dirty="0" err="1">
                <a:latin typeface="+mn-ea"/>
              </a:rPr>
              <a:t>Git</a:t>
            </a:r>
            <a:r>
              <a:rPr lang="zh-CN" altLang="en-US" sz="2000" dirty="0">
                <a:latin typeface="+mn-ea"/>
              </a:rPr>
              <a:t>怎么使用</a:t>
            </a:r>
            <a:r>
              <a:rPr lang="zh-CN" altLang="en-US" sz="2000" dirty="0" smtClean="0">
                <a:latin typeface="+mn-ea"/>
              </a:rPr>
              <a:t>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素材2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52"/>
            <a:ext cx="1012309" cy="444971"/>
          </a:xfrm>
          <a:prstGeom prst="rect">
            <a:avLst/>
          </a:prstGeom>
        </p:spPr>
      </p:pic>
      <p:sp>
        <p:nvSpPr>
          <p:cNvPr id="2" name="AutoShape 1" descr="data:image/png;base64,iVBORw0KGgoAAAANSUhEUgAABIkAAAIjCAIAAAAIh9y9AAAABmJLR0QA/wD/AP+gvaeTAAAACXBIWXMAAA7EAAAOxAGVKw4bAAAgAElEQVR4nOzde3wU1d0/8O+Z2Z0gJAiJwkYrCZcgTRSD1BAqtwJSwArSBwTqvbZFrAh9UDG11lvbYJFHlCrye1RaqQJC5WIBq0K5KSFWSJXkQRIwiWLCJSmaBMjuzpzfH7M7mZ2d3Ww2e9/P+5XXQmZnzpwzO5nvnplzYefOnSNGRMQ4EWPEORERI84ZY5xzYoxx4owTJyLmfk/7lxEjIk6cERFnnBFx7lpKREScM0acGOOcM1LXY4yIEydi6ou6nrpjxkndNTFXukxdR/ufuiUjLXfqNqTuwZUhTqSljaKhaCgaioaioWgoGoqGoqFoKBqKFuNFY+fPnycAAAAAAACIKsvbb7/tqliqtTvXv+4aKXEiUmt4pK2ne8P1nvoWc1dYtY1IqxWqK5FaxWXMXSd1pcHbEtG2V9dy1WxdVVxXRrT9MFIrzcQYa6ulavnjKBqKhqKhaCgaioaioWgoGoqGoqFocVE0VldXRwAAAAAAABBVlv9X9v+inQcIVJ+efYZeMfTqy66OdkYAAAAAACDEmENxRDsPEKgT/znxz8p/3jXsrmhnBAAAAAAAQsxyXsZYIHGjV49etf+pjXYuAAAAAAAg9CwOxc7bXw2ij0U7AwAAAAAAED4WmSuGRbXHa/9d+u+G0w3nz52/qOtFGZdmDL5ucFb/rKjkD/RErw/rwCY2+uvi3fc9MiwqGQqZ+rWzMmfTmrq1s2xmb5csZsOLivfzRwo7nnTJYja8zGfKAAAAAAAhUVpaWlZWJsuyYbkoivn5+QUFBe2mYFHI4+v+F0e/KP1n6dixY3v37i1Jkt1uP3ny5M4PdjplZ9+BfYPO6MGttmnNL3888+ZeQScRpcRjiuJVN2tPyZKXhn+aV7d6tM33kpA5svaJtUcGzXpi1qD2FrYH9SkAAAAAiDMHDx7knBPR3LlztYUrVqyQZfnQoUP+62abNm2qq6uzGL7uHyo5NHbs2NTU1BUrVqhL7rjjjh/84Af7SvZl5bT76OyTFa/d9EftN9s7X0weSkREp75sJiKFc8W0bnH6w7kFn+e9/dP7h3ilVnFl2fLr26lzcfKXuKlD2y77cT0REaW+VHrLzZcGvGH7Kv/Ud+8fiFzFP7Ttsh+TdhxUp955K/+BVN1CbRNdfk5/OLfg881E9CPdEeCsg3WzM9WftrskZI6UHaFLxo8f1P5Cb7ZZa/ks7bf66rIw5A8AAAAAIHzUipkppb2aijqxmYWTRxKNpxu7dOny+uuvz547u1taNyJ65Y+v/OQnP2k83WhY0+D0h3OHfb7loZEnjue4F1X+qe82fnzyUKJLf3TLiR+pGSYi+mTFa1No5Im57jU5cSLOyVAa9Vfuf7/knuvNa3N/8ief+Nu2y/+r+aUDt0y9pCMbBoBT6ksHbpl6aVuWDEXwWHj6w7nDPs/7209PuOqllX964MOTL1zf65LrXzp+/RPvvDXkfd3mSmhzGlJn9n1whC4ZP+iSdhcCAAAAACQw7SlXRwmyInv8OGWn00lEKV1T1CVE5HQ6ZadsXFP/c3T5sM/5c1Nqf9Fft7D/3MqJ+WbrK5yIc90S4kRcMV2N/O5XkWVFVoiIlHZXC8lW7f9wrk/WdC+6hR+v/3zLjVf+12DdQXtueIZ+Tf0R4D7bNJYseYl1UX82laiLDmxiXd6avZ5ofXlml5fY7bvrvZe4Vlu9tv7M2tu9UjCkrK5PdGbfn5544k/7znhk4MyRsjM0aPyIS/wuLFnM3GatLVk7i7FZa+uJiOq1/5csZixz9jqidbMzmfa+9/aLtUzW69LRLVmsL4Vrmde23nTreaSp27VnAiWLGWOLS3TbLS7xTMff7gAAAAAAXASFK/ofImKMEREnblhiWFP3c/KdQ4snD/zt5J6+VlAObu+Ts37zSa6c/OiXOX+++VmiZ/f1yflzn/kfnVS4onAi9+50P5wTca4u/+TltpU9EnRtzrnSsHn+n/vkqD/bP/GdW+2HyJX4yXfW98nZ/snJj37p2vzPLx70WPOTl7WU23bq64e7kzXsRVeutoWcE209+6WvpDjXjoCicEUm07pZ0eiXdo26j1+4j18YW0xfD1crUcNu5hduWTODaEZe3YX7+OrRNu8lrgSaZme/VX2/msIta2Z8PdxdPStZ8tLwxy7bf+E+fuE+voR2HfB1Hh354IMzNCh/kL+FJYvZ8KKZa+o455zzBdXDZ68zSanwEc7r1swkUtfUdTkrGs52jVE33l9MRcM9q21+rZudmVm9QN22bs3MouHm9aX6tbNY5uz8/eqKfBntKnHnnA0vc+ec7y8uGm6oNBYNX0DLXKlT0XDGmHt/dWtmdiirAAAAABCfJEkK4i09QSZZ/XFw+yu7/vhFdsniA7/6Irvkib/NVX+0Ja/s+qOD27X1234aP3q/ha68NN3kLfeP60kRyenDl1XcueFXRL+6/ljFnceeHa5upRApitlW3Oz/+gRd/2+ZN2KnsujOYxV3Hqu46flJJ6ct2F/vJz8mKZyc9nt6tOLOYxV3bvgVPTPz3X+51qx68cq/TKsYWFKhJj5WKanyl6xaFs+9mO5a/f/g7/UmOjntSm13vo+ATLKPNqwzX7/FPU7joLteT6P1tbs6WBXQpXDJrCV5M+nrXQfI1Tnt6UGuwRFto2cNIyK6ZMT9Tzxxv8cTsgC6mtWvXVZExfu1ulbhI/uLO5jJNXXucRoL71ozk9ZtCryYum1ts5atmUlFu7wqZ/VrF8xep1uRbLNmFZrkXM36utl/1qUwc80y9W3brAXFRETF+13J2Mbc3LGsAgAAAEBc+t73vicIgvdyQRC+973vBZKCReuX1uq88OXpLxbd9mArb/FeL4V1e+avz7Y6LqRYLjK+1/DldrpxbA8tpbJXVs9Y5nrvwTdun3MNqY97FO5ahavPybQecZwT0ZLZf1nivd+JXFEURV2Fu/5P5Jmgou7ox5Mz1Ld7TF6U896YoxtuGzbnGt8l16WgcCLq9tyiYWoC10zNufG5ypJDyjXX0OntZUuo9/olrreIekye2MNvXz7OdSVV98I9N1C4buHVEyp3lSwYUzk99y9EvdcfnpBvWNOj1ILpjvOz2upJtqw0oibf2TOVdvMoXU3L1jufystqztCwS7IHEz22c/GoQX7H6A+kq1n9rk3raObN2bo1srNndiiX+dltozbasvOJAh8wZObNY3QjPqobV9dToccwkNXV62jmmjHGoSFNck6FY4o9U9DlLTt7JlH+GG20/w5mFQAAAADi0zXXXHPNNdeQZ38z/ZiN7Wpr0+iUHYqinHJU19mPev+cclQriuKUHSZN73pcNtGjReLgn972+ae3fb4zZ7LaJlHh7tqIex1XlUP7IU608K+3ff6px8+6+UREbZto/zckyImo22WZugTTLxlEVPFVg7/Ghx5ZIqLUy9I98sM5V5SGkh0tNL/f4ABaSOraNHqWVJ/ttt3pFqYP+59Pb/v8r72JTs64avX8rQ0+11Q6PIZ+0NbVnCGiwoduWTODika/xLq8NOutM+arBtbVjMizdhVt66qrPRfUV5f5zqHZcq8UAAAAAACIqINVMiLKzMwkIovMXZOjOblTkRWHw2FXWr3XtgoORVac3Kmt36ZnZg5t23l00YRhHmPRu0bF4LJMJHPS/k+kKETEZZmbrKmjPi+TZS57/l/dhHwkTkREXCHiim4X3nRbyQoRcUWXuDs/XOFE/tMx4oo+MzInavnyJL9aV0cx7k6VN77iEJ1+d9PoRduutN3688HuNfWljmDdbKbrWdwls1bfN2v1mbW3vzX7jreIbll7i3HMRbVXmbE9o9nCmDIzO9tkqffTNN/LzVMAAAAAAOiom2++mYgEhcttP2rdzIzD4VBkxWPltp+rfjRg4j+qNv7bsNz19ElWuOx+fOR6Sx2A0XRN/Q8n4q6tbJnd6B/ffql/S0uQE1HLVyd0G/77+HPU7QfX9jTNrXcK6tMts/z0tOUQfX7mpJ90jD/E9SW1dZ9oyJvCvzzRQvf3u8ps8/QJVy/QHQpFdwTUxMNTN2vatEf3TOzAkSJDK0e6ZNbqW9bMoHXvlHt1mwpwVjNbdj55dvKq37XJbCyQjrNl53s+xPJO2bO/V8muIkMrRyLfHcPU5Z7PyEp2FcXWU0AAAAAAiGdqM0hB5orrhxRFUex2e6sZu92uKIpMStv6up+e1z30u27L7nrzwe2NbQu/+vZdIu5OnNSWfjJX1BEtPj9zSltTrQt5JcvVmonMFZmn9+5GdOrjMvWtY6/cdUqXIBHRsrs+KJN17/7yqh/25IrMlbIPrh6qvaX/0WVJ7RVmlp+rbxzww/eqfvDaMUVL/LVjiszLXnvTR7LuNo3uI3PrL2nZXZu3nXItObV9821/6vbMjX3VX8te8zhop7Z/tox6Dc1ty4l2BBSZu2uRgbskezDR+v9U+1tCRLTuju3ukQSPLB79NT193SwbEZ1Zu2S3u6pypno9zbwpz+Y5hr7aqyzfrKuZYWHhXWtmUtFw9/iI9WsXmA7TSEQmtS3/CscUExUtc5XANOV1sxe4C1iyeHgRFS9Qh+7Qj79vm7WgmNbNztSGcKxfu7bEvVw/1qKawn5tzBAAAAAAgOCpFbMVK1ZYlLb2crIiKw67w+6we2/gUNqem5kl2HP8TQfHf7Gq8N1rftO2cN4rs+7M4+pgg+R6mkRElHf7sHmFB8a9X0Xj+7/3u+suUdTxM1zvamR1GjR1j3lj33v6nQn3rHmeiKjXn1/pRT9rcSXIiahb8StpqwvWvKdued+wg7f3lRVORGe+bqHxtt6GbB/eee3PThHRoklblK03DdWem7kPRVt+en6vuCRjYOGBa15Ux4/v9eeSsbLCe9u6eWyio+hKSkR5t896z/bOhElrFrkW9PpzydjBpB2KWbNfX3tNgXvj8f3fK7nuEneyHkeAiGQyPfh+FD40tvixncO7vEQz8upWj7aZLSFKW1N9XXX2S0zd5umx/CH1idcls0b9h3V5SV0883XvBo1qr7JZZl3NDAuJbLPW1hFlDmdFRERUvL9uDWXO9pHtR/YXFw0fzopo5po63TD6vkr5SN2asszZmetm+0h55pq6BdWZzFXA4v3cvF5V+Aivy56lZXHmmrq1+uWZbLaWHG83UwAAAAAAgZg7d+6KFSvmzp3LPjnzibronKNp2drHfj79rmZHo/cGqdb0/93w5wWznu5qTYtsVjvps9Xr3rRNKL6hZ6R2+MWq7x++7J2bfpgRgrTOvP/OD/dm/uOp77mqOanW1LUfrf3txN+GIG23A5vY6KY11bcHU9c4svaJtUcGzXpi1qD2FpqpXzsrc3a+r3oSAAAAAEBc0sZp/M53vnPTTTcFvolFG16Cc35pj94r33rN1wa90m3qPMidzm0EffHxiq6jN/dQOtoYMHjaOI0hSKttQEt32hErRiAC7GrmQ/2uTeuoeAEqZgAAAACQUPr3719TU+N0OgsLA/2uq47raNGGl2BMmPKD2y44zpnWvgQmdLF2ZUwI13AUYdL3jj19yTUyZIRwOvfo1LcepUtf3fODq4JOpeFfv5l2/H0iGktcO+YxdvAHzXriicAWEhGVLGbLsrUGiiWLM2evm7lmGapmAAAAAJBYJkyYENyGbc/NBEHsJl18kTWVk8nDGUZMYKIgiHH23Czysm/flX27+t/OHKueQ5/aNfQpQzqmH028KHyEL1jM3H2+/PT6AgAAAABIRmz/qf0x1lIOzDHGHK2OYyeO3TXsrmjnBQAAAAAAQszy3ifvRTsPEKg+PfsMvWJotHMBAAAAAAChx5xOZ7TzAAAAAAAAkOwsnxz8hIgYJ85c05CR9h8VY8Q5I+bR2YmRayvX+oyIq2vqtmfEOOPqiuSRetsmhn2R5/qMMU5EnOvWY4y5WmEyZtYFS80qY+7coWgoGoqGoqFoKBqKhqKhaCgaioaixXzR2DfffEMAAAAAAAAQVZbmpiZ3NdFVWVTriaq2xURqZZPIs1qpX09dh2ljizAiaqtHaqmQV4W3jcebxi28K8Fe/9Fvz9qyiqKhaCgaioaioWgoGoqGoqFoKBqKFtNFExQi4pw455yIE3GuuP/PSZ1ImXPirnWI1PU5J3VmZDWfrtK5N3cVldwpqku0PbiXa1u6lpF7X0TqzhRXMor6hnZ4tT241qa2J5MK5+TKPUfRUDQUDUVD0VA0FA1FQ9FQNBQNRYuXorGvvvrS/S5pLTWJ3PVMxoiTZ62xrcrIuKsayblXtc+1YluDTo96pqGa6WrDqd/enYK+wuteql/oWc8lfboeq6FoKBqKhqKhaCgaioaioWgoGoqGosVw0SwffVRCAAAAAAAAEFWspaUl2nkAAAAAAABIdkK0MwAAAAAAAAComwEAAAAAAMQA1M0AAAAAAACiD3UzAAAAAACA6EPdDAAAAAAAIPpQNwMAAAAAAIg+1M0AAAAAAACiD3UzAAAAAACA6EPdDAAAAAAAIPpQNwMAAAAAAIg+1M0AAAAAAACizxLtDAAAAAAA+NNib/p75Zr9X35w3nku2nkJpYssXYdfMX5m3i/8rCPL8tmzZ5ubmznnEctYmDDGUlNTMzIyop2R2IW6GQAAAADEtL8ffbPkzI6+V2WJosAY45wnxqssKyVVH9BhPvOqOb7KfvbsWYfD0b9/f1EUI3nMw0GW5a+++qqhoQHVM19YS0tLtPMAAAAAAODTgndvycq9wmKJ+8qJN6dTrqn4ctnEt3ytUFNT069fvwSomKlkWT5+/HhWVla0MxKj8NzMRFPNgZ3rN28uK6uqbXYtktIH9ElP7ZM/buSkghE5mSkh2EtrU5Nd+0VKS/NOs/01QrSjYDmdzjNnznzzzTeKooQsUQBIRIIgXHzxxTabLdoZAYC4dN55ThQEzjlxIkaJ9CoKgv+GmpzzhKmYEZEoignQODN8UDfz0FqzfemTS9+tshvfsDdWVTVSVVXZzg1EBY9vfHac+0lsU82BndsP1WUOmTR2WFZawHtq2P7otOJS7dfpK/Y8kGdYpXzljXM3aL/lLlz38tTMDpXGbEcFRRufnRSqp8hnzpw5f/583759LRacSADgj9PpPHHiRH19PapnABAczjnnnBFLvNcAix8LjTBD8hruUyWu4St1m7q9f3jo0Xdr211PGmBzV25ay1+YO3dDLRHRm2+un77i1QfyQvdUylOqJIUp5eB98803/fr1S0lJEQQM+AkA/lgslu985zvHjx9H3QwAgqNwhYhxSsjXdqgPmhLpFXxB3cyltfyFgCpmRDRxyADX/xr2rdrQtknthlX7bm17oObRlDC0bQljhaIoKSkpkiShbgYA/qktn9H+GQCCxhXOiTOixHsNqPgx8LwLz80iAHUzVeWG4g3eFTMpfUBufn6ujeorymqbyV5fVdtMBXkDtFqWse2j7veGnU+212gxEQiCgIoZALQL1woA6CSFc0akECXea7tioUIVwtewnyvxDHUzIqLWQ5tXedbMpAETFxbNm5Rj7EDW2lDXnKp118rIH5lLpRXuX3NH5mM8UAAAAIDQ41zhnIhR4r0GQlEUxlhivIb5TIlvqJsRUWvZji0eT8D6TH9+hXnPsZQMjzEaM6cueVVauXx9RXNqn6lzFgYzVgcAAAAAtIcrnIhIfeiSeK9+Rf1JF56bRQzqZkRUdehd/a+26UVzAh7SIy1n0oMvTApDpsKstampubG21p4+oE9mAvaEAwAAgMTCOQ+4AiCfP32+1UGck7X7Rd1SRcYY587WuvPnrRf1vNQS9cqJ4TWQ4sfC8y48N4sA1M2IGmo9xsyXRowLuGZWs/mBJze750Cj1KmPvzA1i1rrKsvKynZsLtOv+W7xT8vUgRYH3L3k1yODbvtYvv6nS7drv3mm1bD3Dw+tqjLkxqCxct8bO1atKm3UTXmWXnD340W3DkF7TACIXeUvjNLNKqIKZlKQ8hdGzd0Q0tlEOrBfz0Xx3A85VB9HiHIS9l0byyul505c+PiDIzOjd0Ylo8C/+nft8qsHRg/JsBIRnT9XXnr82Q8cCmM/XzhpZC/H/207/ExJtCsnhtd2y96Byt7Xu5994tlt5Y12KT130r2/mX9jH4kzVr7s+jnrhz26eemkSzpVjQxNOmE/V+IZ6mZE9ZWl+l9HDOkT8KbNNWVVVW2/1jQTNWx/dGZxqfeate4V05u93iSqWP/yy3uN+aowWZHqqnR7NKTV3Kh/s8ZsR1UbllYZFtkbS1fOn3moaPWzk0LXJlNuOLK3pPz0OYVIsF58ef71hdndQpY4nSrZUkKFUwp7+dv/hx8fOd3kUIhI6HppznXfH9xL0m14omRLZY8pYwbRkR3rT1w+Y9wgbVOvBR3cNQCETbx/A+5c/lvrDm1Y3zjxgXGxcgQ6WJyYy39HtZW36dAL98x/9KGs1X+d4XULFMKHc64onDFq73XWbQOGZPD/23p48fHexfMuzRvdb9b7R95UFGKkdvHickDpRO41wOIH8Fr91sJfb8r89fp9kzPLV0yf84f/zszZcFuOuzbU+eHvQ5MO+IG6GbU2e462mJ7eNgBIa+WOVTsqTTbKGXf3uJwQNgWs2PmmaU0sYuylxU9uzg9qdmsz1R/uKpdzxk0d3EOSv60u2fXxrk963Di0R2gSb9+p0q27v+6Sc93EsZd3k+QL9eUfluzeqUyemN+rcMoUdZWmllY5YvkBAOi08pUz528oKJoY7XwEK0z5z3tgz54HQpxmu9KGjBtBGzaU1zahbhZJ7soMtfPau0+6SHSu4eNvnI7WR35dQ4wR58TYy8VbnmtNuejiDJExUhS5pe68g5O1uyResLc6pG6ZkpXJ574635oidZPklmaZczHt8otE417UdVzp2E81t3humyLJrT63NX9tV6BPpRrLS2qJhmXaOKe8uev33ut+N++BvXvnq8+sOvXcLDTphP9kiWOom1FzY73+14Ic3byozVXb33zT+yEYUUHWjJDWzSJKSh/QJ51cUwK0qdhcWjPVuxVkME6dOqukDczrIRGR2D27MK96U/nRU0MLelHLsT07yk62KiR0vWzomOuzuxGR/UTpro+//MahEAkpvfPHjerfjU6VbCn5tht909iafvXUMT3K3v2w5pxiTetXeMNQm0hERBeO79qy+3QrCV2zrp9Y4FpIRETysYov6YqRE/LVZ1tiF9vgMdc6PjzbQtSiPvXqd3zLZ41Ejeu3nB090HcpdI/IPB6X2Y/v2rT7tIOsF/crHDdUv2sAiLzKN267Z2XtiMe3/mFc8/YHZxaXFRStfnZS4wuj5m7Inz6nT8UbWyrs6WPnPV80Ncvrqt1Uvnnp8lX7KhrtqblT5i2co47OW65uO13asqF07O+3/rqgcfvy4uVbKppT+4y4u6hoRp5xCN/OaK0xSbzh0BvFT64qbbSTlF4wZ8nvZ6TvfHDuBiIqLZ42akfRxrsrp2nt6Bq2PzituFRtIBlQzuv2Pvvk0ncrGu26hnkhpObhJ0XDqlauKm1OLZiz5Pczcpq3e+T/2bHN3hkzZH7qoRtNP0Gz1dxPtEyLZnqEO6fp0I59JI0dl++VlPkZRa2V6x99aGVpo5Q75dbc2pUbyuK5QWv0qP3NiFg7r3aHk4i6jnj4KvuGgy8esnbtkqK++4tFU0b3dlT8vaz4Q+7MvuQPt3+vb1cix4Xqb8XsDOuJjz9+5G3XOl8dc/bsf1E3opYva1946WSF51706UyYM+72/h7bnjqh9Lg8RSL6zxfHXnqp8YglgDwHWPz2X62paUS0vmie7dk/3JKX1vbu4RdG3ru+oGjT0skZnLdWvvXrB1eWNkq5U2/Nq1m5vmzGy3sfyFPXyb+1aFil64/32T/ckpPiuRd9OoGsj+dmHYbZZkItY+zjW7du3br11YX5+sVTlmx1eXxsNJtzjHh83fsfbHrttddee+2v29YtLNC/V7W3qiE0e+mVbUv55rOtO0rKjp349oIs9h/zX1MKehGd/WTXwbO9rrvpxzOmFmY0fPzhpxeI6MTHH38pDrrhxzNmTP2+jU6Wl59SE2k9Zx089cdTR+acLin50po3+cc/vIKOf1p+wfVuw7fpo6bOmPp9m1zzSdlZ/d6rv2yw2vp5NDoU+wwdNbhtSa/CKVenU/rVM4Jqm9h6+mza96fOmDr6CqW6pORExxMAgCCVFk8b1ebB7Q1ERDnTi37Sh/atXLV989KlpVLBwoVa++yyCpr6/LY96+YN2Ln0nuWHWg3JVb4xd+7S+pG/37hnz9YlI6uK75n7RltDibLanIUf7Nnz65G0t/ie4tLc32/ds+fVGfblcx/aXBe6EjWZJd60Y+n8lTRn9Z49e1bPSS9d/uiGyoxJz66YTkQFRRv3tNeO0H/OG3YsfXRL860r9uzZ8/zExi2PPhl8cUw/Dlcequxjn9208fdjG0uXr9zXQJ75l3wfUi3zaq3H1ydoWE1lWjTTI9zZ8t44f0N97vSpucaqmY8zqvXQ8rnLSwfMW7dn25JxDaVlZolDALiicB7Aa8Pfj563E1HXi8fe8YPXF2UP737B9W5bOin3T+/bt6uzavtn89e3SN2tRESkrWPtaT39u2eq/vUtdbsic8pQr73o8+PStm0Pdva5Rw6vrXX27Nv/57OlgPIcsmOUVjDj1j5EzWXL7508ad5fD5l9r2s9tPze5aUD5r21d/uz4xoPGE7Iskr7uKWbN/1hXGPp8pf3tv+9sKPrQ3tQNzMqq6lvfyV/UtLS0tLS0tIlSb9USk1zi+rjNptNNwlA5sQZU/RvlpZ3suyaXgUTR1/TSzxbW/bRP955+29bdh1pkIlOHT1xLn3gdX26iCRdXph3adPXRy4QXX79zf81blB3kUi6PKNb2xyMQo/LsyVRkprqzzp6ZA/qJnYfOnHGhMFdXO9m9B/cQyLp8pxeKbLDo1mqQ1a6dXfXuY7sWJLChjoAACAASURBVO+ypeSUj9w2frZe57PGdgqXcnn+0F4SSb2G5tqo4YSvVAEg5AqKNu5p466jpOTdvXC6rX5D8dJS0tfMiPKnjs1JIcocMamA7Fv2eva2bT2weWUtTbl7el4aUVre9LunUO3KzQfcX/8HjMzNJCJqKtux004jxg1JI8ocMa6AKjaX1gSZf31l5sHtDb4STxv3h/fXzZFKX37214+uqiKqb7C3n3abdnJuJ6LalQ89+MJ2mrp6z55OtGU3/zjUt8aNyCRKyx1SYBJa/B1Sd+ZdfH2ChtVcTIoWyo+vrbzvry4qqHpz/syXy/Xv+zyjqvZusVPBpBGZRGlDps4YEOT+gXOuKEoAr+Vv/ft/9n572kFE1M32nfvmDxrXg3NF4e5kuNIrK4PoXPPuXS2nyyr/9bXsese1jqO67OuahjMVpxxE1h5ZxvR16Wi1s7ZtK//1xb+V5i3/am4h6nVZ74DyHEjZAyPlznl1ddHEARJRc9nKB25ZuO1r7n7g6Eqncs9mOxVMGmHjPDV/yowBuuSJqGDcCBvnqd/NLyAqLa/z3oM+P4GsbyZEZ0RiQptGyujTh6it3aLdrouBUrptwAD1KtpYW9XYoejYIWatG8yGwQqxlAF5BbRF12gzdCWUeg0s7DWQiOQL9cdKS/+9tyTt5hyFqPGzt9d/pu2/y7dEXeRvT3z2WeXZlpazTecclOIeM8TaRb0jaXfIKd28uoa53zUhEF1oOUvUg4ho0LgZg8jVJtGX9KuNY4G0Uzj3LY0uokChu9kFAMFKGTJpRp8Ny2upYFKB/iu7ROpNsgxbH6LS2toG0l1o1QbtUqrrflVKqkRE9Y3upt7pUioREdmbm4low9xRbddj05GWAuE1eEaDaeINOx6c+WTZgOkL582blGO/falZy3o//Od86tg587ZXLC8r3VBcuqE4NX/e80tmRLiJvr9D6s68i69P0LCaKsOkaOkh/PjapGRNunVKcemGqtoGahs+zNcZ1dBYS0R9bOonnyqld3r/yUrhnBEpRAG8/vud8gf2dp80ud9/5V/UreulN4ytek87BzjnI7r0JKJvL3ygcGJ01qEQiR51Bt3/Xcv16ftaR798/4X//Ji6de8ykfj2dvMcUilZk3792ti7D6168qE3K0qXbi6fdK/+K2ZDLU7ImIa6GVFq1gCittupZbU1NMTV6ypt2IOvDSMicjXoj0b2Iqm2voGo800uL5S9+0697aaJ+V2ISOxiGzhq4JfrTzQRCWS9bNjN13sMhCkf2/t+2QVb/8v65+TbGj7ZVm1MTbKKrWfPEgXc+rDPpRf/+8ujZ6kgFGN9uK6YF2SFRONCarrgoK4h2AkAdE7d9pXLayVJsu8rXr634AmtoZvddcOpob6WiPr0ySBqe4STmm4jIntzK1EKucaFkmw2r+/8ElH4xrs3S7xh+6pSO02f98CkPKqrbfeWWbPd18N+HznPmfHCthlNNeWlpW+sWr5v+aMb8t+6NSfYAgTFPGPlJmv6/QS9pHgXbYXNdF8hkpqqbyHj64zKkPoQldbWN1Behr/PC9rDFc6JE7F2Xltbv2l0WtK7Ksq2vx6UuxXcnWNlTOGKNsqgwve0np1C3bpbxnDln7y1myC4luvXUbRor3DFYy/u7ChcoTTjtlxxnOdKCi+w9CCiptZtitJ+ntsve0efNUm2/Dm/+++qHy8utXOuHjc1GZ5xRR+i0tq6Mzw3g6iptdH9hm4dTrrnY54Z0a8TwPrQYWjTSGSz5ep/rdpbkbStZT3DTNC6DOqX3nJsV8mxs3Yisp899uHRxq49bNQr2yZ8XVZSe0Em+dvqPVv+tuuYTA0N31LaZVdfPTg77WxZdSN53UDqYethPVt9pIVajrz3N98NE3W7H5yfRV/ueu+TWnX/LSc+3VXyZavUxVA4x4UWv+lIVrH11LETdrKf/bSy3qEtbz1RfuRbmewnSspPW23ZGE0fIMrqti8tLpUKil59/id97DufXLq3yf1O2RvrDzUR1e3bXkq26eM825Kl5E/6SR/asmpDeRNRU/mGVVuoz91ThxgfIWUUTB0r0b4dh5qI6rY/OGrULS+UGzuuBc00cSk1lYjq6xuotXz9G1pfkPScfKLG5mYi1z3F2sraVqKa0u3GmVH85rzyjdtGjXpwc3NW3rgZd08dQNQnPTK3zdvy34FD6vcTNDIrWpg+voYdm7d4DQbi84waMHKKRKXb99URNR3avN7H5wXtUrjCefuv11yz6n+nv7P0mkmpXzeJYv+eViL76Squ6yfGFX6qupGoa/fRhS0XDRpUeIXoXq5fp63yYdjL2fMKkfXSy+WmHlfkG7eVrhyZO1RsmTT04lSiEzWnAspzqA5R097iG0aPdvWqbKqtqiVpbL5xaqgBI6ZIVPquekJu2YATMsbguZl3w77SN96tnBThm4gxQj9/QGd0GThmjLK3pOz9zQdJneDsujFDexDR0DHXfLjr43fePkBkvTircEx/kSgv79IdZf94+3OyXnzFoCu6fvbtWZls+tQuLyy84t0Pt63/TOiadf11gVSFehVMvKH6k48/27H5gDq/WfoV1/1waHZ3aqvY2S69+Mjn27Zc8DNOY4/8of1Ol3y0eT2l9M66NEWryKVkdKnd+fZnDiGl9zVjhqJqBhA5pcXTRhXrfp++Ys8D6duXLi2lgqKF47IyRyycvnP+hieXjtv4RDoRUf7UvKpHJ88vsw+YWLRkTp6h2pWSd++KFZlLlz86bWUjpedOLFo9b5LJULVpI4teLVpe/OiNo5ql9Nwpjz//gDGhTjBPfM7vJ9Y++eS08em5E2dMyV25payihvKy8qeOTS9efvuo7fNWvzalaN6O+cvn37izYM68cQVUYdqswzzxW5csaVi+/J5RS5sptc+IOc8vDHrGNbOPw/fTqUx9/gM9pP4/QYMc06KF7uPTlze1z4h5K4pGesZMX2dUypB5K+bVP7R85vhVBXfPGZFPb2I4kKC4uiox8v96sPzFPoN/XpBx1xMz7iKi8xfKd1f+vpQT8bb5zZT/LFtfd9kdmYOmT1h1/lx5o+Py3lZinCv6dbg68xhjasWrbS9v/OPkNXdk9i0YtfXq5kOnnHS5xb0OEdlPNKXe98yEbqScqvrqz2vOcgogzwEWv93h6VNH/Pcrj0iL/98do//HTlJ67sRHXrl/RFrbvGRERFzKv/+l++sf/tOsG/5ccNcvtBPSYx3ua7++1ulYPgP7wJMUa2nx/+wgKdRtvnfmUv38YqkjFq543GO4ZUObRlenAUOXMH1cMmxgDFntvE1k7G9mukfbnFd1TVFM0/S/o0MvjJrfltyAhatf68gg+v/3f/939dVXS1JIHrYBQIKz2+2fffbZd7/73YjsrfyFUW1Dq0McStRPsGH7g9OK7UXrXpgU2rkLEt6cv/8oo3cIn/HKLfUXZMnaPV0imnTf8HsGssMbP3pid6fSvO+R0WNt9sMb93c4nYaTjSt/9Hdf71ZXV/fpY3z6FSKN7z7848X2R9Yum2hrf+WQqa2tzc7OjuAO4wnaNBIRZY6dMcJjQfO+pbff+NMnXt5+4NChQ4cOHdqxedWO2k7toqIi2IGh/Knf25Zsa11Feft5rK+q0Vr7UN32N7bo38y1RfIPEwAAIAk07Hhw1KhRt7xcTkRNFYdKSRrQBxWzIHCuKIoSmlfb08/P3P7atBennm+yWL7bWyKyn/q0sylrXa46vG1gxQ9gfrNAXht2PDxmzJiZKyuIeFN5WSlZ+19hC2H6mN+sc9CmkYiI0sbNWbh+n8ejM7JX7XyzeOebwSap9gnWVCy/ffwbA/qkEw24e8mvRwZ9F9AwcEnF0tsnrx9gkwIeRnLf0ttvXJraZ4BN8pp7mkYMyY3X6bQBAABiVMa4hb8/9OTSDXNHvUmUmjul6NU5mHc6GIrCGSNFoRC8fv3C9kt+Nynjih9M/McPiBznD++qWn6msym7m0AqnDq4bbtCWTVKH/urp8ue+p8N941ZQ9TtuzcteuUXuZGsmKF65h/qZi5ZU3+/pHL+Q1s693RMJyV32FjaslO3xN5YVdVIlN6p0XuzcsfZqEo/TFVzbVVHu3GabiJNmToiNL3NAACiLu+BPXseiHYmoBMS6hPMHPngyyMfjHYu4h7naocwForXk/8s+8U/OSfGSPfauTSff3rHC67UOrhtgMVvtx9XgK+2Ef/94vW/0i8hCk3KAb6G+1SJa2jTqMkY9qB7tr72pOYPG2AytYqntJFzigpC3xMrZ/rj0323OZb8jrTop7Vy6oiiu4fhqRkAAADEJnV254R8bb/sEaw4ReA1AmdL/MJzM72UrEm/fm3SnPLt69dvfndfhbGRoJQ+oGDsjFtnjM3LdNVi0nNGDBigPcSy5Xh2Us2c9Ow62/rlK1ftrGh7VpaaqtbqUtPds1oTUWqWWVUvU7cGpbvXSMl7YMWrOSuXLt+iS5Wk9NwRt86ZMyW3ftXc5aW6NHXTZ+fe/fyDubWbVy1f9a6+bKm5U+YtnDMpBw/NAAAAIFZxzjnnTK2oJNZrIBRFYYwlxmt4T5Q4h3Ea/WhtamqrwUhpacE/VnKn1KlEfKYaVLqhyBLGaQSAwEV2nEYASChz/v6jbt27EiPXXM2J9dry7Tn/4zRefvnlsfC8K1SvJ06cwDiNvuC5mR8pIatJhS6lkKUaiiwJguB0OlE3A4BAOJ1OQUBDegAIkvu5GUu81wCLnzCv4AfCJATv4osvrqmpsdsDGSASAJKa3W6vqanp2bNntDMCAPFK4QrxBH1tTyxUqFA9iww8N4Pg2Wy2+vr68vJyJZDxXwEgiQmC0LNnz169ekU7IwAQr7jCOXEiSrzXgIofAxUqVMwiAHUz6BSbzWbDjNUAAAAQTl0sXWW5lSViu2iuKF0sXf2swBiTZVkURR7tfmIheZVlGcOB+JGApzgAAAAAJJLvf2ecwy7LTplzrihKwrzKTtlhl8f1neKn7KmpqY2NjbIsU7Sfd3X+VZblxsbG7t27h+rESDwYpxEAAAAAYt26wys/+mrHBee5aGcklLpYuo7rO2XKlbf5X62hoaG5uTkBGgQyxrp3746+x36gbgYAAAAAABB9aNMIAAAAAAAQfaibAQAAAAAARB/qZgAAAAAAANGHuhkAAAAAAED0oW4GAAAAAAAQfaibAQAAAAAARB/qZgAAAAAAANGHuhkAAAAAAED0oW4GAAAAAAAQfaibAQAAAAAARB/qZgAAAAAAANFnOXv2bLTzAAAAAAAAkOxYdnbfaOchWVitVkFg3sudTlmW5VDtRRRFi0X0Xq4o3OFwhGovgZAkiZkUt2NkWXE6naHITqJhgR1czrm6siRZicjhcCqKEt6c+dXRs4JzstvtYcsOAAQE8SsIiF++IH4B+IG6WUT5+sNubQ3ZX29KiuS9MFoXCMZYu5dgQRBE0aNtLeekxrPoXoVjnOkH7U37csAYs1qtjMVTeENgA4gdiF/eEL+Cg/gF4Icl2hlILg6HQ739YyBJUkj+hiXJ/HoX4TuOGs65et/LD0VROPe4V8o5R1QLRLt3rK1WqygKRBan08k5t9vtkiRZrZYQfpcKgpqNdsMbAhtATEH88ob4FTTELwBfMBZIRHHO7XaTMMOYz7AUOF/XC7vd0W6AiS5Zlh0ONPzosHY/VofDoShcFAWLxXUXJkYa2Njtdv95R2ADiDWIX6YQv4KD+AXgC+pmkRam8Ba/gU2lKIrd7oiHnMY0q5u2RAtv+oWxwE94Q2ADiE2IX6YQv0IC8QtAhbpZFHDOTW+zMUbBXYDUdtjeHA5nXAQ2ldpoIX7yG4sYY4LADF32HQ6HLCum/fijy/TjRmADiGWIX6YQvzoP8QtAhbpZdCiK4nSatLQWBNbR8OZn+Kx4bPVut9vjMdsxLoQDqYWWIbwhsAHEPsQvXxC/wgHxC5INxgKJGvVy4z1esCAwi8USYLtqi8USgXGNIyx+cx4t3t9v1FGw4iJUaF2r4yK3CYMxFkcPJSDWIH75Er85jxbEL+iohI9feG4WTbIsy7LJPTZ951c/LBaLYfRed7IKwgPEEbvdrigcgS1iRNFkCimADkH8AiDEr4hLhviVXM/NGGOCi+smjaJwRVEURYlWFdzpdBKZhChRFDgX/YQoURR9BbYYGcsIIkZRFM4ZEWmnhOl3plgWrWGyk5AoiqLo79oCsQnxCxIS4hcELkniVxLVzUzbtQsCEwSRSFQUHq2/LqfTyZhJ3tTmIqanoCiK3o1JiEhROAJbEtJOEkFwDXeG0wBMqZcODPkddxC/IFEhfkGAkid+JUWbRkEQUlIk/+P8CAJLSZEEIToHRB0o1nu5xSIyrxGsGGO+Ahtu3gCAL9p3YgxXEEcQvwAAkip+JX7dTBAEqzXQx4NWqyWK4c27WYosmzRW4Zx7P/HnHE/VgZxOp9Mpmw6hBklOC2xx114omSF+QfJA/AJfki1+xXebRrX9vXpnjnPu3eyeMeYd2NQ2+pxzd/N9jxt7VqvFe77LdncUEtqAPyo/Le8NrfwxQBBoJ6d6Zmq/RjlbEBv0rcjQXihGIH6pvyJ+AeIX+JGE8Ste62aMMbMJK0XOyel0ak88DXOteLeaUBs6G5ryW61WLVQIgmCxWEx35HAYQ2DnaeGt3Zb3Wit/BDbwNUcQzg0g10XMFdhM255BhCF+IX6BBvEL/EjO+BWXbRotFoskeQc2IiLGyGq1qAP4CoKgX8dPc3ZDc3nGSG0ZYrFYrFbvwOZaR5KsgYwU3FHqeKyBNPBQs42LFwD4YmgUp3ZMUn+i1f4tySF+qRC/AMC/pI1f8ffczNekKHqiKDDmccex3ebsDodD3x5DHabTf/drcg35Gug8m4ELvOV9srXRT4axU4Mgy7KitHOuQhLy01vJ4XAmQ4/qWIP4FdyaiQHxyxTiF5hK5vgVZ3Uzxph3YFNvGRrikOHXQC6IsixrT05No5rpjkRRkOUEn6E8RqhfaxDbvAV+kVIUxW5Pru9DyUxRlNZW13MJfcMhp1NO7MAWmxC/khnily+IX2AqmeNXnNXNDO3vDb2Nfc2aQh2PbQZOp6xPwXDvU9++H8IkkPvNySbwZ/r6NfE9LDnpAxu+IEYF4lfSQvzyhvgFgUu2+BVPdTPGPOZK8R4GSv3AfMWnoHmfCoZhphgjxnDrMYwQ2EyJooDDAoHQehYlSWCLQYhfSQvxyxTiFwQoCeNXPNXNDHdZTFvJy7IsiqJp7+fgcG5+z9LpdIqipM9bkpwxwdEP4qwoSoeeRyOwmdKe9QO0S/0LSp7AFoMQv+IX4lfIIX5B4JIwfsVT3Ux/19HPSJqKogR3KWRmIdHPVVhRuPaY1XRbIHevdP3hUT8ddZDldm/WIrABdJJaK0iqwBaDEL/iEeIXQHQlZ/xKlquGKLbfUCSxR+SMCqvVarGY3wYWBCZJVv+fCwIbQOdZLJZkC2wJBvErKhC/AKIuOeNXPF049Peo/NznMw1RgTTiN13H747a3kJjfW++JpTUs1hEX+ENgQ2g8xhjiqIkW2CLQYhf8QXxCyDqkjZ+xdO1Q988gzHzW4mG/tZ6hjGyAnxXEMxTNOw94Qf07CiLxeId2Dgn7+8AFovofYT9BDbmKUT5BUhYIZ/ACoKA+BVHEL8AYkRyxq946m/GOeectKuZxSJyzj0DHpMk45Sd2vqCwCRJcjgchnuEjDGr1aq/SOq3IiJJstrtHlsJgqC/Sck57jsaGSKT4ZG04ZakYRBn/3ccDR+xSlF4ct5cAfAPl6YYgfgVRxC/AGJB0l6aWHZ232jnoQO8pwnnnBRF4ZwLguA1X6fidDpTUiTPNNo2cQ++ZNxLa6vd+/KqXj1NN0n4Gco7yjBRj+nxMYQ37dtDJ5uCBNhFGwAgwhC/4gLiFwBEVzw9NyPX8LVcf01kzHiLS8W560mo3e4w3KnytYlKnXXe6XQKgqSPYYLABMGkFYoa8zpckoSmbzDj6/g4HA791w51EOfOt9FXu2h7zx0EALHDu8qRDL29Eb/iAuIXAPgRgfgVT/3NVA6Hw88AxCrOSWtjwDm32x2B3IfinPRtP+x2e7tbKQp3OBztJ51k9N8J/AR+/eFljIWw87QoCpJk/OMBgFijKFyWFVlWkuRZAeJX7EP8AoBAhC9+iT169AxtihGgXi59DRksy4p3vJFlmTHmZ9ilILZyOmXc3DKlbxCiKNzXWavN5qn7NWR5YIwEQcAtYYAYpF0i1AZjaiO96GYpYhC/YhziFwD4EYH4FWdtGjWyLCuKIoqidkFUW+HLsuzrGDmdTqeTBLVdP2OMMc652hvbzxXQ6XTKMuvQjkDfGT3AQZzVQypJUgjDmyAwi8WC7x8AEFMQv2IZ4hcARFec1c3UGGN6I1BthW9oVKDGIf3VzX8kI9fguf5ugBl2hBGWvCmKoh0fURRMg4vhtrH6RcFut4c2vPnaOwDEArWOEe1cRAjiV1xA/AKAQIQvfsVNm0ZBEKxWqygKHZoShDH15pNIAYzFKYqiJFmFju2B1JGvRFFU72J2YMuEpv+SIYqiIfZ7j1emff+QZVkUxZA2DmFoGQIQU7Q2IaIoWCxigJfo+IX4FV8QvwDAlwjEr/h4bmYY0zYI6uHzc+g6eTFljKxWSzIMNRYIRVE8m4VQSooky4o2iLPhzrHT6XHQ/N99lGWPQOW/Gwb57tcBAFGn9aJO4C+giF/xBfELAAIRvvgVB3Uzw0SZnRHCu1mmvKcTTVoOh3HoZ+8WOypF4d5fCPyEN+/2996zr3q+m1ztpgDiSMJ3fEL8ikeIXwDQrvDFL1fdzM+ArYb27pFnsRgn61Q7UnuvGcIoaOB0+tyjoQGDxWLRhj9OZurQz4bwZrYa+RrEOfC2+5xz71Cqh9gGkMAQv/xD/OooxC8AiAzT+OUKG367Dof5Zp1fhm7N/udjCVNgU1NubTVp7CHLsizLVqtVa5aAoW81nPPW1nZad/j/2tSh8CbLiq/pZaJ7DkMkqUPYkftD17+S2ZlguLw4nU7ta5BhwiLvb0famup/DK/4OhUI7WrZmcOF+OUf4lcQEL8g8hC/4kv44lest2kUxbZw5eceFRFZrcbbTp2ZD44xZrhQWq1WX3t3OBz6S7AoiohtGv2YVwaB9G0IPLz52RFiW4JhJkKQrCAwSbK2ttqJKCXFeCvLexe6vfrbPeeuUKcXguwmBItFJBKJKCE7OyF+xTvELwg5xK+EEb74Fet1M/0566fkhg61nFPnG2Y4naS/qqqTyvg6KWVZ1u564koaWgGGN1wvkoR31AktQyO0zlN7jBjinxpBwemU9fdrEwziFyB+gR7iVyIJX/yK9SGA9Fc0P4XX354kCkFgM03HsBc9fd4Q2kLObrcjckFkqNP7RjsXyUJxS8jvpohfQIhfEEGIX5EUvvgV68/NAqQ/Fw1j1HaSvhU4zvgoCvm0npDA1GYYpGs3b7i5ZbiSMsZEUVT/0vXnmDqIgvfK+v9or7r/hKlYkJgQvxIe4hcEDvELEqRuphfa+mtC3s2NU3a73btXBiQ5fWv4oG9fcc6dTqeieEwp63A4TTve+AqQBupUSKHtUZB4BEFA73M9xK9EhfgF3hC/4lr44leC1M0CbDoSBDT2iCl+OtNDEgptq3dDJOvkiAicGyc+CndPg3ikdXNKyLFAAoT4lSQQv0AP8SvehS9+JUjdDAAA4o429Rae8AAAQBwJX/xC3QwguahDAiTkMwqLxdKhthdqU5BYSDxpJeooIAAQDohfGsSvqAtf/OpY3czPM03/s2oCQCwQRVF7Cp9g4c0w1WZgGJElkAgU1sQhMhC/AOIa4pcnxK+EFU/PzSwWi74XY9RPGv19CPSUhNinD2zqfxIpvDmdTlnu8J9hgDe9wpp4MhNFUT1KCf8ADfELoDMQv7whfkVX+OJXrNfNOG/rweyeAo+IqHO9HEPDMGGoBuczxIXEC29hjSUIVOGg3c11OhPqVFQhfgGECeJX7CSetMIXv2K9bqYoSscfxXrQz5Lu51ZlgKsFopPD4wCEnL6NvnbrkRIuvImi2KFJnMLaXl9RlIQ5sOHja6DnxID4BdB5iF+mEL+iLnzxK8HrZowx/eZ+TmP9arLMOnOPAbENYop3G/2EDG/6YgYsjO31BSFBDmxYJfbdXMQvgE5C/PIN8SvKwhe/4qBupm8WEvs4R2yDGOKrjX7Hw0CsUxTF4ejwhTLAa6ssy0H8XSd2xQPahfgF0BmIX/4hfiWqWK+bEZHD4ZAka7RzEahIDvYV3FSAyTzHa7LxvhXnHd4S5nzgnIcvloQ18bASBEEQBOZCRMS5qziKokT9i7g2QoZpZvRN9Qy8p0aNTYhfviB+gX+IX3GReFglbfyKg7oZ59xuj4/wZrc7Yv8PIGHaAIB/vtpIGE6ARDoTRFHs6BQugRc/rImHg692LO5BKVzt5WRZieKYgYLAiBj5uEfrpx2OosRH3QzxK7QQv5IE4le7EL8oceNXHNTNiIhz3tpqlyTJ16nlORxWKFuQ6FPzE7Y4J7vdHsL9Bq61tQP7VY8hwlvC8994PSFPgKDa6xMFdhyCmh8m0MRDTn8oFMV1f1EfPBhjggsTRUEUpWjdfo6L+kAnIX75gfgF3hC/Aof4lZDxKz7qZio//ao551oQEkUxhB+SOkCQthc/eQvVHsPKbrcjvCW8oK/ycS249vqBJx4v7fWtVqs6NrqfG4rqPVF30yCLKAoWiyiKYrS+oCcDxK/OQ/xKBohf4Ugc8Su+xFPdzA9FUdRRZYiIMRIEISTBRhAE/U3MWA5g+rb7/u9EIrwltkACW8K00dcLa5P6WP7b1zDGrFYrYx17DOJ0Op1OV0SUJMnhSPwHWbEG8QvxC1SIX+EQy3/7GsQvvQSpm8myrP97tlotnf/r9b5GxPLloEMtQxDeElXSBjaV2mk48PXV1+edEwAAIABJREFU/sSxkHhIqIEtuPb3DodDvQFptVojefdR6y0d3EhiiQHxC/ELCPEL8QvxS0s5hGlFl9PpEd4sFtFiEYOrP6uniHf6nchd2HmPeRX43cdEvdIlmyQPbMG1hAnwgIQ18ZDoTGBTOZ1OIosoCpIkRSy8aV8XQtvPKu4gfhmWIH4lG8QvxC/EL03i1M1kWVa7BuoXBne4vLeK/THBOnTfUWW324MbxRhiUJIHNiLinAfxBTTA9g9hTbzzRFEUBKYovJMjVjmdTsasgsBC2+vJj4RpgtJJiF8d3QTxK5EgfiF+IX7pJU7djHSPNUObbHTH6ARoFwIbhblJfYw3t1M/fXVyKq3Vfodw7gozDocjJUXC44jIQ/yC5IT4RYhfiF+eEqpuRrrHmqFKMF4Cm3YHsbXVbuhX3dHmIhBfENg06tC6ga9vGJnXv4621+9Q4p1hmOBSC2yKwsk1AYuWJZ9LGCNDS32LxRIXl75EgviF+JVsEL80iF+E+OWWaHWzpKUPV4bQhUiWwBDYNIIgWK0dvaCJ4WyvLzoczgjcsDR8ldcCm3obUhuSuN0lhsAtikIEQpvV6pqUWRsTGZIQ4ldyQvzSIH6pEL9UqJslCMPNRV+3G/W3JyOUMwgbBDYDWQ5jIAlr4kEzvc+q/+t2OBxq/FDDmK8lZDYeQ6gGc/dDuzWLXmfJDPErCSF+GSB+qRC/KK7rZr4e/oZ2vJSOPmWOFu9YZRq9ENISBgKbQXDTawYoZg+jn6uTFsC0GOZnia/Ewx3bnE5nctbKEL/0EL+SDeKXAeKXQZLHr3itmwkCE4RIZD5iO+ok9Z6BdmfRT6t9hLcEgMBmijHW0SlcAr+whjXxoJlmSf+3b7VaDU1BvJf4Gu8uyce1Dx/ELwPEr6SC+GUK8UuF+EXxWzcDAy1ief/H9NdYwBgL4R9/XP8ddggCm6mg2utTgE3qw5p4Z3if9px7jKIuCEy9uah1ofZeom3YbuIA4YD4lTx/a4hfphC/VIhfKtTNEkQgY1tF/tajdmPDx7uWUF2C/V/uRVFgzOrrwXfcUUuqfoimd4ySMLAREWMsiCb1AV6+w5p4Z3jvQW2ObwhvhnW8l6hjELebeMhJkqsvdXKetKBC/EL80iTnpQDxS4X4pULdLEEEcpcxwrce/Qc2lXqZ7uQ5Hch9OPVeS8KENz+SM7BRmJvUx9Eh5ZzrhxKOcYriajmTnL3OQIX45X8dxK+Eh/ilQvxSxVPdzOns8HQFjDGtXhs4uz1cU32HT4fmh6HwxzmLxWJ6b4O8bmZYLGJnZtJgjHkHNtMdCQKL9ykvvBnuPiZtYIM4lTxjgSB++WEavw737Bm9HAFAfMipPxmtXWMsEGhHrM0PY5izwlBnMNySNEwa2CHa/BIqbcoLdzY8bklGZsqLaEHFDADika/45f9blzZwSMjzY7ih6T9+cU5Bxy9JkvT3EP3HL4rJfncd5f2pqUuSJH4Zbp0neeKdT7PS1jskOYk1qJsliMDnh4nAxV0UPcKJd49StUmxFt4YC7JftWHkIUNgIyJZljnn+l6woigmRgDw/+0B/DO0pPd/7nVoZeiQ0A6oAHHKV/zybgOC+JUY13nEr85A/IoR4YtfqJsliJiaH0Y/Z4WicNOhfhwOh/7qLAhCEJdmw+QYps3xFUVRFK4b5CeYHcU4BDY95om8vgOZUhRuaHPGGDNtmmugXpm1Rud6nShEaDDGDP2q9dT+09HNp/a9E+dwMvMVv6LSBgTxK8Lwt6+H+KUJJH5FNkdG4Ytfben6WkP/CQW4GkRe4PPDUPgjnP5y4GcMVv1gqcGNCKTfys8JqCiKIIjeeYtTCdCsJVQEQfAKZEEnxQztY/1EBT11Hfe+jRuofYUjE+q8u1P6LwJjJs2JLZaI3rCTZVdfU9MLRWgDE+JXzPIVv3yFs7BmBvErrBC/NIhfesHFL+9EwpE3X8IXvyzuHQRU4cO9jZgVj/PDcM5DOEgrvl0loSDmbPHDcDKG5NwUBOYd8MJEFAVRNBn4x3RwCHWcCcZ8TtwZGWqrLT/vBphICFeDyPMVv3yFs1iA+AWdhPilF1z8It9zT0dA+OJXcrVpFEXR9DjG9RR1qg7ND0NhDnUB3lDs/C1A/afpJ7UAb08CAMSsJIxffsYfDl9mEL8AILos4bisx+wdoHZnEYlfMTU/jKIo2jiNvoZGNDS1D276ecOZJgiCaTr6QSPDPc89QCTpv0f6EsQ47BHj6282ihC/Is9X/PIz/nD4IH4BRAbily+WcBQ7BpsfQCTpYxsRSZJk6NMiCILhaX5w57dhK6vV4j2mliRJfjaB5OT99dtPh+NAVouW0DasMlCUCPQxEIliq8qB+JXkEL8gxiF+BSKu41dytWlMSNHtLmJKURTPZiGUkiLJsqIoCmNMEARD+w0/PSbb5XTK+tvJVqtFHVmLcy4IgmGaNc4R2xIT56Tvsuz92i5ff0eBzFykjaalfw18iK3OcDqd4butmGATtUMM8h+/ohLdEL8gwhC/wpR4mFKOANTNICwcDofhT04UjZFGxXmn+ujLsiyKov7yIQhMG9XKO1dB7whihPoFJeRD/TocTu8hngK8uAcSRPWjcRkaRHUG57y11W6xWARBCFUQVY9wXAc2gM5A/IIwQfwy7Brxy5QlsdtvqB98tHMRLrFcNM65w+FsdxgizgO6r+Of3W6XJKndP2yHwxmzPUkgcJ0/YUwpihKmlFVhHYY47uJQLF+7YgfiV7SKj/gFYYL45a2T8SvyV4kI7BHPzSBcFEWx2x1+ZqiQ5ZDd27Db7RaLxfS+JsXGHLsAABAOw4YNW7Bgfm5ubvfu3aOdFwDw6dtvv62oqFi27PkDBw5EOy8xjWVn9412HiDBCW6MuXqmyrKsPtYP7Y7Up+2iKBKRui/FLbQ7AgCAsKq09c6pP9nuavPnz5837/7m5mZc5wFinyAIqampy5f/6fnnn+98agFeJeIOnptB2EWsdsQ5l2UZM8wCACSDYcOGzZt3/zfffGOxWKxWawJM9QaQwDjniqJ888038+bdX1JSgqdnvqBuBgAAAPFnwYIF586dkyTJPZwA6mYAsUutmwmCcO7cuQULFsyePTvaOYpRIRtuBQAAACBicnO/yzm3WCyiKKJiBhDjGGOiKFosFs55bu53o52d2IW6GQAAAMSf7t27q52Zo50RAAiU+jeLkXv8wBUNAAAA4hIL9/y4ABBS+JttF+pmAAAAAAAA0Ye6GQAAAAAAQPShbgYAAAAAABB9qJsBAAAAAABEH+pmAAAAAAAA0Ye6GQAAAAAAQPShbgYAAAAAABB9qJsBAAAAAABEH+pmAAAAAJ3RWvLM6AVbG7TfG7YuGD582eEo5ggA4hPqZgAAAABBa63euGjRJnu0swEAicAS7QwAQERxzrX/M0a639p+1f2HRTh7AADxpOno1mW//d0HdVK0MwIAiQHPzdrw0PFOLdqF88dHEcwzr75l2FCfUviy5+sjCvkeE5V2rH74wwkrV768f/9HFRUVX3xxvLr6i+rqL44dqzp8+PD+/R+tX//WnDlzoptVAIDOOvr6tOGP7W5y/dZa8sxw3a9HX582/JmSViKi1uqtz/zsxtHDhw+/YdaiZSV1RETUtPux4dNeP+pOq3rjHbpfm3Y/NvyOjdVE1LD1sTuX1U1+8e3npvnJSevhZbOGz1p20LXzpsMbH/vZDcOHDx9948+e2VrdGrISA0Rf86evHVr+WXO0sxHP8NzM6JlnFs+cOTPozTnnFy5csNvtp06dqq6u3rfvw3/84x8nT9arX4xj9ikEY+xXv1pw7733SlLbvb/m5ubHHvvtxo0bOedazhljnPP33/9HTk6OPoXKysobbpgQ8gKq1Ylp06Y9/fRTqamp+rfWrVu3aNEjod1dAlOPZH5+/sKF/11YWGixGP/2RVHs1q1bt27dMjMzjx8/brq5JmbPZAAAl4FXjaYVJeW/GV2YQkSVJduI7Icqnx59LRFVl39QP/6evBSio6/feee2vKdefO+G7JSmoxsf+/msBQ+vXXZj5sDCIfXryqvvGJhNRA3luyupPrWy7o6BmUSt5SUf2Mbfnk1EqYWL3ns/M43o8B5f2Wg9vOzOn5fkLX5uwbVp6q8//3nJkOfW7i/MoIaSZ345+86Gv6y9Y2BEDglAeDV/+trnjxzmdPhzuvvKeVentr8FeMNzMw+d/8bJGLvooosuvvjinJycG2644cknn9i9e9fbb789YcIEdYXYfM7DOScKqOz6epqBWm0Lab7agRpCgNRPbcyY0X/60/IRI0Z4V8z07Hb76dOn9duqH6vNZnviicfHjv1B5D9oAICOyxkynrYdrCQioqMHdxeOGkUHa6qJ1LrWsMKr0qhp9+oVNZMXPHxDdgoRpQ2c9vRvCg/88fWDrZSZU2ir3F3ZQETUdLikZtSoIYcO17QSEVWWbJNGXzuQiCglIzPNXxZaqzcu+uXWrKeee2x0JhER1W1btq517lOLCjOIiDIKFz01t3XFau1xHkD8clfMVE58TQgW6mZtGAtLxSklJWXIkCEvvvjiX/+6un///hSr1TOtpaKej8qPr/yHq1y+6mCcc9TO2qWebwMGDFi06JHLL7+83fUdDkdt7ZfqMdfO1Xvvvffvf39n+vTpPXr0CGtuAQBCJO2qwmH2kspqIqqrLMkadc/k8Wptq+lwyYFhNxRmENWU76Fh1+ak6LYZNcRecriGaOC1o6UDBytbiajy0J7Rt99TaFMrekcP7qZp468KIAPVryy6848HRv3mNzdkupY0HN5dTqOv0j0lyxpYSB8cqglZoQGiQl8xY5PuvnLeEL93LcAP1M3ahLXGZLFYRowY8frrf5kwYUKYKoGdZl4Ni3rlR60j+Ho3Fg9kTLr33jlXXhlQq5mWlpa6uq8VRVF/nTnzln/+c+eiRQ9fcskl7lVw0AHiD2MsJUXqzI8gxNl3hoy80TmVu8sbqOloSfPovIFZ1+YcKK+h1vKSD3JG52UQEdntlJ2VodtGIonqG+1ElFM4mbaVVBIdPbx7cmFO1sBC++GaOqou/6B+cmGO+R49HThE4ydnfbBi9WGtT5mdiNb9cnibMb/aRNTajE5nEGf0/cq8KmZozdgZ6G8WUZdddtlTTz3pcDh27drlp3Fg7BAEwd0DjSmKoiiKLMtRzlMnJGFjPLW8gwcPHjZsWIDfq5qamg4ePEhEQ4YMMeucxohYZKpnjDGLxSIIjIgUhTudzmT7+ABiitVqcTrleIoC2XnjbX88XNmUUbLn2hufpuzmQun1w0fHN26zjZ+WTUREkkRHaxroKq16Zic75WSlElFKXuF4+6uV1dX0QdZVN6ak0LXDDu05epR2V46flpfiY48eJj/zzGNDytNm/fJ368a3dSmTbv/f3fcF8tgNIFbp+5X1Hf3xF6iYhVKc3QNLADab7eGHH+rXrx/FXONG8zaNaiYZI1EUrFaLJEmMxeVpI4pitLMQHYyx/Pz89PR077fOnDnzyiuv3HrrbX379u3bt9+ECRPmz1+wYsWKlpZzgsBmzZrpo3NaJM5bURQlyapWzIhIEJgkWZP2QwToPM65w+EM7kdRXH/1FosYV3+GA68dLW0rebVkm/qkKytvVP3B1et2k6u7GGXljSJXw0VV0+E9h6S8rEwitU1k5e5Nm3bT6LwMooysa217Pli958CwwqsCa66VlppCKdfes2B83YqXttYREWXkXGuzH6ysbluneuPPhv9sY12IygsQEdw9mx/fvuo4KmYhFonnZoIgiKLIGNMmTVIfv8RYzcSfdevWPfKIOiSgvyddAwb0z8vLS01Nzc/Pz8vL69evX0qKyb21gQMH3n33XY8//kRM3X187rllzz23TBAE7WGeonCtYRtjTBAEi8XCGFkscRSYXURRFEUxpg54xHDOr7jiO/oROFVffPHFL34x54svjmuPwiorK48eVfvNk/ZVzDu9cGTSYrGIosA5KYridDoZY+pppt2kF0XRYhEtFlFRFM65xWJRz1VZVpxOZziyBEAJEb/0tEt6EBtara57JerfZrxcTnMKJ9t/tW7d+MX3pBBRWta1OQf++IE0839dz63SRt8+N+vOZX8sXPywa5zG35UMe3jttWrozsgbnfO7P66zzf1LNhFR1sBC+4pNe4b95uEM852ZSxu94OFhP/rjM+8XLrshY+C0BZNX//Z3L2U9c9+1GdR0dOOyZf+fvTOPi9p4H/9MNrsLLnihFapVUFEERNEq4AFaUetREdtqP5/Wq7bVag+qVtt+ar3ab2svUT9ae2gPta1+ftVqD+8qXoAoeF8oeBY8sCqHbHaT+f0xbBiSbMguu7DgvF+8dDc7SSaTSZ7nmXnmebKHLxgcUPlhKBTPwffR59t/REb+oIaZC3GvbSZq8yL4s07H6HRMrXJSghDCSiMZ5uTkXLiQAwD48cefAEBt27adNm1av379JDMPOp0uPj5+27Zt+/cf4HneEzwbIYQAIJ1OxzAMQojnBXnqMEEQOI5jGEanq2XzZlitt1geXA2+fv36kk5otVp37NiRm5vLMIytZXA/LLvp1dktDQYDPhuenmUYA+57pPcU/sCyOpZlsaKMweU5jlM8MoXiNHVDflVxhRhpy1ksFjyGAmqVeWYMi44HvxZEt8MzXYHB0QaQTS4Xazfm+5/8kt+fMuC925xPq9jRC9eP6SKaXoFh8f4g2xa7wxjcJQr8ertspZoD+A2Z/PKqse9/kxY7M9o3btbPC39OXvZMzMkiYDuhJg9JCsWT8IkoN8+oYeZS3GibiS9xe2AnJYvF6vRIXrXBMBAPnaoXI5czIYRyc3NfeeWVBQsWJCQkSJxAHnrooQEDBqSlpYEqDGS6EIQQHh4GAFgsVkn8Q/LCeZ73hAprBxtmwDPauaaQ+yXev3//1KlTeBRcrl9W52JIrP4KArJYLAAAPDaPzy7R/HieZ1mduPyMLM+yLJ09o7iQOiO/9PoqSXmEgMViEV8RVqsVgNpmnvnGzU9NLf8aPjkldXLFEsbAITO/GTJTce92YzakjhG/+fVPTu2vfJrwJPIsAPgNSU4dQh7n5/Lj+HV5Zv43z8zXegUUioeCzbPslG7B1DBzJe6yzSoVbCJ6PctxFs8ffcTzZuoKqyRLGC47b968li1bPfpoV7IkwzChoaEAAJbV8TysWfGGL0qv10MI8BQK3mL/Wj39ZomIhhnPe7T+5FYghP7+/pKNxcXFt27dghBaLNaanbnFLwpsaOEPRqPU/VKOpLxOx1DTjOIq6p78Ao6HtBWnsvV6fa03zygUipvwiXg+MqKmK1HXcIttptPpFAUbfrfL9UCDQW82e7pLktXKC4KgXYvFMw96vb64uPiPP34PDe1Qr149skBAQMCjjz56+PBhnY6pKdmG58rEcAt4tU+N1MQdiIYZKNMnHlBUFEeEkEO9upqRLBGsVREIKLWVOim/nJjfw/ILQmXzDKGytyvL1tg63loX0J9CoVC04JZXmzxWhNXKm80cxmzm5GEGlGLB1W6wfyPHcRDCffv23bhxQ1LAx8enWbNmNVI3jF6v1+tZ0TADVR7+1Ok86CYyDCP2Q/thLR4I7JleEEJPaBk8panX6/FX/AErgWREONHSxj9Jyj/I86IU10LlFwbLL9EiNRj0Eud2q7Ump8uw/KrBClAoFIqbcP2rTT6UJXf5IJcUY+qkS5LNPLNcvHjp9u3bgYGBkl9x4I0ambXAq3QQAlZr2XgqwzBVnDRjGGgwGERnMxXE/oB9J+1N7DjdMgzDkGKbYaDoJqd9/BjfGjGFgKSOOHqKuLGKN9HeWcSDk03kwg7jCdOJVquVYQzkPQIAcBwnBmYkdWUcHcRorFAed2NHz2trcyj5QCL/teqNb1vMWb7Sz6H7W1Nd5QGByi8JHMeJoXoMBj3ZGjXoySnKLwqFQql7uN42k/gdWa3KsYaxQkZqDlW3DWoQctwU52gmf7VaLaWlpYo7ypUnLQJPi8pF2j+SQ+Lg4wgBHN0Ol5RMmpF7adTwEAIMU8l9xIophKBt2+ARIxJ79erVsmVLk8mEG9Bqtd65c+f48RM///zz1q1bnVvYJjHMSLQYZqK1bDKZEhOHDxgwIDg4uGHDhl5eXmI7lJaWms3mv//OO3bs6ObNm1NS9hCt7Zg2LDZIs2b+w4cn9OvXLygoyGQyiafjeb60tLSgoODs2bN//fXXTz/9rH4uuepvD9wUhDZflqBEvcIQQoTEvZC8PK6UbbhdU0c1m81Y2RUEhBDChpbVauV5XlTC8HZcVbOZE5Vjq5WXG2YqvZdsk+Dg4Pj4+J49e7Rs2bJx48Z6vYG0D61Wa2lp6e3bty9fvrx3776NGzdev34dVBYohTTp5eD9EhMTx44d265dO29vbwBAaWnp33//vX379m+//S4/P9+eEYiPDCFs1qxZQkJCfLxCVykpKblx48axY8c2bty4e3eK093ygYXKL7n8UjHPagSGYfA7gUZnpVAodRLX22YSJUDFTQ5HXbO3Yy0CQkiOocrGrRHWZSV7FRUVYT1M/hOE8I03kiZNmkTmpOI4bvny5QsXJmuRi7hMYmLi/PnzfHzKo+fggyxZ8l9Qcc5E8YxFRUWzZr23YcMGjZN7PM8zDKvT6RR1FLHasbGxkydPjoyMlGfcYlm2SZMmffv26dMn7uTJk5988klKyp5KrQUJgiCIyz/EhDzAtmJQZUdxRiIqKmrixInR0VFYdZbj5eXl5eXVoEGDDh1CRo4cWVBQsHPnzm++WZGdna19dkVs1QEDBkyaNCksLEzeIAAAnU5nMplMJlPLli379+//zjvv/PXXX//973/Pn7+geC5sGGzfvjU4OFh+NBF/f//Vq1dLNt6+fRsAoJilGuPj4/PZZ5999tln4paioqI7d+62aNGcLJafnz916tQDB1Ir7Tk4U1mfPnEfffRRkyZNxI2//PLLW2+9ZbXykmlYeZAGnY7R6QzPPz/h9ddf8/LyErffunVr+vTp2D4R64BbzGQyjRkzesSIEa1bt1ZZw8ayrI+Pj4+PT8uWLXv16pWU9Prhw4e/+urrPXv2VHqX16xZ3bNnT/Erfu4+/3yhyWRatGhRXFwcqQ17eXm1bt164sSJ//73v3/55ZdPP/2sqKhI0kr4Q+/evV966cWuXbsq9kydTufr6+vr69umTZvhw4dfvnx59eo133zzDc6HUXtfsNUJlV+K8oXjOPFdWuPr6/Az6wlz/hQKheIOXL/ejJRQ6kaERAY4LdugDed2dzcIAR8fn4ceekiy/datW6mpafamPuwYJHbH4x0B2qKQlxsq9s/oAAhh30h7VwRMJtO8eXO//PLLqKgoRTukvIoQhoeHL126dPr0aVUJC0kaZuqr6cS0AbNnz/nuu2/79u1jzzCTV7VJkyajRo1av/6XWbNmgbJJm0rqjAt07tx59epVS5cuVbRUFfH19U1ISFi/fv2sWe+Sh6p4IdX6LFy6dEli9DZs2DAiIkJLNQwGg07HREZGNmjQQNwIIezUqZOvr6/RaJD82YueFx4eRhpmAICcnJzdu1PEr2IrPffcs1u2bJkxY0ZwcLBDwUW8vb179er19ddfJScvNJlMQNbyDMMYDAaj0SBZmYPR6XSNGjVcvnz5Y489Zm95kq+vb2JiYr9+j5EHxx8CAgIWL1789ddf9erVS0vPhBC2atXqnXfe/u23TXFxsbhP1opwgjULlV/2sFgs4kK7mq2tXH5RKBRKXcL1thkpsBx6gTuqN+h0OlETwn9Go0GvV9CKahB8UYMGPS6xzQRBOHr0qPqumjfaxU5T2FPRFDayrA43rJaw5vbAp2vbtu3KlStGjx4t0aFV8PHxefHFF+fOnevceUUNWIthBgAwmXxWrlwxevRz2mtI4uvrO27c2JUrV5hMPsB+fxZV5MTExGXLlvbq1cuJQAK+vr7jx49fu/bntm3bKp2rWlXw3NycwsJCcouXl1fXrl0BqMRKtGU2Ezp06CDG9sA0bdq0d+/eKuYEQsBs5kpLzWYz17x5i/DwcPJXi8WSmZlJTpdBCOrVq7dw4edz5sx55JEWTr8ljEZjQkLCF18sw9PRZPXEPMWKdUYIvfrqq1FRUeqnvnLlysaNmyrWHMbERH///XdPPDHUaHQsQy0e41i8ePFLL00UD+jQER40qPxSQctaYgqFQqFUEXfYZlpHEyWrrrXLNp1OZzQaWFYnPzbOByrR82oK8YqGDx/u6+tL/nTjxo0//vgTf7bTRNo3KgMhsKOjl02+yVa921u8pPWkEDJAFhRRNMz+7/8+6N69u6Oah9FoHDVqVI8ePRzaCyOuR6o0/iSu1dy5c+Li4qoSqF2n08XFxc2dO6fSkhMnTpw3b25AQIDT54IQdu/efcmSxdh3sQZ17pMnT169elWyMTg4ODAwSH2uBo9/h4aGtWvXTvKTj49Px44dLRaL2czJ/wQBQVhme0MIevfu3bRpU3L3goKCPXv2il/xGrl58+YOGzas6iH1IIQ9e/bEc6QVtwMAgNnM4eztkl/9/PxGjBih/mqyWCz79u2TmJRxcbGff/55u3btnNbaGzRo8MYbSdOmTfVkvd9DoPLL88EihgbQp1AodRW322b2NCGJjzvQ7KLAsqw8xrEEHDBQy9GchvSzMhgqiFKW1eGN+Nd58+Y++uijZAGe57dt256aesCtNVQBBxx3edxnbNWQhpAYvSAp6fVu3bo5pxoajcaBAwc6ekOx5NZimGH7Ydy4cYMGDap6Bi2dTtevX79hw54ASuoa3vLss89OmTJZYq47AYQwJCRk8eJFNWuemc3mI0eOSJ5fPz+/Rx/tquWOd+7cSb7CjWXZTp062dsFj9/bXiCwW7dHJckDT506lZqaSjZIUlLS0KFDXZUhTafT9ev3WJ8+fVTCfkjo27dvw4bmODG1AAAgAElEQVQN1cvcvXs3LS2NnNmOi4v78MMPq2LDY7y8vMaOHfvss/8GdOpMFSq/sPwS/zzQnsev9DqZt4BCoVCAO2KB8DxPCi2GgThtJVkGJ7Ukt2jMs2QvK6gcCIHBYKjmOE4SuR4REZGUlBQVFUVKEYRQWlraJ598jJBjPjMuRBAEHFPRYDDgaHjAQQceRXBwPImOghCaPPnl+Ph4RRnPcdyZM2e2bt26b9/+Y8eO+vj49O3bt2/fvr179/bz8xN3ccKMYVlWi2GG8fExDR06RKLfAwB4ns/JyUlNTc3MzDx16lR29nl8TX37Pta1a5fevXuHhITItaiGDRsOHz5806bfFCME9unT55VXptSvX1+xJoWFhUePHt21a9fevXuzs7MBAH379u3ePapPn7i2bdvK1RFsnr3++muvvvqalit1BwiBgwcPDh06lFwz5uPj061bt//97/9Vunu3bt3kLQ8AaNmyZUxMjEpAEdyeQUGBEodGs9l86NAhAACEQBAQhDAysvOTT45QdAi8f//+mTNnDhw4cPbs2YyMjPz86wAAk6le7969w8PDe/ToERISori+q3HjxvHx8bt375Zsx56NkgobDAZ/f3/xa1FR0b59+9at+19KSkrHjuFDhz4xePCggICA48eP79+/n2X1+JLr1av3yiuvKBpmCKF//vknIyMjJSXl0KFD2dnnAUAxMT0iIzsPHDhQsVvWr19/ypQpV69e2717Nw0NYo8HWX7VFrD8wk1U03WhUCgU1+N62wwhJAiIDAiBMxHxvCC60snDRWiJuQQhlI84isYAhFByWOz15NpoTqL1pThKCiGMi4vz8/Pr1KlTp06d2rRpIxEeCKEzZ868//77RUXF4i4urJ52cFhkhoF6PcuyOpfoaggBi4WTxMQLCgp66qmn5Cu4EEI4EqPN9wwBAIuKin/77ffffvvNx8dn+vTpI0aMcG5yCUIoCIIWwwxXsl+/fvKohnl5eYsWLVq3bh1hcZdFmd+1669du/769NPPYmN7v/vuu23btpW0XmhoaI8eMampaWTDYtv1+efHk2q6SGlp6fr165csWYLNA+Jcu3bt2rVgwUexsbFvvvlmWFiYPDDjY489Nnbs2O+++07cNmjQIHJK54cffpD4hebn50+bNu3AgVRbOwhEPXHiIPTRRx+NGjWK3KuoqGj27Nnr16/HPZdwWYQvvviiJJ5HaGio/DLLmxIhAECrVq3sFcMBRcQaKgIh6N07VrKY8+bNm/v370dlyQkgAGD48OEPP/ywZF+e5/fv3z9//vwLFy6IV4Gbvbi4ZMuWLVu2bIXws2bN/N955235zC3DMJ07d1JKUFHJc3T+/PnZs2cfPHgQFz558uTJkyf/+98lL7/88rVr1/A8M47s+vrrrylOHt6+ffu777779ttvi4uLbVF8EAAwNfVAamrqF1980blz56lTp0ZHR0uMeX9//+eff3737t3ULrNH3ZZfdQYxbmRhYSEdZaBQah0IoXv37tV0LTwXt3gFWCwWMR2KiMp4oSj21JFPGsjTVUnO66qUoE8//fTTTz9dxYPwPJ+amvrBBx9cuHDBBXWqMhaLhWEYnU5h2YNzWK0KK8VHjhz5yCOPSDbyPL9t27Y333yzuLgYlOfCKjd9i4qK5syZu3///rlznVyUpV2ngRB27dpVYgTeunVrzpy527ZtE9fsEfmygG3NHtqzZ++UKVMWLVrUoUMHcne5XYEvbfTo0V27Knj6Xb9+fcGCBRs2bBD1bCLvQlmmsj179hw+fPi9994bPny4xE6oV6/e008/9b///Q+3J8vq8L7YPFMJp0GsSISiGYlXc9kDR4/H/qri2kUIQWZmZmhoKLkIpEWLFkOGDP7jjz9VLP/IyEh5CFOMl5dXeHi4mKvNDrBr1y6Sea3Tp88cO3bMVlXg42OKjo6WeDPyPL9x48Zp06aXXROqkEycuMUwPz/vtddemz59+gsvvCCZefPz8+vWrdvBgxnahzauX7/+4YcfHjx4sKIljEpKSsTMBPhoERERAwcOlMzP4MGd//znP1lZWbaOAYiYK2W3IyvryJgxY2bMmDFu3DhyWARC2LVrl9GjR69atarSSC0PLHVPftVJsPw6ffp0eHg4nQemUGoRCCGGYU6cOFnTFfFc3LWaVntAJ0FAGtVoybCiYh5hjuMkUtJVK0yqAkLo5s2bn3766ZgxYy5cuECqZTVbMUEQcLgFjrNodMvBwcQ0Ht/Hxyc2trdcv0xNTX3zzRnFxcUIlds8FfUbCADYvn37O++8k5eXp/F05Ck0lsQGYUDAw5KV5dnZ2du3b8N2jVhJ25wGshkkEACUnX3+p59+wkaRiJeXV3BwMHl/8b59+/bB4ddJ8vLyZs58CxtmtmMjYFsIh8FzKcXFxTNnzvz999/lU4Jt27YdO3YshJBlWYZhxKjcEEL7i+bLroO8BfgzeV8UW0y0TvFZEELp6Qclw2A+Pj6dO3dW6eM8z3fq1Il0aJSkaO/YsSMZUISMF0o6NJLtXFJSsm/fPlSeHRsMGjRIbt5fuHDhiy+WE1Ezy65dcottVwq++OKL8+fPSw7i7e3dtGlT7U+xIAg7d+7cs2cPJAC29wC5BSGUmJgor/bZs2dff/31rKwscYtYnqhz2YYFCxasWLHCbDaTRzCZTH379hFPRFGkzssvnhfEP1n0pgq/evLqREEQPv98oZeXl0bfdQqF4gnwPO/l5ZWcnFzTFfFc3GWbIYTMZqmYkcPzgkYpKNEvBQHZW3stkZSeEM0JLx3p2bNn7969yY01WCV3I/oKtmjRQvLT1atXP//8c2yYYWBFQLmuCXbvTtmwYYP71l1gdbxePemCIkEQyGQ+pC4rfhXdydavX3/lypWioqKcnJx9+/Z9++23L7/88uzZs0W1BpsxcXFxERERkhOZzeZ169alpKQgRJqUkiYRvRMhAPC992anp6dLjmM0Gvv0iWNZnU7HiHtV1vnLmlosDmG5UWe/xRA2zyCEZD3//PNPSbRGlmVDQ0NVZr2sVj4iopNYSYvFkpGRQd7rSgOK9OzZq1mzZuSW/Pz8vXv34j3wjh07dpTYwxaL5a+//jp//ry8Byp9RRDC4uKSw4cPS945LMsajUbtyuvt27d37NjJ87zVylssVrwWjjTPgO12BAYGRkdHS27fnTt3li1blp2dTRiTCCg/PmWm9aeffoqX3pFERETExcXZz6VBqfvyy1oR8iee5+395IGkp6cvXrzEaDQKgkAznlEoHg5+To1G4+LFS+RqDEXEvZGOOI5TyYulfcQRyCwZlXEyyQvaQ0wgk8nUq1ev6Ojo9PT05OTkw4cza6kgMZs57S3atWsXia+gIAh79uzJzMwi9WDJXqJ5BgAAAC1b9kVcXFxYWFiV6m0fRQ21ffv2AwcO2Lp1m8qO2GSCEBYVFeP1XbYDKp4F9OzZQx6p7/jx419//TV5TJVzYXfH4uLin3/+OTQ0VHK01q1bx8XF7d27t6Y8fORujW3atImJicYhE8kq4TYfMmRIixbNxY13795NSUnp2LGj6LFZr169zp072wsoghCQRGhECJ04cSI3N1c8BYRgwYKP09LSwsLCQkJCgoKCHnrooTt37mzbtk287yptJTY7hKCgoMBqtcrCD5CWcyVcvnx59+7dglA23ygIAvaUk1egR48eEpsTO7X+9tvvNofSSrtKWT/csmVr586dSeu0YcOGPXv2kEcxoUig8qtWsGjRorS0tKSkpNDQDvZiLFEoFE/g3r17p06dTk5OpoaZOrUmCq1DIooMgehRoo1l2Z49e4aEhCQnJ69atVp0V6vperkFCEFYWJhk3Pf27dvbt28Xc69VqhZjR769e/e2a9fOTWl/IATy9FxNmjSZM2dOw4aN1q5dq6LES/RgbDuVfSL0dRwxon37EMmaE7PZ/NdfuzQGhiHMM/Dbb78NHz78scceIwvUr1+/Y8eO2GWu8st2HbY7hfbs2TN48OAmTZqIP6nE84AQdO7cCWdwxuTn5+/atWv06NGizckwjGIwDNwTvL29Q0JCyIstKirau3cv2fa4//z55+bNmzfbqgrIvH+VtpU4UnDlylUcQafi78hOFkEFLl68qKUYQigsLEwSu1Jyadq6CgAA7N+/7+bN50nbzDaf6VnvxrpN3ZBfHkt6evq//vUv+XbStDabadBLzwVHdlEvoz3wcnWC+xjuXSzL6nSMICCLxUJul5TEF8vzAh7ckZesEVTGoURIT2yGYfT6yi2IGr+uWkrN+/tpRDIyXZlqQu7opho5j5+f34wZMyZOnFjTFXEMMeNNpW422O0tIiJCMvYPALh06VJKyh7sc6VRX0EIHTp0+O7du07WWwO5ubmSlU4AgICAgI8++vDAgf0LF34+aNDjoOICMLKkqL7b/BIrOJsBABACJpOpeXNpqEAcUVC73kZOzR06dFiylMhgMDzyyCPaj8YwDCvDaR8qCMGOHTsvXbpEbhTjeSjWqlOnTqKxihA6depUTk7u5cuXyTL+/v7x8fGAeAMYjQZs6/bv31+yIisvL2/z5s3YPCYmZvHxAeE1qrWJyNvt6+tTFQczjuP+/vtvW5UqqUCbNm0kZQoKCg4fzgREp1JHLJObm2vL/VBO8+bNW7du7YHvxrpKXZJfHg5O7U2uTcWIGz1hCTqFRIthBuwILFfJL5dgtVoRKovsaq+M0WhgGIiQA+HKKA8gylYvjhYlmvVlRW39vkaSrkhkG8Mw9kZQJA+nS9ZUrFu37q233rKtL1JAlKZt2rQNDQ1t0qRJ165dQkNDW7RooZgi09fX9+WXJ+Xl5W3duqV2rfqwWnlt3pgwMDCQDKqOuXjxovZ5BpvTINi5c+etW7fICRkXghDYtm3byJEjW7duLa/Aww8/nJiYmJiYiHXrEydO7Nq1e8uWLZLgHxJlq6J2hQAAXbpEyvMBXLly5dixY6Ihp6W24pTI8ePH7969Kwly+PDDD2ufiWUYKPGpU1kGUynY2M7MzCQtLgBAeHh4YGAQ9jMkvVVjYmJatmwpFrt///7Jk6cAAGfOnImJiRGPUL9+/YiIjjt37pQ8JhzHde/ejZx2EwQhIyOjuLhYfEjJ02FzTpw0IxekEZdQYT4Nf42IiBgwYEDPnj3atWunmIdNIxzH5ebmkncHIWS18uLpxEiAgYGBfn5+kt0LCgpyc3PEJYIOnfrmzZuSXuHj4xMUFJSTk1Mn5+2p/HIIhBDHWciv7j6jW7FlplY2wDxz7uVBRqNhBsqi6aiVrIr8chXqjtBksWqojEsgAwKRLwd78otSRbD8UrbNsMDW6RidTtrJauq9LXnkGAYyDKP4HEpsIZc+q9CeXSE2y/nz58+fzwYArFy5AgAQHBz82muv9e/fX573tmHDhi+88MK+fXtxkqJaoSFhwaaxpgEBARIvRNvUAXQofjfWp2/cuBESEuJgfTUBIczJyd23b1+rVq1UhlQNBkNgYGBgYODQoUM//PD/rl69mpqaunbtuuPHj2tZudS06UNyzf7y5cvOaUIQwn379sptM2y+OtedsCeGE5UBhL9lenp6YmIiaUXjeB4XL16UXGl0dEzjxo3Fr7dv3z5y5AgA4Ny5c6WlpaLRZTAYunbtik10ElsQyPKthYWFBw9moAox5cvqZvsgqTUizTb8a6dOEe3btw8P79ihQ0iLFi0aNWokT83nHKWlpXfv3iPtcISQqCbi9y2eo3v44Yfl2a67du2K7VuX4O3tLTf/6gxUfjlKbbfHJNgzz6hh5mloN8wqpSryi6ICz/OK7we5/KreetVZsPxSts1EZ1k5NWju87xA3n69npW8avGUt0QDc8m7GEIIAESoXEyqTp1DaMtIe/78hVdffS0xcfjMmTPlDn4hIe0nTJiwePHiqtewGnBIsCGE6tUzSVrJarXeunXLIctBjLfhRCR9jWC9/+OPP+7cubM8jqIiBoOhdevWrVu3/ve//11QUJCWlvb//t8vKSkp9ow0CMFDDzWVaF0cx12/fl28QMfrDG/duiVJma3X6wMDAyWOhVpwkWCDO3fuvHTpEmmb+fj4dOvWjYzngZ+ODh1CyLVbly9fPn36lF7PHjly5MaNG+SEWKtWrTp16oQnGMXprCFDBkvSSV+5cmXTpk3q9SNljL+/f1xcbLdu3dq0aevv36x+/fpeXl7u83eyWq0lJcWVFoMQNm3atCoTdFrQ6/VkFJY6BpVflaLd9avGJyKcQ26eUcPM06hLhpmWubKqlKc8OGD5pWybqSgoOp2upl5wVqtVMg7KsjqW1eFY54qrMMQpV1chnsNgUI5LIR9g4DjLhg2/1qtXb8aMGZIoUgaDoU+fPosWLXJtJV2IeDlOCLaGDRvIx4ALCwuds0Zu3rypFImhqhARR0rmzJnzwQcfSMJLVLp7kyZNhg4dOmTIkGvX/t60aePSpcvkE6EIAbmlSh7EiTqzLCvvbEaj0d/fH8ec0H5YVwk2XB+JWyOEEEeeEMtACDt1iiCzdVut1tOnT+PCly5dOn36NOlf2rhx486dOx09epQ8yKOPPkrGt7BarampChFHJHUDAJhMpilTJj/++OMtW7ZU9Dd2J541N649wmTtgsqvStGyiB/DcZZa2klI84waZp5GXTLMKBQXguWXsrKoLtvcVSMNWCwKqycZBjKMgmATBFT9r2NIQGxGa9b8iIObS8o3b9788cfL4kxUYzW1gl2KHRVsOPaD0WhUtEYcvVLckO4evkUIZWUdef75CSkpKU4s0oUQtmjRfPLkyTt2bB81aiQgsxqXXYLcaOfw6jsnbr1er7dneTlq97pKsMGyPF1g//79d+7cIX+SxPNACHXu3Il0aCwqKsrMzLRYLBxn4TjL8ePHydAs3t7eXbuWZzkzmzmDwRgaGkpe5p07d9LT0+0F/xRbeNq0qSkpuydPnty6detqN8wUKsYQ4C0IoRYtWrh8DEKCXq9v0qRpbXGldhQqvygYnEuQGmaeRl0yzMxmTvHPVeVrHLmQ0vITxWnUbDMVeV2zolwQBI1DiTX+xIIKEdUgQmjbtu337t2TlKlXr167du2qv27aEQTnBJtde8PRLmQLr+eunkeqRXl5eePHPz9hwoR9+/bdv3/fiaMFBATMnTt32rRpknkzO/WHTpjkDMMgVJ4aWwJCgOft/irBDY8JTElJycnJITc1bNgwKqo7se4LduvWjXTbu3HjRkrKHmDzLz127Bhp3UEIQ0JC8CwZtrL69XtMktM8Jydn586dio2Md2nbtu2GDetfeeUVN0WU0YJOV0GG4RjE+E90voIQVoP9gJcHQGh3AW2thsovigjPU8PMs2AYBiHE84LKX83JL4oUltWJcqpS+UWpOlhI1T5jl+d5i8WqrtHyvOA5T6w4n7Bp0yb5oimDwdCsWbO6OHgNzGZzbVmrIMZmwF5ee/bsHT16TL9+/T755NPTp09LQtVXipeX19ixY5599t9AdZIQBxdxorZYw1NcoYsQ4jiO561aWh4h1ws2PFmIJ8HEjWJCLYzJVGE8AiF05syZ4uIifDUIgdTUtGvXrpGHfeihh+LiYsXr7d69Oxn00mKxZGZmEiHyK9QHABAcHLxkyZLIyEgnpok4jsvLy9u6dWtycnJRUZGjuzsBTnLt1lMIgmA2m9065EFRpNbJLwrFtQiCYK0MLfKLGmaUOoy9WCBWe/7oil4Z1YwgCOreONWQOIIMOqwO9m3Dyn9BQYG8AOnc5UIQAizL1pDPEgQA3Llzx2q1kt5ZDMP4+vo6OlOE7SVvby+3zpvL197k5eUtW7Z02bKlJpNPYuLwAQMGdOjQwc/PT0uT1q9f//nnn9+//wAOm84wsKSkWEneIDFsjKO1BQDJQwgWFRVlZBwEQNPcC8+72HIWVxKmpaU/9dRT5AxVmzZtYmKiDxxIhRA+/vggMi/Z/fv3Dx8+TAZBRQidPHkyMjJSvOM+Pj5dunTZvn07AMBkMnXu3JnsDAUFBXv27JWvY8TPnclkmj37vZCQ9louobS0tKSk5ObNm1evXj1z5syBAwcOHEjFKcVfe+1Vd7sa4joXFhZKugrHccuXf7lw4UIyublzQCjOQiPnVn56PlR+VYpD8sutNaFQ5FQqv2qLYUZjflAcBcsvZQEmCILZzOl0Op1OJ2Zupb4BJA5JLHUdyNvbWyU6f1Vo0eIRSRT76gE3TkHBbYltxrJs06ZNHY9AgCAE9evXd/cCIVm2Kzy5DIuLi1avXrN69WoIYZs2bfv3j+/Ro0dISEijRo1UREiLFi0SE4cvXLgQp9W6ceOmROXCU6aOhwLBdUM+Pj4NGzaUbOd5Hue+dJU3v3OkpOzOyckhbbOGDRt27BiRmpqGEIqI6EiG8bh9+/aRI2VxPsSMdpmZmQkJCWJ+PJZlcewQhFCfPn2aN68QY/DUqVOpqal24vyCMWPGPProo4qtbLVab968eerUqTNnzpw4cXLv3r04bZ3NYEbkg+kSV0PF4P4SsO5ObtHr9U2b4sas6otCPLCY6q3uQeVXpbjE4hIEwRNsXQBAVFRUUtLroaGhkmhbFArFo7h3796pU6eSkxelp6fXdF08FCy/WFAxUyeeacEDEvaEmV6vRwjhwjWVzbPWjfWqLO3Iy8tzh5IEIXD3XJM6t27d4jiOXFYkevE5dPdwUmMyT7FbIRMWE/pr2STD+fPZ589nL1++HADQrJl/QsKwwYMHh4SEyGdUDAZD586RoCwyCrh582ZJSQkZGh4AgC/K0bkLXD46Olqe2rugoABCWP1RLkjEaI2RkZHi0IDRaGzTpjVuxuDgYLJbXrp06dixo6SuiBDYsWPn5MmTyQts2bJlhw6hx44d7dy5E9mMZrP50KFDoNygqoDJZBoyZIh8gpHjuG3bti1evPj8+fNAZqhgc5ocRHDV+waH5lO/3Xl5eUVFRaTTJoRQNEddNI1Rd6wyKr9qEE/wWn/99ddfffWVoqIinuf/+eefmq4OhUJRo0OHDmvWrF6y5L+eHKK82rAnv1iglKnTaDTgIFHkm5dhGJ1OZxuPhwxjEIckqx8V0eam+kAIGcVwWtrASp483ytCyGw2u3zeDFczICCgBtX006dP3blzRzK3065du3r16hUXF2tsSDyLEhgYSHrBuRYyATGGjFphq4M484nEAB75+XlffvnVl19+FR0dNXfu3ODgYEn3CAjwB7YOmZWVVVhYKEkV/cgjj3Ts2FHM3OVQrSMiIuSDxFevXlUMxl1tiA21Z8/e4cOH+/v7i9tDQ0MBgB07dnzkkUfE8lar9dSpUxKXUghhUVHRuXPnyGVpjRs37tSp09GjR7t06UL26lu3bqWlpeF+InFoBAAMGjRIbtWbzeZvvvnms88+s50Sir6CZAo14qIAAKBJkyaKs9CufeFACA8dOnTv3j1Jh2/ZsmVQUCBOP11nNHuXQOWXFupqILWoqKhXX33l7t27LMvq9Xr6aFAongxCSBCEu3fvvvrqK2lpaXT2zJ78YgEAFouFdP/AMAxkGBYAgIN7yr1msS6Ll3VWzzUQdVMTM27yj8dhzZx79eMq9enTp2nTppKfzGbz5cuXgYaBeYZhvL29gDbNDLeBc6EmXAKEMDf34rVr1yR1aNasWXx8/KZNm7RbIwiBXr16ypuu6uA6mEym2NjY7t27tWzZMigoqGnTpkVFRTNmzNi7dx8uYIvmAm1WHLJNqgAIEQAgLS39rbfeWrJkicTXztfXNyYmZv/+Awih4uKia9f+btOmDVmgadOmvXr1OnbsmBOVj46OkkzWcRz3999/e4IShhBKTU29cOGCaJsBAPz9/fv1e6xxY79GjRqJG4uKio4cOQJss6OAcGs8ceJEfHy8OOXl7e0dEhLSo0eMzKHxdFZWlu0IFaoBIWzfvp23t7ekeocOHfr0089sq0DLTme7uRAoG+egffv2kh5rMBgCA4OcbiV7QAivXr3avn2FBXIBAQGPPz5o2bJlDh1KYmpKphbrhiJL5ZcWdDqGzHxdZ0hKSiopKTEYDHgWtG50aQqlroJtM4ZhSkpKkpKS/vWvf9V0jWoYu/ILf+J5nuM4jXFLMYKAOI6rfsEGKlv44QleFooMHDiQ1EoxRUVFZ86cBUCiMwF56AiWZRs3biwqkSrgAvHx/UjNuJrBdTh+/LhkwW79+vX79+8PNOuFuFTfvn3JFUouBCG0YMFHX3yxbPz48f369WvdurWvr2+jRo3CwsLkNbTZaVDUd8Xg+FlZR3DGZ/kVYFUMIXD27BnJ82I0Gh97rC/20NOok+Fiw4YlSHR3AMC9e/dOnjzpMRoYyszMJL3F6tevHxHRKTw8jDSWbNHzJfNUEACFSPrt27eLiYkhY+eUlJTs27dPtOskB0EINW7cWDJ1zHFcVlYW9q4E5Q6l0N7IC27wAQP6t2rVSvEyXagOioc6ffq0xNHOia4CbJE/1q1be+bM6YyMjPXrN3z++ecTJkzo0SPGoeN4OFR+PbCEhnZACLEsq9NV4ipMoVBqHJwkhmVZhFBoaIearo5HoCi/KqhxDr3aauo9CGElcQ7cIdsEQeA4i72kgep/paVms5l7+umn4+Pj5SOmOTk5KSkpEiVJMXQEACAkJKRevcpNFKxlDho0yE0RILVVACCE0tLS7969K/mpd+9eTz/9FJma2R64yMiRT3ft2tV9tc3JyZHowV5eXt27d1evHrSBELLnj1paWpqfnwdsD8v+/QckSZkBAB07dnzhhRc0VhVXyWQyjRo1Ur7Y7NKlS7t3765xhdt290Fqatrt27fF7QaDoXXroLCwMPIpOHfunBg9XwTf99TUNDylLNK8efPIyEhytjA/P3/v3r34VSQL5YIAAIrDEza7GikadfKSJpNp9OjRcodkfLni3cfPO8dZLBar4l2wWvlKXxc4+/aBAwfIpsM41FVslYfjxo0LD4uZsIcAACAASURBVA/38vJq2rRJZGTnESMSZ816d9myZYMHDwZ1yDwDVH7ZwTmxpf7nOd2mfv36NPUthVK7wM8sjdxDIhFJEtvMoQO5pD4Oox54UDHHUU0hmh99+vSZMmWKvCOazebdu3fLd4QQ3Lt3r7S0VLI9KCho5MingapGhU/67LP/7t+/fw1KLFzBlJQUucNegwYNxo9/Pjg4GFR2IQCA4ODg8ePHy+0QF3Ls2HF5TvBu3bo999xzmkNKwsjIznIP0oKCgpycXLEbKLaG0WgcNWrkgAH9QWWKsrikat68eVFRUZJfLRZLRkYGhApePVrMYNeCz4bdGsntoaFhzZo1E7+WlpaeOHECf1bSldHRo0fJEQo/P79HH32UOAs6ceIEXoKleIEQwvz8fMlGvV7fqlUrXFyLYebjY/rgg/djYmLsFXZt0+KTHjiQeurUKclP2rsKsPWWuLjYiRNfIuPxYM6dO7d582bX1dojoPLrwcTptQYUCqVGoM+sHEl7lOnuDMM4EWxdr9e7JK60Q2dUv6Ge4BCCbAAATCbTnDlzlixZrBjKIjc3d8uWrUphDEBOTo480W29evVGjhzVtm1bRZtBPGliYuKrr75a42MSeOps48ZNkqkzAEBISPvFixdFRkbiMorXAiGMjIxcvHhRSEiIW+u5c+fOnJwcyUZfX98pUyb37x8PVG0bvL1evXpTp059+OGHyZ8EQThz5gwsBwAAdu3ajaO0kwQEBMyfP3/48OHkMRVPZDL5LFjw0RNPDJU/d1evXl2/fr18BkkQkNXqstDhEEKWZbVoj7gKErfGli0fIVvpzp072FiVvKbFr0eOHCGfAr1eT0ZcLCkpycjIULFTEELFxVLfYAhhVFRUnz59gP098R2HEHTpErlixcqEhITqfNHhy9+0SeHB0dhVcOUjIyPfeust+ZvH3pBQ7YXKLwqFQqHURhTlFwMAMBgMej3rREIkhoEsqzMaDdVgAUMIDQZDpZV0dwYbpAEfH59BgwZNnz79xx9/TEtLHTduLBkOW6SkpGTt2rW5uTk4qoSE3Nyc7Ozz8r1CQtp/8cWy2NjekuoAACAE/v7+8+bNnT9/Hjk7USPgNTwAgE2bNmVkHJIokRDCDh06fP31V5MmTcJbJG0IABg58ully5Z26NDB/b0LpaSkmM1mydaAgIBPPvnklVdeEU0rsW5kPSMjI1euXNmzZ09JPe/du5eeno7Liq2xevXqzMxMuUrdrFmzBQs+WrJkse3GSTsVhDA2Nvbnn396+umn5fH6zWbzpk2bcnNzJXUQBOTcihoc9//GjRsSb09vb+9OnTqJrWF/97ICu3btunnzprhdjFqOuXz5cmpqmr25AoRASsqeGzdu2DvLtWvXNmzYgBtWcb0ZAODChRz5/HOzZs0+/PD/Ro0aCSreSvKzv7//3Llzv/3226io7vZ6oMFgaNbsIcWzO414qF9/3Yij0cgrr95VcLFJkyZ99dVXiuMaOTk5eEjItTWvKaj8olAoFEptxJ78Ym1aVNl37UKqGjwvxBkHSQwTewgCUlTyqs6oUaNGjRrlwgPyPL9ly5bvvvtOngFWnBM7fPhQ7969JKmZIITBwcFfffVVZmbm1q1bt2zZev369TZt2nTv3q1v375RUdH165fbgQih69ev11REEFHfXblyRWhoB8m0EgCgSZMmM2bMeO6553bv3r1z585du3YBAGNiYmJjY+Pj+7Vp06bi/I/gchdN3NQIgc2btwwdOhRnNyZp0KDBtGlTn39+fEZGxp49e48fP378+HFsfvfu3TssLKxnzx4hISHySIAIocOHD//22+/ieiRRFV6xYmXbtm3lsxlGo/GJJ57o06fP0aNHd+3alZFx6Pjx4wCAvn37du/ePS4uNjg4WDEjAkIoIyPj66+/kRtmkkAsDrUNUnqYGIZJSEgQBPT9999fuHBBbnITtQIAgKysI2fPnpVEVsRYrdajR4+qp44oLpZG0hcRBCEjI6OoqNi+qyECAOzdu3fs2DGtW7eW/BoQEPDBBx+MGzc+JSXl4MGDu3btwgZw3759u3TpYu+2KoLfoNhEdAliq65cuaJTpwgy5QAGd5X4+Phjx46lpKQcOXIkNTUNANCmTZtu3br17NkzOjrKz89PsWUKCwvXrFmDzXg3vS2rEyq/KBQKhVIbUZFfLEJIHBrX6XQsq9XHw15mT+dgbFRlBLNGgm45AUIoNTX1vfdmyxNqkV9Xr149ePDgiIgI+RGMRmNMTExMTMycOXNUTnTx4sWsrKwRI0a4quYOYbsolJqaumzZshkzZsjdLCGEzZs3f/bZZ5999lmVQ5WWlh45ciQ6OtpN9czNzV2zZo29GjZu3HjgwIEDBw7Ufsy8vLwVK1aQmhaEEE9xpKSkLF26VPFcAABfX99evXr16tVL+7nOnj07d+680tJSHKERN3vVDLMyn9KLF3M5jpNM0/n4+Iwe/dzo0c/hrxzHLV26dPHixXKtEt//Q4cO9ezZ02g0Sn4Vo+cDO7NeuPUkkfRFCgsLDx7MgOV55xSAEObm5vz111+PPPKI3GeAZdkOHUI6dAiZNGmivXYguXbtmiAIEkupRYsWQCl8f1UQLycrK+vLL7+011W8vb2joqLkKw9V4Hl+27Zta9b8WGdsACq/KBQKhVIbUZFfFSYiHJJVLhFs2M/SaDTo9axOVyXBxvNCrVA4eJ5PSUl5880ZeN2R4ppIfCHFxSXr1q2Th6nQyL1791asWFEVBb3qiO6Wa9as+f77H+TeZRoPkpGRcenSJVfXrvz4CKE1a37ctGmTxIXPOe7du7ds2bLU1FS8jFC8v2L3XLNmzcqVK+XrCZ3g/Pnzc+fOPX/+PDknXkXDTOTq1WuFhYXqZfR6fbNmzZQMszK3xrS0tFu3bsl3xNHzVR5ZfISDBw8WFBTIf71y5QrOkqdSN/zrjz/+eP68gnuwdhBC586dmz59uiRuJACgefPmQUFBWjJbOHpG/OysWfPjwoULnX4JkGDDbPbs2eJcZR1waCSh8otCoVAotRGJSJI6ifG8prXIGoupwzDQuXUCchCqBYOOCKGbN29++umn48ePz8/PI13dFAsDgFavXrNq1Sr5UqhKuXPnzscff7xmzZqqVtoRGIbBmSv0er1erzcYDEaj0WAw4K+LFy9atGiRPLyBOgihM2fOzJs33011JtXTWbPeW79+fRXNszt37ixcuHDNmh8RkkZdI5ZpwUWLFn/00QJFo0UjCKH09PSXX345NTVNzO0DIXSVYQYAyMjIOHnypLrKCCFs2rSpopZvc2vMOnv2rPxXHD1f5cjYOMnMzJInjhMEITMzU73yordAbu7Fjz/++Nq1a+rl7WG1WlNSUsaOHZeWlnb58mVJazRq1Khjx44udGjEEPY8+u677z/44ANy2Z4TcBz3yy+/vPnmjKKiYi0xKmspVH5RKBQKpTZCCibp8hV7S+q1bKxBanZ2qFKsVmtOTs6GDRtWrVpt00ehylp8cR0UAODTTz8tLCx8+eWXtceRv3z58sKFC3/9daPLVUZ1sIUg98/E1ggA4Jtvvjl79uzbb7+NQ01WekCE0MGDB2fPnl3FeQ91bK2NIIRvv/32pUuXJkyY0KRJE0ePgxA6efLkBx98kJaWpuKtKir3a9asPnXq5NSpU6OjoxUXkqlw69atFStWLF/+JQAAQoAVRNcaZrhB1qxZExYWphhlVCQgIMCe/YYvX+7WWFn0fHF3AAA4depUVFQU2US3b9/eu3ev9mgWu3enTJ8+fe7cucHBwQ69u4h2RgCA06dPl5SUkGnQfX19u3fvvnHjJu3H1Agsz2+O1q1bl52d7VxXAQDcvHlz8eLFa9asEQSksswMr4yqomOePRBysRuhIlR+USgUygNIHZNfFebNFANJGQx6g0EW3pGB8mBxNQXHWVziDeKqO8rzfHFx8e3bt0+fPvPnn3/OmTOnd+/YgQMHLl/+ZXFxMQBQjA+hqpWWR5/78suvxo8fv2XLlvv376ufuqioaMOGDaNGPfPrrxuR3ZzI9tpKcbtCDEl7FUYICALiecFq5S0WK86iK+bs5jiL1crv2bP3qaeeWr58+c2bN9XvWmFh4apVqyZOnJiTk6MaElBT9TTUv2yiZvnyL5944on//e9/d+7c0diveJ4/e/bs7Nmzhw0blpaWRhzTbpgKfOSsrCOjR4+ZMWPm0aNHtczXIYRu3br13XffDxs2bPnyL20mJYNNYscNM7WVWvjD7t0pU6dOPXfunEpT+Pj4tG4dZEctRgCg/fv3S6Z9bNHzFRx6yd3x3KMkkj4AICcnZ8eOnZVq2OTsU1pa+ogRT65cuVKe01mO2M5PPPHE8uXLbaE+4L59+69fv06WZBgmJiYmKCio0mPiAztkFRCFIe4qU6a8kpWVpXFqF0/UL1u2rG/fx1avXiMIFWLSSAozDGMw6KvomKcChAAHRXRf0sUHXH5RKBTKg0ndk18wMLBMq2AYRq9nAQA8L/A8r5iJBSFgsVgYhsFL1qzWyu1Io9GNIhDXx1WCDU8U2EILOBN4DbeYOE1EHKTsg9zDTb0+xGEhAMjf3z8hIaF///5BQUH169fHI+jYFLx06dLevXtXrVqNk+2K12I7Ef5a4cik5kp+Ja6CDCBTXljSPjodAyG0Wq14MtCOexuyFdbpdAzP84KAEhKGDRo0KCIiolGjRjjYA0KouLg4Ly9v165d3377XX5+Pu6THGcRI4vYLFtY8X5VFeJo5Vc8bNiw+Pj+wcFt/f39jUYjGZGitLS0pKTkypUrBw4cWL9+/fnzF8jbjVDleY2J00EIQZs2bYcNG9ajR0xQUFC9evXEc/E8X1JScuPGjdOnz/z++29bt24lpj4gAEivNzCMXcOMbCUI8Q0V+wZUqWrF7gfGjRs3bNiw1q1bm0wm3PEQQvfv37979+7Ro0cXLPj44sWL8ntBbCnvY0TlgfrtI+oAyW6pvZ1ldYAmU73hwxMHDhzQtm3bhg0benl5ibW6f//+rVu3Tp8+vXnz5o0bN5LtTNYEVHxGbF2xwhU50eAaGqFsi79/QELCsH79+rVo0aJBgwbe3t7iATmOu3//fl5e3tGjRzdv3pySskf+8lG0ouUGjPswm12wqlMClV91j2z/ZsH519XL5ObmFBcXq1naJ5JjXgRfpyaFg4I/koZu7/978hA/YqNGCi+m/bHihz8zT2bf5gAwNA4O6zJ4zIQh0YEK6XEAAODihhf+dSmp/AQnkmNevPju78lD/LSekUKpy3AcZzKZgoKkIZQdJdu/WbvrN+qg/CJtM5ZlyWk7PD+ILTlBQIIgiD/JC9vDfbKN5wXX+uhX1F2clpflmqioiklLaNbMJDtX1AvLP4jFSSVMYpuJ9cEfSJ2YMLfEMmqWZEVbDuEIeBxnAbIEViRYC8GxaLBWBCHU6Rgyxh1p1gqCgFBZ/8EPQ8X7IlWXq46dA5abteRmXG3xX6BgD1d+OvEIBFCyseLdVLgvRqNBZcaMvLm2w1boBiq1lRlOZU1BjkGIYTAUVzHZjk+eWrlX26uAYhntjSw5DijvReKABRJtM1gx06D80ZU/JvJnpCoNrlL/igMHFapU8Vku+588naSGcvR6vUvWTWnE5a9uQOVXXcTVtlllG+2Rt33+G+9nB788eUL/yEA/IwAAmAsuZv3x8awVRbHzFsyKk3p8F6QtmPLGr5dGfU1tMwpFGRfaZqEFt+ue/CpfuiAIgsRVRkV0yQtXJzijrvuGG6t2ZGTnszMmBDnPICphovqFkKgLlhUna46IcrL6SC9QVqaCFigxzORKNiyb10BWq1Vlzpc8Di6P1z6SmxESpDVSqKTCJVQdsbVFiwJ7smHTAwCAUAXV3GaSkf86MIlHTigRcyn4tiLbubAthOugMN2h1+u1vCmIKVMg3txK7QTS1CQtT9zxcH2wp5w4N6t4BNFEIRpW2ZazVwHRjhV3cWjKlJgBE69bYuRXuNHi1Ym723aT2DwVzDAS5xpcpf6Sg1c0xsSak/2zwmCB+nmrU7ABANzhFkLlF8Ut5P2R9MyqwIW//9CFnCEz+gVGj1m2vf8fSc+8kbz0+6RwcS1tQeaymW+sygae4jJLodR16qT8cpfrpDtACFitPMdZ3OQHAt1MFSsmqoOgzH4otyIULSXt9bHzq3LN8U/kjgzD2MpAHKdRjk6nk5wL1x2X1+lYnQ1cHkJG+7U43bAqrQ3LFjshWyOLXwH5wba9fEcnTkfcvrKpGOIU5Qa2CHnhCCF1wwzaLBnJzRW3aWkN0f4nLh8RtoracAZxxvLPLKsnuk3lFSA7JHlRiuUVo2WQt5XYEUkeJdsFAkk7g/I7VaE98S8ASIo53+DqTQEAlPQIomsAcVQBbwRA4So8AU+qS/XhbvlFqYyCP5Jikv6QJuSQbj2RHFP+/eKGWR/7zvs6qYsvAAWZPyQNiYuJG5L0Q2bBuR8SYyb/AYYsWBC5Ydbac+U7D30jrdWMn76fEalSkbw/kuLikv7Is31NS04aEhcTE9P/mZk/ZCokDAEAAFB44ueyUi8s+OMiEbq5IPOHmc/0j4mJiRvywqwNJypJekKhuJ+iYyuzlhx3QZIgT6R65JfH2WbIFk8Ch5QQo0qYzRzHcTzPP7BSTa7jShRET1DCEEK8EoIgDVotKv1CGQj7HWEAcNLUcSGSFoZKAKmaXqVzKd5c+dnJvarHLcp+x5P3w8phWVanY+TJoF2CXq/X6RiVYIZke8rr78TlVDOSmsv7C1HKc6+irkLlV13CnLk22WdGUpwvAAXbk0a8kdn/m5TUlJ8nG36Y+fGefEN4qwBgjB6V5Lviz7KYs6DV6PXbfpg1xN4qNADwRNzHRRO+XjAkwPZ15sW4hb+npqaunxed+caIWSkK5lXehjde/DVw/u+pqak/DMl7f2xyJrbOClNmjXhjT9i761NTU1N+eMFn7YsvJp9wOOcOheI6io6tPPvWCX7zt2frrHlWDXiQbSYIiOMsHMdZLBar1WrFa5J4XhBoUs5aA4SQsYNieXuFqU6phdr4XGDDDAAAIXB5rDyDwYA7jrp5RqG4HCq/6hyFaRt+jU2M9QOgMCX5/azBC7A55dsu8ZngkydBbFgrAAAIDO7CXbxUNtvl6xdgVDkiV5C24I2Pb49aunRMO7xuLfOHj9Oj352f2M4XH3n+u9E7kjeck+54bvsPJ2MnTOjiCwAISExOTZnZxQgAAOc2JO9o9fK7Y8J9AQDAL3rmvJfNa5P/zJPuT6FUD9gws73wrPTN5yzutc20617U06POINih6oUptR0cpVP86lrzTDTMbOdiRE9aCsUJqPx6sLmUtSMyup0vAAV7NuxoPCEx2mZ2GX2MAAR3aaUyO6bE7e0LprzxK3j53cni8rTstD+5yNjw8gP5BkcH52dmSxwbC7Iz8w2tAmTnK7iUmQ+6hAeWb2kXHgdOZp6jjo2UGoA0zOCg8e1fjXTwEaGIuGtoGToSlJkmeKkzIIQcWihpb36Mmmd1DxyiU7IRm2dVD8wgMcww+HTuzhdJqXtQ+UUBBXkXQbvYAADM2SfSQfQzrSr+HBaAwzOai8xAW+SP7PT8wYOjdnyxbHv/5P5l8Ro5DmS9PyLm/QoFg7lCAKQBHSNbScNBAgA4AKKCK2w3AAAKi2os0A3lgaLo2MrslG7Br3b0UTDMOvrUcO1qNe6yzRxaTKLT6Wg04bqBq3wRIZSG/6bUasSkUnIgBHq93sGs2RVQTGaFYVkdXtPo9MEpDyBUflEAAAAUFBYCwBXkARDoU+6seDE7E0SOaoW9Ek+m/Bk7ZLKW0PjBr3806xljl4IR7yenRM+Ps00pRM37XTTVVMi6lCc32AwApGdX2M4BAAL8qFZMcTs2Y+zEWTA+KC4jlxpmrsQtPo2KqpK4NhoH3SbByYvdURNKNWNPCbZnaNnbTpXpuoSYV9F+Aeh0aJBKc3Pp9XZz7tUlIIQ6nU6vmZqur+dC5dcDR3q2uEKrMM/20S+gneHS7QIA/Fq1M4CCApufoDnz1x+yDeF4Guvc2o+zRo2O1eS61djXF4CAIZNfDtiRvALH8mgVGQ+yMrPLg3eY0xbExS3IlETz8Avu4s9dypN5Kvq16uIPMk9cLN9y7kQKCGvXSm3RG4XiEpBtdhZt/janqoYZlV8SXK+yQAglqpIgILOZE9dGWywWjrNIdHK6cL9uoNPp5GEGYYU4++WI2+XQlUJ1BgihumGGYRjl2PfqsCyrJbeJXs/Wbe1Zr9cbDHqW1TEM1PhX01X2UKj8etDwC4tuBVL+SCkAAJgvbk9elWZzUAyOHnzpj6w8AMLjJ7Ta8cWKzEIACs9teG/WH7dBWCs/UHhuQ9KUzNELy5ePaaLdqHdHgbUfrzhhBsA3bvTrrf5M/vgPvEKsIC05+dfgpFFdpAdsN+SFqD0rVmQWAgAK05ITY17YkAcAAO0Sk+IvffH+DyfKdl/w3hfGUUmDFbwfKRQX4/vo8+0/Cidfls4aZlR+yXG9bSbRqgUByb2VEJJufBDauupACPV6vdFoMBoNer3eA9VNHJdMjmLwaBxw3175Gqk/xbU4tG7H0eCKYshHLRgMnvi8uASDwUDfn66Cyi/34aHyK/CZhfOisz8eERPTf+wXeUNmiKnJjF0SJxQl/5BmBu3GLPwo8sTMATH939jgk/TzwgnBJ98f0f/FFYVjfk4e4rAhZAyfkBSftyr5z4sAgHbPfP39BN/tbwyNiYmJG/MNGP3T0sRAAIAk8ZrfkPlfD784a2hMTMyI5LzEpQsS8Wl94+avXxh78v0Rtt2//zrJMVORQnEan4hy88xZw4zKL0VgYGBQ+RdXLPKRuBiprJOWqFYWi5V6sqmgGEoBD+bWSH1EjEYDAMBs5oBt3kyxGDbP8FXgaqvMj2GzTXJwSq1DMUSHOhojKzhk9WEQAlUPOuJpKL4WtEA+U/gpq07c8URT+eXJOCG/sv2bBedfVz9sbm5OcXGxy7Nx2DCfSB475cTgpQvHhNtxWyzMXDZlZlr8wq/HUJOI8mBCRgTRDMdxJpOpbdvgKsqvbP9m4f/848QRqkI1yK/yUWqdTucS0SJRzVWEpSAIFQNqU9O5HCz4EQKCIFitVggh7sGiMMOijmV1OH8Oy7IMw0CI10XU2MJ0hwxFhBBdQ1+HccIws1q1JudFCFmtvEOvdVfFhPQoqPcvhsovj6KWyi8ZxvCk77/f8N6LQ8dEvzx6dFx0qwDfMgvMXJh3KW37suRVt6OTvv56SCA1zCgPKj4Rz0dGOLcrlV8YufxixR90Op1LZmBICeXQICaVbSKiUgsh0OkYhjFgFYEcZcQfWFbHsiyE5Y2Hy3uUAipWTqLo2NtOqQM4YZjxvGO+rLapV4dyNtQ184y+NQGVXx5G3ZJfxsDEBdvjL6bt+HXV/FWZJ7NvcwAAYGgcHNYlesgL3/werpptmkKh2Ie+NYEd+cUC2wiWxeKawSqEyptbvd01jlA67bSjHY9ydmJZFsLydQ7Yxwa3leTm8TyPV08CIC3Psmw1jz6SYT9sXxWK4ZusElEdIYBsUB+hWopzhpkTPdZqtQLgwKozUBfNswccKr+o/HI7voHRiUnRiTVdDQqFUrewJ78YUXK4Sg+WiCiVKUvJT/bd+t0+6QmhB02tYkVTXGuuMe+TpLxD2qpLMBj0ej0rRtqxp9bg7SpLPyEEDAN1OoZldY4uKKJ4AirZxuwhCM57t1qtVnlYc3VwRjXnTkfxKKj8AlR+USgUSi1ERX6VTV/wvMsmKKROk6xycAidTifZXLOTJLXCI0UigD1HHquDUNmf4nZKXaLSbGNyFEPhOYTFYnHUPKtKRjWKhyAKNiq/qPyiUCiUWoS6/Cpbb+ZC/wHsqEBuMRj0knBMcgXOhcK1tsPzgk7H6PV60ccD2DxtbDeyfC21+JOkfHW2J/ZCxEu6ASjzSFQsSeYgthfWDCsZknRnbqs7xZVozDZGUnXDDGOxWBw1Cz3RdYqiGdJXkMovz6HWyS8KhUKpZiqVXywAwNEh50qRx0/DEZmwxq6oaXuChiRaFBAqz+dUj5FgtVoZxsAwkAxszXGcGNiKbFusNBiNFcojVK3tqX2pgyAIlcYeFQ28qlaLUr04lG0Mg5BWlyctWCwWR9e56XQMAFU1zxT7Kq6G7Y1HBxcqUPWHm1ywSuWXR1Hr5BeFQqFop3rkFwsAIF+LLknSYi9+mj0VheNcpp85DVawEhMT58+f5+NTIU3D2rVrZ858qzorw3GcJAYxsKV1xlMTeKrKarXiapvNnKgZOxpTQa5ZalQl7QVdpFSdWte2Op3OCcPM5QEMOI5zwjxDSC3En8Z7sWDBR6NGjSK35OfnT5067cCBAwghD7yDZDYVMgBGNVDFkRdy+h1Q+eV5VKf8olAoDyB1Xn5VED8uzJ5ptVo1uiVYLFaHLlVcvIR3Ir869OcQ1alasSxrNBqwoMIxiI1Gg9FoYFkWIWSxWMxmjuM4i8WC08LgX0VNApdnWVb1JGWILT9p0qSJEydqrKHotRgZGTlv3txOnTo5fJEUOyCEAEAQglGjRs6YMaOmq6MJJyLRuS+yHMdxjj7dLKtTXPqivZ+rvB88zygrA8dTxVRz/vqqnE4i2Eio/PIEqlN+USiUB5M6L7/KC1mtvGtXM1utVkFgcERdRXBwNkdtUFGlwxdptTopjxVdsOzpWAih6tGxVEb9dTpGpzMo/6ZUWD1LjDiWHxsbO2PGm2FhYevWrZMkJlfcC38wmUxvvvnmk0+OKC4u3rJlC3lAinOIbRsZGTl16tTo6Oj09HTg8ZNmKukQVHChK6PiwR2N8MmyOjJng0P9HEKVgTQEAATAE1VpMqEKz/MMwzi6VtA5eF6oiqAh/aLJdV9UfnkCrpVfLqsWhUKpW9R5+SXGAuHdYXoKgsBxHMMwOp1OjOmAY7Gp2QAAIABJREFU/Rx4nve0NUUQAhUtqhqmTSWZYTAafbQkExEqWWJws0MIOnfuPG3a1O7duxsMoqO/mn0l7jhx4qQJE55v0qQJhLC4uNiBK6QoIT4IAQEBb7/9dv/+8d7e3uSvHmueqQwCqcBxFrc++wghjnPYPNPrWTxw5Wg/V72USgY7ahAIAcMwojywWCw4A6b7+hpeR+RCC4oUbFR+1Tgul1/uqCSFQqkD1Hn5xdr7wYUIQpUMzQcHSWYYYEfayZFbYhaLBTuKKLru+/j4TJ8+7cknn/T19SW343kzRUsAKyLiJFvFMrDSCTdKpUyaNOmFFyY0adKE3GgvLI0nACH0QMMM47R5hse0HpB+zrIsqRDzPI+XWgEHZ2tVJpfwKKNK7FanEd3eqPzyEFwuv7Sc9N69e6R3E4VCqRUghO7du1eVI9Rt+cW6W7C5HDErEW597MXuxHE8di6CRC7tFFG3xEhwWw0YMOCpp56ShDwBQMU1q4yJE18KDw+3d1iKE+Cm69EjZty4sRLDDADgsR5xEEInMoM7ujinKiCELBaro9ajwaDnOMsD0s/J2OUiTgRKVQnB4j7DBr8bqfzyZFwuv+ScOnU6IqKjJzsXUCgUCQghhmFOnDhZlYNg+SU/MqgT8oupXYINAMAwEP/hpoSwfItDfw/smxxCD1X3H2xqWXd0zjCr5vkHQRAsFofVPScmA2svrsrB7UQIlqqAp0pqnWEGqPxyNcnJyV5eXrWuG1AoDzI8z3t5eSUnJ1fxOK7yfPZA+VX7tBBxIR1e6+K0wueZa6mrgTo29l8HqHXWsrhAUTsuD9WgEUEQ5OmqKuWB0nxxDF/svFGVe+REAgOnYdna5/GBofLLtaSnpy9evOS1117Fs3PUv5FC8WTw685oNC5evCQ9PV2j67I6dVJ+1T7brM6DO2ulOZorPQKwE6XA6c73QCms1QlCqBbNmznx/qpZNRqfWqN59sCOXOh0jKjrq7eBSvTX6hFvEEIcjcO9p6E4hQvll0YWLVqUlpaWlJQUGtqhfv36Tp+XQqG4m3v37p06dTo5ORmHoXYVdU9+UdvMg+B5QWUoVC7zKpWCdAk7xbU48ebi+ZpXo+1lE6YoUhXhVD3ijaYn9kBcLr+0k56e/q9//YuOHlLUcU5+ecLbxol5cvclEa0i7h4ArRvyq/bZZmJ4E/wi1ul0zrkxeKDzg9VqZRiXdQsc8dM1x6JQANDr9bVUsIGytyF1A6sOOI5zawz0Wj23SeWXRrTcZFmmQbUQbdRye8Bx4qXE8wJCSKdzOIGny8HONY7KL4bxcmsqUXvYe0XLt3tg6GMPkV+1zzaT9E6GgbXIH6xSOI5z2gFXcsc9c8iEUktx4m2Fk/O6qT5OYLVaIaxreZOqIe+i5HRasFgsNEWVIlR+2cMh+SUaWtAG+RVUbeycUvdgWWfkF0JqU8HVDEICADqHroJhAMMwVmsNmGcS8NNNBqNHZZQ9y9VjodUi+VX7bDMxP5JOp2NZnZalLC5cNk12INLil1j/LhmiQwjhfOcsy1qtFuygaEuMC8VejhDCsRlqlwejmOHXzqI417cnUB62qVCBujG2aq+XkogXruWS1d9TkuOL3VKMkejQuTTi3DXW4DtXpcI4GIy4waFW4nlppBN5U0heU+TxHb0j9l4yCCGsEouns1gsOEC8+Mpy6ER1lZqVX9UM9nKU52mQgCOFapdf4vyYiO2JLrfTSION8oDj3MCiIFhY1gUxbF2LTsc6ei2VPoDuhlRWEUI48pktbRhiGAZLpWowz7S/ZLCq4NbKqFP7bDPS7AbarG1X3XKsf7RtG/zCCxOioqL8/f29vLzw9tLS0uvXr584cfK3337bunUrqQw5cRb8r8lkSkwcPnDg48HBbevXr+/t7S0OMNy/f//WrVtnzpzZunXr77//DkBZfk97aaPJfi8OVKhXgPxQWcjmcnMRF1NXxHF9IITNmjVLSEiIj+8XFBRkMpm8vLzwLjzPl5SU3Lhx49ixYxs3bty9O0Vje6rcaFErjYzsPGHCCz179mjQoAGE0Gq1/vPPnfT0tNWr16SlpYnVUzlL1VGqp1oXlav1KvnBMQkJwwYPHtyhQwc/Pz8vLy/slYE7anFxcW5ubmpq2k8//ZSXl4f3U7lkllUWBuTphg4dOnDgwIiIiAYNGoj3keO4oqKi3NzczZs3//TTz8XFxaJBTirxErTf4j594hISEiIiIpo2fahePW/RW6y0tBSfd8eOnRs3brx+/TppHlgsFolDueb3g3I/1wh+dYwePTomJjogIMBkMuH6WK3W4uLiy5cv79u3b/36DefPZwNHOiEevmGYCoItPDz8qaeeioyMDAgI8Pb2FuNqchxXXFx85cqV1NTUjRs3XrhwQaPhhIvZSyKM905MTBw7dmy7du28vb0BAKWlpX///ff27du//fa7/Px8aqFhalB+VT/YyxEHArVXBv+k0QNfYpUxDAMhgJCBEOJXHJ6HlEymUR5k7MkvdTjO4kQ44urBCZtBr9fXoA+LbYoMAYAEAYGyFeAIIQGLBVJ+ue915+gyn5o1aGFgYFANnl4Lkte6EzGI8Qilehmrled5a2Ji4rx58yRJmdeuXfvWW28jhPz9/f/zn3cGDBhgNBrtHQch9Pfff69evXr58uWOzhXgTmk0GiIiIsaNGxcbG+vr61vpLrdu3frll1+WLPlvcXExPp1kjTXW81avXtWzZ0+NNcH8/PPa9PS0+fPny7NUq5Cfnz916rQDBw4A2bWLT11sbOxLL73YtWtXrMapgBC6fPny6tVrvvnmm0rVO3ylb7yRNGnSJPLFun///meffQ4AkJT0+oQJExRb1Wq1pqWlffbZ51lZWepnqTr4QhYs+GjUqFEO7bh///7nnhstV9zFlmnbts0rr7zy2GOPVdpzAAAcx508eXL58uVbt26zZ/LZG7PHZzSZTC+99NKTTz7ZpEkT9Ra7e/fuhg0bPvnkU9xLt2/fFhwcTNZk+fLlCxcmq9sk4kmnTJmckJDw8MMPV3qb7t+/n5KS8uWXXx05coTsP6J5hjcOGzZszpw5JpNJ/WgkYj/HdZbfTbEAhKBz58jXXnu1R48eKq8OAIDZbD5w4MDixUskta0UnU6Hb9P48eOfeuqpoKCgStdIcBx35MiRL7/8ct++fXiLessLAvruu2/Jdwi+a59/vtDHx7Ro0aK4uDjRPCYpLCz85ZdfPv30s6KiogdQXa4e+SVf2ImNk+p3prAX8wOjfbvZzGX7NwvOv04enDDJcJI3Bi/Yw7YZHqTAphq1zSiAeDFqB6EaVsq14Nza75oKyoXKEQQB4SiF+AvP8wgJDKNjGCjYptIcOviJRo3C//mn0mL2BhY9lto3b6bT6fDNw4uhGQ1pOKu+bBohFBMTPXfu3ODgYPXTQQibN28+Y8aMIUOGfPLJJ3v27NE4BC7qnW+9NXP48OFadGt8uqZNm06cOHHQoEHLli1bu3Yd7tyuE0tOHkfurIgvMCAg4O233x44UM2+rXgc2KpVq3feeTshYZjYnkB1Uk6xzhDCqVPfePHFF/FUpxyWZXv06HHp0iVsm7kbl3v3mUymN99888knR2jsOQAAg8EQGRm5dOnStLS0OXPmnj9/XtJzFAWb+Ors2bPnO++806ZNGy3X0qBBg7Fjx8bFxX344Yfbt+9QKqLm0iD+NGrUyMmTJ7ds2VJjA3p7ez/++P9n78vjoyjS/p/qYybJ5DIHJIAYICAYCAQQCQQJcsQDBP2prPqC8HqBuuABiquC6Lq7uqDCriK6vLIC7gIqguLBmUAg4QyHKBBCwhESTiGTY6av+v1RM52e7p7OzGRy0t8P6066q+vqqq7nW89Tz3Pn4MGDv/76m7///e9Ed4cQUrpj8l2DoVNpL0a5csURQo8//r/PPPNMTExMnblZrdZhw4b17dt30aJFn3yyGHxQoJFqi6IwePDtM2fOTElJ8bFnLBbLgAEDevfuvWHDxnfffbe8vBy8DEuMsfdFHdlsto8//njIkCHeyo2IiLjvvvsKCgrWrl3XCErpZo7GWb8I8YOmDl8RXKiMGCmK1oJyAyEymK/rwXadI2Bi1rTGbD6i5dAzF+GS3BAVQAiJoihJoiDUmqWAYVBpUVTvN2mvqIonrC8YbWk8tDxuptpBbARDfIRQZmbmX//6l8TERN8f6dmz54IFCxYsWPD550t9FLCSk5PfeefPAwYM8Fd8IQRm7ty5KSkp77zzDgQqaGqyDfhRQpBq60B6YODA23zht3o1QT179ly4cOHHHy9avLhOmVWn7aNGjXz44Ye9ETOCioqKnTvz/KpYYEAomHa2UI+RAwAMw2RkZCxb9sW777737bff+iI9Y4yfeOKJp59+OioqyveCEEKdOnV677335s2bp5urQXGEAr355pw//OEPxi9RFxEREY89NrFHj+6vvfa6loLWA+pxrgF65ZWXJ0+e7ONOBEFUVNQLL7wQERExb95843Ei333qqaefeWaqX6+DwGq1jh59z803d5szZ05+/i4Dc1kvPYZfeOH59PR04/48c+bM2rXrUPNzydX4aIT1SyZmcnGNL5D56xGkzvSyNSNhXhRFsyxD0wzD0AzDMgzDMAxN08SAjaQylWfXOSgqEG7WHDxn+AKGCYSbSVKjfgowhlp9GZaIezBRFAUXeEGgKArxPACIkoRFUZQkiaIoitK3FJDP6yrRrFyOBQstj5s1EAxsPxiGmTXrFd+JmYzo6OgXXniB4/gVK1YYiINkqHXt2nXhwoU9enT3txQZISEhjzzySHh4+KxZswxOJTUKPIQwIlsPHXr7X//61wC6UUZUVNQLLzwfHm57//0PDIU8dasRQs8++2xcXJxx/sePH1+/fn3A1fMdwRJQSSekpw98++23k5OT65NVYmLim2/OsdlsyrGqDQtGvrMTJ06cMmVKYGFeo6OjX375ZT0nbAanEwFjmD9/3rhx4wJ2Z4wQGjBgwD/+sXDatOmFhYXKTcd6cIY6HszKGvWHP/zBL2JGYLVaJ0yYcO5cmcGnQz68N2PGjCeeeCKAUggQQt26dZs3b95rr72Wk+Ornp8gPj7+rrvuMt5m5nk+NzfXlJEbFPL6pSRmBE1Fz4IOpcaMYRiaZliWtVhYlrWwLMswDMuybnpWqz1TPt50dTfRNAggRkWLoGcBEDNf4h0HC57iX63GjBAznucFQeB5nucphHhw9TkAiMQXgbdsdYlZa4XJzQAAOI6XJMltBaFGZmbmDTfcEFjOkZGRzz33bGlpaU5Ojq7QoyBmC+pDzAgYhrnnnnvKysq8qCaaAKSBxJitPsSMICQk5LHHHjt//vzy5UZ0V4VOnTrVScx4nt+/f389q9eYcI+c5NmzZ9eTmBFER0fPnDkDAJR8QBkWjJQ4cuTIqVOnBkbMCPx6lhCnehIzOavu3bvPmTP7uef+WFNT3dCbF5GRkQ899FDAlCkyMnL8+IfWrv22srLKWxqE0IwZL9WHmMlo3779K6/MKi0tLSz0Q684bNiw6Oho4zTXrl3Lz8+v0+WMiYAhiyxaYkZA03SjiWXeYkl704z5EntaqTQjZ8wIE7NYWKs1xGJhrVYrYWiEpMnGjWS4maPuegY5y+TvU81ZFaN7rNcYkoQbWWMGtYcFQDZldFMynuc5p5NS0may7UtRHq7IlbldV8QMWjc3I+pUcO23eU0mv3JyhlibQHVQhOM44iAxN3fHoUMHw8PDs7KysrKyBg4cqHvUJzEx8amnntyzZ4981kV5l/w5ffq07t31iZndbj948ODWrVv3799/+PBhURR79+7dv3//4cOH9+nTR+tLg+y4l5WV+cVegg2XZ0j5KNRzzz2nS8wwxr///vuePXtycnL27t1bWHgCAKenD0pL65OVldW9e3etr6TIyMhnn3327NnS7OxsHxuoLFoQhCNHjnz11Vdr1nwbERGRlTXqvvvuS0lJuXDhwoYNXl1iBBd1HVKqG0SbFBZmmzNnjreRw3FcUVHRtm3bcnJy8vLyAKB37979+vUbNmxYnz59dP27REdHP/HE47t27VIa/pGwYKRLbDbblClTYmNjdat0/vz5/Pz8rVu3ZmdnV1ZW9uzZKyNjsLf36GMzAWDSpEl33XWXLjGT27hr166tW7cCoMTEhPT09IyMjCFDhsTGxmqnW3p6+pw5s1955RX5Vj3euJHn37CwMFVbLl++vH379q1bt27durWysrJr165DhgwZMWJE3759dclVly5d7rvvvmXLlmtrSAbAqFEjx48fr/usKIqnT5/euXPnzp07c3Nz7Xa7zWYbMmTI4MGDMzMzdd2odO9+85w5c55+ekp1tc6XSguLxZKQkCD/WVlZuX379lWrVuXk5PTq1WvMmDF33313YmLioUOHcnK21WX8aUINf9cvb8QMmtrhWFAgGyiSc2UMQxNKZrVaQ0JC+vTp8+CDD3Ts2FE16UyYMNGsUF1dffr06dWrvzpw4ABCDrIoYCy5HYFIuh+7642YQUv00+gjVH6rdN3NkXOf8vrHssyYMWPefPNNb24JMca//fbbu+++u23bdnLBbYiFAVBCQts//elPWVlZWjHU4XAsXLhw0aJPVBIPKXry5EkzZ87ULiqVlZXffPPNokWLysvPg9s0xd0oBIDbt28/a9askSNHaoWz33777Zlnni0uLiZ/elIOfP/998+dO1fPHeUsOXMiGbg3LF2ZLFumdvZYXl4+Y8YM4n2eeEfFWJJzIHj99dcee+wxreHTlStXli5d+vnnn7u9qyPFAR6EEPTp0+fFF18cOHCgaqMIY7x9e+7EiRNlb+zK/nzxxRenTHlalwzY7faPPvpo8eLFCkkRAeCHHnqoS5fkv/71r8aORoIF7I5qgJCrsYMGpc+fP18p6QLAjh07JkyYAEDCHoD8RuRKPv/89ClTpmjfPsZ4z549H3zwQX7+LkUzQe5e4pFF1+Moxnj9+h/++Mc/qq6TgxyvvPLKhAkTtK/Sbrd/8cUXH374oWLMIEmSyCHdgQNvmzVrVmpqqreO5Tjuk08Wv//++6DofPko3Weffdqpk/ozJYrirl27/vGPf3i20eMA2JQpUx5//HGtyvTatWt/+9vfvvnmG2VB8lYCAHzxxReDBg1SPlJeXv7SSy+5jyPKbwERp8BIz0+jqsTPP/98yZIllZWVihHrGudDhgx5/fXXk5OTtf3z/fffP/fcH8FzTJJ6hoeHL136ef/+/VWPkM/UP/7xj40bN8q2qe7aujB+/ENTp07VulRxOp2ffPLJhx8u0H6pkKGv1xMnTrzxxhuq8RYebnvmmWdKS0tXrPjyutWbNc76ZUDMmolY481/o4HeTPbT6D5mRtE0TZRjhJKFhFhDQ8MeeeSRcePGOhyO5tBMEyZMGAMhFBIS8u23a7/88suammqHw+lwOJxOJ1GoEQ0/TVPydDb+gmm9ubYOtE69mdahsNI0iwBjkA+9UBTlg5NiMScnZ/r06ZWVleA+MiQ7dUAIl5efnzZt+tNPP/Xss8+qFGghISH33HPPv//9BXEg7q6AS6f0wAMPaIlZaWnp3Llz3R7t5N1TZLFYZFHy/PnzL7zwwv/8z/9Mnz5dZVmUnJw8fvxDf/vbu/IVhMAtuSLDJUztwwMAEKKI7Or1GYQAgKaJ4EWJoihJLnkuLS1NeyIFY3z06NHXXnutoKDAHeoKiMhL8iNlFRQcmDhx4ssvvzxp0iSlBwiEUL9+fSdMmLBs2TLFUwAALOs1mAnHccuWLSPETNEWjBBauXJVI0uNcgUwBoPjTvINSQKEQPYrSPxqjBkzRkuunE7nypUr58x5070jpWQ7rrLKysqnT5/+6KOPTp8+XUVdEEJDhmTce++YtWvXgfvNYox5nu/Ro/sdd9yhJWbnzp176623Nm3apHQ6R8QpABBFMT8//9FHH509e/a4ceP8VaBNnjzppptuUl10OBxLly597733yLBRsA6PcPCffLJ4165d77zzTvfu3ZXvNyoq6v7775e5mcyTlcpeLdxleZTiizTo5i357qkn22yQ14G2bdv27LPP/vOf/+zWrZvqWULYtFVCCE2cOKFXr16q64IgfPfdd3PmzKmpqSH9z/OCmxfVZrJy5cqcnJy///3vgwcPVvaM1WodM2bM2rXrTp486bs68fz58++8805+fr5cTVJWZWXle++9R7rL9MrgOwJYv5o5MZMRGFMFTyeNsk2j1WpNS+szbtzY6upqcszMHGQmTDRnYIwlSaqurh43buxvv/26b98+8rkjQJp1orl9wRoNrZCbKRc2om8hf3qenKld2IiBhPHrxxjn5eVNmzZdEaKn1u+2W3jCCKHFiz+NiIjQngBJSkq6//77ly1bppR4EEKPPfaY9rBQWVnZ66+/np2dLUuByrNwsl6CyJFLly7lef7ll19WHuNhWXbIkCH//OdHhElCrRDpys1LM8GL3ZFS96KGvGTKTaMoSn4LDzzw/7TWjMeOHZs+fXphYaEyE5VYLBOJd999VxRFVZfabLZhwzKXL18uXyGKHaP9lcJC2S+5Z6ux0nFiY67uskG2d3MvNQ1w6zDhzjuz2rdvr0rtdDr/9a9/zZ8/HxS0QdsnpKeJ1atq5ABAVFTU2LFjiWM95fWxY8dqSywrK3vjjTe2bdtGBCPV8CaGiIIgVlVVv/LKLIZhxo4d68uxMVLntLS0zMxM1WFup9O5ZMmSefPmKQeLbg4IQUHBgenTpy9cuFBl+dmtW7d77rlHdv2ibKn3AeDS/ODa2NN1a1nLysr+/Oc/5+fvUr1lxWvFCEFhYeG33347bdo0lRfK6Ojo9PR0OYqafD0sLOyee+5RfWREUVy3bt1LL72EEMUwNEJIubCpRkF5efnUqVMXLVqkomft27e/886sRYsW+bggSpK0adOm7Owc9/hEynksE8tGMBVuHQhs/dLNqpWJNbJBI+FmDMOwrOWBBx4k8TBMbmbCRPMH4WYURXEc98ADDx46dJhheHJGlKZpcjBN/mi1si+YX6D8dWLTzKFc2FiWpWmKpil5p18QBFGUfFzYlCgpKZk7dy7RehEKodzGI2nc9mkwb9787du3q4aUzWa77bYBniIgYIwzM4eqBCyHw7Fs2TIi6ygyQRzHK/85nRzPC4IgAsCKFV9u3LhR5WoyKSnpvvvGKasnGygaD3e5XbK3K2NVm5yzwm0xomnKarV06dI5PT1dNcauXr368ccfFxYWkjxlSoY8Aa4TFwAA8+bN27t3r6rc1NTUoUOHEkpssViMveUSZ3HV1dVKqVFZUGNCO3i88V7d9AghjCEzM1M1cjDGu3fvnjdvHrHc1j6LECIFyVmtWLFi+fLlWq+JqampmZlDVcrSW2+9VaU0czqdq1ev3r59u7JuKpBvLqng7Nmzjxw54ntHZWWNatOmjaqNubm58+bN99Y/nr0KGOPjxwv//e8vKioqlI9ERkbecccd2oFnWB2XCtHdjXU/wnHc6tWrc3JyvNXW/d4RxvDTTz+dO3dOlYPNZouPj1MWQup8//33JyUlqRIfOXJk9uzZcjkcxxt2DqqsrPz440Xnz3sYhFit1szMTN9nxJUrVzZu3KQcJ8pSAt7yoCjKYrFYrUb/LBaLuX61FGLmdHK6/+p8UDGcEEKIcsc1s1hYlmU7drwRXDaftL9jzIQJE40M5NZ7A0DHjjcSjz5ycELlmsjzQrP6gvmF+q9fVAAuX5otMAblwibbtlEUUi5v/hIzIoAS7wjkinYNQO7dYpJm9eqvLl++rErTs2fPTp2SwM1GMIbMzKGdO3dWJTt06NCiRYuUOesuOchtbEasEL/77rsrV64oE9hstttuu63O1jUohgwZ0rZtW+UVjPG2bdt++OEHhiEHBywhIdaQEKt24MoXSfiaDRs2KC1CASA6Onrw4EE0zbAsU+eiXFFRsX//fqRgqvItb2J98wQZYCNGDNeOnMuXL8uKRJkpaXOQRw4ZhB9/vOjo0aOqNFFRUQMHDpTJMwAMHz5ca1t44sSJ//u//1MWpzs1GIY4MkZVVVWrV69WvUcD9O3bV8UGL1++vGzZcqUu0FsbEXJtKNA0/dVXq48dO6ZK0KtXL0JvGm4BOHfu3LffrgWFhs3bpwMAiouLf/31V+1diqK1Fbz11v4qQ2hF3yJig+qtVopPB+Tl5e3evVvVA507dx4xYjj41jOnTp2SyWcQpxXD1D2pEQrEZVmzRbDWL4ybHTGrP+SBRFGIoijZh35YWJh7A9GECRMtA2TOhoWFsSxLtOCUIiQhQO1J2haK+q9fVLOXRf2ArDgi5m3KW8rljcBHYgYApaWlP/30k7EsCLXiKQDAhg0/q2RBAIiNje3bt5/y8b59+6nMyTiOI+ZPvphLQa2YBTk5206dOqW6261bN5vNZpxDwwFjnJKSopUgd+zY4Y4fioyd2yKXOg4hhHbu3Hnp0iXlXYZhUlJSfHSPe/Xq1d27d8tOTfxtS3NDSkqK1hP9oUOHNmzY4Kne8Qr5blVV1U8//eR0OpV3WZa95ZYUUJi/9u7dW1WirIo04IFyWcTEDgCtWbOmpKTEuHXEzG/QoPSOHTuqbh07diwnJ1surc42kqOkCKFDhw6pzvDExsampaV5qYBxBX1FYWFhcXGxbOxnXFUAVFZWpqqkxWIhmgElwsPDVSfoAKC0tHTNmm8JMatzVZO/GwCwb9++mpoa5d3IyMjU1N7GOcgoKSnxbpEbOEjjiIGA7j+3VjDoJTcZgrJ+YdzixRotlAzfbc+BGMa1+94i9tRMmDAhQ56zJGg82XBBiIJWIZ5BMNYvCgBa356T7ttVLm++EzMA+PXXX5UOD43Lxa446FBQUKAyFQsNDb355m5K0tW5cyeVa4SKiopDhw76NTjlZfjIkSMqs8aYmJiBA2+DhtQMGKNLly6qHrt8+bKsv/KO0XP4AAAgAElEQVRlEsopS0pKlOfTCNq3b5+UlORL686fP19VVdVqpn3Hjh1VI8fhcOzevRt8OwTlCZyfn6/ivQDQvn07m80muxLRHau+R4RDCLEsgxCqrKzat2+fQah3V50wdO3aVcUGBUH49ddf3fSj7jZSFGWxuKb8wYMH5bOXBCEhId26ddMOHkEQgkI2OI4jGzS+7LAQQlVT49D2jNJYi9R24MDbVIE9AOD48eNVVZW+v3336ogPHDigUrlbLJbOnTv5kg/HcefOnZMNZess1F8YTG35lrl+yWiVxEwJ924dRVE0QpSxHbsJEyaaOWiaInbK5DPeOiQ0GfVZvxgA8ObiyTMjEAShTomqaSE3kud5pU2IIgFiWVaSJG8LG/ECr4TD4fjll198X+yQ21VAYWGh0+lUirMMwxCvGO40SOsko7Kykmy0I7fPdN8KBQC4fPmyIAjKEsPCwtq37+Br1YONpKQkbSCsy5cvl5SUkDfl73C6dOmSSh0UHh7eqVOnkpKSOtVEpaWl5EcrmPwYQ7t27VQXKyoqjhz5lYwc49NrMtyUAAoKDpw+fVrl5yMiIqJv37Tt23PJyV3t6aYrV65s3bpVzsqX4liW4Xnhl1+O1NTU1KnR7dChg4oNchx39uxZ7A4kUOexSZqm5DF28eLFmpoapTtThmFUQQvA5dUwOOB5/vTp0wCgciXqrbaGzfG41b59B5U6WhCEsrIycDtZ9fm7gQDQoUOHVawVABITE5GnZxddcBxXXFz37AsYvrj1M9cvguuBmCFX+GmXSpyi6hWM3oQJE00LwsrIPqFs1NjUlQoa6rN++WqsTywjtT4DmhWIHycSHsFgedP9oGMMPM9p98sdDseZM2fBT5keYygrK6usrFQ507/hhhtkicdmC1M5vgeApKSkzZs3+16QMRiGiY9XB3dqBBC5uV27dtrQ2H379tWqvwJGSEiIVoGghSAI165dI7/rEoKbO8g41I3ZlZu7HSm8CPoOjPHp06fT09OVF8PCwuLj25ASk5KStEH/Lly4IIqivwd+WJYpLy+rqqoy4GakFTExMarMw8LC5s6dO3fuXL9KNIBq74AcPg7W2oAxJq563IS5jsTeb6o98cTHx6l6hmGYJ5988sknnwywrhpER0fbbGFVVdXGyRwOB3Gy0szdMF4P61czb119IAtsSAHzmJkJEy0dlPKcWa3dcmvYQ68n/Pi0tYi+cnsdAADgeV6rB9OFwcLmcDh+//13VJdvQy327Nmr3Y0mTucIdUlNTW3ow2AWiyU+Pr5Bi/AGhFB8fLw2bltwwbKs1qu7FpIkORwO8rtFEzMAwBinpvbSkt4LFy74rmiVIZuMXrx4UTUFKIoiOwsY48TEBJVvdwAoLy+XJInEJPGr/mVlZdXVRkI/aYVWqRV0KCkuzwdZr1JZWVleXh7EDGXEx8f7GybOX9hsttTU1DqVk4IgVFf76tmlaXF9rl+tCYrvDDK95Zsw0TqAEFCU7J7RZGUutMJtJ3Kshfz2ZXkzXtjsdnteXl5g8jzZAdVFY44/hFqGXBIwrp/J7Na4hnvTVgWw4USSa2kJwzCxsbEG+hDitUIUJaId8rk4VFJSYuBFsEkgCGLDGLzV7ZbDLzTyXPZtLF0vs69xENz1q3XjuvnwmzDROmFOYW9ohdwMACwW1sflzceFzS95V06sdaNPygQAjHF8fHwjOFFMTEzU2kQ1AjDG2vNCQQfLsnFxcS1dFeYnsK6nirNnz0JADgbd2jbdEY7dJqD6458UJ4qij/TMR4NSYtqgPawYdNhstv79+wuCaLCNUj8EeeUhnj6051SDDpvNFh8ff53NrOaCoK9frRKt7GiKCRPXIcxZ7A2tk5sBgNLjsLflzceFjRj2+EnP6rYuo6jGiJVJ03RDeLiuEwghd8ThZlRKKxA1iXSue6sBRhPycfCIoiiKPumdfBnzhA02zvihKEqSpBZFQnBj9YzpaKHJEMT1y4QJEyZMtCy0AG7mo829CgiBUmmjXd4aYWEjp8u8oaKiQj4E1XCorq5uKqMj4jeyQYuQJEkVmKvO9A1XmaZFhw7Bd8gpikavLyYmRkm0BEHwhZ5hjJOSknxRqBInEw0KQRDsdnuLImYAAL///ntDFyEIgl8zy4Q3tNz1y4QJEyZMNAn887HWJOB5PmB3TEobKqXnK98XtoiIiEGDBuXl5fmlOvMWfOnSpUuyLqKmplpLXVauXPnqq69CMDQ8xAs/AG6SA1kYY7vdruJCHMctXrx4wYIFwSpF6dvHF7QCboYQVFZW6pLewMYMmSOhoSGqWcZx3JkzZ8jg0S0xPDxcxWoEQUBIx7mcooau0BFWq9WwSoAx1u5cFBYWZmVlgV5LiWdtv4AxEI1Zi3PdWVWldr9RXl7+0ksv7dy5s/4bMe7vRov3mtNM0LTrlwkTJkyYaHFoAdwMgidS8zzPMAxFUb4vbAzDhIaG+mUWSKS99PR0lQN9cEVPcrk4FwRRK/0kJia6CVV9IUm1oa588eIddGhNxViWjY+PDyJTvC4tldHhw4drampUV4mSNqD+wAiB1mE9xlgUXUP08GGdEFht2rSx2WwqN33efH8rs23fvr12angCIaQz68PDw/v3v3XPnt2q6zTNBETMBMLum7n/dxUwBvJelHUmx8N8t0E1zL+FMdXmjyZcv0yYMGHCRItDC7BpDC4EQfBrYQsNDY2NjfFXViGeMFQCKMb47NmzGLu0anv27JaDbslwO9kPwj93PkH2FOc7SIQ35RWEUPv27d3xQ+uLAALJ+xKmtjmDEAmGYS5dUruZiYqKyswcyjAsTXucY2QYxtiAkIwObWjpqqqqixcvyVldvHhRW2J6ejqAWpTned54xCUnJ2v1Zko6hzEGwGfOnFXlHB4enpiYAICIexvyj6Zpf0cTABIEgTCZlsVDiB/O8+fPqxxdWq3Wm266ibSl3p8Oj/h4LYi1Xg/wd/0yYcKECRMtDtcdN/MXVqu1a9eu/gooCKGePVNUQaicTufp06eIdEWkKK28GxcXN3z4cOSOOhVE1K8b/AZCaO/evdojQx07diQ0ALmDhwYM5MnxfKxYQ7uObGiQtpaVnVNdj4yMvOWWWygK0TRlsbBECWaxWGjayNiPjMP09EHaMHF2u33nzp1ysqNHj6rMGqOiovr376fLbTiOM6A8qampujEAlBcxhvPny1UMJDQ0tGfPnrJvHoQQy7JEk+DPsKEUMdmaZnYEDEK+SkpKVIfBLBZL165dye9gfCua7LthwoQJEyZaNuwHP9394SF7U1ejJcPkZnWAYZjevXv7u7lus9n69eunOmZQWVl54kSRfCAEYyguLlaZu8TExAwblulvcVgP8nW/sjKGX7IaQog4dlciISEhKyurPg0kppKqlvpTK2gEN3cNB2JqeObMGdX2eUhIyK233ir3Bk1TVqtFtp41yBAhdPvtQ7QO68vKysnjREY/cOCgSgvKsuyQIUNIHAjtW9DSM/Ky7rnnHplFqEBRtb4ZEYITJ06oQlQzDDNo0CA58gRN0zTt0xdMOXicTifRyzWhSrl+QCUlp7Qq97S0tL5908DPc2Kqb0V9ZpYJE80RzmNfPp3Zv3/m018eI/sZ57LffGRQ/0GPvJl9ztcU6gsB5GnCxHUC+8FPj8w4LK7/7IhJzwKHyc3qRufOnd0eCOoWVohF0H33jdMaiZWXl2/evJlkQrRnhw8fVh3rpyhq0KBBRHj1SzZCCC1cuODYsWP79+9bv/77f/7zH1OnThk2bBg0AEPzpTLkx2+//aaiEFarNTMzMzw8HPwXIpcvX37w4MGdO3euXLny3XffnTRp0sCBA/3NBwAYpgVzMwCQJOmXX36x29WfvV69eg0fPhw8O8QgeBdJFhYWNmTIEKXPbgAQBOHYsaOKbHBOTnZpaakqhy5dujz22ERv9VTSM/ewR6NHj46KivL2CMPIBpkoJyfnwoULqgSdOnV68MEHSRIf3yMp+pFHHtm7d+++ffu2bNm8ZMm/Zs+efe+9YxISEsD/8dPkOHTo0KlTp1QX27Rpc/fdd/vlC4Q0PDNz6K5d+b/+emTbtpzly5e9/fZbDzzwQHJyMrTAnjFhQoWS7+e+v68SoHLf+zP+cwzAuXPpjO+Pc8Ad/37GP7PtvqTQXPA/TxMmrg8QYuZeN/gW73ytyWBys7oRGxv74IMPEAMfY2GF3LXZwh988EFVXGlJkvbv369ICRjjH3/8qaysTJVJx44dn3zyCd8VVKTQUaNGDho0yGq1xMTEpKSkjB49+uWXX1606OMpU572NaO6EIC3sV27dl25ckV1sWfPnpMnT/Y9E9LAiRMnpqSkhISExMXF9enTZ9y4ca+++uqCBQt8p81K6NrUtRRgDJs2bT558qTqemxs7COPPOJO4+qQOv0QPPvsM1pF1tWrV3ft2g1u5yIYQ1VV9fbt21VGhiEhIRMmTMjMzPQ2NUh6+dbzzz+fkZFhoH0VRUlW41RVVR04cECVbVhY2PjxD3Xq1Blj7EvAa/eUtI0ePToiIiIiIqJz587Dhw+fPHnywoUL3377rRZKP/bt26fa9WBZ9u67705PH4h8czuJ3efKHnjggfj4+LCwsI4dO2ZkZEyYMGHevL9/+OEHpj2jCRMmTJjwFUpihu55MuX5fl63YU3UAZOb1Q2E0JAhQ2bMeMnYtTSRdRBCc+e+mZKSorp75cqVLVu2EC9qsmxaVVW5Z88elfRM0/Sdd945adIkImP5wgaTk5Off/6FuLg41d1z585t2LDR95YaIwBulp+f/9tvv6kuWq3WBx988I477gAfOBVJMGTIkCeeeCIsLEx1t7Cw8KeffvK3VgDgoy1cswVNUzk5OapDRwihAQMGzJgxQ6Y3AF4NOMndRx999H/+53+0Z/BOnjy5efNmhBBWRIPYsGFDeXm5KmViYuLrr78mKzBVLxRj7HS6KMSzzz47YcIEA+/5koTJkTZSIsawY8dO7ZHFbt26TZv2R5vNJgiCMT2TK/PGG2/06dNHdbeqqmrbtu0GjzdDIOTyX5Kdna09rZqYmPjcc88lJLQFX5X8MGPGjJEjR6rYMs/zubm52EsgEBMmWhCSRs95sV84QHi/F+c9fDOAddCkeaO7WcDSbfS85zIjfEmhueB/niZMtEYoz5VpiFmqsTNmE4ZowdqDxoTVap04caLdbl+8eDFxTKeSWmSN2dtvvzVmzBiVQIwxzs/Pz8nZJju5dvMu+PrrrzMzM1WeGCIjI1988UWLxbp48WKikdAVkkihiYmJb701t3t39QIgSVJeXl5xcbHmOaRr+MQwjMGOu7f4URRF0TStW0Ny5bvvvuvbt6/KjC0hIeHNN9+02Wzr1q1TJta2DgB69+49c+ZMYn6mhNPpzMnJ0a2tL6Bp2puxXyPDmwBMURSAumORy+c79fPPP99///2dO3dW3iUDNTQ09K233iIpaZpSRSbDbkcajz766PPPT4+MjFSVW11d/eOPP4KnfI8xLig48PPPPz/22GMqA8jk5OSPPvros88+W7ToE9VTJFhWXFzc7Nmzhw8fbqyu1IZQW7du7dix9xIaL4Om6TFjxlit1hkzZlZVVSGEdJm2TFBnzpx59913azlqSUnJN99846OWiYzzOpM1AkhlCwoOZGdnP/zww8odE4RQenr6ggULXnvttRMnimQ7Uk0OZADAY49NmjhRhy1fuHBhw4YNJjEz0RpgvfmRxdmPKC60y3zzy51v+pVCfSGAPE2YaGVwk7HDR+DJ5GH5J0xiFky0bO1BYyIiIuLFF19cuHBh27ZtyRXFiXkMAGlpaUuWLBk3bpxWAD1//vyXX34JgLXRhwoKCn788UeVqRgpbubMGcuXL0tLS1OWpTqpP378Q//973/S09O1glR5efn69eu1cifGuLy8XBuuqnv37jZbGHjZcSeCqfbEUVRUVM+ePd2KDqVQ7qrPd999l5ubq82zbdu277zzzvvvv+8OG6CPJ554YtGiRTffrLP1ePLkyZ9//llVnO8wUAN6qwx5g3UqM/0HysvbqT0/1rFjx7S0NNnPO/GGb7FYSACxU6dOrV+/XqU6AwCr1froo4+uWbNm8ODBpC0Mw7Asy7IsTdNkBLZt23bBggVvvPG6VteKMd63b9/SpUtJ3DNlx2KMP/xwgVYRCgAxMTEvv/xybm7uu+/+bcyYMTabDSGUnJz8v//7v19++eWmTZuysrKMiZkk6XYpWrly1aVLl1RXiW75hx/Wjx//EM/zxBJSi9TU1M8//3zy5Mla+uF0Ojdt2qTyNSI3U+vDJioqqlevXoTTBvvtBwKM8dKlS7Wnzoju9D//+Y9szKw3hqFt27YLFy589dVZWmYuiuKOHTsKCgoaYJzXEmbtp0yubHBLNGHChAkTwYfkNqrH6z8rNIlZkGHqzeqAJEmyL2mLxTJmzJjMzMz8/PxNmzbl5Gw7f/58ly5dhg69fcSIEX379tW113I6nV9//XVeXj64YkCrFG7w4YcLBgwYkJqaqnqQYZiMjIwBAwYcPXp027bt+/fv37p1KwC0bds2PT194MDbMjIy2rVrp0tLOI779ttv8/LyyJ+aNDoCUPfu3T/99NNPP/0sOztblpDcWhpEUfoGllardfLkySzLrl69+vz586q7pNylS5empqbeeOON2mdHjx49fPjww4cPb9++/eDBg7t27QKAzp079+/fPz09/bbbbouJidFtoN1u/89//nPq1KmAd/cN4iMTvPvu38aPH6+6WF5e/uKLL+3cuRMHL2Cxt6zatWv35z//efHiT9euXasUrGX3iUuWLOnbt++gQYO0urWUlJRPPvmkqKgoNzd3z549RMHYq1fPvn37Dhs2rE+fPsQdixbl5eVLlvwfuPUzclnk1VdVVX700cfvvPNnLalDCHXo0H78+PHaTvMRRMkm50Z6ZsOGnwcPHvToo4+q1FYIoZtuuulvf/vbtGnTcnNz9+zZu2tXPvEdMnTo0LS0tIyMjJtvvtlbyIR9+/Z99tm/sJ5mSfddWK3WJ554nGXZVatWlpWVN6GbDPldnDhRtHr16mnTpoWEhKjSxMXFvfzyy48//nh+/q4dO3bs2bOnqKgIANLTB/bp02fo0KGpqamqCB8yioqKPvvsswZt3YoVy8nGgRKFhYUjR44ylXUmTJgw0QIQdetTKfOUnj9MYhZEmNysDly8ePHatWvdunWTr0RERIwcOXLkyJG+PC6K4vfffz9v3jwAUIk7Cnm36oMPPvjLX/6SmJiozcFisaSmpmqZmwEwxrt37/744491BSyEUF5ent1uV1kJ0jQ9aNCgQYMGyVe2bdv22GOTQCGtXrhwgeM4lbwbExMzbdq0adOmkT/tdvucOXPWr18vF3fw4MFPP/105syZ2k16AAgNDR0wYMCAAQN8b6Aoihs3bvzPf/5TT0mOoihvrjKMc1ayiHpCHgYXLlxQ+eRACN1yyy0LFny4YMGH5MrRo8dGjx4ta/yqq6v//Oc/f/DBB927d9fmbLFYevTo0aNHjyeffNLHylRUVHz00Uc5OTkYE1am0wkbNvzco0f3J554whu7M4YoioWFhZ07d1aOIkEQLl++JFv8EmCXswr03nt/79y58+DBg3XtZtu395sQlpWVffrpZ5WVlVolGKGE3sb5Cy88/8ILz5M/7Xb766+/vnbtuiCydH+xaNEnycnJY8eO1dpbIoTi4uJGj75n9Oh7fM+woqLiiy++KCw8IWcStLr6AHknqDELNWHChAkTgSCidy09M4lZUGHaNNYBjPGSJUu03hR9fHbnzp1z5rwpH/HyJnZkZ+fMmTMnsFK0he7Zs+ett96qqqqSlR6qBABI69RBizZt2hDJlZABhNDJkye1RnQqWK3Wm266SXXxv//974cffqj16xAACDEj56kQMurVOuHNrLEuh5zYL0/lvgBjfOrUqTp1MVFRkWlpaaIoyimLior+/ve/l5SU1L8Odrv9448/XrFihbtKHnflTsYYFixY+K9//UtrFlsnyIzYtGmT6rokSXZ7pYYmIeLOtLKycubMl/Py8oKiqzp//vx7772XnZ0NesovcuHEiRO+jPOkpKQm4RGyUhFjPHv27O+++y4oJyfdA+DL+mcVKEyDRhMmTJhoOYjo/VTKvF60ScyCDMrp5Hz/19S1bRqcPXv2o48+8pdXiKK4devWqVOfqaqq8iZTKuRdvGHDxj/96U8nT56sjwAqimJOTs706dOPHy8EjXitKBHn5eU5HA7j3MLDw3v3rtXXYYy3bNlSJw1gGEYOZCxzJ4TQ8uXL//KXv2idy/kFjuO++eabWbNmySeF6rPL7u3Zut5A8E8cIYTy8/O1AYVVCA0NjY+Pl3ULpGO3b98+c+bMgwcP1qdWZWVlc+bMWbz4U0KHQK9zCFkiWLBgwezZs0+fPu17EU6nc+XKVc8884yXenqtPEJQXl721FNPb9myResvxC+UlJS88cYba9Z8q8hc6yoDNm/erOdExwPucd5kSh5S88rKqhdeeHHlylV1kkljXLp06d1331u8+FOlPXMQahko/FqYzPXLhAkTJpoGEb2fGmASMw/Uf7Uy9WZ1A2P48ssvP/jgg6tXr/r4iN1uX7Ro0eOPP15VVUWETm+2Okqrquzs7EcfffT7778PTMwihU6e/L9EJ+Y+L6TrPhF98cWyvXv3Gkvz4eHhHTp0kB1CIISqq6tXr15tTFMpikpMTMQYSxIWBFEQRI7jyb+VK1c+/fTTubm5gUnYFy9efPvtt195ZdbVq9d4XiB58rwgCKIoBhLjsFlZT3333fdbtmwxVoCEhIR07HijMhIDeYMHDhyYMGHiF198oXUoUiecTud33313//3/b82ab/2Ry9GaNd+OH/+HL774ok5KiTE+fvz4nDlzXn11VmVllbdBpy1TdqaPMVRVVT7xxBPz58/XugbxBYIgZGdnP/zwIxs3bpRb562ZVVXVq1at8mGct2sqVY/b/I/8hV977U9z5szxRfWqBcb4wIEDTz311IoVy5X5B62uJkyYMGHChAmfYXKzWhBtge4tScJLly6dOnXqoUOHjKXnmpqarVu3PvbYY/Pnv6/I1kjWURrmlZefnzZt+qRJk7Kzs2tqanys+bVr11avXj1qVNb8+e8Tk0VlzioQU6jKysqpU6f++OOPBjTJYrHExcUT/yVyJf/73//OnTvX2PwyOjqa5wWe50VR9DzQhQoKDkyYMPHZZ58rKChQBc/1BozxxYsXP/7442HD7li+fAXJUJZBJUkSRVEQBKeT8yUYsRLe3kmdcmkDCK4YY/zSSy8tX77cQJ/JMExcXJzs8FD5Xqqqqt58881Jkyb98MMPPjK0mpqa7OzsSZMmTZs2rby8zBexXmlNhzEuLy+fM2dORkbG66+/sX379rKyspqaGjkfjuMuXbr0888/T5kyNSvrzpUrV5KWevHCoh/aQTGGEQD65JNPxowZs3Tpvy9duuQjD+E4bteuXY8//vjkyZPLy8uIp0DwMjvkiytWfFmnmXFMzA3kJXhP4u/pKT80isgVfc71hVm5cuXo0aPff//90tJSH3tGFMUjR47MmDHjvvvuKyg4AAF6ODFPiJkwYcKECRNBA0pK6tTUdWgWUGgMyH9dp9KVvgkRQgB41Kishx/+Q8+ePaOjo4mULAhCVVXV6dOnt2/fvnz58vLycmIYRrLyMYSrbEgma9hstrBx48ZlZWXddNNNsbGxISEh8ol/QRBqamouXLhw9OjRTZs2ff/99+DJ8cA7G1SyGoxh8ODBjzzycL9+/cLDw2WHbw6Ho7q6+tSpU0uWLPn++/UWi4X4aQS3XB4WFvbkk08OHz68Q4cOYWFhpGKiKDocjsuXL+fl5c2aNUvVcFUPA0BCQuLYsfeSTKKiokJDQ+X0HMfV1NSUlZUdPHjwxx9/zMnZJp/yMtDtkFssy6qccSM3tE/pWjrJr548lJ6ePn/+fOI6pbCwcNSoUaAX464+UHZOWlrahAkTBgwYEBMTExISQkqRO2TVqlUrVqzA2OVnEmMQBEGSJGV9IiLCx40bd/vtt6ekpCg7FmPscDiuXr1aVFSUnZ393//+t6qqWtlebf/4UGHZgQciYrqyJu6dAqw0BNU6wLxw4cJLL80gsRa8bSi4fZPUTpOhQ4eOHTv2lltuSUhICA0NlV13YIxramquXbtG3FSuW7eurKzMTfxwnXslin7ANpvtqaeeHjlyhME4lyRMUZS75ljZD+S3L18AVefLnw7du9oHZZAR26tX6kMPPdinT5/ExMSwsDB5XpMBUFVVVVxcnJ+/a926dSdOnAC9j49e/9fOCPIl8LeNXvKpvRn0aWWiOYOiKIZhDN72Lzfc0PP33xFCNE1TFEUCgYSEhISFhYWHh0dGRkZERHzwwQdatz0mTJho5iDT9o9//GNFRUVFRYXdXlldXe1wODiOEwReFCXluXoDFCa07Vqu9hDeCmByMxdUorx8mVwgoqHCq7hLCFOJUEoZ1F9hF/TELMVv8BR5AQDTNKP09qEUrYwLlVkWAEgSFkVB+4RSLrRaLUoLOkLP3MRV6VgPMJYUB5ZApQlRSGbqKmlketf/k5sGPaPNn/SMTCaNKas3bqZIjNPT099//30FN8vy983WCc8BRiqsbBFgDBRFURQCQEQbGRJiFQSRaHE9ZWtwV56iKETUjMTriSRhBWv1ILqK9vpRZ+1Fzxyw7O9Rmfif//zH6NGjlU+VlZVNnz599+49BnXwUtXatsjPKammcgQqiYHvTVNNQ0U+cjIMtZ5+amkq+eHjUFFQO4/HPT9BdfBJUHSC/I3yvKisv0ePkuFX58wC12ZTIG30kg8oh6JJzK4fWCwW47dtzM0iIiIiIiI+/PBDk5uZMNHiQKbtc889V1FRYbfbTW6mgulD3wXk4U1b3lyv/UNhPiTLSRhjpQ56VpkAACAASURBVIDoSiyTFn/lDJn/KImQfBMAuc2xamOOgac0w3G8X3oPq9VCUSCKclnI875ODd173jqlkLkk74grZC+PBirq4OH9T9lApcztKWr7RDsFQZAX/npLeyghIVH2Fy+KooFFXOBleDB5meHLLx0AsCR5mHPKrJKiKJqm3QMSJDcwliTJVU9RlBSKR1eGoBly3qB6BaAR9xV3a1Mpdi48diu0sSIqKyv37NmjKkLbRaAzLmsnIMYyGyHESdlMOaVPL05TE+xuCHkWSZLOOFd+QJRXjEukKIokcHtDdT1IZgfRiKo2QQwq7LlPBAgpewYUOkxXvRTZ1t0xiv0a/9pomA/JCrkHsKk3u16gfc/anTKnkyPcjKYpScIYA0XRDMMTNFJFTZgw0TAIxIj++oDJzWqh3SDX/pbVDoot89rH5Vv1ES88q1ErIyolP92U4I+EpNQjqUynVMncJEGnSjJJwxjzvKCV4A2KVonyngZOtSyFXPSxS5VpBEGwWNg6HzHOhxTfuXMneV/2woULWs4ZFKi6BQA0fYmVb438YFlWcXwLIQQURWNMYQzu43weqk2FVq12B6HOviWJN2z4uV27dhcuXCwuPnn06NF9+/Zv3bpFqzbxNndIsszModoQCyRmtC9vWfVqlNVzzwuZjCmbCQj5MTtAPZ0BXJZ7WHUXFLNALxOv+RNVgLcA6HKGFFUbuEySMDldafyIUofmqX8GVRcp9bTGMPi8+DUX6vpMmbzMhFcoV0DC00yYMNHSgbHLosf9pzmxARqTmxnLIo0PY0HHG4xlh6DrUsBD5FVn7q04q9UCXqz16irCaxrjK5JUK53rpmcYBiEkiqLc4dpC9QU/vSrRNE3TNMZYEARvMxljLIoSTRt5u/HlI4AQ3HLLLYSbSZJEQgg0ED0DTYON+4Smad0JRcgCy7LE0YtGx6VflgFk9hUeHh4eHt65c6fhw4cDwMaNG5966ikfMyEYOXJkTEyMKvNTp04plKU+QdNR2lHn9VZQiggsWzIXAvsMUhSiKJphaGN7D297THopA6jFdYrWsX61CGjXL1ltjBWQ3IYEJkyYaKFw2/jUAgAU5wWuXzSSn0aLxcIw+nJkU4GiEMPQpp16UGDg7BEhZLGwxG6LYWjZnUnAoGmaYWiEgKKQsWasnrGwyNdhzJgxffv2JVfsdvu+fft90DO1ThDtlhLdunVLTk4GH/a6SIKsrKysrCxVyO+amprjx4/7RcxaKFiWJXOhnvnQNGWxsCwboFrYhL8w16/mAJmSEdGttVJTEyauH0iS6OZmIJO0pq5Us0BjcLM6j/w2IRCC1re8BT3QqvFsMY4tJjt8d/9ZX26mysFYQjWum0G7iH1d167JU6dOjY6OJhePHTu2bt1aaDZG0sbvJeibylrn7B06dJgyZYpxZeSvbWbm0FmzXomLi1MlKC8v37ZtWzPp0gYCTdNWqyW4wj1FIavVUv/NDhPGMNevRobB+kW+JJIkSZJINGeNWzUTJkwEExgD2WZRxUYy0eDcjKbpZruwESAEpnxjjLq4mdHmpVYeValN/IL2TRnLu8Z1M6ATAPDQQw8uWbKkR48e5KLdbl+3bp3BU40PsoVscDeIZSEEv/zyS3V1tfIiTdNjx45dvPiTrl1d2jOFWYLHBtjUqVPef//9Tp06qbIVRTE3N7e4uLgV6yKJ1qWBMmcY2mB7ohX3auPAXL+aAzw/LC4zKEEQ62kZYcKEiaYFxhLxrUW8l4HnZL+e168GP2/WIpYNmqZbk3WE7+fNfIQxGzG4q0vDKIoKmDbozlWDDAOuOQCMHDnqxhtvJL9FUdywYeOKFV8SNxAAzeWTIYqirtxvrDAMABhDbu6ORx450717d+V1hmGysrJuv/32o0eP7tixc//+/Vu3biVax169evXq1Ss9PX3gwNtiY2N1393p06eXLVsOzYnxBhHEoNeXlEqTe/lZgjq1bbpdR1EUyzIAwPOCqV4IGOb61fjQXb8Ux8ywJEmCIIiiwPN8TU1NfTb7TJgw0STAGNfU1PA8LwgCidGqXAQpimIYGmN83a5fDc7NWgTvbRGVbEIY2v4ZPejFsVtwnFj6CAO/HQbtQgitXr26T5/ecXFxHMd98803r776J6VXyeYA8v0iv1XNpGlKkgLnwLooLi5et25dUlKSHMtYRmhoaFpaWlpaml8ZVlRULFmypLCwkPzZyjbJZHbkDRgDCVVXJy9FCLkjJahvyTHulGAYxtgLjgkf0SKGZIuoZMBQumeUj5mJoshxPM/zZ86cSUpKwmboBRMmWg7IhD1z5ozD4aypqSEz2r0UYoZhlF6Rr0+Y63crRNDPmxmI+M1h/hivysaHygxubdiwITs7++TJk7Nnz3711T+Bm4g2HyHA7XYfeF7gOI68d54XGqieGONFixb98MMPQdmkdzgc//73FytWfFn/rJohjImZ/Mq07hZJNCfVu8MYi6LIcbUvl2TCcbz2XbAsKxMzcsC6/s0xYaLR4G39InsZBGSvnef5r7/+mmGY1qQ2NGGi1UMURYZhVq1a7XQ6yFyWpzZNM+b6BWZ8MxM+IjCv8brkJ+h0LuAMDfVmAIBnzpwp+3bHtcHHmwuUMQlkSJLkjmwWNChDG8+ZMyc6Onro0KH1Mfe6du3aokWLFi9eDP6EhG4pQAgZEDNdTZf8oNsGkuY4Xjs+ycsl/tx1Y+8qHVcoYtyZMNGyofSyTbgZz/NOp/PQoUNr1nx7333jRFEk6uWmrqkJEya8gijHKIpas+bbgoICp9NJzBrJNiXLsgq/INf1+kVHR9/QoAUE6xC808mJeghW/i1x403bdtIKq9XCMD6dQCA5+JLS27mXOjc2tBK8L0ZchtVQr77GJ8IZhtEV+8m5BW+leKtga6IQ/oK0neO4deu+Y1m2R48eVqvV30wwxkeOHHnjjTe++WYNyRVaXa+SAzNaSBKWGRdFUdpA7Z6hz5BqfMojn1h2qTJHCFmtHh4FdcmbCb9grl8NhzrXr2nh4f+orAJF5EyEACHK/QORxeWXX44UFhYmJCSEh4ebgSVMmGjOcDgcJ0+e/OSTxRs3bnQ4HBzn5DiO5znyMSQMjSyLHOfT+iV/JVoZTL2ZCZ8gSfpxnOu0J9Qq3OojRkiSBOCxogesyPJFVy7HxzbPM6iIxPz581es+PLll2eOGDEiIiLClxxEUTxx4sSKFSuWLVuu0Fk2J0VkMOBNOhRFSd5EkM+DSRJWMijlLFONT5Z1BUZT5iODBP1TXuF5r2HZTZhocZAd5RD9mCBQCPEcx5HP8v79+w4fPsyyLMuyDMO4A4VT5JtNXOp4O4FZ59aeX+nrAtIyUn8rQGCG3jbREKBpg71sl+RGUa5gjxiDKNaOXuUsE0WJpCfb9xSFiAsfp5NzOBw8zzmdTo7jyX8xBopCMjEjLkCu8/XL5GatEME9bEbgXcVUx4OCICjtu+rpPxBjLIoeLLFO5YC3GhpTRBUTu86JGQGhZ64zbhjKy8tffPElhODee+8dMWJkjx7d27RpExoaKgsTxBFTdXV1cXFxfv6udevWnjhRBEC8XNZyvdbUtzStH6FYRajkAaxKLEkSzwvE76hGaYbkZ1WynNbzhyCIptxmooVCu36RrTGiLkbIRc/A/fHHGERRYhieZVmaphmGodxQflq8BYIzXkEQopRsqv4BrwlvVJQuGO9PedvrMbXiJoIOiqJ1tzBUw145JlXjECGKopAouhzig5ubEZ0YsUaurq4hNsk8zxFDEndgDJejRgOz/+sHJjcz4SskCQcQPFeSJEFwme5IEjbYI6Qoioj15ESBN+FSEASEXDoEQVC7UvC5Vtf1lkzA0JrhYYzXrl2riPyGFOedsJvOkadcO20IQWuNXuItnoFq2MvKZO3g9bYd7u0RWZ+myAGbC5uJ1gfZhz6AKAiAEHAc5451JjAMw3EcsQpGiBAzAtfjDMPofnDqJDmywIqx0fqFEOU24MdK2VQLuSaybsEAutzMuCYmTAQG3cEmSVipHAMAhmHlxUgQjKYPxq5pS9M0IWCCIDocLv8fgsAjRGHs8rzqPk1a3+2P1gGTm7VCBD2+GYEoihSlM2DqjFem67JCC/lgGEIIgDbI0/ctQ29Hw83JHzDcziGxm18B1BIGmYO5lGPkT5IQ3IaMrdVA1NvCppWiOI4jiX0XsHieJzsXysGv9PxBgLG5oW6iZcNbfDNZdQZAAYg8DwzDk112QRBompZNGYnGDCGkDESpjDiiRLCUzCzLKreleD4I3Kmh62zChAyWZZxOp+qit5FMjKF82xyXRQUKY0l58pamaUHgiVLOrTvDPK/jBOs6hMnNTPgKSZJ0vTXStBGP8h0cx8kOEoK18Oj6EryeHbMGCzK5cn9Ga/VgnldkFVmzi0AQXHhzluONKfnLoDD2OJmGEFLKgu4017VjKxOtG7VHVDGWJCCbfgBAote6iRlyOwtB2k+NdspAXdYcfoFwwiCuL57OgVww919MBB0IIUHQoQM+OuQwhsLHqkR8sEmSRNO0KApyWDOiEnc6nSYxIzC5WStEQ5w3I1AdHiMIwNDRG4JOmXTrZlqDBBF1HsyTL7RSUuaC7pH9oOyda+EteJpWYmMYxhztJloWjNcv96kzhDEigh3PCwi5nJpSFHL5/tDjZhzH6aqhgiKANgTcETU8YCrNTAQdLMuqDBcheCNNZmYAWJIw2UMRRUFmZQTajcXref0yuZkJP+BNddY8p5CuuGwqzUw0BHS3t8lII746gqXU0rpkJNA6tiJH0ZrfvDRhIkAoVWeEjyGERFGkKCRJoszKwP1Lm4PWDBhch6Kb3TxhGEa722Lqxk00BLSTQh5p9V+/5BMQGGOiWxZFj4iFxHJS1zVx85uXjYRmx8381fl4S+8txFDrRiO0mud57WYeTVOiqPYS4SNIvF3d92i1WnQj8PqYra7HIdMapJnAfSzEQ4iSjw63LA/RuqazRNqjKJdbYYSAZdl6Dj+tS0Z3WeoNTtkaiqZ9CnVoIigw16/6QNtqb/3g9qUhEm4mSbUh7N3czCOlDEEQvCij6vCXKC9DnpbbAIAsFlb25q+ExWLhON7HMCGq/AGQm3B6wPcMtTnLaCmG5T7WXNl1mm5sKOj6m1GuXwbOYBoBfr10iqK1CxPPCxhLxO+iPA4FQUce86WryUM0TSME7tDSsjINtI4ZzfWr2XEzE80c5Oy1dueeZdnAtlXI5NTOQCLvBmx8rOuYIWC/jiaCBYSQ7iEK913XCX45/JcgtIA4J1qXMw2hntW6ZCTQOmaUCSH5fX2ubSZaMYhUhxCSpLbpD9wGO1bvKJVDVEfcPCor5pev884BKARH+QfH6fhTpWna2/rl/v5YrazTybuyIgZaEH7zqKyYo9/tKwUkCKJSSCXHsH2Zerr5WywW7QckMN/iyqoe/jq/DFxF+JtP46POmiu7zsGRg80hym4MepU065fML5RpSJQUqgnXL79eOkWpXQZgLO8t1i5kkoQFgQy/8G6jRsUe/jqvDOlmq9tklmWJTaPqrtaPsbl+gcnNWgHqc7ossN1Zslup2r9HiGwTBlIZmezJk5AYbrk/BH5D13DF9M3atCAxEvxaLikKWSwsWSeasxpNS5nkkUZ8T1EUkle7wKA7pMGLYwDlabQgHgc1YSLoMF6/DO5ijC0W1qVEwrUXXaKfW++uFRxFUZQkHf2zLj1zy5ExfcYMt+1fvaPUlafLxRGWMGDeyYFm/UIIiEs6g9Z5y99qtWo1ZrpB532BsqryEthyuJnXmnt03b5VuaUAEJN27wjlawpiZeT1C2PJdzmCWAM2/vrl10tnGFrVInkXgPyXrF88z7tbIWEMWHL1gy/9bLFY5Dem5Gbm+uUNJjczEQiUQcZkEHoWgAtUQvYYhmYYWj7PFhiV0vVfB0F1xmUiAHjT+fgChIBlGeJdN7i1Cgp04zQoV+J6VpsY/ere0j0DoI2xW2eUCxMmWjpkTZrrZAtg90WXiSOxNyNyJAliofwikevkiBeujQ6C3JZpVlsoMcxCSkUJuSmJogCYpmmaZuT1i+N4QRAUBpbI7UxcWagr0iZFufJHCDEMi7HkDkDigsq3OEVRysaCIjCJKgRlbYdIrnSSO7YkuYVr/yT3a+sm/0nSkEIVdUCkS1V9qKyMcduVb6QeNbfaQsnrRgAhYaGuorBeYrnaSugp4morQK6wLEvTlCSJ2kqCBqo0GGOaphBCsuGr3LcIuQYY+a19VlkrZQKDt0Dc4biylbAyB91siWJKZalLvOyQsohjfc83JedGZpk2b4/eIHso2mTm+mUAk5u1Kmj1YA3ns5EEXNLTnrEBqPIFQRBFRNM0QojYaPlL8AyM5QLecTRRf3hjy8TqT/bUJCdGxJCfolSPUBQKjPk3NIyPQNQT3lwyEuiyPm11WsQeuQkT/tpxIFQrZytkfZcWTZKYhP4jhiRH0iDWlB3ZsePYJQFjjOkbumVkpCbaaBDtxbtyD15wiZ7g3gYKbd/3tj4dbrDQAGJVWUHOtovt78poDwAZDw3OXZ1bqijdXRNRlHBElyEZqQk2GkT7idyt+8/zCKGwG2/N6N9RkdXJCqys1S87dhy7LIbffKc7//w1u8s92xjZ+bbbUhJsNIgVxbty9px14PBud96dePGQ2C4lMZQWK4p2bNxTxgOgqK5DhpB2VRTtyN5XrmxXbVURQsqUxbu37T4tdRkxMmL/ugNXEFBJtz84AHZ/vb1ExDimz7197Bu2nLR2k9OfyN26r9wJEd3vzIi54IhNbhNamvf1QXbQsLTEULrmwt7srUV2IkyH3zRgcD+Dtuu+ET9qXrQje28Z28P1asYPzv3xcmpGB9drWpV7FqjoOqqde1p/85eK7irXp3jXtoJyHkV0HT6y7aVfpMQebUNo0V68a+v+cg5jiOySMbhXgrs++89z8hKGEGBb8gjlUyfzN+4p5cJvvuue2EMrd5YCYBze/a67Yg+u3GHvftfdcaV76aS0hFBwlBVsOwS9bk9LDIWasoLsbUV2Va20zTm786sC6KccbNu2F1cAyOFtVEuSzO1tN/Yf1PfGaPJU+aGdeSWV4V2zRrapHWAndmzcW8YDsAn9RmR0iaTFiqJDF93vhMw4bzDXr4ChH5nXRAtCwAO3/iNeEARdL+HEFM1isej6SPAGjLEgCDzP+8vraJpmWdZi0dfMkMikvudmIoigKMpiURMzUZQ4juc4jlh6qLYYic80juM4jpckj2FAmL+3eOJNBe08UlU7YDAMY7CweXOToy29ufWYCRMyGm79Qon9M9tf3PbV6lWr1h+G1AFdbQghRHfMyEqBIz+tXrnqq82lNwy6vWek53yxdkkfEH0x9/tvvlnz9YZCMbF/z8TKYz/llgKU5q7OLdXOOAwIEH1jRlYKdmcbO3R470gJQrpmDIouz/521arVX5GsEoBqV1urQ9B7QNdwmq4u3LDzHMC5vG92lbk4iWtqU+1vu6O7O9tz0YOybo0jCqI28WFHN3y16qsNhWKXgX3bIkR3HHKn3K5zMbcP7x2lOQjlrqoyZXT6qAHxjtLi6sQ2kQgBimsTCxAbHwuAcMyNHatKSrkbh9yZAr/8SNLHDh3RJwoDAER2iC3LXrnyqx3nO6f3DyncsGrVj6dC+g/obMWSJKHQboPTbzBou5c34mvNV28qjbl9eJ9o+28/5p4FOJu7akep/eiPuaWu36DqEI9ql+esWvX1Tg0xIzSDvEry4Nebz90waFS/ePJRjY8LO7Z57TdrNp0QOvXvFSOIuN3gUbdgRc1TIyVRFBXrF8hPrd1SJHa+tV8iQ9Na8kH+17599G8bv169dtfl2P6jBtgOr/969brdV2L7pySAR61030LexS4Zg6LLt66ROzwlAZSKSi0wxhDSddDA6Au5369Zs2btliIpIa1HG9JYxQBLHti3DaDQLrcPjb+4bd2qVWvyuU5dIqFOnzTm+lUfXI9tbjUgA9tiYa1WC/mnTSPf0v4jhlL13N+XJInjeN1MEAKGoa1Wi8ViYVmWxAatPyEkm1JuPmaxWi0MQ+uyMoyB43jzjFlTQbtnRt6Ij9wbY8zzvHZ0sSzTrD7Weo5AApxUZGAzDEOGt65LRgIDrzba69fnvqOJZo4grV/e55oocqEJXZLjo1m+ZPvqH49WAgDVMSmx6uTBU9UYIenqob3HqQ4dIj3EQWfRljVbjlyTADDYT5VVAcPQrjmudMnnAYRuTEqsKpKz3XeM6tgpFtcc37hq4+GrEgBIV4tLq4CiAUSJC01ITm4TEyKd3fnNpiIHTeuvX5KExYQbEyqOHigh2R7ed0zs1KUtAAD8XnL0ohMh6WrJ6QqLhUVUR88KHKc6dooFrRYCA9WxU6Iqz+QER+lpsVO7CEAx7RPsx4/bE9rFAES0SXScOcd1TEqsKjpwqkbZNFKH06crEJKsHTrecKmoxA5gP/zTqs1FDgAA3bZjoe434rXmXjpZlUh+keoOUVT7zOkKAFHXSA4r+gcoClX+WnBCuikpHiEEcLXk2KVqUeKvFPvS5xhjUZIwXC05dolDSLxacsZuYVmgKQoAgdtA0dU05HqnDsDOa5cdcLmo8JoE2HH1sgNoGhm0/ffTpysARLHm+IaVGw8pOpymoE76BI7CrWu2HrkmYYzFqyXnqoBCZDJ4DjALZevUJa7st4KLTgDp6uEDxXr2WOb6FUSYNo0tGIIg+OtcQYV6+idwZ4I5jjPw9ECc71GUjg7NRyHW3zY2f+8RrR4IIRUxC8yylIwulfUsyzIBB1doBChNNIm7tjqHorHthwqqo5jEBFQ2A2623QKehsctxQmniQZCUNYvUaypqgEbADnURC5aaJBEgIt7f97Zd1DvIaP60GLN5RO7tx0o520hNrAl3vlg99pcSkN4/rJy/aLCE7t0aR8VFhEfHRESAucQuCysKYplPRzTSQyFgKIoKjIsHGyJdz7YozbbczaGucZEtu+S3D5azoqi6SsFW3b3vjUlY0QfWnRcKd634/AF9VdRXr8irGFgr7ADkKZxDh7CaYQAoLqiGsmSNwbsbpeiAqUhoLfChlnDoKI2T97Jg43CNadLxIz4kFMQK17YfRK1vzU6JILtJBZvqbF1soEt8a6HVDljgGp7NcKAWZYFh6MGk2NItbWiItp163ZjdFhEmxsiQ0LgLABc3Lshr296at1vRKfmGIeH6raRpMMKA1cMAF46BKu6ToswaxjYKyoRMAyNMeZqeAijAQBD1TW7iH3uc/cYqbpmF0WKktVlGGMEnmEeXB/t6opqcGu6HA6HR9sNmmN3N4eKaNetW8cbbK4OLwWfoBntpBtJLwFNIwSAAVOYBol3L2M1dgcoabG5fgUdzY6bebM4N+PAaCFJkuokZWOeN9OtjL+++IK+IWKysmYCVQwDbWRJvyAIAsYeMZcDjtkQdOgdpXOZ+JOtfZqmjJvvLWqZLlRebeRFkaYpwlf19h19zLthoYqaTSyfA3ML3mxhrl++o57rl3uWVVZUQ4SFwtg1ihAdG237/UIFRghqzu7ffHY/UKHxqRnD0vuUrtlj53m4vHfd5pMOACIHY7dbR7J+0W1vvev2uAuHjpw6deSgnek6fESEXKQiqrXHLEMgCDxcKVifXewEQAiRyY7i+909NN4jK4QQwtVnD2wrPYhRaFzPgbffmlq2fv9FRf5EpUCOA1U7qyAiMgLOVRAdYwir0PdgxX+B99IuNUiekbV5slYWJIminGdKqFtv7IgiLh6ttOMLEd27JoXA6TynOmdXthEylUI8z0NoaAiAA0Pt6ab4W++9o015weGS4ksH7Jauo0ZFACCEq07v23zGpzeiBc/p1QTagftBcFFDBIB5nofL+9a51Hjqarvpk1Y35+rzKPpiFfmGh7LEM0bgfQ5YkkQA5fefCrHQwIkYY5ZW1kRVH+QuDgt1vQVoc+tY0uElrg6P1O1Ez8biuP533dFGM9pdrWBZBoBCCBAgEUSgLBRgCRAZNXJtzfWrIYprRqZBJoIFQRAD9j5fT5AVjuN4UZQac/sDYxAEkZxiMolZk0PFz7WRkQOAKHqMaoSAYZrd1pISSltHAyNMmqZ9X9i0Hod9LKXxwTAMsWcmr4k4YgUAQRCdTs7p5MjbZBhadpHnNlFu1q/VREPDr/ULY0dp8eXEPoM6RVIAgOjIpMF9Ei8VnaqhQjpnPnRnz2gKg+SwX63ieI4HcJwuKotNvTXJRgGCkPg+I+8f3iVEETsYW6IjLRVnfjtxpvyqGHlL/5ttQLEUxhzPAVBevd45zpwsj0np1zGMAsCW2NTh4zI7WcNioi32s8dOnj1/rTYra6ch949MiUQYizX2q9Ucz3EYY8xzHGAs8Lwgi6cYY/FUSVlk9z5JNhoBfUOvfjfTp0suyKUTcuqqgGG7lP3lJU+oKTsTmnJLzMWyCxiuXLwS26UzXXzODsh5xjPnUf9veJcQBUvBjtLTv8d27hQJyHJjxn3jbksAALDFRlsqzhwtOl1+VYpIGdDDBrSFtnbOHH9XL7/eiGcn69ZEfjUIgOfcv51nispiexlUu7ZHFHyA9Hl5ZPfeN4VRACjylrRk6nTxeUkKoM9rHdVgDLUHqyvtdohp185KUUxox9Rkm0dKT4Ue+Y0AkJe2yzpDnQ6nLFRt8XqNBQBbXLTFXqoaoq6jju7VBAEAhapLii4l9km/MQQAhXVO6RTqysFcvxpo/TJXwdYGJY/XRthsHBCvHuQ35UZDqMgkN4KctYl6QBX7Lohh5VSB9WiaEkUdj8PNBJIkAdCK3/rwfZLqehyWJEnukOYzEeRobCQMK0VZyGtSfp3ID4ahGYZRHuQh6ZuJUtREI8P3fWhZeeU8mb0BBt46/L4BFhpArCgt+GlLUQ1G+EReTvTtmff1sNAgVpUX5By8hhDwxbk/sxkZdz4wgAbRcblox7aTQcN+pgAAIABJREFUToUMjatOHC5KGjzy/u4g1pQf2VNQdnuPyEiAK2fLHIMH3D+04IecEqfscNw9yBHwp/I3swMHjhzXnwbRcflk3s4SjmePnEwaOHzczSA6yn/bd7B88M1RUY5Du3ZEZQwZc7OrVtsOXOIxwPlTpTVD0x+8g3Vrekgb8dm8Tbb0dFLbiuKdG3adE1GkrGNx204DAr54xwZ28GCv7artOOlM3qaw2jzzNu4ukwAA7GdPO1Lbl10EwGL5Wbsl4lJ5BQDCXImyxy6dyN1W5IAId8kA4CjcsbvN8FEPpdJixYkdm84jAFxddKioU8aoB2q7sXtUlONAfk70EH/fiPy+MVesUxNwni6tGTpo/B171m4+eYn8Hr533eYivcSk2hgAEMbh3e+6O+7Qqh3nPBYRCkr3bI34/+y9fXxT130//j56sGjTaGlT0SRWOmRBEtQ1iZoOK9/6IfsG3AxQWsBJME4KqL81eL/x0A3jtmB34yEdtpu1sNWEbjZO6+C0NmQzOJ2x29rQVYZ0jp1NYCfyVRKJplX6a6auaSRZOr8/zr1X5149WPgJQ/R+EcW6OvdzzudzPud8zuc8fM6fLlv+ufu0iP3O5+51X56Ynsyl3baizrw18tLbD9y3qnxZLOR95Y1Q/gKFr8iPk+Rdj2l4l2ohHk8tcLzNFBTx+A1LV6qZZdo+bvnMg5+/g1dRBNmv8cTiDaUkPH6211jyZw8/en8s5H3lzdCtC0Apzdmv2bJfZNEiyzRJZMZM7dmY7T0hc7b3b1ah1Wp5w6b6etVBOMhfuV8ViXlrwk8lypibMudwpeAvDkrZHU8T/C3M8+HSs+RboeUefNLzZqptEpmR7oidar9+Ms3ZqIUMYFtc5Krh9SG5m5U7cFX6eXLvRc5+zSVUBuvVWz625K1fZUgve0fy9VDSYwDy2SfR1rD7muR3uRcVtoa7j0t8i10hxZks3n4xkySeqabSHVCStZKJs22TCRMm5ZWiVPytAOz/MqcSfXZ7VeL8En9nV0q+pLvaEnxKpU1Ij5WEL4y0a1R8l/0Sj8vZJehpNBr5sB97lYmHF6NE+cpqJLnkckquJAohpBRIymJrP15UGP+Z+7JYcYxHnU4vB/MASDQamSmZs7fYRUFEvKaMP/AvHpljROTPeJwmSymZHanu1HorJ9B8/DOO+H/wzELcfqKXd6KyGonF4vF4jJFk1yFIt/wRvhIppczWZBmrY5bs16S9xJVintiv3LrZdQWVJzavHDMozVIO1w1kYwPJ/Mg/zcbwemJiQj52rNEQNmsFSbvmg87LtopfQE6J7HdxsHvg0vyk8P2uelQrNg8q+8zRaDQbD0SVXqvVzAPXLIc5xRQaL79MIblV8vPEdczg1tn4USxPgaNJ2eBZfpdfalD5cvyvzEWh3MXHlFLJb5FuUlaUQZEjwA/KE6Nn+VMqbVzyFdlPJB4XSyUXQMWX7B/KufM0IS6SgE/ATYaKnqdMmQ9rKQ/WVetFsieZLEaJWlY1oio5L2T2K+9hcj5GCoEkB2e/dWFEGAILH8264ng8zrvZbN/aNGXOyyoep4RQnU4jcS3mLosiFovxpHhNUPGezI5K4Ew4smrdujAqDCElZFWU7jSX9TBx0yyvrXJ15OyXjBm3XznfTG7z/KyPiKQZtflxJlG5RYGbrqPK6cO0r8gvzlKR2IOkg62ZcuSnErneYU4FnjTFpUmarpsvCnCl4EXKi3o6NNPEfUl8j8fppLsUkidEJ633eFxhJrn9k2zbt5bObTwYfleGWA7ON0tOr5wEzbYKrqiyVKPAmbpvbfpIXti/ioW5uuDrCGnqV+kSTEVtrm8Qol5R4R+zgaNKzgyyxYTCgEI5eShaIrZwIS2VUOWQQCaoMMQyNammFKRUxZCTyWspqqIqf6KEEDYklrrKxNAlJV+qsTWfklMw8PYuWaoqyjJBSTiJlGylha+OdLxPWiPJJU8WMvvUaMQ1H1U1ZSi2VqsNvjJM9Hk6sSrZr9IhK0KY/ZopmctpYrGYfGsCpZRbIyKEENl+yd5ySt6T2VEJXB4NyiPDy7+4oLL+TErS9AE/a6AhJC7bYkLkdsHzeGUjtOmkTOfUzT3m0n7No7N3VwVSrX/h+LAgCILPp/gnCMLoSG974wabIvF8gbnyUN/IJUEY9/kE4fS+DKWTSt7Q5xN8I8ddyrnAmQIhBK7jIz7B19fA2q2rfdjnE/oas26Wjb2CMC6/PrPFywxRGrYNh9sPVUoPr7T88xbMfDb2CYIw3tc4AwT1er1eP0lAzuzPjajUZtJXMlMmBHq9ThUocvaQ3I5kuwuAEFf7iODzDbe7yHSsTvYpxXXLLzz70tjY2Evf+4Lozc5d3xWLxcEF6mR/sPx1Oq1sz+S9K+wnVfpY6vuHrhOI1WFe/bVn/+lr/JOkNPS2x57uvvDK2Njo6Ojo6At/m8rTeD+DcOAmhkgikoE0gmdrI/IyhfwQ3HCQIyW/S/h1FaIEQACRsIose5qSlCplyneTWJOyEWkSboOZ/IsmJV9ZFjWZu5QS476qOZKT8a9MynuGGsmm5KpMGSPcKffUxc7Ly9PptKp1LRVZ5uxNX+bJb0kLXESjhPSQ5OXp9fo87vVsa4Hjgn9F/kk915xcFxqNRtqmmIlZ+Vc508y4YvvFYY7Poc0T+/V+980mhcFodZQfaG93mQlh8wdXu0RyGbYcrnNajQb2MBQaBzdPkxKJX6VtADNesIRtVMxo0mwaMJ+GpJ4QnS1Iee3v6z7gtJkMhMxxAWYbynl3kmV/mg55eXkpL0tVIcsuNXkReNJXsvH6NBqSlzcXAcozLI6pxJxu/D3lXNLlC6URnmNNnpiYoBQaDWF3BDNViUQSga3YcznsFTtLwKenM3Hv4jwHIRtaTx7eWFhwY8ba+dI/7F7F9/K5FbMccpgemP1SOTPJyWbPJbha9ov1NCpmJ93ckZHgbNmvqeUyI5gn9uua2dM4q/fASCvC3g7Lil28A7a0pGrHge1lZqNjy4F1zRs7Zq8IVwxCmMX2d21dv+3U5eQZoIwvs/9mVeP5PY2Jk8RpS0QUrt0sly0dDFLmYu7N6+9pvpLl+PmNhKvM7wm8UiSHvpD2flDmAWo0GnaU9gqINlfc3QxciagZC7FYYqu6NLnHe/jIy5v1iH8pTbi0sUcxQ5Hy3SwDEGc5UJB3p8jZ0rldNGOQrwunFPG4eCo6FovF43F2dyfbSyPf3RkOJ64XnydRQGYWvP2Sdtl9cIEBmTs6SqnlRgMA/6ntj3+5+zKZ7qxKDjm8zyHZr0Q7isfFU1VTt19Xjrm0X5k7jXT2KxsHcpbs19TenUHMB/t1zfhmcwXF2g8uDhzZUvHRU70um8nmdKKjK+UcP1N9VdAhZL0IoNpuPmliKSUAIOQfOnWZRRBiA7KUzVDaA62mkyqZxHvGBQ0V75MVm0LcmJ6JL6X0xG/yBmt5t5sqL5J0MjvrLBTPFT8RgCaey7urZQr8GYAMOUosJHE1WTlV6TNWRPIhSYJEVRKOa06xpfGh6sXkrFWl0uv17E9pfJk42SXrcCwWi0bl7eyKeFbJGXF73BOcqhgEt7NfzigSiaSsBUKIXq/ny67T6dg53QzCz1yPKTVHFi+AWCzOJmJlOhqNhhDViylmQ+LxOHs3ZV6yTNjoQc5XpVF84VPaNsr7aqn0Npk7OYHc+vgX5TIQ7giEfCJCr1dEZ2FbdJiUotGoPAZipPh7S9kTrVaj0egzW7h03RFfpOSOAlA3lkl5lBWSr5SU65+TNu10jYvVDSfJ5FYQCrx8OgDx2AfXwEky8WT2+crKXMIccri+oTIN7B5kvmFSSuPx+MTErDcW1hOqHrJLYtjonz0hBHq9frZjEbOoj/yTLEN8x+Px5HdT0s/Sv0o+wTX3h6V5k0QItFqNVpsHyelS1UXyvdss/fQ9tNyeRhWYSUvEHqXUv8/jB2AwfFTem2erPNR9YZgd9PL5hs+f/nbFXSxi6ZaTo4LPd/qAGeDMp6t9uK8xX5FP+bELPsHXvd+cTHB0uK+11mlOGGBX+7DP19tYur97RHj9dd/ro31nfy74fOVWAEZHnTDuG2l3gX7zx77XXx9pd4EbRohnXZ7/4uRdjdhTlNQe6x2+JIwLwrhv5Gx7XSkbN8ueZzLvG5amGAmlJm5eXXP09IWRS/KJvtGR892HN5ildTM5/dItLWeHxwVh3Oe7NNz77Q1LxQTisMnsrGvtHRlNnAlsrVttlsaChDT0+YSRdper9eyoT/D5hJGTuwDA7EyXO0BpwxlBkEUq+PoaWMXJB7TEEc/SikOnB0fE44jjIxdOH65cyvEonuirEo8CCoIg+EbOttc5zdntk5QTmCU5C8L46Ejv4cp8ZYJ8Z90xlkWyzoiOWUnVM70vj/oEQRj3jfQe2pCfnJFSksnsKKDVasmm710YHe3+RtHf/etLY2Njr776yplvL0+hGKPDvcf2MJ7j8cLD5wSf79LJKqKkXNvtE15/vfup2wlcx4eFcaG3nvt1aeXh0xdGmAhZFTtvJ4QQFB466/MJ54+tlb13AMTc0Ddy3EUIpTQSicRicUpv+9sXRkdHz/3LOpL5zG42yglAOhR3yFl3/JxYMFY1S+VlQwC3Pfa3z/ddGBsbFQRh9Nzx2tJJqjsajVKa/9jTL5y7MDo6Ojo29sqF7qcfu43KVQlg4mMPpVR4JOYU8ysPnDg3IoyNjY6Ojvz4e18rlrOIJwb0GfqZFLpBXO0jgiCcaUBpXfvZEUmRmCraqp7pGxESLTRfLIxerydLK/7+ey++9Moro6OjY6xAF7q/+9UirVZjMOTp9bq/eH5YEMb7/ulzf/v82f987dXRUZbk6cfupGxsBEBz+6qvfrc7XXWI0wGS9grCuM833He40tzYKwjjI+2bMyuSWXTG6KQ8didVCsuaUnrnY0+fZHU2Ojr2ykvd3/3qyvyE9L7x4ujo6IVn/+Kxb3ZfGGFpxl768fe+xtLEn3j2pbHdhUYA1nWvvjr20ve+kDQrgb9/cWxsbJ0VgLFwz2uvvvqL728EIQT5K7/2zy++9Ao7gcZk++dmru4a+wRh+DmX69g5pjDDJ2qymkHLYYqQ2qn4b/bkTCXMEv3rG3IEDgZ5qihl4tkWcoZ8o9Eof1qJhd2f1cIkO06EZBuDMRqNTiqqLH1LTapbcOd40SwvLy/dSiCzX6p/GRJPc0vqrPtm11o3krhFRFqDMtfazABCoYvMcytt7D15wGkzGaVXjCab86kX+uqLKSFH2txBwObYYYY0HQtscdqNVkeNg9O7qkqHCeGhrj1+Sh/4Zp+CoMFoLXU1ttazQZ3Uhg32ukobS0JC77ybXHLFBkKkOOuSkW32SmlD71FXqXy8wWh2uA4d35wvz+Om5P3Ayd6GEkY9XR7seWlja2NVmc0kkQdgMJpszgOtjYWK5Kay9ppSs1FKYmVZSF6HefPxk4e4UjKBHT7Z7jJzk8QwbdhRamZJQv5+oOSbz6bL3ZGy0HzfJK7blNT3peK/r7FE0dUa7TsOJI4Cwmh2uBoO78rPvrs3u453c/kYjFZnXWtjqeza5bvaTx5OIYLnXGZpoFDS0Ht0V1miKq3OAydKjRI3oj+z+Xi3QpJGk815oL3dpZxHkCBbCMM9X6tYKtIKeXpoeh0uoRRwtw35AYOtrJqfITAfcNgAeNy7/clZlTSmoNfQ2lgCkMH6fg9gspdvlk5uAyiscViNducWcW12YmIi/qd/U7wU8J8/eoJmsG2SSEsyKyeV19PNZY0uh5krmPPA0aaiGIB4PH7bF579170V98q6a3a4ntlilbJKzpoQAPmPP/vC3lVLudpetfuf/76IMkeFRkyV6RQ+X1yWzHe1dx+otCeyLdzU9GSBmIvkS6gbb+p+RgQ3V2IwHz+U4NhoddYd3b/leHtNmZVXz6O1+ZTqdDrN7Ru/9/29awutRgMvSWvJpn949guKLMzLD24q5AW5au93/tERjoTDkffec3zjnw8+uWJpyuqQq6yhtYHvrazO2lZ7QsVZmtSK1FBMFTFLs+Fx1e7vfO02SUrFf//iD/euUtAt2fT33/1GkdRVUgrAeO/Wvav5jqBw08Gn/zo/5cHgLA943PaF7/3gW5tKFMpQsulbrPfjHANTJd/9XWtm+FoE/dBdDz36mdu4Ff6ZJC6q1IIF+lmh/34AbwXYitlVLExmTExM8OtFs+2bpVwi0+my3VUXiUTS6SOlV3D1Ysoc5/JSHBZ3Oh6n4XBE/pf1tizwb7FtYtnLMBmz7pvNh+uGJgXXDAhvs5eWVO4/fqLSZgD8Q81ugMLRWFduNQAhT8e+imKLpahiX4cnBBisjzx12EHQ0eT2A1bHLofYgRLUOe0GwGx3Fcqb+naV2QwIutuaKC1sqCu3GhDydtVvXFlgsRSv39nmDoYN1vIDh3mPxWy1htwHVy5aZCl6cOvDyy0WS4cXQMi9r6Dgjz+5vlnJESFk0rMuyaitcVoNCAf7m9YXW4rWN7lDgNHh2lXIBhxiUVPwXn7g0P1kkmzIX+5wWg0IDbXtXF9ksVgsBas21ff4wwCs9nJFAzAaDUF3286VFkvx+r1d3hBgsDpram8nhBCyuXGHwwSE/f1N1SstloJV1U39/jBgcuw6XAXZRzVarQZv19aigkWLitYfdKMqbe6LP1VOKbBzuSzSvZaCRQ9W84WnlGo0XN3vrSiyWIo5/v/xfj72g8EQ8nbtqyiyWFZVtw2FABjspZsJmWQAJtXX6roqhxEIeTp2riywrNzZ5Q3DYHXu2CJWpYsTwaoCi2XlTkkENYe3ANBozPtryq0GIDjUVr2qoKBg5c62oaDJZJLqQpakEeGgu21nRXFBgWXlpvoubwhGR83hqqSJdv5mFVEXLZZFRQ9ubYLUKFLo8FP/6ADgPtjvAQz20v0Jpy9/h8MGhIe69gL8ZQsUPL2Dm1ZaCixFFXKbOFRI4d/TNRSG0e7cIs8ir65ymAGDrWyXNKWCT2+81wx4zjacz2YWML16qJXTYIConEXr97IkZrtrdTxOgbV/96VCIxD2n9lf+cCSJQ9U7Ovxw5Rw5VPUOIhTqu3O6tXWxc5dp7xhGKyr/uovKJvZzazwlII8cqDKIWVbunjJA5X7z3DZstKnryNlPyND9qPNDkd4qK16pUXqEgy2yhoHvF37KooLClbt7vGHAYOtdAeg0ZBP//XGQiPC/p6DG1daLBartaRy13NDIQDGpQ8+EQ5HotGJGOUFWWApqtgnCfKLDxMA5C93rLYaEHr5uV2V6apDZCgcdLdVr7RYiiv2dXnDVitTcbHoGRTpsGJCJj2PG0qXLHm49ow/DBiWFv8VpQDin37qa2utBoS8pxo2OxcvWfJA5a7nBoNhg3Xt3/3DMn5lw2AIeU/tryxdvNgpSsFgL9lIKVqfuG/J/sEQAG/n4sVL7nv82eQa+MqfL1mypNMLIDS4f/GSJfc93oqNB7cVmoCwf+DILufixUserjkyoOj9xGoTu79ii8VStL7enVYBc5gZTNq3TweSOn3k3ocf/vTC3MbUqUC1JjPbuwSnD76E2a9iTRnJWwevKFMWKoMnEo9TOU5GNkizaDancxCqm82QxltL/pfsiTEiWR7GS4m58M3m+RQPpYixwQKs5SwevbhhT+hu3V/pMBmAYH/LX/2cAuT+LzqsAPxdW1ftanYHgMvu5l2rn+zwAjA7qlZLs/pme6WDKdptBxw2+L1+mO1Vq9nA0Xyg1G6A393UATCCwZ5tK7YfOXsJgP/8idoNazs8gNlR5eTKGR5qqzhyiRDy5pt+XqSUqgyDuIRF1WddMkiAvbLLbjUAwf6dm+oH/Qicr69oGwoDZvvjt0OjmYT3Lasz5UIIQdPauywWyz1ra0+cDwAA9fQf2eL2A4DBcDt/4is81Lx2w57Oi0BgsGX7im09fsBgc7gIAXY57UYg5K6v2FTfcRGgns76TcUH3SHA8ClnHZenv3/3tlMBSqk/ECBoWnvnosy5K0QChWfCXFOXyP+21dUtgwEQv7ulepXIf+GW1dyJvmD/vhXbmt2XCfF01K5tGwoDMBgpnXwZmRBCHE6bCQh7Or5U3XkRuHhi2+5+P2CwlnxRQwBSI4lg/ab6Dg+Ai531m0rq3SHAYHfWQXJ84O3YunZPx0VKcbFzz9qtHV5FVrucdiPCnrY1G2pPDPopyKWBpm3L9/YHYbA7a9UFVXTT4aG2Dc9cBOAPBEgWOuzf4/YAsNmrROeMOGocViA01NUkyTchAYeL0du6YtuRgYugCLg792xY0+EBzPf/pRNAU5s7CIOtjLmQIOXlNlPY6w0a7KV14or3uiq7GeGh03WBFOVXyxzkSNbKCU/Hmg21Jy4Rcvn8sS07+9mGZ1MsNoGNa+81AaHBhgeqWs8HgMBLz/6/rF4yoFCq7SerOz00/t8dUm0XPxGLxSZR+IfrALjK7VK2x85fJgicP1b1QMMgy1ZcQs+mn+FdcXFeCQAQ7Nm5VmyNDYxfhIealm9vdvsp9Tz3ZAtzOv7ofgC48Nf/12IpuKt4y5GBiwA0ml+eP/n1U55EYRIrkJ6ONRWMrrv5yeoBUZDQaMS+Ysl9j3z9ZOrq0GgclQ4rAE/H2g21Yk+xbfnWHnENlmajSNK6ZUYef/4GpZ7jVcdeDgEwGJdRAMs2FVqB4Jkdn93xzLlLhFL/+ZNfryzv9ADmZV9axVVucGD/Q19uPX+ZkEsn6x55jnUEN6rWPbLY7Sz5eztX3WsEQoMNj7saT1wiBBdPNLoeOCg2/VqeCOv+AAQCATmfDFlci5A3dMi7CtmeWH7vH3siXyOR+ae4BBVxcFVGUyERcIcQIl1ezBdGUv44y0QuKpejbLjjPAsyCFnwoQ9AbkRpip3IlGMtwfL7Fnz/f63cz6Hc2Ti7Y/WUq4h6/RUs+8RisWg0Krsr0Wj0ihZmUuZ11dc2k721lJi+J5aMuYgFEolEkmO7zRNQikgkkt5ohUNBr7vjyN76LrZBsdRkAuAfqh9InMog1L1ryFtutZpMdtCuN3d3DZXb7PbKQrjdbJTs79rXHzpWaSsvJ6c6xYGzp/+gGyBlZjMAU9mx8fGkzE3mBwhOSd+C/rZkO8GYwEzsHSUOq8kAhLzuATloQf2aO+tllyMz7ws/BZyapBCUgpgdy+33lpbZTCar1Ww2s21ERtMKSuWlv9DQqYYAx1p/i8dfZjabbZvj8LBCes60BOSxI6Vo6fHscDiMC61O4BR7HPK7B4lSOBT596fMvQxozhhJkhAi83+wn2XK0g9WD3nLrdaFC+2Q6yrk7e/gMg2Gw4DBaHISdE1WTZRSImbk2ReQCjS4pdhCqRiZQKwnT09LQJQAoZSiucez3eEwmhY/DGoyMwrfPp8QERFLyjIBedhmNgCwuc6Nu5KKYbZVAm28QNi6mfgl6G+TuQOy0GG6t2uo0ma3ObabUe0HCivtZiA41NksEeEg0WsdF1LQK6W0i3Q0uXeUOm0rtuBIE+jmcrsp7Gk5EtrcUOrYfxt2B7C53G5CsP+570puVcbDzVIoi/TK2UKkUvq9TQG5xHQwFAZgNJopReyujxqB0MUzz3LHGsixXs92hyP90plU2/v9EtHBJ4stIJTGKQW5P6PCm6xOwGZi2bYSQuQLZI+dubitsFDONnMdlWbSzJDXPSBtKEAgHGZCOCKVhBD2ptFoI/iF9NLSktX2wlKHeeHttvx8k9lkBGA02cRha0KQrIUSQBaktH+YgpgLH7znnqIH70pRHSg1mwB4PXsCVDwYTAkZ2DvkZ5wqmE6jSEBXNjxOTMSk+VCjcSnig/EV+WYAphXNr72WTDe/GDglNv7Q+MAJNlqnlBLydoR1BCspuhV9jSr6S8q/CSFYVmAysKoOSGM1Eo1GeGU4Lb4U8rvPM9ler4NyyRTqbrnvwaLFRi1if/jlf//sZ6NvT1BKqfbDdxQV3X3rDVrEQq+d+8kv3grfuuzzS375bwNvsilLw5IVD37w/Omh30Jz0x3FxYmU//mrCP3QnQ+tvCU4ErvtE7d+QBsLeX/W+9JbUc7qAfhQQdGf2W/9gPYPv37ppz/x/k7W6psLiu+z3/IBbSz02s96f/FWBPjg7X9a9OmPfzhPC8R+/8uh/oHx3xnvfKjo5l+/d/PihR/w/0fHEO7jEwycFUKgN1qLRfoXfvJT4X8pvfHOh4ryARQ9+plzPzjnVxf7F2+FceNdDxV9RCL7r68t/LNiTiy/iTEHb16Ow2YfvG8z93H/pgY+CuJs+2ZsfiE5qsccRCIBdzkYDzZBMdtZz1vMUZzGSCSi1WpVEUKvLljoM+VwzdthWa7YyiYNHah0ezo7/xAOiytXck/nCYZgNRqMAAg50uZ22Uvtmx3EjRqHFf6utv6mcm9luc25jnT6axxWBPub9wQ0AOXOU6QApZDuqUc4fFkOy6ESI51GSPQEEZtRHskxqwflIYjJeCcATVcKSikh5srDrTVOa8phKiHgFv8U03yEuENh8U9IhZQMs1SSFn+wDkaDwaSMYscRMW84dCxd7kCKOJZKM0aJxH8AlOUpDkxl/omaoMLrMBhM4luTGUiTQimoMnqbRiPXkzhPKyU4lhABQzjsVxx+IKykolabDBlVzyAxKH5XfJWVAIQQkoUOE9rUNVRld1gdNQ6ybXBVlcMMBD0dncmqOxk9ln7wYI+nzGUr24Uj9VVOuzHs6WnqiJTUljrsVWbscTrtRnjadnfKXVwGkUvKmVY9CL9fNRwOSG9B9pYMRqhX/8Qq02haA8E9MAKp4jQSQpS1LVcWZZurJ1d4KC4VTPzR6g/uKWQdEigmkSlVh39MIwSqfkYUk0SEEEqLao/vrXSY02SYcBXC4csyW3LtGIysceVvOJSxr2BiCwU9imkpIrpVYrJsFCkrHmMxbtc7ITdOIkz1XYJSv82eiB1QW9FNAAAgAElEQVRBsrRVHlryuIQuVXTRLKYzrwwLU/R+CXfiugS59b7S/OBPOv49GDcsKn542RL/i5f+F5rbiz77CZz/0Q+F35MP3/1g2fJ7f3Tq5THffcusH/C/9gdKyYfvugNjve9Ao/t48UOKlPf86NTLcQALTR/8SU/H2eiH736wzGF/44XzvxZzpJRiwZL7P73g1Rd/eAmffOjPlxX4e8fDTHny8z/80zOdZyM3ffLBMof9jZPnf3dH0f+56a2eF868E9fc9Mmysk//yS3j7ncJjOabhRef/8nvNQusyz9301v/fvLM/1CW4BMfG//5Owr6lkDfePh3l14899HHiui5H/wsAKJVF/teVmyZ7C3LHskP/viHP3qbLlhU/PCyJYEXL/3uKlbTVQffAq4h30z+ew5acDQaTb6qSqMhOp1uVtev+LiUqvLMXqbzH3MXQz/JEZou5Gu5MyDLY4hKKygPoYj8yWYtKaXBUBgwGAz5hASkdQxAnLpGOMTmgDt397jOVdqrVjvCdjP8XW2DJOAf8paX28s3lYcdZvi7mk7wMfc9zZbV+4k0TEkEQY4D3OCHQhESPTNH2fCtAPGEQoBs+4kYQhrSxDay4z0NcULMdUfrnFYDEPJ7g0G/xx8Kec6csW0/5mSxEgjvSSkHsqvFozNhSryJQsrjVEopcZlNAMLhYOohF8mvfWay3DPJhlKa4B8kkCgrSfCvcDO4GNYJOpPUiri1iWWkepjARa6e5IVBSjgREHboxmDIBwJy3pTKoQsIIYQNYoP9W5dtOsXpPDdGV428J0EGHUacEtLSMVTlKDXbKwthLreZAL/7mW4ibtEWBUe0Wq205c3TXLB6v1RySYpshQSEILCvxe1sKC3dA9hthrCn5xmA9ni2OxyOHbb9NrshPNS1J0DZfFzmJpOdeqj2+yUTSV27hFSYTal+EJsY5Ws7sRwtZ+GZROHf1qr7cFHsj+WzbGk8jsn6GWkMnxbJykw5LZFzppSu/ZeDLocJCAe9/mDQO/727/yDZ+iq+ipx6VDVSyT7q4QQ/PHXJ+0r2DKbyaYsZj434SAVcBJFuiIeaTw2MSGWOK3Cx6nccmg8FonIRCj3cEKjmbxxRaNR6ZWJSATkv/4nBBhB4xMT0dS9n1rTr2OvTEQsHvnALdbFpqjwG9/ZHwpsAuvji279/fiPXn+XEkLfGfnF6B9/puCjLw9dGsODd/7Rqy+/g48tWRS6+K9hQsjti279vVeR0nLzy14Av/VdCoYJwTu+N0N33axPNEpCsCD/4x/+zfjZ3wF45Uc/EFsYpQB+67sYfA/AO743QnfdnEfw3ljP86+yWoi/IwR+f9eNWjHlG2+EAMT+MNbz/KsACCEsgVGLBfkf//DbXkb/xefjyRNYmo+nLTYjG4/FIh+4ZfHihRO+3/jO/tA3V7XxvoJGo0l3H9e14v6pMDERSx5Ua7UaYLbcs+QY9HJJZiO7bMAc1OxDmKSjgOltZ7uGY+jHYrGZqr+kITWh3M02DMziDgSDAMz2mhLJNBJCiKPBbgUQDA6Jl4wF9pwaCptsldttZviH2gYBBL495IXRVr7ZZoKn/+AgZWcf+/1BADbH/tskL4grgLqcWazwsklZ9o9gXYlVscaSEYP+EACj1VEiSYWYD3QLPp9wupYSgv7JeE+fCwHgctgMgL+r+N6SFcvXbtq+ffueI0MFpsS4lVJxVGS0rdjMc72u3Ma2fT1HqNsbDANGW9nmfFZrbEi0ucxmBBD0nlK0B3nOmEq5l2TIHYr3eFBCQBT8yzP9yxL8J51YSxoXpZgsV7zDfvaEQgDMttp89oQC61ovCK+/fqHVCcqLAPKwj2DzClEEXaA9flbUuhIqM0PM+23WREa0zeMHYLKVr0sUT5KDrPV82RRSEg96EQLQSXWYjWs6m4b8gNm+2eW0mQCv++AgiFar0WiIPGum0Wi02rMivX35kkwUrqMk3s4mtx82x/FSmyHs6TkCgLT0eEKwOhodNgTdbUdSrqCqq4SAU4+0yglOKdINd4knGAKM967+m3zudMqa5QVieNXkzpYQQqTa3pOIk7Ku5YJPeP1CqxPAZArfTXDxbZbtznyRU0op1qywStlqgCvrZ5LLmcx1SiHE4ytXLTUBocH9f7Js+fJVFU9++ctfaTweFrcjgijjVlG9Xpc8U0spNi2zGQD/qQc+9cBn07TWHr8fgNXGhZehtKTObuYo9WdQpGSfMDseCaVXJMyU/QAoRTyeSJvN1h1CyKTK0KWgRLOkfE2D/vqlnp+/dcOS4rI169Y5/++9t+gB3LDgBtxw10OPPPLoo488+uijy+/8wAduMADvvXYxZLbcRMgtH88Pet+Mx+PxGxbcgBuWKlJ+aAEhAN4NvauakYEkc+jz9HjvD++JQfMTvjzwbuhdqN7SGm+7675CR/Hyhx8uW3oDS02Bd3/3rvii5sbb7rrPISegbItX+D1GnxDVrjYK0JTFVpANvvTv//HWB+9IiOX699IzYjbaAbulOvnfbOw/nJt2HIvFUobf0Go10wk5mA7pHDP+Ps+5ROaDiCxofuYnKkzHRb+GfTPMqHsmIRFDnxB5xUwEpdTd7PYCMDsP9x1yOfIpva1wc/3po+VWAH53k3w4DE1t7qDJ4TDDP9TG9v37Ozx+GG02U3ioqzYAcYb1VJPbD8BWefLEvnWF+ZTS/MJ1+48PXhLGfReOlV9J0UNhAAZ75Yn965ZSml+4+du9daVppuxTYp/bEwZMpY0tNY58YOm6hmecNgCel1swOe9dGSbfKYBwOAzAZN2+bikAclfxlkO9p+uUB3HE142OmrNHXA4zIWaH61BfXamJRfSjFKjvGgoBRkfNyeP7y20ExFa+69hAjcMoJ1HZIDZsioi5b8uQuwij2W5LNmSE47/30GZHPojZsbmB53/SYa7S41F7PzJOdQwFAYOt/Gh9uQ3IL6xprXGYgKCnqwuU0oOcCNYtJYTY1u1qOSuLABT+b/V7woC57HDvoc2FZgJb+f7jJ8ulRQaW6b5TQ2HAVHrg7DNbSpYCwNKSLd/uHR4XhEvddeow+klryzILyKzDj0jtiLqbh/yA2bHdbgI87m9dTpYypRQ4fXSQ0TvRuW9tYT6A/MJ1+4+fvygI4+fFNkEopYMH+z2wOWyGsOfMEcZXS783DLPNCr+7qZPINpIqocwRAMlGOTODUkqbWcXdu+kH3/u7NXdRetuyjf/wo90lYuhAQlTHnVlhErXdsM4GmB27jrHavtjVBUyi8KefIoQc63xZzvbzd1LkL3vi6RcTTZ/lMnP9TAbEYr8KhwEYC1b8TWE+AfKXrd3b9tMjTvOkryrwHquOgq1r7oynqY5B1hpt5SfaD6yzEcC27sDJxjJFRqeOuNMq0oXWqTE9M8LkNN9k3ii6jpn9KDp577cvufe77kFI/N03/7Pv9IkfdJwaeFN75/33mthuqN+89G8/YPjh88//oP1sAKDxN8d+nb/kttuX5Ae8fgpCSDQaxW9+wad8/txluYfmPoHEwjWikSgWfMBAwe8fkZdk5U8CgoXLHv5z+02hy77//lnPi30Xf88oJJaasXDZ51baP/y7RAICTESjWLCAp6/RaLTaxEaelMXmumUA9A/+//yxJJY7HPeIq+jXu6+eDjzjs312a6ZwVcqZbiehVqtJeSpsytDr9emCZ1yt3YwTExMz2D4onVYsk2tDRzNgFtyztCAEGKze2+ENsytw2s/5fOfa68ptRiDs7di9zc3F3+9k9ts/1DbI5i8x2DbkB8QJfUrFPTDubbs7vGHAZK9sbD/n8wnn2hsrHSYDgu6m3Z3kCma79nW4QwCM9srGbp/vXHud0wq32zvpeyIoxb6DXd4wDKbSqvZzgnC6sdxmRNjbcXC3H4QQMli9vzM17511f/0LvV6v1+vEFRCi0+n4b3q97vnzF8OAwVbecHpcEMa7W3cljpMYDCbOBIY8npC5rK79rCCcba9zWo1AyH1waxOzPc07v+UOAgaTo7KhWxCE7oaqUrMBCLnr/+o7IiMqaDSa9slyp5Syo3OA2dk97rtw1MmJnlKqrPvj54Rxru73/NXPsxIyIYR8sX1YGBeEM40JyooEwOm97PoCW3ljtyCca68qNRkQcjft6WRTBs07vy2JoLF7XBBON0oiOLi1iVIQEtj3peahkFRVgtDdWOkw+r1BMROWc9NWFuDNXFZzrFsQBOE0O+IT9nYd3BdQFjyTUZ9Uh8WFRzJ40O0FjEYj4HHvkXLgVZz9PbijlqMnCMJZVZsQ17RZMH2EPT1N0gT2kR5PGICnv36Qs230G91jY6O+keOuNCd52tyeLJUzQ80CnZvru/xhGEyFFQf/bWzsJ9/fvcoKrz+USGMw5Kkvqzm1T6rthm4fV9u7O9nvLekUfrDhy0cJpZSc/GLjKUW2dU4+W1ZHWyftZ2ZiZn3w+2w5tnBL+7lxQTjXdrCiUD56ZjCmjNafDKm1rstQHe6dezu8YbERCIKvu7HSrpqJou5tezIo0pSZzEaYk1CgFOgJhgAYC/f8dOyVF3an0UwZjGhaZXDXb2UhT99PY29CyIKCBx596E9u0lDE3/vdO7+PRCNR4L03vL+8+e4/XXSDBgQLTPaydcutCwCi0/3m8tsLl91nfEP4TV6eXq/XTVwW3rr5k8sKjHk6ne6Gj33qs+uWL/mgTksIiE6vl20a0eny8vR5eXlarZZSvHf5zd/eXGAxguTdXrTm84W3sOLIk26Q3aQbbr4pL/TGJe8bb70Tv/ETy5beAE2eVqplSghL8KYigV7zh8Abv73ZKtN33KbVajUTE+FIBNBQgITf9P7y5k/KDN5btu5B6wLZLdRoyAKrSixR7p6mFFNU1z2udd9sLjdJRiKpXSONJpX9unJotVqDIS9d7Il0uc8Nsg/6nwxVk5oOKVwHvhmm7Z6pDGmGLostjAxUr1i7p4uN4gEgHAp6unavWV49wG/0ItR9sN8T9g+1ucWDDQSDz3n88LuPdHBZEEIGqlc8Wd+TIIhwyNvfvHVNRctl5UJUYteNqpCilrds2Nrc75XiZoS8XbtXbvAnSp7sAyT9PbBr+Zd4EsGhtp0bq88yY6PT6c595aFHak8peT9V+8hDXzkrEiFKmtJXAiDQ+EjVsUE/x2XQ6+7Y1+YJAwar3cWlD3VsPNjvlwrhH2rbs2pDs19knwRaNqzdxpVSlNfKipbkS4wJIexc4uVvPvqlZnf63NnTlqYuMdo3DEazckKUEGCgevma3eq637N2efVA0qkwUQ34J1R1VjBV18SsZqBlw0oun3DI23OwoqIlIC38+Jsr1m5NEsE2SUqUUgQa1q7n1DTk7dq7aSgkF40AoP6WDav2tLl5MqIu9ye1ArbHgNcantNJdZi1ncC33B4ACA917ed1O2mp82z18pT0NrQEEjIk7K73sKfniKzh5IjbEw4Pde3xQ4ppq9qamXLfWqB+XWb1SO4WkpdnKaW0Y/v6nYmKCfsHW7YfDyhf0Om0eXl5nN31t1SsUtf2+oqWgNQwUyn8QMv2hx9vDUj2+8SXH685NpDI1t287TkpnLyoddn3M6JsObmJNZiM5GT9X1pfeypRVIRD/qEzR44MBAGYC9aaVYfNRGiVp+Ym6ytYnfZXb6zmxBIO+d3NYhB9cXcupf3pFKnZTzUaTdIOwKx4vBJhEomGggghhFL/wWaplzMYbrw781hZ0paMvZ/Sll3/K2iU0j943QPBWx5Y8+ijj5av+oR2pH/4fwhBVDj37/+NTzxU/ugjj65y3Bz82VkhkpenJwS/eu2X0Xe9Y/8j7YiZeMPddxFLV3x+7dq1Dy37SPDn/+FLHbeZTYvpdFqdTof3xn52/t0lZY8+umbZjW+4h37F737kZvRA3/WOeHFHWfmjj65ZsfS9kaFf4qY/+iNZK+JxlmCJIsGHbyLhV88NSvTfHPyv32gJIZQG3wz8wfx/HnvQuoBGlAz++tyA9z25APE4/cNrP1eIZWD4HQC48a4/f/Qzt81ehcxf8HvktFrN/N/hSQjhl5Xmco8fpTQaTbvgk2S/rgAajSYvLy9DnIhodGJezRqwXY6TLhiyBDPrP5NFiywzSO4qImVokEnP81FK5eAH7PAM93eKxIB46ldKkDi9kM6u8z8lj+CTCEIeJRACdsiNy4uLMEHAfaWU8lHOU5RN3qiZiguZNSIdkBDPuMtZ6PV6jYaotuRB2vOZQcJ8SiodZorFYqJ7IAWIkyOjSD6dwtSxamI7oZOmWxJnSCgVDwDIeWm1WtbBxeM0Fkt0N8m5s+fyBYjxeFy2skQMi0K5ja7y8ZXksikkjIQuUTk74jx2/rC5f9HyneATJGSFFBqYqES+ppSnHVjJ+TSJ55JMxDJTSjUaolS8RGJeY+Xs8/Ly+ATRaDSdOvE6zOu7KoFWq0vhPgHxeDzVzm++lhMEqRSDQXoiptHrdbL9iMfpxFdfEMpDe++uaE7iSynPxK8q9ZBUnXJVrKg4TqSMiIY3roTXHqlULNQeI6BqdCqlIoQwzZdZ5llgD5n9ZkSU1R2nFEnVra4jJUFILSuxnpM0jaVIJncOeXl6iFfTEELAz7MSQqLRqFQMplFI1NHEhEyBUipvCElTHSCJI3ys1WNdy2BDqcnfVVy09U2WS6reSeGGyZNI2fAIyQBnEKbUaavIqonw6gRQjUa0X3wtRCLR5HyVvCj6ARY9KjNH1xBeveVjS976VbpfVd0sAEIIH2EL0nwIpWB9l3p2jCMl6Zj6Dx7yk3A4IvcYUttRO/ac5iS6RxZjWTKDIk15kCCXn/UkADQa0X7FYvFYLMa0S6KQYJB7mGIAQ6TL1mQLm2GQcx2Dv8kpHqfT3ziX7rhULBaffuQMNuJif1M63UWYKUCj0WS+34xKoWIn9aYIIRqNRqvVZta4aHRiCu5N5l5iClDFAlFdAMb7FPxhM76Oph9NBNfHuhnDlFfPZBObzTq/NH5SjCbZi9KATOxsZUdISVMx6y99Eo4glX9UzemqRqXyUphcJIDfTUGlv8UOWzIA6lf4wkiDOdUULxsGKVIy7jQaDT/cTNfX86NS9hab24vHKUDls6eS5waJWfCilkdaHI9ydjLLlH9FdtcJIbFYDGL4R0IpVLkrB9miHLiHiSpjv6ocVE6F1JXCOUhE4m7pFpfdFPT3Z+ynqAS5VBJZzgIrnHBRaLKopdcJT4FPLymtrHhUYkEip6xQ5tyyhxoNkSeTstNh8AlomrN5Uo48m1TJYKK+iHQ0VNnGCKBwzADEb33oUJkNfk8zUkDONJ16QCF5xQCOqyjRueKkEZ+YiKlaCg+Nhuh02rw8fV6eXqvVsahfLK1Go9FotHq9Pk+EXqfTMiIyNblZsa+xWIyVnJVXvpkWCf3Mqo6kmkoIUxZRSn6Tk3EeEWUuFl9a3rPmsqPRaFSqbrlS0lYHgMY+nyCMD5/Yt64wHyDEXLh2X+euUhMQ9Pb4eQ8HaRRJqscr5jGzMPlun1MVNRG5dbP/p7RfPB2mz5l7P66TSe1dXH9QdVa8YHnJy9YZCRud2nKpXlfZawY2DcpbqJR3MUmzCVR+m7MgfDJFAtnMsVATLE0sFpOGGYS1BZVqJe64TtBUFzv56/sKvL/E2695CN4xw1W6gjkej2feXkgIW0PTGwx5er1ep9NJF2VpmCem0+n0er3BINqvzKoXiUTnZ3DLLL3iGXee5y6G/hyATRtPGlifB9+V8w8zJOaf8IaBt4XM5kqdrKrL5sYmqQgSbgqfo5D2LeVIUR6tynkpFhakeUS1Q8KRTQz6+aKxO21V9izZhqmGROm+IiF5hUxowoeEKgueTX5IxAtDZT6ZJmg0mlgsMbXD2Uh17uBMmmR6aboyyKR4jpLpKAlSAOT2cqc11P+t3VzkegURvnL57GS+pIoGIK/68gIhUGoFX7NJk6Zq7UrJDkMsFtdotEQ6mKTRkLy8vImJCdV2C2lUoZXH5UmiUDOuUgx5QgEJJVQzCM4lVpHS6fR8LcfjNL5snd3oadu9L9kVSRJ44iGfNTfEl8dbiTJQmpjMptJSPHseiUT51aHk0jJSKedflcpG5AE6D41GE49T2TDw7Mi6kaxFyf1Mcql41VW9KPGYkIn0K+94JEgl60DKLlceuXIvAknVwUreMeR1Wq1Ge2Vje2UjRyrkPrL7VIpMVYqUJJMseVSznCxMSKtqqneTuwKuVADAdhPw9otIK/ZI6ueTe7+Ur+D6RXKHnFQv6ksmUzoqKY1UOs9Nbhp8VnIPINFhhlv02eRUVHT7E1NLyph48mo5WyAVI+OxvCi3zUHOnWdQpglxGS2xH+H6VoPsEY/H+euVZfuV7BIQQnQ6HeWW7ucMrN55PY3H6dVyWiil4XBEtXCUEmxzx1RzuQqrgvMf18+eRhn85sZprirmICNzqNArRSQSnVWDkWE5fmrr5jMClX+Y0qWc/0juqSmFvLGBzSbI9i9zRU9/TwghiWCMRFxQUiTg9q7I8xSYshWZMrK5jHFqmJiY4Xsjp4/MfUW6PSGZU6pAKQXynXUHdpQ7zEbxUrNwyOvu+Nbufafk6wevrZbFkLNfMmZwt1LOfuXAcG3Zr3nit8xn+zVLexrTYUbsVza4rtbNGKawejbfoNfrs9wMnX3K+YnMg6ep2b95btj4NcyUKz/zHJFIRLXjgpDUyz4A8vL0szqO0ev1GeQnLyhJK8ni+snci5zty9fpdOmCU00B/AGt9xWk5YLLXXs3ndoHtgwrNSt5L7F6gfRaQc5+XUN4H9qvax3Xlv2aJ60jZ7/mHtehb4Zr3LyxeZ1sjBbrYvLy8ubDzMrUwMIGZMAUjtXG43F5xoLvhScmYlfXsKl2gV67vVI0Gk03ZZiMvDz9bAwpCCGZDZtKc1RbPecelFIWPWX6Fm6eW7V084XpZhmnNL9I2Ry39FU+hkqlTX3X3qyHjJz9ulbwvrJf1w2uRft11ZGzXzNqvybH9embYW5Djs4g5AV3jYbodLoMjVNuIYTgmjZvmaHVaoBMcsgM3rDNB5VIOlh1rWJiYmJiQn1kOR30et3MdseZLSs/3ZjyhMlVBLNwAKRj01dQHnbwYD6o8dWF6giutP6sWCi76hU9TVyjtZyzXypcZ/brusG1Yr/mG3L2a85w3fpmuAbNm2ondIZuXdW2r2/zNuWbItlZauQM26yBddNy2EBIkVrY/gdeRTUakpenpxRSOL5swXbhy+uNKe2BFKNMzHoGGJt9xGKiTvLRF8EFmJGP+7OzENcKX3ODJJc78Xnd4JrrsnL2KyVy9mveIme/poyc/ZptXM++2bWFlAvcWq0mFktxqXHypEuW20iuRUx5yMWklDNss42U3e7ExASl6gPELMbjldq2zJu75tvejyvF+81ozWxUhhzmCXL2Kx1y9mueI2e/poOc/ZolXD/3m13TSLe2PjERS+4IKKUpb3Kb51d2zDHYLE7OsF1FxGKxSCSqjBM9k6AU0ejENW3YcsjhOkDOfs04cvbrqiNnv3K4isitm119pDtbmaFfTndYfNJd/u8f6HS6nGG76mDb09l1ZzMb4olFjpopgjnMAd7nEeGvV+Ts12wgZ7/mA3L2KwcZc2y/cr7ZVUaGKzIy98vsotLkd6d5+Dgd+Esbpw8+XOFsgBCSO3U6fxCPx+ULVa/UIFFKY7G4vJNEJpVDDjlcdeTs12wgZ7/mFXL2K4e5R843u5rQarXTubtwYmICSGEatVoNpdqZ7dknJiYyh3zNHtGoyJpWO4tBonOTr/MQUzBLlNJcVeaQwzxEzn7NALk0yHV68xA5+5XDnCHnm101pLtqnUVrzZLIxMQEISn2+jPKM2jeKKWRSESj0bB98CkvsJ+056KUykVKOWk6U5i3V2fkkEMOOVwHmAP7NYPI2a8ccsjhGkLON7s60Gg06QzblcaqikajKY9i63TaGQ9dKq/I6/V6fkfHlRabXbw4gwXLIYcccshhbjA39mvq5UuDnP3KIYccrgnkfLOrAEKIXp9C8uz2jCkQjEajqrtlGPR6XSRyZddxTAFXFASWzVzO+IyjzCPb2C1dRzsDW1iSpTd9sslBpadJcAbBS4+X6rRpXtkd0CkTyOVhBOVTH6rjH/yv2ec4BaRsWTmtuypI4g7x+BVrXTaUp0wnC5oUmLGOa/YwZ/YLyDZk+a13f+RPN97xUavR8KGcy5RDDvMX4f+Nvu0NXWgd++XI/3e1yzKvkYuhP9cghOTlpbAflGI6l29GIpGUJiwvTz+rln5iIpbsmBFCDIa8lP/0+tRnx2cEpLFXEMZ9fQ0z7Zg19PkE38hxl3Q95QzQtG043H6ocvpFnGkQQihFY58gCON9jTNAkPGr1y/6/N8eP/p1XV6eXv6XThO0Wg2fjP1Lnqh2tQ/7fIIw/JzLnMhI9Wtf4+wOcwkhxHV8ZObUA7OqdebVde3P1AGEXIf7pgghYHXR1xCPU7ZvzVZ5qP3whinTnMW6wNLKw6cvjFzy+QSfTxCEi8O9x2pX50O6AHc6Wcwe5qH9+vQTSz73TUf+PTfn3aCDJN7cZ+4z9zkPPw0f0t9290c+//T99z2xGDmkR27dbE4xS4aNIRKJpJx9zMvTz9LqWTQ6MX+CDvEmXFo9m5lxeYLMtGUo1cL+vu5Ka8g9xMbI0ytqlpchZqkDMyg3GYTgke8+f6DU5D0xRQqZGojRsaNxc8/6Fn/qwqdYQ5tBUEr5/NiS44xgBrVOIrjh2MkDpSZvx4yQm3/ga5lFuiNPye1MXJWaGmahByhp7DtabjVwvxiM1lLX4W6baeX65sA0c5klzEP7devdH7nvicWUgtI4QHKfuc/c5zXx+ekn7rg8/Jtfjvx2mv3G9YrcutmcIt0m9ekbtsx0ZmNzfCQSTeeYUTqTg+FYLHUuPJLWAWZ2LL5ruaXAcs+G5hkjKI3JZkJM0ehE5gMyvMwAACAASURBVH/sptcrWkGtXl5gsRQsr55+6UQYDAZgivxOOvIzOnY0srWzFCCU0jnaI0YpMIM5zZjWSRJYwCphJss439Bccfciy6IHqwEQQojYzthi13ToznAPYD5QU241IBx0t+1cX1RgsRRXVLe5g2HA6Kg6UA4AmL0JhSljHtqv+x5fDOaY5T5zn7nPa+rzvseXzEi/cV0it24GJE24sq8k1fYVeV6c8FOpNF1iwj/R6/UAlU9ByHP8ExMxOVny6DmzhVZlQQiJRie0Wk0yHZ1OF41GVfP60usJFpJzl05pKxiMRCI8y4SADYJlFsLhsMFgSCaZ5YBDFk4sFo/FJoCUxea/IvP4m5dwyr8zFIOJiL3BvQtKU1DghZCSvkLO0mx+PB6Xn2dzVkqWD1sf4IukSsBIxWIxvV6n1+ui0QkWakx6HckCkOuUSZXSSRQ76WuijfB8AQCNUUrkMqdb3uSfTOqYBf1+k9nsqDlU07O2PpCsYGwrBXh3nZFXaRQma7/JX2VS8qNkZUh5eG+OtY5SSohG+QSYqtZR5XE+WUOSF675t/jEHHHKf03X2fI0Vd2OSuFT0mG/Q5wzoixSnyyx7OuC0afKmaeUcstQToYdDhsAT8eaij2XAQB+d0ftoDt8qtdlM5kdwDxc20wXg55N/cwUJiZiyVFACIFer095mO0jBR+K0zgAyqo495n7zH1eI58fKfgQckiD3LpZYuhgqzzUfWFYEMZ9PsHnGz5/+tsblnIhBxp7fT5h+LjL7Dp2bkQQhHFBuDjce2RLCZE2plEAxOysa+0dGWVHCMZHLpw+XLmU5RKJRCj9xotjY6MXnv2Lx55+8aVXRkdHR0dHvUM/ba9zmiXDryqbiqbPJ4yOnO8+vIEtE8ijK7nwXu9rY2MvnXvh6cfupDKF+BPP/uLVMdVBLP50lkajcbUP+3y9jaX7u0cEn0/wjfYeWkEB0JLaY73Dl4RxQRj3jZxtrytlY5R4PM6Im51iAl5uAMLhcCQS5Rdw5K+LH3mqtfvCyMiohJEL3d/9ahGVwKTU6ipv/Pf//C9BEARB8I2claUkeSMlVUd7R0YFQRj3+YZ7D23IT1/FAAhxtY8IgnCmkZQc6B4e9QmMo5MHNpgh1iAhDX0+YaTd5Wo9O+oTXn/dN3JyF9DQ5/P5RtpdAKpOjr3u8507VEh5ysTZet7nEy60riOEEGJ21jzTfUGWieAbHb7QfWhDPqWU0oYzglBuBWB01AmCr69BHi8qNHB0uK+11mlOMdZkX/Pyvtg+PD4+3vNN/Z891f3yJWF8fHxcGB44+dTjFvGAlk7//xwf8Ql9jSX7T788NjY2Ojpy5lCZRqMBzM66Y30jlwRBSJlXY58gCAI7b5ZZsSHd+kJIKUsgCILPN3yuvbZELPbm48NCncMIwFo+Pjb20rNPUEopveuxp18499LYWEIDvlbMMwhM7pgBCLl39/gBg911eFc+ROckpQJIJ3yYQgmjI72tokZN3n6RuNwmv/LACdYD+HyXzh6vLUlfNu7w3svtrnxX69kRpnWjw31Hq0rnSusIIXTzc8NCrVgJguAbOb5Z8jqy1DqJHdrYJwjDz7lcx84xKQ2fqGE/m1enEx0AdhJM6G1A6f7ukUuCMC4I48NnTxyoFE9YiVqkkD+ro9VyXweALq04dHpwxMcnKJW9Jmx+blgY9/U1gOmw2M5qBUHoa5S8SgUFRTkz14UwfHxzOnvByW3ScgK0enmBxWJZtecyRB2AwuOblwub0Wg0pRs7swEVU1Kj6aOM5N2gk6WX+8x95j6voc+8G3KRe9Ii55sBAKW0tLH35AGnzWSUnhlNNueBk70NJUpzZFzdXldqFlMZjNaymqNnGkrEyVRi3ny8+5Cr1Go08FTa212i1xCNxgHAeO/Wvau4RGaHq+HwrnxKUwzBgcKG1gaepoEVrXVdpsIvXbX3hy9+o0h0z2ISZdWqoOohYLDXVdoYGRq6eAaaBxr7jnKZG80O16HjmxNFNbuOdx9O5vg422IWT4XbNrUd37/OYTUaEqctDEZryaZ/+N4XKAUQi1EAMNp3HHAmS0l2zBr7jtaUJUpmdR44WSpLQA1u06PBeuJopS3Bkb3yQHe7y8xPb5s27Cg1swQhf780xQ9KqeaZHk8YMNtdDp78unKbCQh6OjoBlDa2NlaV2UxGnj+TzfnUs42Klzj5x+NxdSUajNZSV2NrfSnLXKkb4mIFABgsz3+nYmmCnXsr9r7Q+rgpHIlEImw3KFepCF3s1ek+/sXnTx5WqpS11HX45HNJGwMJyzaDYksFK2nofUalKIfbN9+eaqY9HotQuvH739+3amlCZQ1Ga8nGf3rhq7fJyWi2h1jObtnDeWdpXFmgpLEvWcANrQ3FzE5MyiYhBMh3tXcfqLTLPYDZ4TpaZU1XMsotGRmdqp5j19G+BqlyAVwFraOUPvDNFEJJp3XcV1MlV9afUkpud7Wn6ghY10flU3kG68kUjS8/If+Th1IoZrsrX9yWubm9XdHTGYzWUtczp2vTTcsoig+AljT0pero+xpLFMymrAsA4kJoUpcryU2ej0hXTkopWwiVxihSz2yufKa90mZAyN32rfkaqjGtg5SX1ZHXSZGOTobwj5RSGo/nPnOfuc9r8XNG+o3rEu9334wy0+hoqCu3GoCQp2NfRbHFUlSxr8MTAgzW8gOH7tcklrOMNrs55O3aW1FkKVi5U0zjrNlzu0ZDCNncuMNhZIcIKooLCiwrN9V3eUMwOmoO/6XC1hoMIe+p/ZWlixc7dz03FAJgsJd+kZBUG/McLofVAPi7dq4vslgsllXVbZ4QYLKXu9hoo1AufOf+ygcWLy6t3N/JCrb2755exg6GJUYdzDFTjbrkv81Wa8h9cKXFUlC0fGsTUFvjtBoQDvY3rS+2FK1vcocAo8O1q5Ayr4/jeH1xQUHByo0yx1sANTuEEEIcNS6HEWF/T/3GlZaCgoKC4oqdbUMhAMalKzZSmjgdZDCEvF37KoosllXVbZKUNjMpiQc2EBxqq15pKShYVd02FDSZTOmrWh7tmO12BN1tO1cWFBRXNPWzQx5bDpRDFonRajV4u7YWFSxaVLT+oFsiAKIhwDNt7iBgtleVyxTp5nV2E+B3N3WBkKodTqsBoaG26vVFloKCAsvKTQd7/GEAVns5gJ3LLZYOL4CQe6+lgJ2NgaOxrtxqQMjbVb9xZYHFUrx+Z5s7GDZYyw8cLkzJjlxlGdhhPrnZag2561daLIuKHtz6nRg2HtzhMAFhf39T9aoCi2XlzqZ+fxgwJdcaBaDRZKHYdbKiVBRZimVFqXFQSpsr7rHsdYcAeDsKFi26p6KFTPzNqnuNQGjoyGbn4sWLF5dW7j/jBwxLi7eyUXbWjhkA0P4npbWzQzVmcWlClSYh4IObVloKLEUVCQE7ROXIzCalFOUHqhxGIOzv2be+yFJQXLG3xw+TKe2UgCTDRM+xvthiSfQcX/l6whueXa1rrrjHsk+sBEvBorsrmjEFrZNakVjWYovFUrS+fpAQ12QaIs3lMG2tXmkpKFovaWvVgUcIEftPSTFXWiwFq6olxdx1uAqEENQ47UYgNNS0caXFYrEUVezt8QMGW+l2M1SbY+nOB+V2tm/RIsuDO0GI45tflzr6vRVFFksx19H/4/2JY2mp60KsTZJBbk/9oyOLciZJtbT2RPf+MrMh7O3YWnEsMC8dM4i7P1K4SYTMgHuWLox+5iBGNE5p7jP3mfu8Nj9zSIf3u28GgBA4XA4rAH/X1lW7mt0B4LK7edfqJzu8AMyOLasoIURSI3/PthXbWtwB0Iudu1ZvYybX4QIFdjntRoQ9bWs21J4Y9FOQSwNN25bv7Q/CYHfWsR1EjEhwYP9ndxwbvEzIpZNff+S5oTAAw406nT5ZW4lJXF4ymBYYQQBPx57V91gslnsqmkEIIfd/kRX+1I7PfaX1fICQy+dbv/K5qk4vAHPhX3w2hSnN0CbCQ20VRy5RSt98009pjd1qAIL9OzfVD/oROF9f0TYUBsz2x28HISBfETleu6G2czBAKS4ONG1fsU/kGKBUPfUODG4rtlgsS4ufbBq4CADUP3ii9pQnJLLLpQz271uxrdl9mRBPR+3aNiYlI6UAzOzAhrdj29o9nRdBqadjz9ptHd60fFFKZeLhoeY1FXs6L1LqH2zYvLZ5KAyYPvGwkxvb+ft3bzsVoJT6AwGS4IBSSmlnhycImGyr11FKCAghVU67EfC6D7pBKf3OmjstFss9a/d0DAZAKXCx/8iTbj8AGBbcri4X+2SVGOzZtmL7kbOXAPjPn6jdsLbDA5gdVc4ECzw7cpUl2PnmF8tbEuwkGD7+xHdHNVoSCASAnavvNQIhd/36TfUdHgAXO+s3ldS7QxBrLUl0kyg2AElRqjfVD14mgcH6DaKiVJo5tWf8UgBEjA1iMJqMZkIQGDxW9cAdd9yx5KGaAK7MMWMYeFJeO6tWrqFQAISwJh7s2bpi25GBi6AIuDv3bFgjCng1gMnaLwghrnK7CQi564ufbD5/mVC/u+XJ4np3KKsi+nu2Lt/eMhgg5FJn9aqtUs8xB1pnMCdEAcjt4Iq1jicilzUQ8GfR9cmvh4ea11bs6bwIGhhs2LSGNT6b00kI2cUcGnd9xab6josA9XTWbyo+6A4Bhk856+JxClltFv6RmRAE3C1PFlssBYserPYrS6ny08T/yx39ttXVLYMBEL+7pXqV2NEXblk9eV1kIbfVNFM5A4SIk1TyeUVHQ+9Rl92IkKftS8t3DaRmYb5gltyzqTlmrDxXfe4/95n7zH1O7XPKPcZ1j1wsEFCKUpMJgH+ofkAaixBCqHvXkLfcajUt/BRol7Qnxz+0bwAQg79R2t/i8ZeZzWbbZoqgzWwAYHOdG3cl5WK2VQLPieYn5O3voESr0Wg08Xgcb0fCgMFoWkVwWq9XXRdGu7o8daWlJnNZzbGyGoRD3qH+no625zrcfkopIVLhX248xxlzev4rL3vXWa0mk52i6wqkEfS3UUpFIdxvNRmAkNc9IC9E1K+5s56Iwwusljg+m47jtmRpi9PbS0tW2x2lDrPJbDObTWaTEYDxo3dNUCrpZMjb3yG7kRTBMJPSwwRdKDObAPg93xqU6gvAYPWQt9yadoOZhNBQV30AciiCQL3b47LbTeZSQk5JSfzuQZFlxcCALTh2NblrSp1me7kLnS2E0ifLbAbA4/5WQBr2UuD2whX32kvLbCaT1Wo2m9lmNqOpjKA5xVCjzGwGYCo7Nj6e9JvJXErQlXZ8omCHkMvfPH9xs/1ek7kUOCVNBfjb4lSr1cRiE4Q4Cj5qAEKenhbpLUIpRXOPZ7vDYTQtfhiUUxhKKXk4s2I/TshrkqL0AyQep4Sgfu1d9SDxeFyj4Ye2hI2m0Oz2VNpsRtuG+rYN9eFQ0Pty7+ljx4+eu0ToFd9gSykFIQNP7u4521pmtruO1j63ap9qrC4JuHVcSHrfZC6ltGsyNjcAz9lMRiDkOdPCOKIUhEiSm6yU/qG9UvdCADLQLPYcLoIWlmIWtY7Sf0kRCH46Wud3nweoWN2TiK4SaBMzDw2daghIoqMINEiNL06DTIk8Z1oCCfeRoqXHs8PhMC60OoHTktpUNhyvbAiHgt6hnlPNbU0DF0nGAbwUnEPq6A/2M+KU7zcWLrQDp6QuOk1dZCG3BwhOpS+noliEUEqr2JKzp7li9f7/5pvKvPTNAFBKo9GJ5OunM0TsyIx0UUaQYmogVQI+bFHuM/eZ+7yGPnNIg9y6GQgh7IxGOOyXHTP2kycYAmAwEiTWXMJvxilns92hsEgGJu78VAooghZSGo/HxbzkHXwmQKMhOp3C5hHSuWlns9svZmMwWh3Oqsb2sxdO1j5AAJCFYuEDcuEZUhQ+sxxE/i4TeVbXZpRHnFQ6wUnEGHeU0iw4VrY9NhiiJXuOn73Y3Xr4QFW501lqt1q5MzI0Fpug3DKLen+awWBKRJwLhwNyPDQAUoVlwSsVAUpFr09mE8q/Cb/RlLKB9eBBtxcw2p1VAEid024APO7dfpFHc+Xh3uGz7UcP11Q6nWUOm9XMnQGCch1JfGbMKEhM0okl2AEIxw7llDYOcUAsV6qsxkyGx/xBMPmqyU9SzXkczcSQmrlhGo0mHue5FcdaJLDvS3u7vGJtGYwmW0lFdfO//deP/+mxhZGIzEyWEIUzsGV3lx8w2Cqfqc1XDYInETAhk7JpSOihojoIWvzBLAoZDl8W36YUoBiUeg46B1pHVFpHCKatdWKfAG5tPw0M4NowpeD6TyppK5F7GyYfBkIk8RoMCwmoX602pZW7WrsvnX2mIp+9lciFVyGxG5E7+kBiazcAmujoyWR1QcikcqM0hXrz5aR8c/3/2fv2+Kiqa/+1zpkzk0ySCSEPEjIEQpRHBDGoEDWIKFB5tVag9XHrq/ZBe6X91fdV6aeA1/por9X+LtZfC9JWUfHVImjRyitAQAQReaiEQMgD8s5MMsnMeezfH/ucM/uceWQSEpIJ5/vhs5mcs8/ea6+9zll77b322nj39AIHQH3ZqpVHSFD1DFjDjEJRlLDhGTkOu3teiyAIWihgA2IM/0ioKrVSK7XSOEy79a24oHChr5vRgX29xw/gcDhyEasJ44ZH93L7Pebw0AAA6raB+epeE782LK3fdt+Uu97Xg6MDjQKnmiVszTSUOc8HzWNCCCBS84xZPUOybcWt01bA+EUP3TO/uKiwwJ3pckBm0T0PP7m6dNmZBq9OfI1mqBBJksdrxIc1zcLEsgv+r04z4xGPB8AVfIQ2RKcU/GyLtWJJhFG1dn3R2ufuKc4E8NeXV9XXl5fXe6rKNsOC55YUu4AGn1BjgdC2a6Wxhm3QnM1FYI9pLYy+84ctAYMUuV2xPaW2AhGrny87sqigsHDWT+Gf7uJCAP+BDSvV4tzLXl62oMAB4Kkqr6+vOlLl8Rz96KPxv3hlQQEAZW9ogfT3kdX581fSMbQhWLk2mo1IlD6+IYQQd4oLAAAFQSDMoEftUzzKdKq+MkAQ73FnAoDfX2+WdjR0s0GwFXV+oVgvkxiGxxD0BTazEapeXTrztaXu4nt+evesokJqSjjcs5Y+uejVO9/qriO62vbtSx/fUPTKAnfh7S8//jRjpmtEHVk9ev5Knbjg2ikARGum9v7qryp9Vuuj292Zxmoig8mgfzmw66mT3pC60AI5jSk9kzoAbSYIumKdcecp+4VA7eUj7NdGM4qQEBIUTEAAqHr1vjBiM/uX/734tShig4iKQlD/0ANWB7sLgx/6Lmdyg2ITnm8KfSUUEonOJxet0+kkhGjfLE/9+0G+DHDDjILqr9CwiiH6KxpsNlskw4yW3yVYObVSK7XS+Ep7jChDzcGBC33djA7LttfXA4C76GEalFFdNyp+tqgAAOrrDzBCUFC4MpcEn712QQF1rnsVyKtHqgAgs3DRQr14fUmHEEKIYYKcAICiyAqzqqCrZJ7n6OoZIjN2P/rWMw/edfPMKZPGTXusrB4A3AXf4nlOJf6yB2gIegBQFEKmPK0TH3wLHC5mg//wlYXh3f+Cjd1T5QEAV0HxtTqB7ic3VZw8WbFpGSDCa8EWI/XUYoa8YGyvhvnzCzMBPGXLx02ZOXPerT9ZuvTBZ1/zu93hzSMCEDpaQkI2V9EeWzaNecdzI7XICFfBdHq4Ky039yHKqaptxrrCvfaa6QvVT2w74AdH4ewnlhQVAngObHhJ7Sbuh8WFDoCqDSWTps2cufCupUuXPr5q/+hglBIDT7SZ8m1V9QBQWLxyOKFVq5wMz8MwzQky4YHLCgCgvnq7KZ9mt+850eAHcBXOvjtXewoR4e5ZhS4AqC/fYFhgIYTEINhluqBou2gwd+XGkycrKjY+EXagqV3EqrI1j//k1nnTLissmP9qOQBkuovDnHgWHYQQUMfH25Zqa2da9ERalMbgFXogx6AJQVvBSnNoMwGAEOVIvQfAVbTgoVyt8Yi4cHaBZupGI7ugcIW+EY4Q5ssR8lkwow+kjud5AHIOUqfzpGvWEXZFy1UwfSFje+Q+qL18SMrK6zXB1BfnEfHu2ZpgBpkTFJtx+XN1sYniH6B+RbexH3p9imdK8ENvnDYJU1Bsb2uoeLN0MotjgPjQzPz8UaOCx7zHhWFGIcuyLIeZ+db1V3TYbDZ2apIpVonRMAMAQohCiJUyqdRR72uq9jZXe5vq/SJ7vdrbVO3t6Ox3CiOknX5vtbep2ttc7Qv0UpkBj08r09tU7zO2XfKY6uqUfB5J++1rqvY210sm3nqrvU3VLFcjpTSnL4acF3Qa42tuAs/35rkdAxMXlm2GiDzPC4LgcNjpP0EQOI4rW11WDgDuBS/++4V7inMJGT717mc2vryoAGgYNG10BgBQuOjddSsXjkPMLb7nhY9fnO0G8JS9tRwAYMWGA36AzOlP7vjTT68dDwAw/tqf/uHjgycqKo5tWmYOT04hSVJY8eR5jud5QgAffudYxYmKg++sXFhMrcLxC3+6qDATAOqrP1YUZe8re8oBwD3/+Q//584puZKUfcUdTxmJR9VzyD39uT/dXexGLFy4ct27iwq7ZNiKsiN+gMzpz615uDgXYPzCZ/+0oBAAjny+BhWFMC1+6afXjlNb/MJHBysqKo5tDNtilRJXweyHinMBIHfqwpWv7Xh5QXjuhAcBqH5+2xE/gHv2ix+/cE+xG7Bw4cp178TQIgCAzOlPfPzCXVNzAQsXPvn6u/cUOQDKt63aENuQVKXhmc1H/OAoXLSgEKD+wFtrdJvW7/cDQGbBLxcWAlCGfLxpmb4fiRl4udxFhaph8P6qsioAKLz93XdWLJyaSwjJnbpw5bo9xypOnPz0lUVdNefD399xRbYij7npN397867LaHPel2WF/fbpY77n3v/cA+AqfvjddSsXjkfEwoUPrdnxcLELwH/g/eVhhqQr3o8g2CdPfvXBr90AsFwVlGdfeWiqG2H8wmdepoJyYDUwAfQy3XePQETEKS9tP3my4pgqNgiQe+WdS6e7AcBTf0RzaGN820hXHRNc7t7+C2qdadET6YPvv6Qy+J23V9w8VZO8dXuPVlSc+HTtIgAgJGIzKyqObXwiFwBXv3WgHsBRdM+7r69cOB7BPfXuFz5aNj1KdFAGhYveXbdyUSGAe+o9L+pfjhXQhU1naGWPpY4Z8We6fzgCkVOUc5I6I6Kxzvjpy5y+7OMX7p7iRihctHId8/IBPLPhgC6YiwoRsHDRQ69sVwVzw3JCoPjlHSdPnmTFZurdv9TFxgS9xS53USG1JIMf+o9fuLs4F9BdfPez7Leyyy8A6eJtPbVv7SKAqX+KkU7VqNOW3brgclj9xfN8P5pzkiRFMs+ij594no9kmMW45kZBSDfPVBrsaaLjx/dP/+uLc9e/MHf9i9P/5+7Uy5LVu/c+MHf9i3PXPzB6QNAZkqZfNuKZlXPXvzh3/Qtz/3qf+5zL7PTblIU/KPrL02qZ61+c8Zf78xeO9kpqnoxH/3vu+hfm/uVHGfSp0ZOGP/7IFQ8UEwKEFI//y4tz178w/dGr2DIzHn1y7voX5z67sMva1Zx/uTdjIPB24Kaxv+nGTwdPevRsHOEC8mkM69fOcchxvPLZoyvfLnppYYGrYMGy15lQdf7ytx5bupswQxuPx59ZfPtzm25/TsvjKXv+gdX056r7np6+aVmxS43bwRSz4ZkVVZGmdWUlvJBRdxHlmec3L1i7wF10+3PrgpUCgGfPuoerERH2PvLk25etWljgKpj/2N/nPxZCPMch2bBq2y+nLypwuGcve332MvV22YHM4qIo7nyEwIqnN0x/eVFB5vQlr5cuCZb79GNVdJmCafHakBZXY+jcM+559UjVbLc7s3jJOr1EHQ7XVMQ9Xbx0BAghVct/vLpo05IiV8GCJ15f8IRaaXl9QUGXA2W/x+Mw9rO//K0VD5RFeyZIP2prgy+9f2BJUbHLRQ+YItruVni17Mg9RUWOwkXPbVz0nOlphyMTCCEcd7TeAwUu94JNJxbUb77vyp9sKLvvsbcKX15UkFl0+3Ovs/1cX7bqsbcRESItC9DmPPGqygQA8Je//eQDu2XKKyPxAACw9uE/zFz/RHGmSZDBU/b0fasIAc48ZCKr7nv62giC/fTyKkIAl+uCss4gKI9XU85srvcsA5ereFnpyYePrB43d8WGA1ctKTKLDfjLNz+/GgghiPe8/sWyYheUv5V/wwNROsQMQsj2pY9tKFqrmftUCEnZ0sffKvxTJAZ32cxnVlYTQvCtu56evuPJBW6WdZ7yKk9BhHVfBhG+HOp6S3T0itQhap3wxPbjDx1ZPXbe8p5LnQGEQDTWsXFZwr58yx/cgwgEVj/w/Ox3lxVnZhbf/uym258Nsq7smf/8X0DEsuUbDhRHEhvD10Z1YjyivWcnF9Rvvu/KH7//wPK3il5eVOAqWLBsnfFD//h/7o7VSCZR+fYOx0EU8V5jcsV59uOKRQVQ/taomQ9CmA+mjij6C4BXFNKDIBy9AkmSEMPQRvVX2BUwnufDnjGtKKRbhhmoxnL/RzQYKGnCPfeMKRmms1bIujh/yfcqH/pLQ7Nu+yNHFKW/6QyTfrtkeK5TpVvs7FCH7j0tTc7LfebuEW7D3kc+aVjW/LvTRv3j0LN7CQTd7amZ4L5nYVYuiEcJIQpjNRCFEKZkeg0IUbqiQS98QHJ7oKTdBf10iGL3vhLxiAti3YzjOIfDHtavnQIRSx+5cfET7wdjSfg99Uc2PPbdmQ9upzKkSVH95qV6YA6/p3zb6vvm3rqmmtpuCFVrbpv3+Ktl5do2/2AxWwmYDH31EQahMwE2Gw+wY+kt963eFiwT/J7yPeue+PZ/rFVDdsCOqMQrigKw58E7H9+g5/BXla3+yayP/BAGCABBXm1/aOaPmco9afd2gwAAIABJREFU9QdefeDOB3cQzZmnes2tcx8L0+IbHtgWgdk7fnLL4xsMrak6sHnVqm3US3PRcKVrLnEcAlQ/c/MtjwWb5CnfsOLOA7GEAvEf+cMKfZ++zikSvoPMnw99Rx/AmrcP1AMAVJWtel+13RERqp9d+JPV1MlPY0h52VsrXj3iB3AUFN0NAACrV204okcKyCUEALc9MPMnz2xmoplQ8frurWtqovpmm5vz/hOL5jxaSsLNSRHV4apm9a03G0TK7ynftnrpvNtWm6IbgipgJKpgAwDA9gfDCcp2dZSsVD+9Zpv62jgcrsug6pnv0t7T5cBTf2Tz0z+e+VBsNrKBSFDdw/QgNjuWPvZWuVG6Cdn2YHgG37amWhX4aM3UxPLtpbc8EGynv6ps9dLXqvQ6oqxghHw5ls699ZXTIX3UR1KHiABVzzKdkHIZQeyx1IHGdpWGGCSEXj3y/HLTyzfrwe1qaVC15rabl4YI5n1zb11TRZtZpb304cSGZZr6Lq95iXnP3IiI2x+c+V3ms0HJfPzmmQ9uD93AELkvcPuDs8Ly7ZbV1QAk+HEKoXMPUxRh18owzPefokv9BQAchw6HnQuZVjk/EEVRCTfDaLOFWdNDxEiGWQ/MS0UhAMRKaTph+KXZPADUf3HiV/91+I0TEgDY8zO/P1IhAC899c+bf77h5qeO6fklX523pcbbVOeXQPJVeVtqvL4OAkACrd6WGm9TqwR+v6dKzxOu3g5fS423qU4KlhmuHMnra6ryttR4Pa1SGMr9/qYq6kAUqDrxk599+F9vt9DrGoVV3javxOT3NVV5Wxr8gVafSqepzJT7bxnhFgBE8eieiscf++yOZ776+xed7QAAwoTr86cAEOXsykc23Pyzf971pzqidPha/FSAZV+Vt80fNM1MJdPrJKSlDFWSIacodTZ4m6q8LQ2+wACQkIGWdutl1+d0LoQgIjhqVH5/09C34DguNNovC6oRCVHtL1lWCKEdr4aLoNe53/2bzm+OnvWQbpnoskU1Ew0XbtRGhgx07EgL1KcNtPxEEOzBwRYAIYQ6eISqN47jeJ5jBxOKQrQZShJKvDaE0gZShM0WzKM9zkTgQLWNqMZ5C94l2khUS9m5EKIToBPPlAlanACix1SgVLH1RuKSXj4tRytQfxZ1Ik1VI96z7uATxS5P2fLLbl0DLAFsD+oNRARFITrr2Iscx5n4TC0QhiF6yWyqCxtwHKeTrcsG00zQ8odyQC3Ebr/3r/seMzWHBnhARDr9rI3VCCInCDa/P8BxnDbtFBQARmxok+G5f59cVOApWz7pltXB3o8i2ExdbAbUXyvKWEYKQOt3s+FtklijKAazGRkVjGCh59HvU7nSzDYTVCbQb33091dzPKPl6McV6vUG5ZPtKUR9ZSR/5oOslYUAoCiK1u19KHW0Ro7jbTaeyhvd6cq8QV1LHcN2wn43dG5HZR0AXQf1lC2fdOuaYB61HEZIWOj0Uz4Q5n2PIjbBT58mdQZiQ74/ajfF+AWgRYWIiso3VgDC0mlsIJuHhDIcYtBfJoii1F8Dl9AzyiI5KIbuNCPhjjT8JnvYxWfORq/01jevCSv0F2Z6zdiX5ruSQK74pPTBD/nEiy75/Y/TMkE5vu2z33wI9/7yyunDAM6e/cHzlYAgJyT84sfjpmYLAHLd4a+/zhhfot9dWPi3K5IAfHs+8eUXZ2Q5AUCs2vf1M+/4ms01jnlpfmoSiEfe//ypXQDEWItWzv598tgrUpIAwOfbv/nL5/Yibygn77dPDWOOpaSl+YdNGPXzecPyUwUAAJ/vy7KvX/pAbBUArlYrrTotZo1w2qHjs3VfPn+IoWraxX+ZO8QO0tH3D/z3ruD1+T8qmp/cXrb99CufdQAOe/TxvEIntJdX/vRo6kvzU5P0+n2tf/8EvmtsFyAAGfboE3mFTqje9+kjb5v5qVN15P3Pn9qp5mw/XVvhzJqQzgPI7acrX17TsL9zAMjJwElf/97OLj8sFLphZvqqxPKViEfEt08jInIcpw93aFxOU4ZQxaYoak7t8WBmQojNxosiAdCVvTqS1oYNVNmrfhT0ij5S1C6aRkWG2vUxRKhFJIoie9KLEsbBQx2pKIqMiDyvjjL0nCHWCOiDA8ZkUn/QEQkd1mjDPnZcog6sTaNJ0PbQs4NsANDGA8ERjG7XsexlKKHsImCOIELYcWEol7RRlMpkRFAUdTKbDuD0MTREBK00yCimvSpt7EDfdBGDm0MMvDLWiMYuCDYzpFjDc8zw10RFFOjcC5rN1FLSqA3Sz1ALrDAA26Hue7TIg0HhiSTYUbnN8lanQbdz6C1Cgk4OwUJMwhO14WjqRNBeW3NuQ98By7Qu31/6IGM80GPckP6gDYEuvBPV74bexZoE6tMEfSd1QA0z+pQsSwxJQc50KXVG9hqDOnb16cNwP02fKU0G2ELoD/VzwXF6XWHEhvlSBSVfp0pnss5YlgZaTixfAL3fqY4I4Zuh+VHEm1FA56S/TAatINhCz2vusqJeQSAQYM2zKDvHJEkCCJpnYQ2zGKFQu5qAlSJCqa9hvisJ+PzrS/7fxXWfbPn8p/9ps6ck8MxwBVR9nfiLn0+Ymk4v8FmXjB0iMndV4XBOvV7zMgTBfcW4/zz72fJSY43sMEAJqUUrZ/IV2lWnc/JNlz7Y+cXvDrLl8Eb1gQgwZPK43yzKCNpLTueE6yc+knjowX8EtEVXwT2C+iwq9V9oQzKFAOLsMUl2AGhqeWen4fqGl/dv0F5GUNhvgLl+bX4elI4ab7P+Cico2gMETPxk3ifm5UoakTNB/cknjcj/+Y8Tfvv86a/7XU4GThojWC/o7ro9xyni1TZDxHAHVvKEgCQFJw5NZ60oIV4TWiBgNZIv1V6CIFBVQWdhHQ4bO8ygfhqEgCiKplEvM/g2az7T4JXR+npOAgCBQMDhcIBmmOkGkrEwQilHRJ7nTI1ipofZQac+hNKHLMF1Bgy605g1OtMW4/BdWyfRh2WhA7rQIXs4q8Bctf7pjMIl41y+oWpE3bqLYp7p1rXZemSJp21kG2W0WoFahqEyQAnQuac3Qh+isX1Ko8ybqDXRFtXOBADkeZ7jMHSJI3TQw1jvZvoBgJDc331SukiNcFh1ZI3h0bCCrXPJ2AV6XYTe1To0yAHdHGJS06sEkULws00w88JgKpgXf5jRuf5sTO8vGITBPHYPFYPINBPjg2E+C70udYicbpjp65yhpl2XUqe9WUH7hy0qCusMphlTDvt10ltBs4Bmt+vQBEnng0FsTOA4pCuNpi5TFEX/cAGYBwexfAFY+QzLty7ppGrFbrezH0BEDoAHwB7oL9NWNF1/UWJsNltYRSmKZhPu3KGbZ+EmFg3Qd6mdi2EGAEDohiC0UoUQPPX6vtT/c0WiHfi0ETkL78hZ8J3WPe/v/+Mhpy0YF4oQRSHXjihKBwCoP1zx+7+1DJ9/0T0lKXb9rsbc9sra1esqay4d//gcVxLwmQVpZHuToUa9HxRFAfaKsZzymt+/ddp38cW/WjA0U0i4ZGo2OVDLlFP+wCPlP/k/U6cPg/bjp3705zNIhjzwXxlJAOD1/PO18tdbkn9wa/6cPJv7qjE/P3RolVZwoK7+f35X5bwi+biiKAxVeSkCAIAoHVEUgoBKp9/TJBIgCEiAYLLTlRJ8YQhRdh79cenIZ57OzgXx8Ib9/10KpGTszQAAwoTF33lvcQSpY1uKgBpVhL0rdux+9/iLFQmUfnt22oJLK5872O9yMmDSWF5x6uyjiVnvTyoNTMSlbRYp9i4AIIIg2OiMHbsmBlHd2SVJYtUbIvA8rygKrSiMcaT595umBvV1iZ63DSAQCAiCoJMapTSq3kRRDFlwMP82ERbyI2IVocZVlAyxND9c/uh1xgRjscGUzcAaeKwFG3vJsVQXvYFaZhNXI/E5LH/CNAe0AV8ohXqnsFdC6dcGiAvUFTN//YFXn1lhHKZH4VVoi8I+GJZL0RGp+VEKCW1dzHV1t5ndqihoMZ5PqTM5xfE88rx6drLJ/y0WqevqVgzsZhbcTMSH+7zEWkvoRXa6jbnIdVlplyVHyBBkTnRuMPorTLYe6C/qcMHqL47jdP0VgWaw24XuBkWMBSb9FQWU7HMMYaIQggAKWClND64/+OvKgh+UpBVm2QDAnpo67fZr0t7e/997gzwjQMbnCXYAED27/3r2FIFTG45fenHR9GHqXe273/H5a6d2NwFsbTo53XWJE+w2gQAx1EiCZapXmFq0u23bX648SgCavv7g0svvuEiwD3NdDzX/NtGvP6cQclnmqFQAEA9vOfL6CQDi/9trrvGPDBsFzvzLCDlDc8qnDpcfBIBP/WDkA4KJqjF/WJXN+Ey2b3340MuMcaVKkfpX2Dk/I4wjQrUWw131r+byqhc/awfS/rfX0i5/JCMLErIuIuRg/8vJQEm7hEl/0YE3/d2P/tvnAfFnm0XRNzp4nkM0zDjSacIoj4iiyPpj0DCdjLZDeHTOmEe130xFALGesxk7YldX/RWbq7/A83zsR98YQRBfuXXSGtC8UnuZsvMNwnF/u+2yNXS9AlGJuk4YO166ddKfmJXSQcCofgc+OHP0gwD0y6EvIZ4fRNmtdL4V25rbJq0BAGqeXrhC1S/6K0pF8a6/iLZKbqWEEKnJ1+7/ckvnit12Mjzr1lnDZ05wJoF9wlQ3KasMzuUpSl4iXVlSWhRFAUTSccITmD7MTu9qORWxkd5lV4QUQ41socQ4Y6iX4wucVWshm5r8d4AAAIJ2RS8t+BwhmIR2AIDOuh2ar0Wjr80H4AQSXI9WAh66QmXmwzdt0vRhNkjgpihKGSCSkBdOURhjiiiEsA7MJOjyKx7+x6crSrVVfsh+/Df5lziNK2NqS9FUAv3Z7mlQKWxsrvNlZFH6w9F8oaZRMYD013lHnMVpRMRQxaYoJHShk+OQ1UyxDOjZPKbH2YpM8kRjcsRCvIVzhM1mCxvgKxZonYaxOJ4NfDAyqLpFyRFgelBRlEAg4njI6PFocDK00ANojm30o2H+dJwHKIri9wfoP/YjKUny+VRsmggRCHGNvqAwEPSX6WK86y91lcNKCQGY85/f+ufLCzesLLxCAqiuW7d2zzsnZAAAmz24FkQIAWiRFAAAgSRL6oJ+XrI9yE89a/CKxm9TvbqqUNRyVA3NluMURqTQK/7ZQ+wAAIiBsK3Qy/dCAADAkTG1U72Sgk4nAIBxJ3F4Pnx8rCMAAKnpN84UZUIIHL//gV23PLhl8VsNbcGnQlqk/sm2i2kLMdfLqRTL9K4kyexdiiFD0iSVfmcmS/8AkJYBkUbHANFf/YI4s81M/veyrPj9AVEURVH0+wPMy2FGd3WbCZIkBwKiLMuSJImiaDpt00SVhb5ALPPNkcDuZiHqsYddfxcGLPSxFMchIkd9FLmoYM+BDdt2ZheNrnPjmEUDBERbJcPg3HO/QR+sS1IYo71PEfrqxbU90GP0o/5iKxpM+otooU2sVFE2VvsBAFLTv3erLaOlJnN8wXUjeAAAWSLMUJYoys7yQAAAhLRr7nBktLQUzR47NSd4NzgKVkvWPl6h9Yr0q2LPvZiWM6YoI7SclKm3ZxTxNZnjC2bl2wEgUNf8UQj9uj2oEEIOtNaLAGCfOGvCwqxmL8/devvw0QAAnSc/DWomEokbn1QebAIAftz1U5+YL+Rz1d6W9jHF+U9c50oGAECkNQJTo0IHF4IztcWZrKQHbTW2ZAMfVJe89KQ7Lmr2piT8anpacpAqNWdy/ohfXdrm5cWF388cptPf33IygNLY3/R+1F/9gnjyaTRukwkTBkoL7NHDpZVIkGVFMQSqDsbh0AgDjGF91kKPcS6GGcUgGwtSe8xm6833N3RXmIVzBLtBq38lUBeV86/YBtmr12P0l/4K7XFTmMS41l9EIYhWqqbvVX9+2djLXPyIKVP+OGWKxiPp8KflrNMgAYB/n/r8qglThsKwosv/+GcAUAIigKDdNXMYDM+yNe5qqv5O6hgB0ibQcow5NSQXjHn46THqH6Jv14enCZjpN9ZY9dqBrP+a4rSnZi5+cJ4WjEOp/vT4H44rMFzPqoSWQxCBND37Vu0zP8gZlZhw6XVXXnrdlSxlgSbfYTBOPhKFoPoyjr5u7urr2re+p4anMbbXUO/Wms7rhiWAMGTuT+bNNbCMWeERkq76weyNetXVja8dHwByMnDSGNGP+qu/EE/rZqYDlMJ6ycuy3LsqhpDw85Gm2vvr0M94ASLyPG+z2Ww2W3d5de6G2aCEvtYf+7/+JtlCv4G+QReOYhuAsPRXX2AgzP0PoPTsk89/U1odaNfY0+5p27n+4K+3EaIo2pkhHFEUhdSueOHgvgYqGlLFzsOlDcxdpOLA6etm2vwShNR4+vn36qo7aG1S88mavU1sLfS6b8/ONpWkDt/O9w798VgY+kGtgq5iKV+u2/fY+roKjyanHZ2Ht3315GtNCiFBb4Qo3Dj6zQPPHt141NfcofFClJrPtmx59+AvVhzdqih6CHetxvL39/o0IuW2YBWGdbNgxYry5V+/2Xi8k2rVQIdv735Pe5AqNWd7dcPhJtoEpb265v/+pfzsgJCTAZPG+JpfgPoLR43K728aYgU7RlciB60KO5SPZWCKiHa72bsjSiQrNjRWXwS8Ghygu9JDJ0gUhUiS1OVkbWhvWjaGBQvdAt1RfUEptgEIS391F7GcKvudVyafH2IGGaZPWvvdIUkAbeUHH37yWNvYSx+5b/x4J7Qf//rOP9b2Wi23XP5WcTJA2ye//Ox/e61QC4MI/7hrf5d5ousv6+zp+EYs8f3id+5wwMJ08A4LjkO7XYg+XrRWzCxYOHfYbJZhFt+w9FckEEIgeFi5lcaabm2qnj9kjADJBZP+7+pJGjelii9q6M6v3qpL7yZlILTaSgde2jUuTP0VT7YZu8YSZQ9DWBVls3Wt28I6+ketKHgrTp31+xRRDDMdlOdhu8YyzCxYOHcgoqIoF5piG4Cw9FdfQKPcSruZnvrdq8J9C7LHpAv0tKiAr/3w3uMrtqqC0Du1qNKnxSbs/1Zb6YBLu8AFq7/iyTZTFAVAVT+I4acSTfutWUQ/5jJSrCqOw7D7pNnAdxptFoKw2WyhhhnloqmDbDaeOh+bHo98aqrh+fgdVViwcH4wAN3VLkBY+qsvQAjdf4RW2s20bt/Xj3/2Td/W8vc93/1b/7fUSgduGss7fmHqr3halyDE0JU2G2+aYsQQh3s2P8eh3W7HENWHiHa73TiJaMhgtwumpziOYycpaWzo7jVmsMNkWdEgzhSmoyogZGARfcXMbhfYfw6H3eGwC4JgGm1YsGABrMmLAQNLf/UFCFGs1EqtNE7TLhG/n6ZzRDytmwGAJEnsMeGCYCNEDSXEcZxpoYbub3Y47PoVRLDbBf0RROQ4LnSeMhAImMwDu11QFEIj6Yc+cmGa9VFgMpNCT3AXRZH1eGSDOPfMlZHjkON4m42PMcRInIIKLQABAG0RsguvUQsWLAwQWPqr10EIEKIgopVaqZXGXdrf34+Bi3haNwMARVFMSy6IwPOczcabFBshqsoJBMx+IPojPM8hAjGCRsSSJEk/gZeCPsVxaFJsVOf1flNjBgmHHhRCS2IL7DEZHMfpJUTij8k/h04hn/seMxpiJMrBX+fOq0hF9UohkcrRhBABpqTMfWXo8OBp0YqigOa6HVYYQso3/OgZ2RYsnAvocjf770JY9+4L/WUCza/rLx0ch2Ef6Xf9dY4gimKlVmqlcZrGKc6D/oqzdTMIWXIJC0IgENDODiQkEBAFQQi7wKCNTa9InPXjtJTKM6//ml5BxEAgoD2l3q1/e4WIqA2RAaKGQj4/0KidmjJ3SbrL17jx515vT1aBEZEQkjDtlRw3eHfc1VDVE2IQkST/Kmf+xISaj2vK3qQXoyh+QoJ7zxCxF4N/8DzHcXZdBpgatXWnpDuThx7yVnYdvzUSNCaPcxTOIEdWiQisYMReSJf06L2JyYtTikpSc1JtPMC1ryQ11zbv+3Nb4wlEVBQl8dpXctyR6vE1bvyZ14t04pyQccmzHskMlJ7a/mfrnGkL/QtFCU4J9Tct5wO9q79MT4miqLMxEAjY7fboT/W7/jp3qOtmgFZqpVYad2l/fz/OFX2nv+Js3YxCFEVJihi2RZYV06CcEBIIBGQ5mpGgMdbAX/qUGqRXK0q/K0nyQFBsJu3bMxGhRgJjKPVkyE4IQYTYn2RJRcTejQGNGH5/PCGEZC8fuWBGcpKAPWyoXsXk5BsfGT4p51zojpWelPtzFsxLd6fq+0T4tJyMWY+k546mFlfUdvjkAMNtrsSZAb7qUiWe95lYGByQNMT16k230Ov6S3/K9DpHf2qA6K9zhEIUIFZqpVYal2m8o+/0V/ytm1HIsqwoCq96GQIAUC98WZYjDTclSZIk4KhfPyJdKVIUhRBFUeSEyBXJssyW2GVF5x3IEHIuJOnPEnZFq0cl6Q54sQZxpiztcqK3W+A4tNlspt0UiAA8oGbT9qyl1AoFEJDXyuwpotOjr84lF090AMi1pWd2lyfMvNP+5aOt/NKcqTkpU2/znF4uInbsuOskIvXRBXUhdHRCySPZbvDuWOXzB29BTp4TGhqqj9FXoOekW7BgoUfoLf1FVViUYYEkSbKM3aoozkBAAQUBrdRKrTTu0v7+fAxcxJltRnVMWIcQ6oVvcoqjeogdnZs0mTaQDT5is9n0Koi6Y0qrTx04E45DjlNZJ8sKIYSNhmwa8rJ/6r/D+r/po2pq1Oh/6jf1LUYazeqAmylJDxQRzMOWo9erPYUMJcgWwhoJxuaYolBEVPH0Bsep5wyamoPIsaygu9sDAb8gdGGeseVE4qEORlSIopCQpTnavwpEZXuEKtBoRAGE61YSEitWZ6CWmc3P9h17fXJCBkCgvG7bX0SYkgAAyhmp8oXGvKeycvKcmdjSQLSKgvXyBUuGuQW5anNzzQmGAGfi6Dz0HOrsAAKKVjvR+1SXHPYKdbykEhi2LcwVy0nSQjdwQU0Q9Lr+CgXVX1HeQlNFdL9Z/B4f5G8P2J1Cvw8xrdRKrbS7qeSL18+Ojr7TX3Fjm3EcZ7PZujvw0/SQPcZjxXmbTYnsWafZK1c6Z/14SEpl/dt/J0U/HzYyledBaa9t2fdWa81nAKD6mOE4+5g7h07ISbADkVu9e9Y2yTeNmpbX+fmq2qN7EFEo/F/3pIYzbx9KmDUv1QUkUFP3j0d9IkDSbSmTp7qyUumZkEQW/bWHGsteECW1ZACApMWuK2cMyXFyAGLtofrdpQYiqaWROC/5itlpOak8D0T2dZzY07h/rUQYs02YkTT5pqF5qTwPiqeyfttvo4hYcC9Z1eaKMnHoDbNT0gQOQKw91vDpC53tPoOJyKybkcTvpU69MjnT0JymvX8khCeEAHx/yMKZSd4vq7fWp5SUpKQJCKC017bu+3tH4zcaqU5Ivyt10gTnEAEBSMDnr/q0+cDfFY0wU9sJIeD8D9eUK5PSnZxe454XAyIQQhKnvZLtBgBwTFoyatISz3Z1cx0m35ZSFIbtAZEQAhx3e/ots+0H/1wfmJc1OcfOQ+B4DblouAMAIC/7llfAc+j0xt9JRvNMpQenJI6/aciYDEeiQG9IzbXNn/65vekEIcRRsiaHoce74+6GKnM/ILaSAIDdyXNEnWkiBOCMb9vdJ9Va0Gh7ExDuHXplBgZqG/asUwhrdM1wZoFY8YUEBKA4Zd6SDFflmdfXyuPvzZqYI/Ageyobtv22o92HafdmXF3idAEnix2nSuv3rJVBl0AnP+zeoUUTk9Joj7S2f7m56etNMtPvFizEAj1uYYyf6DjFedBfPM+HPX66K8KQ43ie5+PUrdR7OpB2MY+IClGs1EqtNI7S1srO/v5+nCv6Tn/Fx34znucFoduKjYXNxjsc9kiw2bqx1UmLbSfYL/1l1uhUGp2FS8oZOv2+4ZdMoyYKIaMTSu4fPjknwQ4AgHyq6+ol6fnOkMKcSVNnD3EBAnCBVkkCdN2f8+3Z6W7VQgAA5IUE9+Tc2ffbtNoh5f7h3543NMdJaRZyJg6fv9ipKmVtWJ9yf85NizPcKnnIO50Xz3DPvl/Q4lKCcFv6gjsz8zX6XXnDFixPTTIWYmy1tpcsb8icealpglb7uJxvP5WSYm6aujSUtDRjzsy0XHNzhs/6FcduoHSMzV4ww5Wmmi5cUk7a9J8npSWotk3W/cOmFyUNUe+i3Zkwenr2dT8isiLLSpgNFck/y5wzPSVd5Y9a44LHBYVofWcGuu7PXhCd7QAAkD4788ocOw8AIHrbzIWEOxQbscQ1e0n2pJwEzTADAFtaTubs+5OSzSduhwUiErLFW+EDyMmctzwpI49jBmCsYaZfIcTpmDw1CaDj4GsdItHBcRykT3TaRV/VR/oKIYBgH790+GU5Ag8AwLvyhn3rfseQ+3NuLEl2AQcAvJA4ekZu8TxCCMchgFMofGrE9ZOT0/QeSU2evHjEt+4TMNhwCxZigSwrkiRLkhyPhkGM6Gv9ZbfbHQ57DwwzHYggCLZ4DJVZvqke6K4zK7VSK42rtOKDRohz9J3+ioN1M9NBmeeCSNqxu4NJQgAgJ/VisePQ283ffKAo2fxFv8y6LMNx6XdSTpR6fQrnvjPLLUCgobF0rbfuEPIlCVNuyxqZEUJDRoq7tenDZZ4WD0Ai4PCkyy9NALF9z9qGU6VAECCby7wz6/pxDleBI5mIXiRkQso1Ex0AUlXpmd2vyQpA8m3p15ckJ1HCaEumuq6d6ADRd/C9xq+2KKSD2K5JvOK2rJEThxXNOP3ZJxyX5Jg8I8UOpPnYme2rAp0e4pjrmr54aFqXrQZwj0sLNDR+stZb9yVw1yVfd1tGVmp68Z3tm/9XYTgpyzLHuRMmTXCA6Pv0b42TujLPAAAgAElEQVSVO5EgQDZm/EfGdeMcKaMdycTXBkANQbvAtVee3baqw1OLifNc1y5OS3Om5E9va/qQkGEJF+XxILbv/VPTqQMAIAs3pl2/ODV9QoJT9nppXZwex4wQwo+eYAfwH3u97vBHoABwVydcfUdmTkGK2xmo7ujccddJ9/JR0/L8B1fVHt0LgIg5zskR2Z6QApJX7TOHO0+u2nJqx1qCTgAffj01ec6SdFflmdd/HWn+B/PmDU0Dubb0zK71otgK4MSkGa6SxWlpzhR3sfdImb/0rpO5LD1hGI/oEw/8uS5pSaY7L3NmHgCQSU9JSaXtx7dIio8YQ3ogIiTcm5YvQPuxpvIvdTdXRCSECFl5tkBlex1B5DRhzBk6obXpk9956g4BN8M1686haQXZN4J4akvV3vWyIvCjHsmZmsPnT03Y/X6nQsD108xJqQhi+/71TeUfybKLT79t6PSpSWmTs4pmVO/fYi2bWYgdg2fjUwScB/3VW7DZeLqBrW+r6VW0Hu88vrF+9Nx0QgjQLbVWaqVWOuDTEx80thzv6O/vx7mi7/SXapvZ7fZIOUz+7ucfprOqCFE3Uofm7EUtaALlvSzJAZAR1RNqxK/W1x35mOM4xDPy8d/UOZ/OGZORPKKw7esm58UjORA9u5e11XcAACg7O3bX1tufyMoxlyx9tdHT4gEAQnwAvvatd1VoOhgRCDmj1G9p84xzuIADBAB0fSslDcBz6EzpnyUAAATvXxq3pApzJzq0MjHj+lQXSMfX1x/7SBUbsbSzrLXRdX9G/jWOzz4JkJuS8wUIVJ796Ld+BQEAOjd6PkoVbpqdYqfVh5E2bWTga96+zNvQAUBA2dr2icAvuC0toyAxEdsNBgoRxSrY+aNquuYG9OEzSv3Wdtoc1QeP1tTa+PGvOzoIIpKOTa37JqbMGmezJSsKQUxFAQAA+UTgAAlC56bmTRubwbC3ShRFu12NysjR/wUbB4kEO4Hs9m3feZJEGXDU+rbddRJ1GyYM2zWGNDTuWqsAAeIzbLVCgAgxD0nlf52qBKaEDvBtaq+cl5bm5OwCIhICUUZcGOyLA77SH51Kui3l0qmpI1Ntrpy0yYvTJt/UtmdV/Yn9LDGEJCZMmpgA0PnVRpHZ8IYIhExNzHeSunI/IFGC3ru+fS946k4AAChbPUdnD706B9uP1e/+qwQEAKSKja0T7h2a5LTZEGUQLh7vAPAfWVv/dSkAArTKjasaPnba5k505Jc49m8JRNhOacFCH8HSX9ERaVqX4zie503brUOPHhngOPVhc8s3Hflz0pOGC/YkG1EIIlqplVrpAEylDtlbFTj5YVNredw7NPYWwuovVW1E3Trcn2Ms07bm6Oex9IpiCzus1INiMNd83uObCUFZlm02HqBDrjotjRmbmH0ZflMvDAGAWl9tBx2xE0IQy30VtZBjNs46G0v1MT2tGhFBGGtzTRaSUu25eQlpGQkuAHAKLiAegq5UB0Cgao8UHNIT4ilt80x0uNSAFnxahg0ALrpt5EW3hbQvw5EMAS7bDgB15X7CRDlRXmuvm53i7moZsb28vbFDfQQJwEe+qsVpYzMS0kl7tSGjoiiiKNlsNhDG8imXCUmpwvAR9lS1ObYUkFs0p772ys4OvVoCAVEGsCUMIbKEtq/8pxpIeobz8h86L/+h0tnq+2q/p3Kzv60WtQAVlHWyrNAAZoFTlfKoAkfBotyCRSTg85/+sqV8Y2fTKUUx9yx9ONjjwriwbAev9ha01wYUVN0GCQQdYQnRZST8+8KN4BLH2dNzbOkFCekZiWlOALC78mj0ERM9JuhsQQRof62trBzSliSUv+ZLmTf0otTkqfcGmn/maUHd2RZxXlKuAFDrOX6IFq41EzBxstMFvqNbjBX5OhrKabRPRABZBABorhS12hFFIgOAk3MC8WQLKQKAr71ip0Y5EkJAlcBUIRH8/ToXpr5BxmgxeqeEebWNnxdJknTmmA7cC+0c9s0NTftoOm2QgeM4ajacC7ss/RUdNhvv94fZC0GjELPnrSEGeySO0Fre+fkfq7vO131ECR0sy12b/aGP+/3hTd8ox3sO7q2YFlhY+iu+0Hf6a6D7NLIe8IRAFMUWepgVjaAYvXwtA11VSeUTiOxTAJDj1EhWhBDEDFswxD4zktZ27IiiJAgCiKIMYAPguAxbIoCnVTK8D6iOek0EyB30fVMUheOQ2GanXLt4aJYQ2lmIwHHq+hMRRYZ4QNwjepaAS62Os4dubNNhBw4RkQAAiLphQ4uRGn3gdupecOEhq9EEQTPPSKcIINCn2NCOiEhss5zXLk4L1xwgJHjyoAwA1EBi6rU7kYAkSXz5n+qEe4YW5gg8cAmpyZNmJE+aQZqP1fz7twGGo4qicBxPCIH658+WPZh+ZZ6DB7Q7EwqmZBdMIR219R+vaG9rZ9epELFLtlPCVBap+hE1ag3ZIOTTSXceOgqXZE3KCPumEQKEKFwwPxs203BRz682tu2j9q82dzQ+N2JqxpCx8zx7NgaXznInpthBqdjvU/QeUZf+MKcgERrqamrD0UI/EMR8DdkrhONG8sm0tarMaATvFT1LwOXkBISOPv+mYxj0QrEch3a7QAdPDod5Kiu0CqbWaNXT2RkTeoHcQQGbjQfgYZAOQPtaf0UCIpoG+oIgRKpdFEXWhOB5Pu5ss76DoiiRTKZYxDWWE8C7rKh/5xcs9Dos/TVo0Hf6a6DbZqzMRmk5IrKBiQmBGB0ztJHlHtHzU3A50aHIXkKH7JKk6kuC2bwdoN0jqyuzwaf1pRtFUbiERAGAyIDoIQEAV6oNgFGGBPgwRyEDEADUwt9NTLrutvQMIB0NbXWt/jOVUket2Cg6Z9051KW2iw6J0azIJwtJwT8UIgJAx6e/PVt+TOePYY0ohV42FEIIsQ2JYtSZ8uq/kXcJtNaQbBOTrrttaAaQzob2ulb/mdNyZ63YJCZef0eaSy8oWE7Q1DRWJEnf4FdPnDmWwg2dmzBigjM7I8ElYNq4nMsXnypbbwr0j4gAnUrV8vqqRJI8PXF4kTMvL2GIwCXmZJXcW/nhH1iDWasxGtsRqfNkT76dhIDtoiU5kzJQ9nXUNgQaKzvbfXLjHnLR/bnjKatjnDvQzbbgHQBQGmoDkOEQUllOOtw5CNBWtRG0owsQab877bkZ0LCnozPa2QMYeiWYFwEq5TYAF82GmolOEKcKLgDwKSJjyvYNQrVO78LkhHbuQKQMN/A80vT5hQZJktn52kGGvtZfUSBJhkUb6lMQicma94eZZgvnjhjNs0Ep/xZCYemvwYS+018D3zYL/o7SeFOAqW4pNmquiI2t4E5NHX+Ht/SvslZRIBCw2wVu9AQnAGmpVTgOia5fnUk5E71eNdYCIQ7b8BwOoKP+AEBrZ+MiV06OMzuxo9an1VKQlB+y28zUroSSlAyA9kPVG36nuUogCHfYE7TfQNDb6gdwjCwRvtgZbGRCSRITxkNpalAgNfGi2Xz5V3KwCnUkrSgEPbUBmJjgnugUiE8zHxEXO8MTaIQrLyEBpE5dzc9KyBIAGjqbQ1bbtObUbnpe1lQ+sf2HPfw53/peL/YirYVIksTzXtL8RkfzG979MibdN2zB5IT0PAFRJMS0iqUNQTqw7cPOrz/s/BoUuDnt23NT0jIEAJMPCiJGZ3uI0IV3Owwf/hHHJeRnIPia/vVzj4doFY5OSAlrpWv0hFwhQx/OnT1OqCut/OQv2oQ2AhAuI8cOoIitTPYSR5YA0NBR69MXtbT0pmQ3+A/uJwhEUbkNTGkm5of0BW1pregVAZxJ+SWeL0qDNKeUJLsAAq2MYMQrQg7Bs9CHoAcb9jcVfYXzoL+iIBAIsANBGig/bE7DZJtlmvU2Yl89s2DhHGHpr/OJvtNfg6QXWXEME1Q9MvShsFxxrAOAc8/IvuqHjmTNRhFKbBOfyrosFUBsO/5PRI6Q4IA1YfKS9LxrEAD5ifZxyzMvdkKg0nvyK8SzHccrFRBcVy93DZuICMBNTJi8NLMry4f4RQUAhJzENJo1h8/6VdbcGcn0xC0Kz2ZPA0DSuOzrf5WQmIro5Fx3ps+anKA2BwghUFfa0g6QNjmn5IeC4AIA4PKEvN8Mv+WV/IXLEhAA3muvEAEyMm9cnpiSgwiQMC/l+tkuVY9HF7XU9FnLE5KztacWpyWBUrXf16l6OQYRCKjNGZKDiADZmPGL9BuvS+rOtBHit4Z8d+2oW/6QnH6peombYB9T4AAgnloxzFuR7bj6ZfeiVUNHXQMc7d9sPq/IaadepkHvAXv6OJWp/kAUtkcmTP+Z4XA59SiR9JK2xtVKRAAQEnOvQ0AAJybNTZ7xSJZbCC0nSI/RZ4AQgk2HfAGArJLsq+6w0VAnfLYtb3n21AwEsa1iC9GPrePHOZIAPHRfHBgKGVaQBKKvbq+6r6xHIISI3xzzAzgK78waP4/nEDGVG/rTzFkTHQBiRWknUVj6+8v/gRB6qC7RQ9yKoiSKUiAg0n9+f4D9FwiI+ncDMcgfSZLDZqb/aJm0fFlWaI2D19Cw0Ffosf7qEmxp1qCtHxEIBKwvg4UYYekvCwN93awH6K5wqQsLnS/V78jJnZZnH1kyfGSJKY//0N88DZ1afvq/6G8WUq6+N+Xqe7VcYtunf/MrgAhK1dq6qkey3Rnp19+fHjslZEt7bUlSTkb6t54KfYqz53DcGUIO+XZuaZ8zIylrYs5Nf1Cb3FzZBnnJSfo+zk88WycnzZvocJfkutm2iJ6y1/yAAD7/nvXNWbelJeUNm/eUejNQ6a3LS8mKGKdRRUdrQMjLnv9U8Eqgsm7PujAPKFvba6cl5WSkzVoZGpyfE7IBYtm9vdm7f0baNTlp1y81FtLaePA1MG7HAgCAM51Hvwpkj3VecbfziruZ66J3/2syIlEU9LQGAOzuGfm3zmj/9Km64yqdkdiOWBtuBQkADkkeAJdz6Lz/HRoor3lnpZ8Q44axM52VDSQnI3HSnSMn3WkugndyyMmKAq0qPaNumeH79Ldnjx9jcyEiwMbWPVOTpuXZR85wj5wBAHD1U9QvVTq1paWOCb6RluEAAE+tZJ4LRyE3jwtUdjaqxPfAc0n1bfCuqj/4VO6kVOekxc5Ji4MMaT509sAWQoDjkCTfnz1/YgJU1q5b1hn0HO4TsN7wPZ7EIoRIkqQonH6UJACIYvjTeFnLM0qZiMhRT7Le21Ew+MBxnO4TYo0LoLd9YyyWDhwEAoHQXYUWLnBY+iuu0Xf6a5BMpMXoOhIWen6lelnVhs2NVa2S5lFCZDHQUN6w+Zn6r3YBALslAEBs273qbEUrlX2xobx+40OtZ05qIny8s/R3NQdqO2lRshioPVSzL2wMBmToP+Hb9sLZilZ9Y4LUXNu8Z231gQYC4HTPoK8u6fhr/ab1DVVqNrH2UO0nG/3BMBUAgOD9Xe2GjY1aHpDFQEP52Q0PNFaXgypGm1s3rjp7vEGUAQAUT+XZf/22nVJLzCw1QKys/9cWjwcIAJF9Hce3VL33606Rbm0KMhUAAMp9216oY5vTUtuy96+1nzcQgMTc60wdFeLTrNo5SuWK05/sb2sW1c+MLHZWHTqz4VGPB7SdVEZam56r/2Cbp9Gn1ys2ltd/+NvGM7VqX3vfazyudpxNyEDsku1GP0vUu8zXcXBPO7WMeIHD4H4wbZcaKBXLqnZVdmoSpXS0tn9VWv2v/R0AkJNnp9FQWHrsGaEfQkJAqf511YYtzbWtkkak0t7QumtV1e7XFM2QRkRIcNoAAp5K0/eXkCkJOYJSvd+v+X/qFOr9Ffa9YbNpGqRdOvoo7RGiNapt//rTm38vEv2pMEX1Bfz+QIBOAErSuZ80YtJk5xgRgRAiy7IkSaIoBgIBy0E/LGw2XhBsgmC7kFd1zkV/RYflrDigECUYjIULEJb+inf0nf7CUaPyIer2xOhhf/saLGGRpgFizxYWzJ4cegFVz0D1N/K8OnlACPH7AxxXnDJ3SbrL17jx516vbh5wNBstIhAQmeE1oWVyY54fUZTatutn9afaIehcx8YCAT1iqr5DTN2mRVRSCSEcp4U7B9Dz0BE4ACjqViLUC6SZtQxIiKIZhDoBalO1SoNs0X8DALruz5k30eE5VLXpd8yuBQRmzoAKKK2CksrzPLPlyWBHSZJEF3DU8rUNTjphOs3MRWCZw+ZHREGwhZ0TUhSiKDJtO13Y0cjWWRGR7Xo5UejUidG4jSwBWqREoj+hd5beQGNRBmiSidqWvKnJc5bYv7i7qRrYmRqiHsCg/2mmme1Z2jU6VcEuNtuEbNXBcDIcx2liwwq5ymr9ZWGL6sVpN/Zl73WFEb+Fxxd0VuhHb53LuORC1l/RwXGGqfRIUhdjtvOMb7KHXXzmbP/SECW0fSAg9qIhjYj6EZ0mxBKs30K8IH5VzMDUX/3ylTgP+msQ+jR2F6zlAACIRFEMlgBrEBuHmOxikcGSSZj2So4b/F+trzu4RVY6ELO5zDszL00FaOio87GPAxgsFnbUjqgPiA02EuOQRowrHroxRrS7oGl5faxMEDlFUfSlWNQ8GI1bnLrgmSkrtUn0MpkoFKplSAk2TS1oQ/1gLzAcJqzlwPJWs0vDE2kqR+Ot/hT7myCqBCta+M1IbGftMZP5xzA8/NKTVqaZZqb5+vkBYQxjnZ9a7TojzA2n/5sI1igE3XyigQdkWTYajUhtNuOD+pyFPgVA9PI1anWyTT3YD7DZbN2qnbqCDITCL1gM7lggFixY6F3o+qu/Cel9WPor7tB3+qt7ttmAnZ48R5im+dnxPcv2EMnWB/qoL33QUXXgeKXsznOMXTxi7GL2Af/B99o7kRkBmys1DnkNVhYA0BUzYAbfGqk6taxZohpFJtGh6x766J+xSw2LQtHBEmAsBHRSFYVQd2XdJAtdi9MXAMOtdxFTyTSnbmuF9kjo0py+pKaXbFzVCa6JsauIIXfNdBotNANnGKs+TB72or7aydi0YWwbkzWIuMezcQ+aYyoGrSb9GisVen46DUyrYNQba5ezj5jKNGQDMIlxWCE8f9ZalBnuyEAAWywaqE8Lt3B+MFj11yDGN9nD+psECxYsWDjfiKd1M5vN4LHWu4Oe0AGx/oM1J1hrDTmO55EB6NmU2t9Wf3Lv0KKJiS6BhkeWmmtbDqxtqzsGRoMhEg1anlA6zb9DnwpbbJQGxlIICxLioBj2Ebo9j2WNqRbGJomIELK7oDESByI1P+zjUXumixJiISaUsOjksXYOhcl/MmxdIV0MPM/rpxgJgg0RI80+RhK/cLSFLSB85j6FJEmy3O3qYpz06tPCL2TwPK+tXQ/yBbQ+1V89oyf6B7zf0e8OjWD5NA4ksPoL4va0+iiegT14DU0S2F+FX7DoO/010G0zwsT71l3jIOiq1w8UIe71btrjBbTZePrVDl1PQ+yQz77Q8C8wOoOhttoT09rUgIP397WvAwDtknhsQHxDlyLqIXnuIkT1XDyqt0jo08H94LYc+gv6wFeSBpUoUgw8/RUEGg+81mGJuYW4gKW/Bk7hFyz6Tn8NdNtMUZTuuxIZwJ6SHmXyKcZs7LYlCAnbQEG3BjIGGzXJUPcBIz2KYN6/YFz+VIdJC+cfWi9EXNSKBNZHn516HGTqjef5boVL6lN/fUVRBg1j+w69G/pioGGg6a9YMIi7w0KcwtJfYWHpr35H3+mvQW6bISL7eBQxZrPJsnmPll4adDX9gIjs4iYawiQayokvhG46isdWXJhgXUEGsXozebzEhj7cb8Zxg4SxfYrBPZs7oPRXjLBsMwsDCpb+igxLf/Uz+k5/xYFtxrqF9DvCbhZiQYg5yJ62K+y80Nc3sMyw+AX7xWfVWPfVwECHoiii2O0PZYzfVlmWezBmHdyGh4UuMdD0V5cgxLLNLAwgWPorOiz9NVgx0G0zABBFMdIe2QGI8xnsK0rYsSiI0x20FnqA0Km4UPU2aOSBngEQj4X3KTiO4ziOjVdE548IIYqi9PtAXI+QEZYY1lXPBEJIXMitpb8i4dz1l8k/BRjf+x5sHAg5EwXpb9NkqzGkMCHGIzq1W92rXY+IawplzLjqED1EM2hxtnpQUY/BshqMkYdjfxZCYmIT9aRNQ5lEO8SV53meNwQMo3/SlSKqv0RR0s6DUQtBc9jtMKGzBiB6oGLYmM+9XvgAwQWrv+LANiOEBALxod56N3BTH2HQ+ABYiI5IPhImARhMkkAPOo89f7fG931aeF8gkh+LFpRC9Zfr3yhwzEHwYb6cUfxwFCU+bDNLf/Uu9M+XRurwa75f4tZvy4Hmyv2leyt9xiNbYgdJHjdn7tCDr++sThk7Z176l2/vrQspihACyRffeFPaF2/srGatteRxc+amf/HGzhrsSe1JF90wa2TlR2WkeFb64XfLaggBIe3iK68cPyyJpy37bCdtmZI0du68jB5X1GPYcy6/4ZoCF9+47x//Lu+M6ZGgRDlHXH7VJXlpLjsPcsBTd/SzPUfrOgFoWw6+XlqDQEhCgtDZKYKiDJ92Swm35709tXpJyRfdMHPo4Xf3ngmjv3TOs92RMu7GufknN5VCCXNrIJtnsasYzZi3C5yvU4ypXZb+6gv0nf6KA9sMAAghfn/AbrdHEi1jOKzefPeMX+QoFEIg0D9BRbsVzJTy0DLPBj2iO68PSgHokb8+QGx86NH5ZrEW3utgWaEo6vyiafaaU4E8z/G8vb+WT+PCHjhHWPorCnqsv+iAjDawqvTNXTUIAJAw7Mobri0ZU7f569hMByNQHWghAID32KbXQRCE0G+KGio3FN5jH7wB2vPdqxcRJEkEX2d7gBOBLqAljLr6upGtOz54t94nypg69voZs4v9/yg7SyvSCT1vSBhRWABff/jGFx7sbqzmlHGz547rPLD9gy1NnQrwrrwp186Y6/rknT312HZs0+sAAAjpRd+ZmfTZm6VVhOc5VMe7wVVE/YfNxsty8AAYrdeCoAHbJFGE9s52kYuLcO+x6y8t6PeQiXOuS9z/dulpS38NQv0VH7YZRZR91ey0Ac/zvdhJNECQXksU2nqrxj5FIBCwzLNBjx5bKXGNnvnrx154vPjrC4JA3YSiTCjSOVHNtdXG85zNxvM8318D9AsBlv46d7D6S5vXJ7o7GwBC59lvKtuvG5IC0Kl5QFFvQwz7mwV1+6IHlKDmJRnqDKZ6HtI/NAuFEP2kHPon6EeAskYFe5qlye8OAPytzU3JXsXPeVucXgBC0oYN9Z7aV98pE0IItH61t7xgzkU5ZWdr9BJMvoV6P+oV6U1miQnxAFT03+xTelGEEEQAsNvt4G30sFyhd/X81BeR5RUiIiaMnnopf/SDHd+0UZbJnsqy7c4b54zP21dfKeucSUhKBADC87zNxpmYFqQY1Bq1W6rLZ7DZ6lPQ0dLY6PIonby3OckDYRBJNthQ22wDWbc63Tpl+WDsUNQZxfY7+66xrKNueqznqn7KqCmSnPaIPTEBWCkN9RfVm6Z/7bVQ4WZnSBrEjq2FJe98LjZa+osinmyzKFAUhUaVAQBE4DiuV5QNx3GsTA5kBRb7sYCWeTa4EYthNmj2mLEIHUX1Igbyu68DEQVBoNo3di0lSZIkqRrRbreL4uBfyBposPRXj/WXbozQDwAmZo5Kb9xbWk8Ijrj2OznfvLeXOsWljL2xWNmy+Wu/Nuikw83k0SUzinIS+Y66fVu3lHsRkeiBiF3j58wd+uXbe88CJI266tpLsxP4zvoDO0pPtiHqFggCJOZfO/sy+bNNpZWdKePmzkv/4o1d1Snj5szNrv9CHn5JTiIve47v/GhfrQggZF8+s6TAxcsdVeX1aWO4A2/urAbQxvek6YttTQBAPvukARGBdHYGUvInuM/sq27skAGI99CmN+go3DWeOl7WIIYp0zN2ztycYO3lOz/ed0YM53tZDUBI8rg5c9IPvrHTO27O3PTqffZRV2Qlyh21X+wo/bpFUYWTA0gZd+ONl7oASr73/arSN3bWcEMunjbt0pwkHmRPxZ5te093QMrYG0vS6zrTL8pKrN79dmklNQYQEobnp585tqVNZRm1W7zf/Gv9MUVBkjx23vz0L974wjWnxA0AJd+/Zvc7ZbVE40vQcFKtkKQxM2enGYj/4s1dXgSA9NHTL6fEf7lz19FGqfHzjxsBAD79qCHyqbLciGnfzjbKySf/+sqPyA25uKQkpIFz0794Y5eh6hrQI8ARQpLyrrzm8rw0Ow8gt9ce2Lb9hAcI20cNaWP4g2/vaR87s3jo2Y60i7ISq3a9tctToDOzfOfWfbWdAACui9iLn53xA4AsyxyHhKSMn3N1LgBcs+ia0jdLq4AbMkbL7D312a4DNR3I+LsqihK9OQApQTEI6cTzA0t/sRgktpksy+x4VBBs5z76DB3jDuThbLc8QyzzbLDigjXMKOim4djzE0JiH7D2aeG9AqrYeuZ/L4oinYAUBOF8zj7qu6V7FklscMDSXz3QXwBgs/GSxAFAbsni7+m3O+o8CYAiqa5ovGJENp45CwApuaPkk1v92vIR0OF+wsVXXZHwzQfrj8HEG+dMGV318Qm/VghqQS8URXFcPKUo4fhH734Dl8ycdfmomq0nA/p3wJFXohpmAY6uquhrF1mZzi2b39ohpl16w+ziyZXv7vUWXDs9s37LPz+sDwyZOHO2G6q1cCNqndrqiubB1fz51gPTrp0y89sgBzwtZ04e/eLrqjZFW72hPpyjTWVWqeUYai+qfG9vndayEA9AAN2T012Q+9nmt7Z2Joy+ZvZ1V7dv2FlDKSEAnmMffgA3zhn6xZu7agC4EdNuvAT2fri+oh3TLr1h9remfPLe3k4Elzv95Idvbm1HogsbgSFZ6e3NexUAwwKjTF15tQO92o5+UJr+/RLc9XbZGZWHw6+6+btGMmsAZIWY3ClRNVJmBOUAACAASURBVG5zC3LKPnxzW8CZf83sa6d6/7GrxryeaW40AiFKVUXj5QY52RLgEHBEybeMDdzy3t4OM+O0qkGXqGuuSjuz+b2PWhRuyMTZs6+YkH1id4u532uobZ8yPP3EB29ubUfMnbb4EtjzwduVHTjk0utn3VC0+YODXve0Gy+BTze/fbIdh0y8ftYNRR99eLBVDw/u+3rzrvRFV5PSN3dWA/J5tDveq/LjkAnTr58xuXTT7mqd4QDciGnfYkv71tSt//y0kwNA5DgeEYBDAOR4juPA5c449a/129pBOa9fDEt/GUruxbL6F5JkUG82G2+z8T2zn6mIhJZ/DtT1OUJjXsU++ziQdbaF2HGBG2Y98+SMkSF9Wniv4FwUG4UkSQA2nufsdvt5U2+sU835qXFgwtJfpitd6i/aTOr+VL1z/c5qAgDApYy+5oYrpoyu+rjcX32y8YoR2Z+ePQMpw0fJJ7d2skYJIiTk5qU1ntjhBYBDH75JFIU57YAEfdUcw91Dmip2tQHA4Y/f1YP+EQAh/5obcxMO//PfpztBdYZU/SEBAJpPHqv3I0LLyUrPuAw7l5ibn1F7bGu9HwBaDh2oKJghACEhx58C+y60nyz9oJJLHpIzLL+g4JKS+Zc07//X5m+81F5CjksILVP1HgjWftozLl0IWihEN20QIegxSP9vL/+83KcA+E4cPnnJzLxMqDkbynxCgBs5Ksdz7IOTPoJIWg599tXImQXD9h4GgObTlR4AUIKFIuGCgo2Iw69ZXJKr/llV+kZpq3qDQ84ktjW73ymrVZ8iJGnMrNlpRFEUoprOjLsjIgDUfr77dCcQ8J04XHHJzLxhpPoMGN1NTR8ZlSE1JxuvyAvKyZZOQjBMA0cP23vYUDVqpOlFQec3H715nBautFRUt49z8Wjqo5MFM+xq7pbKSg8AQt6onPbyf53uRJ4H7+ED34y8anT64ZZR2e0Vm093IM+B9/CB4yOvyk//8lCz3gpFUU15QhQ+T6NWsCktX35+PO+6UZm7q6v1Zgoj87O9X39U1cnZeOI9fOD4yBkFOZ8dAQTkbdTvmeMQEJHnEKGlqrrdZkNZ5sHSX1HRd/pr8NhmsizTrYHsxZ6xK/SpgR8TrFvzjhSBQKBnUYwtDEBc4IYZABBCejAAjdH/oU8LP3fwPM9xqCjkHCNWSZKEKHAc9u6upygYNC4o5whLf3X3kXD6C0FpO3H45CUzszP+f3vvHhzHced5/n5ZVY3GGxQAkuCbhPhaihQlkRQpUrJlyRQlzWj8kGnPRmzYE7e7t+O7tffWE3F7Ebe7sXMbcRNxM7OxM3Gj2Z2JGO9e7NimNH5ox7ZMSZbEh0RRpCiR0poUCQIEiQcJgAQbBNDo6srf/ZFd2dnVD3QD/QR+n2A0G9VVmVmZVfWtX+Yvf4lXb3j9Pbf2dK84MzyxYr137a1poKThBETghByITkd9SyVlNMaw0kKhEESj0cTUKfNVbGmnc2u8vXtj0+WPzflMiTG3qchUMk0Csh0HZEwmrIXoRBTajZlgZuJ+CdWxMh4Z7btzq+8iNW8/9OwDWzsvfzDi7+E4DnjJNCNR6Egkk5I7gDYpzUAmlIxAk7Auxscm1F/gRl1oFL5hA0k3TiIAbAw3QqRnQp0ZQCzqQpMFQOn5AhDcGbvT2NkuaEIiAAyefPkIEEDL5kOH2iFp4ljWLJe71PPKUgvv15WMycQJujMuNAmjpbK+OiMiedd7RvZ0r/hAXSe/ngZAagw3wkT6CWbMOiVB0bxi06bVbQ3NS5e0hMNwA8gJtPsMtCcKPDUxhQTUFG6Exq5nXtyaTGWgLjzVAI3LD35ls7ExFI97xokkHD0RQTeHigYbi7rQkPIy0FDXAJHIXU+ZzBSdikE9SiICkp4aHZOSgIjiniSYjNyTHmQdbyw6rF/pLBzbDIxhzeImW9kYnQwzK2yYQYmn01S5u52/1I8Lhtd+QRAlZMZ13bq6EA+nlx/WrzngB2cA0O5bABBzY0SIMNA3tG/9iuaxhEMjpgTkADfmQri+jiCqk8iUg+u6EA7XAcSCvS0DZ98+eXfHoUP7tlz91W/uZTiW9CcCeOCBcASQRARwwg7MEmdx5aNf3jH19i8vjPp5TvQNTm5tsA2LSqIEK5BmhtwTf6econAQgJCIVCRKRABoa2+GgQghohMOgSd16Itk3arxtegktLQ0w2CEAABCYQc8adq9kIyiATjd13dnx5ZtLb3nI5i6zpg+E6Ev+1RTSpmsRCSlWfz0wiMACL9xzcLnRjXoQO9wynWCOBmdhObgCWbKOmVQjjp2vfCFpcPnLvT1jn40Edp48GALgMSUdq93gt0nruvC2NlXE6sSqNQo3L0Zxs68+ubVqF9PabFGlGlGidK2tDTDYBQAEUNhB/w131Rt34tOQnNTo/TU6Th1DnhxKQlAWORJQiJpWwCUkDkpyaNkQJRSw/qVTpFloOLE43HPK+ZbVK0IW11dSP0zv6f/qTcyCwY2zDSIaBVCQcIjhChd4vMhsMClFjYpScqU17EcWxDBcVLe7HKsm8mUCNYvmId+IQKIxg3b1lkD10bUtKqBq/2d2/auk33Xo5D6dksE0cHrd9o3rG8BDK0+8OUvPbo8Y6o0M3h9/L71a5sAnJV7f+u3Hl6ajDnkAUxc+OCz0I5H7w9jciJXMlYhJewyIICpvp7Rrq0PdYYBsG37I5vqc1UIEeFw3w1x/+7dK5sFEBGIlnU7Nzi9V4YhkSYQTPZeMdPcXJ8592DK9yIT0L5yZRgA69fsuL9R/9jYvWN1PaJo2LBtnejtuUkUHBdSacj+3qGWLTvXNVoI1pLtj2y2+vtu+dWSMqyEiADRy6fOe1u/8OTWzgaBiCgalqzb/dgDLZORKRBCYKKQrhsDEBlGLz0vESaXAGAiEslc+JVbH+oMA4m27Y9sEr09w2bhjaan9PCDONiTep3IDCfYexMmJsysuxuD1dvY0RaKXL/Y0z88Lpu37dnaCMIRk70p7X5/OKUmASDa3zPUvn33ukYLUdQvfeiZrz59f33sRs9w+44965tsIUT90ocOfuXpjfVaXISwEOOquohA9vep0goAbPkHO+8X1/tH9OkTkXetb7hly0Prmx3Lcu7b8chmq79vREzem4D2VavrhbAa1u64vxEAE9GDCp1cPR9YvzJS26VnNKZPSMA/ZA7uIkytwIaZRgjhOIU+0KxSzjezXDdehgG3wEiLFjbVDalDEs+6JaDFliXK8FavBVXHRGYWIXPTL/3CnYwF4sXu9J89+sEtSEynGr4+sHd9y/nj0WQUEAUiQvSzk6c7nzp4eIflRa6cfOOm4YxnzMqi6JVTZzo//9RXHrC8id5T79wyffaQaOzjM/2/87k9a68d6/PH7yDNTxIBcebqsXfann7ihcOWF+m50BNZEgbKMXRG3s0P3ji+8ZGdT/7OnkTYv0/f/eVv1ChaYmQKoilpXoksCYN+4KT4FupRFAAAGDp3euSpR184/JgX6bnQH1lZn/jp1vXJTc8f3md5kd7Tr38wYh6eEhwf6cZ7bzTt23foxT0WeJHed4++P+hhizZNTRuYEBEmLr3+6tjGRx46+OU2dS5jfZ++8bPeuzPCatV7jt0Yiu5/9Kuf+/Dv3+lL5hWPe9IYNUMc/Ci18OHElTAwHN3x/OF2y4sOnH5dxz7xy5CIrNhx/sjJweAiAQDmdSIREWkgeIJDUoihc++PPO1nfd3PGv3A9JNXLvSs23/wxS3gTQ9/+sG5oSe2LGnDa71mG12dWBJO5o4AAG7vyaOhA/sPfXWPBV507Op7716LW3Dj1Jt1e/c+85XdFnjR272n3r0WNzWIaHxgKLr/sa8/9cHP3rx6/b03GvbtO/Q7eyzwJq6dfuvsTWkGQbFw8IO3mnfvOfiV3WqHX58ZAcu6eeHM6Od3//aLe72J3k9vTKwMJ2wyFJZwLBGPe5TJNC8urF8ZwXXr1kOmmbgaff7571YiTH+PHNnlcAvJ8ZTPdmo5+h31JZJ7t9KhyqxOKlD+mZkMc8nMjeZRJTXecjRHcZftQ8RQyMn4U610HhfK4jTMsoXbVktRFpoaUcpUnGyJz20cLLAqWv6BwvPHtEj1TR1IXOmH+cBM32IeqMtZOttSZ6H7QTPGuSquMLF+mdS6fhFRKOQgokohxbWMiIjU2dVt/OIB77hyDdPedKmhEZOxHAJhOYhIzYTJOGfJdeOpcSaSsdTV0druUoWRkow5ZZ27v7TPPfbquTHtxJfUL3O5KjXG43lx/RMkojsm/kxNc6977L+fG0vJPXBe/gw38zQBAKB5y7PPqZjwicPTnOj8GU6QrA3fMqFE2A+SOl+zqn1XxpQcEVE9u9JtOT0Nzx8xIwCQMr0azTonf+iS/AlyyetB7SxW739Unjw1mBKuUx2rrxNdw9qT0D9Boc9F10rgBcY/KlEAtfyAlNKYR9q550v73JM/v3AHASAWc/WlhQhKv9QJptd8JgEiz5O6/hDRti2doH6/QgQhrEB7Gc0UHF3UKQRWfGb9MvNSX0qnXzU8bpbtPay4Q7GIOIcXvvKTfqtkvHl4DG3BsDgNsxzMbXnoPKnaaszxdNICpjUgx5ZsiZd63C8ejy/OWCCsXyZz0y9Mib+X8n4PiVf5lk3d0P/2TPolpi0o88U0sBsRpQdoMY8xTDsdBTFozyikJOza9/V91nuvvXs9ig0btq6E4VO31SHB8C2B8T2VZjLKopnJ8n1ffywlzffG9Ju6WWAjEIhvjZinkxaGBBCNlZ1TCpm0PcxcVJWnn0t6AZQRJYSwLOGfGqmrNGAyeZ7UD15EZS1Q+vLW6n8ATB8qDDRo19JY77ngsUSE2GxcJ2iYZ+B/oh4fS8s6cKbKdDTMwuX7DhtttAKGT99OWEam3QiAnucFriIhRMZ8AgaVtiRT2zFZBs/TQUQorUUSe5vuguZ8v/RzLCKsX9moVdtMCBSiHIUvW0bzRPdBBr4o0kfMmJqGDbOMoNmhmgd64kHFE58zGYtk3vuO4wRcQdK3ZOveK9uUg8UG61eAOehX6lhWcugA9ChNy9ZDz23zzr9+dDpoe6S+E6dsFEL/hP735I2vTUFEBAh6fBlPCEwd7iAAoKEz7/Q/ue/5r+2zwJscPv/22aHsjwfDiALz7TxQSBo+c+z6F/bqNN86O0SplZA6MAipyRkmBwVudX+IzBz+SpgcUiYT8Qf3wLe4zLMG83BtBhCBZQnbtvQQmU5NW2jguzIGqgSSJgQahdeWRnIYMzAEpP4cOPtBhqZv3pLxOgkMu/mnoKNWpphqRj0kNhBRIo3hlHb/5PhHt/yzNtooMbhqXmn+d20lBob7wCyY2Vi6BdMve0z6pqoKTxZDGDP9Mt4gpYD1Kxu16tM4N+bgE5InFfcJqVQKs5Kj1Yo74pxjutEC82lc5IZZDp/GwuebBS/CiiQ+H9QqhWaa5haFepsxu//TtwAAEahlYXQ59Zaio7PI7di8UH0a5wbrV54pmINpAfe2QrMoin5pH8KA56RZsEL1K5808ymbkVT6LKySUBH9MszRjBU13+skW6bpbaQccZWVFYslnzmsX6xfJjXQo8bkQ7ZexowbyzZ0Zk5pyPSrXaxHcO7HvWUJRKfU715lQ51pxnkaigVsmOVA+cDM4aiKJz4f0nNwXTcQgzj9HszkppXBM6QM3Y56js3ivGgZRSn0K2BpzGEcoIj6ZQ6wgB94XVsCc9Ov3GnmU6rUpMrkWlxZ/TLHV/0tJRwvSm8j/Wf6oBbrF7B++bBttkDIJ7ZVmb0ZcwubQj2m53lN59MPJwTqofCFzaJ9xy3pWddQlRJRiToLS4GUvkfOopx1xihKql9zM1eKqF96nETZTgEDYG76lTvNOWDOHKugM1iJ9CufMyruoBlkaaNs6bN+KVi/FLVkm8XjBbtdYPbYfTkobvzA8mD2Kc7aBwmlt9Ns287YtwFpnRm2bQXCARUEIqYLW8aMhEDbtheScyOk9T4uWsOMqVEWTywQ1q8cFFe/5v96XXT9Sp0dl/JlzvqVLc1CSRvAmVsyc6Gy+lWWcaFgG9X0JCgmAMcCYWah2tY3C/joB565gS5Jx3Hm3FMSWHAwMG8k0CVZniUvKgUbZgzD1CLz0S8zskWxypO/fhGRbduxWMycWZR/YWbVL7MkKgRIeV7uyQjnmO4HmO0QmMf4Wyn0SxdJx3dJjdEyxzQDo5QZBy3NGCcF5ZVeZt/dtAiFz5Fpoc3NlJQaiK7L5ENdXcj8l75FbyxDYSwrpSPQdeOBZ67ruqkBW+f4IAh0QqVP6Pc8z3VTrLFA2WqXQMuyYVYQmEoRd2YKguuTgbnqlz+9aotwEn8WpTBz0C9rxb9e8bXvr/vGHzeGC8ioAP1q+k7HV/51CMCyrDIMivpZNG0+dPixFYWNpFHT95Z/4w/ryLQuMlBO/aKm73X97h/WEVDzv1z+jX83a9lmT5BozYHDLzzUrg2wzj1f+vrXH18n9EBZ+87f/sKGQi6GtDJvefbr+1cQQPNm9YVUaxjGf7H0az7NvcgpnX7xuNkCoarWNzPXrJCSMgazcl3XFFohxBwezYHFMTJOJ5NSqkVR5pNRlcOGmUm6FOVjUklJAZ8zRMzo2hSAjBVpKJV5nERxQMTAvGoTNX+6suXU0cP4Gl7MzEG//DvumdYvfdU583ujN4p2GReqX0Qb67d106W/7v34hB58KDQjyK1f9/5s9MeJQ8pzm+iHBqbG35+diT8Z+kHiwDwp6b2PqIqCAACRPxn8WyhKB9utobH6da1hGJsGQGzpaHcnJ7tWdeG1QQAACLe1uwNXpoNLouVXYEREnLp89BVAx7EtC0HYISfk+F8y+UbOR798tbIFAgoLkcoWGCY3i1m/kulm28M88zx3Y8pP/uvDQOkttNRop1mjA5Gx7uGcx83M1LIhpRTCSi9bjcIr1GmEWhGmGGNaara9uSWHKpjoxWfUX4Ff1Vzh8phq6dMpc58CYgZ3Ytsua4ed5yXm6mR8UBRXmFi/qpZ56FerUw+QXAA6sWSWeccJgXqYCxPrg4n0FjfcBUnKxHfzfSvgxiYl+fm2WCGIjZ1QgyhmaoHQ7aZHovpiXPaovuuhGL2nlBL8lYXTB3wCaQYKmVZsAEAiCaCWtBKBclJyBS1ATK6QbKaDqSEudCWbiUDqYmX6KCKano7qTjM99pkq5cHDzRNJrVWknGuaJRInSsRITPagmVU4e46QxszIQGRX133QO4gA4c6VzsC5T9sfWXofDI4BAHQubxj6zQSomob0GjZzDOiXrlVSIfiTPqIZrlhzu23b+hZQf6qrJVt16Y0AiVj/CIBCOI75/kbqdjBLFWgL/T3V5bJg90jWLxPbzyAvg4/7NasWLVfpXzL+WQ1QUV3n+e1qETKHNVtyELgYi3JtCmGoa4mxLGFZGZyWMwaHQMRQyEEsk59zNjwvuIBv4Nc8Eynibkz5KVS/KLH27q6Gg083A8Dj36dj3xq9AdD2naWfe6ShEcC7e/f4X9wZugTN31v+REt0uqtlWWjyw4vOw62TH0Dzw10hmJr88OU7cHDpw10hmLp39r+N9JwE6K7b9Z3lG1sFgDt87s6pl+LpOtX2naVPPKyyuPfB/xcZCDUe/KdLWgAe/37zjaN9J36g3q4RkWhD3a7vLNvYagG4Qx/eOv7nM3EiIlzy3WQK7/3nu8OXsPlfdOxrmZ5e3rIsFL3lysv/5ta1QUQEeKDxmX9mnf7nU/C/dT7TEnnlD2PY4Gz8d8seXhGy3MkP/stIz8lEbRhpRo6/dGf4EqS+QDeu2b3/kTVLQhaANzl07tjx3kjzpkPPdY2c91Zs66q3vMiVk6+fGXIBnOWPPH2gu8XyIj3nRxLnbLzNN39v+W91TH3gNO/ucLypex8duXXpLWz53vInWo1Krr/9t/837v3z5sF/M9I/lDyR9//X8dv19tr/Y+nuNeEQAEBs8NStY//JhXr7/v9Tn9StKycAuuqf+MP6z747NjQFAND8L7sec2++9mfSbIhgSV6+denXAECt/3yZfw1ETn3/zvWP9PMFW/6g67da7vzg385gg9VdeI4qEbVhYmwstrHzPhoYA+xc3j7SMzgS3bGpsxnGJhA6l7cN994GQGvJxgMHdnQ1WuBFek6+fXZ4BpLvKnX3f+HJ5guvnb9NINY89juPwIevvtcvidp2PPfgxKnB+z9/3yc/PjWUzDfFqvcTcZbufGLv+mYLvOjN37z//pXbHhCRaO3e9+i2ZY0WeBO9p45/dGsGmjY+9cVlo5/Irq3LwpY30Xvq7XM3XQBn6c7P7V3fbHkTVz8ZgQBi9f5nl/X8/MNbAADQtPGp3fL4r6/MAIi25Hn1vv/O6evT0Lz50HPt53/07gAAUdOWZ59tP3/k3cEChg1Zv0wW13wzy7JEJhbAHKQ8nfXNP0uHea3msL7mP4Rl3hU5UstzeI1hGKZqYf0y/yQCxDOTv3p9AiBy7FtjA4DWt5Y+twM+eanvB9+69np/+PPfbW4lAICWteGh/3rtB98dHXQBuhrbjg+//O1rp+7W7/5mZ+PRoZe/3f/+3fo9B+uIsOuby1eNjvz4nwz83f8zAQ+1de8yIlsQIqD1zaXPbodPXur7wbcHfn09tPd/bu345N6v/nIsAhPHf6/vxN+mDN10fbNr1ejNI7/X98M/GoeH2zftRkS0vuWn8K3rb/aHDvwvTa1AANCyRhXy5tme0D940VaDG23Pt8LFyfFk7450vtWxu3HitW/3/fyivftL9SEJAGaa117vD3/+O82tydESIoLwxv37lgy//dMjR15+5ehlr2vXtmXK4Fza2XDx6CtHXjl62bt/78NLAeu7n/hc58ixV48c+cmp2PruFgi4tyECQlfbqp6bR77V94sLsP0fdqxagYiqkvt/qCoZAKaiF4MnMnFbYv0/7tzfOvXr7/b98NvXXrsoV+xtWU4Q/sfmSTWGgWhwunekYc3zajjJXtVNvW/J4IBPoCS/27l6hbD1NfDt/tf76/b//n1L65P7+wNTMvQ/zSFHvz7Vv5GBkfqOtjAAdC7vHBq+BRO3x8IrO8MI0Hxf2/jACIBYfeCZbfDpay//6Mgrbw7e98RTD7aSkU508NrU0o4mAID7OpYALGlfQkSwZPWqqWuDsURRc7z6ExF1Pri/a/Tdn/3kJz/51afwwMMbGogIxMq9X9gCF9/46Y9//LN3hpbs/9z2FpVMZ0fDpTd/9uOf/brHW797RwdA3frH9neMvvuLH//4v592125oThlVJPIGr91evrJT/dm4fI3X1z8DAGKleV5tjz2zZymkd0EW7A3LGAQ8gopDpU8qK7ZtOY6d/m/W1UWqn5mZmP4X+DPjxpIWxhzeDQS80gRc7XO4PuYg8NgKpJmxDHPLiGGqk3zELxRy0l925xCcvRSkeaVWnkpXSVZYv3LrF659oOnexTt9pxERxv9k9JLd2v0MACDcvdd/HGAcAADu3vvNLyRM0fioC6ORz94mmJJ3Rl01C0m6UN/VuOEZyx6aPvlPRj77wLR7iQDXbm+MXLzTe1qIKI3/hzuXoXHDb5tFSCmQdKm+q3njc44zNPnO7w395rQqZONkopB0509vf+Y0rX1KFWzy+knEuzD+83HY0tBKAA2hTd2xT19GSyTv8hVr6kcvTk5Mw8SfDv3wDyajEEgTxv9k9JLTuuEgmCP/0cuvH3n9wrgEADneOzAJwlKPjjt9F0dmEOV4X38kFAqJxvXdHUO/OTcyAyDHL3zUm7mmp8Y/fCkuASZfGu+FprVP6komGle2HKJIPxGJSNN/NvyD70bGIwDTNH5i8h6gBWJVykndmyYAoBuXZlZtqQMA2BNe797rvzBrSRrXPIlrtzdFLt7pPY04TeN/OnoJm7q/pJtPPS2FQGv12rnm6Lc0wu2hsfalbYjtK5dPDAwTwK2BkfaVyxFE+9LowDCiWLOua7Ln42tThCjHz5/9TKxZ3256GM4M3fDWLG8CWNK17N6VK/eWdbURNXYsi14fjOZp1kgvFl66bl17ix3rf/cnr392DxFx5Zplk70fX5uUAN74J+cuW6vWLAEAgPFrn43GEL3xvusTIceBhrXr7xu+9PFIFEDe/fT8tbTmlkPX7nSt6iQiauxa6127MUNEYtXarsjFj/rUeV04e8lbv2EZAAEkzF//MYraHs4G61c27FKcYRW6zzHlREppmkOhUCjgEyyECHijzc1kChzlOLbrxgMbQ6FQjkOYxUm6JOSYcJzPbpWiuI7BAcxgdCXCti2A6jItWL+qH/QHNPyLnwDACjdC0/ZVX/+b5H43OgCI4K47iYhAQAB33Ul9G0950ZRk6eZ/HDj53Y6dLy7b+SJERyNn/vPkrb5QKKSjdIi6BogMeYi2bRGRnHaxIZE9Eani6CcG3fyzwXe/0/7g11Y89DWYHr3z/kt3h3qscCM0phZyoIOIAO56UQEgAS5M/Y+7Xd1fuHeuo2nV0NTZUXPGEToNEL0r/aDqapjDTk/zRgekPrtE84pNm1a3NTQvXdISDsNAog6mIlPJ4CUEJMgC6foaOT0RhfaUalf/j8YmVO5A065oBCKzkvXOn0z9j7srNjw5ca6jadXQxPtDRADQgM1fbt6yJdTYWt/WKurhHoFIOylEJO/IxK2XmlbWz0QONHs9N6eBwJxZl7EkJOrqITIU9y8Jmo6JxuQ141cjWKGCczQqIXHtTd8aiGxbfl94oh3G+qMAAMMDwwdWdonYyvCtcx7J5nAjNHYd+tpWo63DABHdmjBzo9/b2xG6Bvd5I2euQteutrome5137Z0oOOpyzex55AegAhj56Nent+/etv+pBy0verv37MnzN92GukZoXH7wK5uTBwyGiQBg6t60sQwDkQALpOtHLIlOzMB9gTOVA72jj6zv+vDWRNdar//YDABAFzycHwAAIABJREFUfV0DTEQm/EqORV1o0s9wMsvrzzdLPwO9A+tXlpRLkShTTirrbpsRKWVqnA+oqwt5npRSIqIQIuB/mGPG5KzE457Zbew4toqsRURCiMCoHRHbZgsTHWwqfb5ynhMRs91H+ay8h35noflpfMnzJOZCPB4vXQ/iAluonalC5qxfqfc1ApB0p2D0Qv8bL6n4C4kdmr/n7w+JoH3BG1Jbd4QYiff/Xzevo+U8UrfjH3Xu+Ubs7/8oBhQKOUq/KDYFLSvqbMsDQERR75AHUgKmmov+l7vx/n9/sx9APFT34DeXPfa70b/7925qIRFBCAHN/wISgfUsIqCBczM7D9TfbmgcPBdBPxYHAADK2BSEW5FAJsoMiBA48UDlICJ17HrhC0uHz13o6x39aCK08eDBFqMijU/wwAMREkASEMCpc3T9mHSEmmE6QoiI9SHykpEPzTYhIuj/cPrBA+GxhoYbH44SCCFkx/dWP71i6sP3J3sv3Im0Nj7zzRACucGTIiKAqemr/cs2fOnuWLe8+pJExAyv8oGSoJyZhpYuG8hVVkF9SKa9XCBCejXmnWMiBQDEe7fHrIe37V7ZPHx6jAgR5K1bd3aufshrvnVpElTgzbEzr755NWq0i35cIyLRzI1+8fCqVdA0emniHow0be5eU0f9709LzyIAIinduCSQXtxTX+JuPJYSYQUifWff7Dtrh5o7Htj7xO4dg39/NuLG4Pa5n7/dOwMQj/sTopq3EFA8sSZDXBJI6c14cUDLc+OEAGCHHCAizyM0dGvw2s3da7sab6/1rh2bAUDEqegkNLc0w2CEAABCYQc89VolHAQgJCLHgoTFm1N/Wb+ysbjmmzFlIz0csGUJ5X4TMMyI5jVH3/O8wL0vBCrnn3R3yoxBipnaggg8T8bjnuvGYzFX+TjFYjHXdeMqkK16jfJjS+WZrOvG/YkEyX+BxfGyF4mISGWqChCPx13XdV03Fov5JdQFlEX0wieimZlYsdMEz5MzMzGOr8NUOUR3KQYo6gGQ+i/e63i4ff2jAAjh51oPfX/Z/du17WEGUUydQ5UYPEEUovuP1z7/rxxR77mX4+NT5LrSfzW3LGHblrjxyVTL5pa1uwHqqeW7SzbCZN/bMtPNh4ii+4/XPve/O6IeZE98fIpirgSQ11IK2Xzwbzo2PJA8BhERLOtX0ZGujkdaJ678xExTenE50D/dsaWppQFD3+z86l+1dzUQgbx2cdI88Wf+Ztn9202DorGjLRS5frGnf3hcNm/bs7URRCi5TpoyJNX3qb6e0a6d+1aHAbBhw7b19RlrvaH1wW9aiND4z9rW00TPT/3nrB4z0Xn/Ymqkq3NXa+SzVwCAiOyOTivSH7nyX6J3XOeBLy1pAnS6vBupJ7WiEdT0sMELE0sf7VzvTl6/AJl72VJKErnyU9l3/l7LliXrH0VsEEu+17GZJnvfChxDBMFqzJKj0ZNLppqorkCAW4MjLV1djWMjY4mwk1O3Rrw13cvHBm4jEcxc7xlq37F7XaMAhHDnzi9+5anuMEBCv+LxeDwevzfQH9669b6RwZueN3rr9n0bNli9AxHSHYsZ6z8BIoY3fP7woQfaBHnuZGR8KubGYkQzN3qH79v2yJoG8iSEO3ce/OpT3eHk6GiG5q4jwvr1W9eFE4s2qLIpCYtfv9LfsWXPGq/v2rTnSc/zvOv9Qy1bdq5rtBCsJdsf2Wz1996EiYkItK9cGQbA+jU7uhshk1UfhPUrG/bC9t9QDV/pUpSKaj41InLd+Kxh9IjyGpfITSwWC4VCs45OuG68pu9VRjH/CyYjUsoSpawoyFAslJrrIKzmZ1f1wPqVA/9uOjM18MLSAy9ZH/zRzSt/NfLLhqVP/P7aR38fvampK38/cuUCNH8RAABQSjIkwlQL7epG8ct/dbPt28u/+heWBXJyaPzE/+ul6grSf7vz644lj/7TFbsAvLv3Tv2n0YEBgFWJX1O8uci78tc3l/y+Tm30rT+PI4IbLOStzz4WS76oj0JEgOnY5euybWr6rh/3XOc//dcjp/5V16G/aLcgevnnY8PTQiC5fzXyWkPn44k0p6/8fKTnk6RrJdHklQs96/YffHELeNPDn35wbuiJLa2tMIr+6fuDMIA4c/X4Gy1PPPnC4X1epOfC9UhXGIgSizXrkxu9N/nwqm88id7dyKm/vH1zEpohvZKJCGBy5lK/bJuaHE8MoXhXTtzd8PyKw99Hb2ryk7fGBp9fsmQ79qWc1O3haT/C/s8nBw62NH94M2p44qWQWpJbkwD/dexoR8f+31/7KIB3N3LyL8cGB7FFjyX6A5vT+eaI2LLl0KH280dODKRfgzg2NAYrYWCYfEehOwPDsU2hgRGVS6z35NHQ/v2HXtxjgRcd6zl57OpMLOmLS0QAkYH+6I6VQyMA5A3fmAg1jw5HpITE+gV+mZNfDBuViKZ7Th1b8vjnv7w1ZIE3OXzunXO3PaR4z/FfWQcOfPGruyzwoqNXThzrieo2yrO5/UsaAYavD+xd33K+P0qelIiI8tp7b4T37VPnFel99+j7Q1KIoXPvjzz96AuHH1NJrQz7EXRmhfUrHVy3bn2p82AWLZhz6UDPk0W8J207w0CZgqpgjUKGYRimWPivfQhAUpIQqB/wSnGMjep1MzlVSRsb+lNNTcHEukxJ5+TA6r3mazERxeNx9AOaI6I/u0b7NIJRJFQu/TqpQCEty8qhX54XV34AYLhJ68k86uz0e3CaKQW6otSeUkpdM6ZpagRp136eKStiIQI0f6/r+dY7P/y30ZT6SKlkNJa9UouIaPdyf02RZEkwseJccjIYolqBDRFBbPyPnfKlmz0X9U/JomYtSbI2fIsuWflmKA6jujLnKCX5AcZIN655JQQsdyP95FWUsV387YFpkykpm9Z1Ns/4gq6xgppbfwJQ3cYvHvCOv3k1Sv6kSn2yfiWLtApJWYYuY+GZHPB8M6aEEFEsFtOxnvVzRHmdFddYisfjnoc6orTKS/oUMSOGYRimGtCvtlImIhoIIfQbshkMwJgMpv4Mfhr7JG0A13WVpqhkAQAAlX7585TMF+7AhKvEF9NigeRk1JRCxuNxKbVQJkxE5SOtDRgzmoXGXFZbp5kurf4oULIS0q0Lc8DEmIWVdcqu8bqv8w3uqdM0zVqzJH5Vm2ek9JoQH2/aCJO/vjTrm4LRCtooMgspzdx1PGed7BxyBEheJJBoenOMCE1TJ1u7mKWCVJs29UJK/hGwcwq6xqCQ5tafiM2buqH/7RmVsGGegf+pLeHMZWbmANtmTMkpm3VERGq2TxnyYhiGYSqF+Ubov9QCJAcZksMR6r2ZaJY1MP2XTjTfTSER2ipoovg2XuIolbL5oqxNqYzmTcZCAiT1Sx/rWzLJc0wdGEnJyEzT3G4WnIhSx7gSFahrKTWFoLUZqEG1PyIKEaxkP9nk6AykmByJ9PW7gbknEWHLH3T91nb6+K+HpjOMGmUsSaqZpC+JRPFU2kJkr8acOaaTOmiY/ASjswCyt0tg6AzSLjBIzoRMqaHU8cNCr7ECmhsAoHnLoee2eedfP5paJ6YxCf41pm6KrEkxhcA+jQzDMAzDMExW/HEhTDMhip+Rn7J+409x/Ct6SWbNcRHCdVJZeNyMYRiGYRiGyYUeZilLXoFRysCgUPFLkjvHxQnXSaVg24xhGIZhGIaZBXMeV3mGULIN15SuJDxAlA7XSZlh24xhGIZhGIbJSuC9vHRv6bMaAEUvCZsc6XCdVBa2zRiGYRiGYQpGe3nl+S4biI6Ybcwnz2TNeA9+rMiivVKboTXMspRtxCwHeVZj/ulU4Tkyi5nM62kwDMMwDMMwGfHDnYfDTuLPAo5t2nLo8P4VmeLO55+s/1PT5kOHH1tRqoEsatry7Nf3ryCA5s2HDj+WscyVQlejYVzNMR11jtRUdefILE7YNmMYhmEYhskX/8X9vp0vvLBraWFWEWJWO6rQZHU6mGlNs+IwcfEXPzw5mIiGX2VDSRMXf/mjkwPzS8NvDsTqPEdmUcI+jQzDMAzD1BipQeTAXwQ5uHoVGCtBZdtoLvurF+XyQ4dLMJzc9J6ICBBuqge1gpY+XJdHr7ilEEIQ+cVLW9JKlx8AdLKQssRZysJrerkwRNArAGeqlpSCqTJkDLhnJmsWRq8aB0Q6NKJZ7IAvZcbIfhkjSeTRKKDb1DSZ9ChZ+gJus56vsbyYThyMU0ueY1pVczAMpnywbcYwDMMwTC2h37kb1+ze/8iaJSELwJscOnfseG8EqLn78Scf6qq3pm+defutngn1jm5ufPvqPZWItWTTgQM7uhot8CK9779z+vo0NG8+9Fz7+R+9OwBA1LTl2Wfbzx85Gdn87HNdI+e9Fdu66i0v0nPyjTP3up89sBIADhzef+LlE+bwTfOWQwfab0Xvu39p/Y13X3k30v3444ksrpx468ObMVKWDyICNKzefWBXsvzvHBtZmUz2yIkbINo2mYefHZ4BAGf5I08f6G6xvEjP+ZFErugv/AUAINo26vNKHNW85dBz7QNnrHUPLa+H6NC5Y+dh+xMPddXD9NCHbx3vnUyvzHeOXY00b37ueVUb2ixxlu966vH7Wyzwpoc+PXny0phHAUPLzL33/Xc+uBEFoKYNszSK2iilbFq7J1gMspfvejqZ6YmLox5R0+bnnu/4+IcnBhGxdaOuJZUjNW06ZDbZlZNvnB2OpVX4seO9kUT96UEzseaJF5Z/9tPTw6o1Nx/aK986+tkMG2ZMuWCfRoZhGIZhagwigvDG/fuWDL/90yNHXn7l6GWva9e2ZQThjft2hS8fffnIL6+Fd+3ZUEdSSqpL2bg+JAEArTUHntkGn7728o+OvPLmYNtjz+xZCpm82tS4zdLOhotHXzny8q8+87r3PrT03sVfnhgAGDjx8omBlGEoRICWle1Dbx858sp7AysfP7QNPvmlyqL9c08/2OoPzhBBeOOBx9pU+V/+1Wde164Huu5deu3EAMCNE0dODgBaax4/lCxh++ee3tlKEN7wxOc6R469euTIT07F1ne3gDmihQhorTbPK3EUAMDKlW2/ef3vXv7Z+2Ptuw7uabzw8797+dXTt9t3P7BUSghv3L+vzazMB7pACDQqAQAAux75/MqRY6+8fOTIzy/Ajj0bm8wWSc+97bFndneQDM3eKGoj1m8KtOkDy0Gs2JWS6aYm3wUREBHEarOWVI5mk71y9LJ3/96HOgnrN+kKT1wwy9NbXN7oHVu5ZpnKonnlOq+vf4ZX92LKCNtmDMMwDMPUINHLrx95/cK4BAA53jswCZYF4ZVrloz29E0ATFx47cibPVFAxPpVa5aMXTU3EpFYs64rcvGjvilClOMXzl7y1m9YlrDE9Hs/6P/v9F0cmUGU4339kVDIQcQc6x+P9/dHACSsWdc12fPRtWlClOPnz14Sa9a3m+U/+qPU8gsgSiYr1qzrmuz5+NpU8vANHQ3rujuGfnNuZAZAjl/4qDcWyBpx9bquyaspRyUyvdN3cSQKNHN3LApjPZfvSqDo+FgULBsxvTBC+D6K5pCRJ2P1y7vv72xz3L7jL7926Z6ZNxGINeuDtXr/8vpVeTUKAND0Z4E2FRZQ3DMz/eXFe5RwRKRELQVy7F6mz1c3mRNCiH6WXuHpy1jTYN/YyjXLAQCaV6zz+q5Hs7Yzw5QA9mlkGIZhGKYmEc0rNm1a3dbQvHRJSzgMNwAcx4GZaDTxwp2YsOQ4DkSnzY2I0BhuhImeCQD1dh6LutBk+Qkn/QP9/6ciU+pAPbdK/UR62hUkp2BNTkwhATWFG6Gx69nDW5MlHggHyr958xpd/gFdPiAAaAw3QmPXoa8Zh9+os6Yt8FyZ+Ht6IgqGtQdE1FyvjtqSmikBTEWm9AlFo6kWBxFZLStTC2MOKPlnfevMr9596LEHHz+40/Kmx3o+OP7RsGuOKTXUNcBEJKVWG4XjOBCdvVF0nQTaFEbOHH3v4X07EpleOX3s45txnWVjuBEiwXZETDaZcY5gt67YtClY4Skgkne959ae7hVnhidWrPeuvTUNBBlmxzFMiWDbjGEYhmGYGgMRqWPXC19YOnzuQl/v6EcToY0HD7YAxF0XwuE6AjUMo/Z0XRfC9eZGAJyMTkJzSzMMRggAIBR2wFMmj3AQgJCIHMvMkwKfaohN5xJYdwsAXNeFsbOvJsaEfL+45s3qBKBj1+8Ey0/+cBwCUKbDqWHLNrBCAkgCAjh1DgS88txYxkyVqRYwMDBxLgjYuSetMBmrXU5dP/vmjQ9B1HfuOPDk3gcHfnrmlhEtY2omrValjLsu1M/eKIhInbsDbdoMgEiT/WffvO5num/n4E/P3PILNDUzCS0Z2zGlsRAQlgYTz3CORAAw0De0b/2K5rF1Xt/bM2oVuUzBSximFLBPI8MwDMMwtUdjR1socv1iT//wuGzetmdrIwhHTA/032nvXt8CGFp94MtfenQ5EFF0oP9O+wZzIwDJ/t6hli071zVaCNaS7Y9stvp7b8LERATaV64MA2D9mh33NwIkAyuq9/aEoyNAzI0BCVLBHfX6xTooIABE+3uG2rfvXtcoACHcufPgV5/qDqeWvz+l/CGLKObGAAQB4Mz1tMM3hKev9Yx27dy3OgyADRu2ra8PVks0/ajusDF8ZLrw6TErzFSYtFdExPCGz3/92e1tgkBGJ8YnY67rmskRedf60ms170aBxvZgm1ohqy6Yacw1ssyQY98tIzajbjKV+GznqBi42t+5be86qRwapUwae4GYnAxTdHjcjGEYhmGYGoOIJq9c6Fm3/+CLW8CbHv70g3NDT2xZ0obXLp94f+nTBw/vUNH5bqIQQNHLJ08vfcrYCEAgb7z3RtO+fYde3GOBF+l99+j7Q1KIoXPvjzz96AuHH/MiPRf6IyvDydDqSQc5AgIYuz4w/cRjh79wxh+jSgkijwAAbu/Jo6H9+1UW0dErJ471RKE5sevklfNX1h04+OLWZPlbWwFu9w9Mf+6xrz915tU3e3pP/Mo5cCB5+PHeGNHV42+0PPHkC4f3eZGeC9cjXWFQKwf4cf9jfVkz1QULfM9WmFF/PQE/fsnUlffeaXvi81/eGrLAmxw+d+zj8dR2Qbrx3huNZq2eHibEfBtlqud8z/oDKW3a2hr96NQ7bY8nM33n4zumcSSvv/dGQ0o7DnrYok3oZJP5iec8xwTD1wf2rm85fzyK/jIGLVsOHWo/f+TEPJdUY5jZwHXr1le6DAzDMAzDMPlieA8mVqlCRCmlGr/S0QXNhcSEEOaaXdqSAT/AIBEhioBfojFAklxlS2WRNscMdJGMNdASvo4qQSkTBwbWE9PlV78iJvc0kgUp9Sw4fxU2ID96fsCjMkOm/lJsOkfQeeUojD5xo8yJLelLpenczVrV9aYXjsvWKCpl34Uw2aZm/Zsb0xep89sRAdTadMkm86+WXOdophne9MUD3vE3r0b9OhS62Lq6GKYUsE8jwzAMwzA1iXr1R38BZn+ZZkislpzcIfG6r00JKZOeafpwc4kwnb5eMzp1O+g4gcrC0du1DaOP1EtF63zN1ZDN8uscEVFKUn+Zh5un4Oee/DTOPWOmyUQCnxkLo9LRBdYZZTROzJo3a9X/KaXwGRtFp5ylTlIy1bVkVmZqK8j0JtO2YrZzVL6LRATQvKkb+gdnUiucYcoB+zQyDMMwDFNL+C/lyQ3KrNLzgvRLvFrOWL2FBw43xprQNDz8wSU9DhMcU9Kv+P4AGqUmnviSOi6XDBkCAP5RethHl5/00J9pq6jDdWp6oy5hOumZZhvp0RaOWRg9cuUfiKpI5uS6oMFqZG3UKqpGSVmcOlOjqI1mucw6CSQOqSafWSF6hFANdJlNpkYIc5xjIsGmLc8+/4B3/vWj0xz/g6kA7NPIMAzDMAzDLHa0VanNNmMLw5QJHjcrDEQMhZz5pOC68dSeIYZhGIYpOaxfDJMPKQOyaXPqGKbUsG1WbhzHjsc9z/MqXZBZED7aZ0D6VLpoc4cfstmozppBRNu21bR+KSkej1dhIRlm8cD6VUGq8yldDZSuZuYzaMb6xcwZ9mksGD9WT8FYlqWDR1WzvAkhbNvO9iwigni8JrtOLcuSUvLDMR3btuPxeKVLEcSyLNu2Ahur+cZhmOqH9Yv1a4HB+sUsPMoxbiaEsCzLn4sJACCl9DyvRp8yc36sSykdx1Hypm7aKrxLbdu2LAGZNExrnuPYnier8GmYA8uyLMuqwgqvOLZtV4MnvbrwVPd2PB5HRHWPaDFTUmfbiRcU27ZVp3jNXYpMbcH6pQ9k/aoUrF/ZYP1iFiSlHTfL3YNVK4O8c+5oVAS0UIsHVF8nii5bjkkFujeohp4pqsw8UyId9bIVi7mVvQ1DoZD5lFBBjYXAwA2i2lHF7ArsH4vFylheZlHA+gWsX1UA61c2WL+YhUoJx83Mh3hGhMBQyKn+J47jzKuWiMB1k8+OeDwOkKiZqup9FEKoUuV+0nmeJ6UMhRzLElKKKm87MMS4+otaZpSw6dV4KoV6/ZWSXNfVpVLaFbg1PM+zbUu775v7V6dbC1O7sH4pWL8qC+tXNli/mAVMqdaenlXYNI5TFUPS+aCXs8zznwIRHMcxzzEej3te4jlr25ZlBZ2SK4Jt2wDgurP3BBNRPO7pQ6oZs5e00mWpLrR7UsUlwe/qdtWf+ktuAvvn+bRhmHxg/WL9qgZYv7LB+sUsbErybLIsK+Ol5i/rHtweCjkzM9U+pDuH/lFEdBwHMSFvgd5HosRj17Yr5keuplLoGd7KWzqfAz3PsywLEerqQgAgJan+yBKWtXDMybgVf4JXFVrYoLq7YwNTLKrkLZBZ2LB+KVi/KgvrVzZYv5gFT0mM9YzRaWZmYoqZmZixNLs+pNp7sOYAEcViMa3ooVBK76Pnear3rlI4juM4tn7GQYHeKebOQqDj2I4zr5VziosQQl+H6dfbYsYUtmrojlVl0BeP+qLuGrNXXr+pqJ8C+1fDiTALA9YvBetXBWH9ygbrF7MYKH4sECFEwME9o/93utNI1XY9qq61+cwrMKeKmrWh66r85659tXUwKyEKdr7Xh+hJ81UyqzX9ItRU//yQkmIKG1TNTReYSw0AMzOxHDGI1S2pqZKrjlkAsH6lw/pVZli/ssH6xSwSrLa2JcVNMRDSNB7P7CogpVROBRoiqs6YV3ombo7iqYioCkhdVB4MDwrwVylR2xFRCXyZfUJUn5x6IuiizqHyzWP1OVa8HVnYshEQNimpSmrD8zxEVC9bUkrlgk9EUkpEgZiY8K2bT+8PAJ4n83TxZ5hZYf0C1i/Wr6qE9YtZPBTfEyMwMTrHU1tFrcl2YA2hJUqR8ckei8X0k6Xi8xPUOHvRXdjj8bjj2KZ4VwQppa5e82me7TVrkRAQNqiaOQzmEAQiWJawrBD4Qa4DupU+XqH2r6GI2Ew1w/rF+sX6VYWwfjGLilLYZsnvubufAhowZ23TB1Znt6XGdV39fEHECpbWj+Ja5Ae97x9SRe8oprBVSaznipAubBUPPaxI9wbRaJHLB8sSQoQq6xmSezksDctwNcP6lQ3Wr/LD+qVg/SoDrF9VRfFtM6KkvBWkVoXeaZZlBbxKoOrXA3VdN+BqXOWYpa0S3+780RP0WdjSXziq4fEaWBlGkUPtTAI++tWwSkw+wgYAtbKw0uKE9SsHrF/lhPVLwfpVHli/qopS2GZk9iDm6GBTru3mgXlmkXGSpZ8mhkJO4G5hAkhJQuAcJk/nRjVo9QSVUs4DLGzpwpZ/sOmSElgZBrKoXTrpSqbeGi1LVFCy1WMv9yug8mmpXf+3BQ/rV/XD+rV4YP0qG6xfVUVJbDOAZMvZtp3xMg34uEPeLgr5rAoqBIZCpR0gztF9aNsp0psxzFdl8TxPCNu27eJWkernqxIhUULLwpbRRacahC0j6WqXkWpQsvkghFjMl2U1w/rF+lXENOcM6xewflUrrF9loPi2med5pvYIgWrZSnMftailuSXPzqpsq4KmgwillrfaRUqpXHdCoZAZg1gIMbchdTMGcZU8N23bZmHLNneiGhxCFiq5V0lSPY5CYF1dKJ8pE9Xs4bYgYf2qfli/FgOsXxWB9atKKMm4mXI50FtUQ3peIoavEGJu3sOImO4Koh+mOiapsT9U1n+3mtFxtwLheoms/PUg4JxTPct0IKKUkoUt40/V47SzIMk/lgDi7AEkHMepkntqkcD6VROwfi1sWL8qBetXlVB82wwAXNdNnxCZo79Qy15u9NRYI6Pgch+BfGt31LgMuK4rhLAsyw97RUKgbVtqwDp39yEi2ratb2MpadZDysxifqfJIWxQfTWj3KvmM1NfO2gtvB46duwvP6xfNQHr10KF9WvBwPo1Z0pim0FC3nKNjWpUZKp89gzcrhnXYYzFYmnyVkBHWv54XjLrQJdnwC+imod0pZRmUZWvjhAohJ3tWROYqFCdq2FWc52XmtzCViWhhxWeJ3O88qZr3qwqWIWXIlOLsH4Zf1bL4yId1q+FB+sXw0DpbDMimpkJykw6+S+VEAiKlWNJeLWCpHlgKbTNLDYimkLuebXqJk5EsVjMsqxAbWfas4ZPcwGTW9igyjod4/G4EHlFHM4Houo6u4x4XvJtUgiR5+wjpsywfhU9xzLA+lXrsH4VJ62SwfpVNkplmylisViOeFD59zhC2sqeOZ6qAc3jcJ+Fklu0am6VmMXDrMJWPTPdNbkfEbkJ9J/WhF97oKefta2aYf2qRVi/ahTWryIUqMSwfpWNmqnZgiTKvOhZ2pjFwKzCBlUTHjoHytUqd6govUO16TTDZIP1i2FywPrFMCalHTcrIgEn49xSZ/5YNc7JNUO2pVF1/9Aij+1bheQjbAAgxOyrRgY6xsqM8hJRkfGy7aN+qgkPEIZRsH6VDdavmoP1i2H3rPRQAAAMdElEQVQCZLbNlJ99wJnetm3lxl2RsdeAtuXwwg/4mpdh5igRxWKu+WepcywpqmIzyhuwsFUfeQobJKIR5NozxzSYspGnl0hNeIAozDh+5sOBiOLxxK2UvpYxM2dYvwqC9YupIKxfVQ7rV5lR+pXZNiMiVdeWFbzIKvXcDtxyQqAQIuN9GAhVXJ57tdb1LEA2eWNhqzbyF7ZZkZICa+wyRcHzvIzPByLSdxNrWxFh/SoU1i+mIrB+VT+sX2VG6Vdm28x13WymfwXN/UDEUsexA49aIYRt24FB7xI9i2eNBKWpeEfO3EiXNxa2amMhCVuhM6rnPAObWfCwfs0K6xdTcVi/GCYdpV+ZbTPLyuwPACVbbiUf4vF4oB/Uti3bttQ68YgZXJH1kGvRMcMc5yYWc2u0V9KUNxa2amMhCRvDFBHWr1lh/WIqC+sXw2RE6Vct2WYA4LrxdFHJdodLSfw4nie6Arkmq4qFJGx5rhI76/5VixBCv92m+bYlhi84VHoRYf1iFKxf1QnrVw3B+lVmctlmOeq5sk0gpYzHvWzTfFP35K6U4sCqVm2oZ6Xn5erMRsR8xI9vkzJgPq9cN26u3Zn/8AWTP6xfjIb1q9pg/aotWL/KjBKp2qtZNTEx3S8/dR/J8UmZhUo+YYItyxJilldAFjaGKTOsX8wih/WLYWYlWyyQDK4X+qdSlicvpJQqkkm2HcogbGbQ4dzUqLM+U9PkcOtS1Iqw8ZxpplBYv2aF9YupZli/mEWL0q/MAialnJmJWZZlWZZSECLwPJ5Nm6QoiiWlrIZ3BWaBIYTI7btVK8K28DDfyNlHv0Swfs0K6xdTtbB+VS2sX2VA6ZcNqSt12raNiOq6zyZmjuMQkdq5Uqt5LpjLokYjFDPVjJ2lz0VRK8JWc3Om80GF5qt0KRYUrF8VhPWLKTqsX1UL61fRyaZfNmRaqbOuLqSCRJlPXiGEZVn+BE0UIqS7JMtPDmkrUXnyXxCGYSpIxmDcmloRNobJE9avfGD9YmoC1i9mUZFNv2wAcF3XdP9QCIFC2OBb/+les4hApAJPldurIbfMlMg/3rIEL3zOVD85Oh1Z2JiFB+tXPrB+MTUB6xezqMimX4nbQLl/FLToRAXvk9zzRNnLglnM5FguiYWNWZCwfjHMwoD1i1lsZNSvlC6KgpzgK+UxP+vCF0XXtgXpN8wsSLJ1OrKwlQF+UFQW1q+M8GXJ1AqsXxWEHxSVJSBJIvW3ghIqSnkKxnGcHL8SccxfZvGS0V2KhY1ZDLB+MUxNw/rFLFoCkpTopVDzpAtNy3EcKWU5AxM7jjNbcFV2CGEWKRlDD7OwMQse1i+GqXVYv5jFSUb9SsbQn1OKKIRl21Ys5pa6tw8RZxU2AOAVbJhFS7pDCAsbs+Bh/WKYBQDrF7MIyaZftvJx1MKUv8iVwfMCfQIxTLIhJbFDCLM4SQ89zMLGLHhYvxhmAcD6xSxCcuiXTUR65U3LKmBduWwre84N4TOfaQDlj4bMMFVCoNORhY1ZDLB+McwCgPWLWYTk0K+U+8HzvIK0bf4lS10PdF54nuROR2bRYt5ELGzMIoT1i2FqFNYvZpET0K+gg6/nyXxWqPS8IkxZ1suDzh8i7nSsJNp7R3+HtJCg6i/12LVtW11mgbcR9XZCRPoLT47PB7PTkYWNWbSwfjFzgPWrsrB+MQyk6ldQWtJXfcm4DkylFofJBt/MFaSuLpT/zkKgucRe4Dryr6vg1cUrb+RG388sbMycUTOj5umYlw2iIrsRZoT1iykU1q+Kw/rFzJ8Fpl8ptlnGgCGhUIb1WITAUCikHSUrSxmibDH5oBbnMfG3J76oYGVCIBG4rmtu119SKf9J1B56TRgWNmbOCCEcpzijQBlBBNu2bNty3XiJBhNYv5j5wPpVEVi/mPmz8PQreTLa3PQ86XlexoC/6pEkhLBtCxEsy6pszN/AI5KpIPl0DRKR8qn1PM9stXQV1BTUqbk4UQ4hLGzMnEHEkgqbiePYpRhGYP1i5gPrV6Vg/WLmyYLUr5TzMYftYrGYGh9Uw/dSkl6mUz2Y0hejKDOeJ9lHv9pQ10zGnzI+eR0nQ682AJR5TdjaRfXOsrAx86HMD3Pbtkvx6Gb9YuYJ61eZYf1i5s+C1C9zCqYM+HjkcK9M37mcSEnxeJy7G6sQz/MKGvDNdolz4+aJbdv8ksfMk6JEGiwku9nDdRQK6xczf1i/ygzrFzN/FqR+VbjvsCCUWSklxxquXlRQ6fTtRJTx+WtZVkav/EI1ctGSrWKrHNu2A35BxUJNCK7FOlk8LM55OKxf1Q/rV5lh/QrA+lX9lEe/hA72WiWfUpKUFI97niddNx6Pe7GYG4u50ehMLBZT3Y3VUE7+zPipHrWe5wU+9RtJ4FNKmXF/buV8PhFRuYJUvCQFfVqWZVlC+SEUPX01Wd+27Wo4U/5cbJ+sXzX9SaxfZfxk/Ur/ZP3iT/VptbW1QSnJfzFQ5XOsHFGklOppqD5VcZnqRHU0xuMeACCiECItXBUioupHVDNA1PQP8Psd09GNrq4f9t3PSC3eF3ppIEQQosjBGHSkI/OSY2Yl/6d0saiVO5r1a8HD+lUpavG+YP2qQhakfpXWpzEUyjdIEccRXjAU9EDhp8+iQvU46j8RoYihzAMhaC1LEFU4EB9T07B+LUJYv5hssH4xZaNUthkiZlxYJiMsbAsGIipoomS2JWBY8xYelmWl928VS94yrm3FndbM3GD9WpywfjHZYP1iyknx440ossWWzUjG2bdMLVKs5TZ52c4FhlpUKuNPiIU9LtLJuJiVwrazBsVmmGywfi1OWL+YjLB+MWWmJONmjuMAEAASkfK9RkTP81TfolpkTW8nIssSnofc9VijqHZU36WU2eJcZfueUcbMfke+MGodIYTj2ObTIPCpZj/PLTiVFrZs6du2FY8v/J5sNVVGCJGjns3PQG3neVSxPitVS/nA+rWoYP1icsP6VQZYvwJYra2tiEAExfvEQAeDlBSLxYjU9GippkrrZbB1w3ieV+yS8Gc5PvXIO1HWmML+BU3qDlRXAgBm6xNSE2ERkxO1q+FM+XMOnwAYWOM+W4sDIJEs8Nqz81nbRAjheZKIKl4bJfp0HMe2LSEQERDz+jTvqfKP/FTxHc36tbg+Wb/4M8cn61cZPlm/0j+t1tYix2kMXG3ZVnwPdFApbStuSRYeiOg4jm3btm0hiioJAKa0TcW50gFAA+gYxKprREWazr2/mThfGzUKFjJvRwgEKCA4lQ6ZlQ+WZUkpq+F+KTqhUGgOi2+a99SCjHM1N1i/SgfrF1NbsH6VAdavjKT0BxRltC7Q7ZRtnJeIPE+al6bqjppn7guYwFRUITAUcuJxr6qe+9n6HSHRMZlydSFitg4PftdZGBTqiJ+/exgi5i9sujDFiqlVPViWleWGW3SwflUzrF9MzcH6VWpYvzQB/UraZsouL0oG5p85LlMpZWpAUm6iJKpPhQjU6pba00aLmZI621a9KWTbtnKz8TxZwUXlCxKkdKdhZiGRMfZUbuLx4AtQNogoHvcK6jDDooY8rhI4EIWC9auqYP1iah3WrzLA+qVI1y+hf7AsqygeBojmQP8sO+s91YGMwhjkJcsSyg9E3cxaPDzPU24YlmWp/VXNq/3LXODcLY0+eW7PP2WmagmFQgBZ17zP+KnW7c0/C7XMb/7pK3/98t8dJcV83hb0aTK3FObzWVxYv6oK1q88U2aqFtav8sD6BVn0ywYAIYRliXg8g1f9HJCSdHWrizs3swphYL2/UkAEGScVVATbtgBISlItYs5/CNz5nudZlhAC0/e3rPKtWui/miRUSk2PzqZZROoRk9WNW+2g0lQdCSxvNYcf6a6Ah93cvJvi8biOMlyQvFXP/T5PiiUwtStvrF+sX/OB9YsJwPpVNli/sumXrddtKJavPKVGlRVCSJn5kg2MZkopM2phqYUNABBzlbPMqBtVN1U87oZCIf/HrNdEYH/LEp5XVneLfGIZgd+7nGPqpwrCA4CQ0vQsbzWDbWddrSUbUtKcL9d4PG7bTkGTiRHBtu1ivc3XLJW9p4qTuxAW6xfr1/xh/WIUrF81wgLXL9uPI1S0CDBSSiGSomXbViwm0w3N9CmAlZ1IjYhV1b2VsTBCpPQmmi8H6ftXz+nokgRaXG3P5zlYPefC5MZxCpMZyB4KL39c1y00XyHQthdO7+McqOw9VZTcdXgJ1i/Wr9LB+rV4YP2qFRa8fv3/k+mCmHO59u0AAAAASUVORK5CYII="/>
          <p:cNvSpPr>
            <a:spLocks noChangeAspect="1" noChangeArrowheads="1"/>
          </p:cNvSpPr>
          <p:nvPr/>
        </p:nvSpPr>
        <p:spPr bwMode="auto">
          <a:xfrm>
            <a:off x="0" y="0"/>
            <a:ext cx="5657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2" descr="data:image/png;base64,iVBORw0KGgoAAAANSUhEUgAABIkAAAIjCAIAAAAIh9y9AAAABmJLR0QA/wD/AP+gvaeTAAAACXBIWXMAAA7EAAAOxAGVKw4bAAAgAElEQVR4nOzde3wU1d0/8O+Z2Z0gJAiJwkYrCZcgTRSD1BAqtwJSwArSBwTqvbZFrAh9UDG11lvbYJFHlCrye1RaqQJC5WIBq0K5KSFWSJXkQRIwiWLCJSmaBMjuzpzfH7M7mZ2d3Ww2e9/P+5XXQmZnzpwzO5nvnplzYefOnSNGRMQ4EWPEORERI84ZY5xzYoxx4owTJyLmfk/7lxEjIk6cERFnnBFx7lpKREScM0acGOOcM1LXY4yIEydi6ou6nrpjxkndNTFXukxdR/ufuiUjLXfqNqTuwZUhTqSljaKhaCgaioaioWgoGoqGoqFoKBqKFuNFY+fPnycAAAAAAACIKsvbb7/tqliqtTvXv+4aKXEiUmt4pK2ne8P1nvoWc1dYtY1IqxWqK5FaxWXMXSd1pcHbEtG2V9dy1WxdVVxXRrT9MFIrzcQYa6ulavnjKBqKhqKhaCgaioaioWgoGoqGoqFocVE0VldXRwAAAAAAABBVlv9X9v+inQcIVJ+efYZeMfTqy66OdkYAAAAAACDEmENxRDsPEKgT/znxz8p/3jXsrmhnBAAAAAAAQsxyXsZYIHGjV49etf+pjXYuAAAAAAAg9CwOxc7bXw2ij0U7AwAAAAAAED4WmSuGRbXHa/9d+u+G0w3nz52/qOtFGZdmDL5ucFb/rKjkD/RErw/rwCY2+uvi3fc9MiwqGQqZ+rWzMmfTmrq1s2xmb5csZsOLivfzRwo7nnTJYja8zGfKAAAAAAAhUVpaWlZWJsuyYbkoivn5+QUFBe2mYFHI4+v+F0e/KP1n6dixY3v37i1Jkt1uP3ny5M4PdjplZ9+BfYPO6MGttmnNL3888+ZeQScRpcRjiuJVN2tPyZKXhn+aV7d6tM33kpA5svaJtUcGzXpi1qD2FrYH9SkAAAAAiDMHDx7knBPR3LlztYUrVqyQZfnQoUP+62abNm2qq6uzGL7uHyo5NHbs2NTU1BUrVqhL7rjjjh/84Af7SvZl5bT76OyTFa/d9EftN9s7X0weSkREp75sJiKFc8W0bnH6w7kFn+e9/dP7h3ilVnFl2fLr26lzcfKXuKlD2y77cT0REaW+VHrLzZcGvGH7Kv/Ud+8fiFzFP7Ttsh+TdhxUp955K/+BVN1CbRNdfk5/OLfg881E9CPdEeCsg3WzM9WftrskZI6UHaFLxo8f1P5Cb7ZZa/ks7bf66rIw5A8AAAAAIHzUipkppb2aijqxmYWTRxKNpxu7dOny+uuvz547u1taNyJ65Y+v/OQnP2k83WhY0+D0h3OHfb7loZEnjue4F1X+qe82fnzyUKJLf3TLiR+pGSYi+mTFa1No5Im57jU5cSLOyVAa9Vfuf7/knuvNa3N/8ief+Nu2y/+r+aUDt0y9pCMbBoBT6ksHbpl6aVuWDEXwWHj6w7nDPs/7209PuOqllX964MOTL1zf65LrXzp+/RPvvDXkfd3mSmhzGlJn9n1whC4ZP+iSdhcCAAAAACQw7SlXRwmyInv8OGWn00lEKV1T1CVE5HQ6ZadsXFP/c3T5sM/5c1Nqf9Fft7D/3MqJ+WbrK5yIc90S4kRcMV2N/O5XkWVFVoiIlHZXC8lW7f9wrk/WdC+6hR+v/3zLjVf+12DdQXtueIZ+Tf0R4D7bNJYseYl1UX82laiLDmxiXd6avZ5ofXlml5fY7bvrvZe4Vlu9tv7M2tu9UjCkrK5PdGbfn5544k/7znhk4MyRsjM0aPyIS/wuLFnM3GatLVk7i7FZa+uJiOq1/5csZixz9jqidbMzmfa+9/aLtUzW69LRLVmsL4Vrmde23nTreaSp27VnAiWLGWOLS3TbLS7xTMff7gAAAAAAXASFK/ofImKMEREnblhiWFP3c/KdQ4snD/zt5J6+VlAObu+Ts37zSa6c/OiXOX+++VmiZ/f1yflzn/kfnVS4onAi9+50P5wTca4u/+TltpU9EnRtzrnSsHn+n/vkqD/bP/GdW+2HyJX4yXfW98nZ/snJj37p2vzPLx70WPOTl7WU23bq64e7kzXsRVeutoWcE209+6WvpDjXjoCicEUm07pZ0eiXdo26j1+4j18YW0xfD1crUcNu5hduWTODaEZe3YX7+OrRNu8lrgSaZme/VX2/msIta2Z8PdxdPStZ8tLwxy7bf+E+fuE+voR2HfB1Hh354IMzNCh/kL+FJYvZ8KKZa+o455zzBdXDZ68zSanwEc7r1swkUtfUdTkrGs52jVE33l9MRcM9q21+rZudmVm9QN22bs3MouHm9aX6tbNY5uz8/eqKfBntKnHnnA0vc+ec7y8uGm6oNBYNX0DLXKlT0XDGmHt/dWtmdiirAAAAABCfJEkK4i09QSZZ/XFw+yu7/vhFdsniA7/6Irvkib/NVX+0Ja/s+qOD27X1234aP3q/ha68NN3kLfeP60kRyenDl1XcueFXRL+6/ljFnceeHa5upRApitlW3Oz/+gRd/2+ZN2KnsujOYxV3Hqu46flJJ6ct2F/vJz8mKZyc9nt6tOLOYxV3bvgVPTPz3X+51qx68cq/TKsYWFKhJj5WKanyl6xaFs+9mO5a/f/g7/UmOjntSm13vo+ATLKPNqwzX7/FPU7joLteT6P1tbs6WBXQpXDJrCV5M+nrXQfI1Tnt6UGuwRFto2cNIyK6ZMT9Tzxxv8cTsgC6mtWvXVZExfu1ulbhI/uLO5jJNXXucRoL71ozk9ZtCryYum1ts5atmUlFu7wqZ/VrF8xep1uRbLNmFZrkXM36utl/1qUwc80y9W3brAXFRETF+13J2Mbc3LGsAgAAAEBc+t73vicIgvdyQRC+973vBZKCReuX1uq88OXpLxbd9mArb/FeL4V1e+avz7Y6LqRYLjK+1/DldrpxbA8tpbJXVs9Y5nrvwTdun3MNqY97FO5ahavPybQecZwT0ZLZf1nivd+JXFEURV2Fu/5P5Jmgou7ox5Mz1Ld7TF6U896YoxtuGzbnGt8l16WgcCLq9tyiYWoC10zNufG5ypJDyjXX0OntZUuo9/olrreIekye2MNvXz7OdSVV98I9N1C4buHVEyp3lSwYUzk99y9EvdcfnpBvWNOj1ILpjvOz2upJtqw0oibf2TOVdvMoXU3L1jufystqztCwS7IHEz22c/GoQX7H6A+kq1n9rk3raObN2bo1srNndiiX+dltozbasvOJAh8wZObNY3QjPqobV9dToccwkNXV62jmmjHGoSFNck6FY4o9U9DlLTt7JlH+GG20/w5mFQAAAADi0zXXXHPNNdeQZ38z/ZiN7Wpr0+iUHYqinHJU19mPev+cclQriuKUHSZN73pcNtGjReLgn972+ae3fb4zZ7LaJlHh7tqIex1XlUP7IU608K+3ff6px8+6+UREbZto/zckyImo22WZugTTLxlEVPFVg7/Ghx5ZIqLUy9I98sM5V5SGkh0tNL/f4ABaSOraNHqWVJ/ttt3pFqYP+59Pb/v8r72JTs64avX8rQ0+11Q6PIZ+0NbVnCGiwoduWTODika/xLq8NOutM+arBtbVjMizdhVt66qrPRfUV5f5zqHZcq8UAAAAAACIqINVMiLKzMwkIovMXZOjOblTkRWHw2FXWr3XtgoORVac3Kmt36ZnZg5t23l00YRhHmPRu0bF4LJMJHPS/k+kKETEZZmbrKmjPi+TZS57/l/dhHwkTkREXCHiim4X3nRbyQoRcUWXuDs/XOFE/tMx4oo+MzInavnyJL9aV0cx7k6VN77iEJ1+d9PoRduutN3688HuNfWljmDdbKbrWdwls1bfN2v1mbW3vzX7jreIbll7i3HMRbVXmbE9o9nCmDIzO9tkqffTNN/LzVMAAAAAAOiom2++mYgEhcttP2rdzIzD4VBkxWPltp+rfjRg4j+qNv7bsNz19ElWuOx+fOR6Sx2A0XRN/Q8n4q6tbJnd6B/ffql/S0uQE1HLVyd0G/77+HPU7QfX9jTNrXcK6tMts/z0tOUQfX7mpJ90jD/E9SW1dZ9oyJvCvzzRQvf3u8ps8/QJVy/QHQpFdwTUxMNTN2vatEf3TOzAkSJDK0e6ZNbqW9bMoHXvlHt1mwpwVjNbdj55dvKq37XJbCyQjrNl53s+xPJO2bO/V8muIkMrRyLfHcPU5Z7PyEp2FcXWU0AAAAAAiGdqM0hB5orrhxRFUex2e6sZu92uKIpMStv6up+e1z30u27L7nrzwe2NbQu/+vZdIu5OnNSWfjJX1BEtPj9zSltTrQt5JcvVmonMFZmn9+5GdOrjMvWtY6/cdUqXIBHRsrs+KJN17/7yqh/25IrMlbIPrh6qvaX/0WVJ7RVmlp+rbxzww/eqfvDaMUVL/LVjiszLXnvTR7LuNo3uI3PrL2nZXZu3nXItObV9821/6vbMjX3VX8te8zhop7Z/tox6Dc1ty4l2BBSZu2uRgbskezDR+v9U+1tCRLTuju3ukQSPLB79NT193SwbEZ1Zu2S3u6pypno9zbwpz+Y5hr7aqyzfrKuZYWHhXWtmUtFw9/iI9WsXmA7TSEQmtS3/CscUExUtc5XANOV1sxe4C1iyeHgRFS9Qh+7Qj79vm7WgmNbNztSGcKxfu7bEvVw/1qKawn5tzBAAAAAAgOCpFbMVK1ZYlLb2crIiKw67w+6we2/gUNqem5kl2HP8TQfHf7Gq8N1rftO2cN4rs+7M4+pgg+R6mkRElHf7sHmFB8a9X0Xj+7/3u+suUdTxM1zvamR1GjR1j3lj33v6nQn3rHmeiKjXn1/pRT9rcSXIiahb8StpqwvWvKdued+wg7f3lRVORGe+bqHxtt6GbB/eee3PThHRoklblK03DdWem7kPRVt+en6vuCRjYOGBa15Ux4/v9eeSsbLCe9u6eWyio+hKSkR5t896z/bOhElrFrkW9PpzydjBpB2KWbNfX3tNgXvj8f3fK7nuEneyHkeAiGQyPfh+FD40tvixncO7vEQz8upWj7aZLSFKW1N9XXX2S0zd5umx/CH1idcls0b9h3V5SV0883XvBo1qr7JZZl3NDAuJbLPW1hFlDmdFRERUvL9uDWXO9pHtR/YXFw0fzopo5po63TD6vkr5SN2asszZmetm+0h55pq6BdWZzFXA4v3cvF5V+Aivy56lZXHmmrq1+uWZbLaWHG83UwAAAAAAgZg7d+6KFSvmzp3LPjnzibronKNp2drHfj79rmZHo/cGqdb0/93w5wWznu5qTYtsVjvps9Xr3rRNKL6hZ6R2+MWq7x++7J2bfpgRgrTOvP/OD/dm/uOp77mqOanW1LUfrf3txN+GIG23A5vY6KY11bcHU9c4svaJtUcGzXpi1qD2FpqpXzsrc3a+r3oSAAAAAEBc0sZp/M53vnPTTTcFvolFG16Cc35pj94r33rN1wa90m3qPMidzm0EffHxiq6jN/dQOtoYMHjaOI0hSKttQEt32hErRiAC7GrmQ/2uTeuoeAEqZgAAAACQUPr3719TU+N0OgsLA/2uq47raNGGl2BMmPKD2y44zpnWvgQmdLF2ZUwI13AUYdL3jj19yTUyZIRwOvfo1LcepUtf3fODq4JOpeFfv5l2/H0iGktcO+YxdvAHzXriicAWEhGVLGbLsrUGiiWLM2evm7lmGapmAAAAAJBYJkyYENyGbc/NBEHsJl18kTWVk8nDGUZMYKIgiHH23Czysm/flX27+t/OHKueQ5/aNfQpQzqmH028KHyEL1jM3H2+/PT6AgAAAABIRmz/qf0x1lIOzDHGHK2OYyeO3TXsrmjnBQAAAAAAQszy3ifvRTsPEKg+PfsMvWJotHMBAAAAAAChx5xOZ7TzAAAAAAAAkOwsnxz8hIgYJ85c05CR9h8VY8Q5I+bR2YmRayvX+oyIq2vqtmfEOOPqiuSRetsmhn2R5/qMMU5EnOvWY4y5WmEyZtYFS80qY+7coWgoGoqGoqFoKBqKhqKhaCgaioaixXzR2DfffEMAAAAAAAAQVZbmpiZ3NdFVWVTriaq2xURqZZPIs1qpX09dh2ljizAiaqtHaqmQV4W3jcebxi28K8Fe/9Fvz9qyiqKhaCgaioaioWgoGoqGoqFoKBqKFtNFExQi4pw455yIE3GuuP/PSZ1ImXPirnWI1PU5J3VmZDWfrtK5N3cVldwpqku0PbiXa1u6lpF7X0TqzhRXMor6hnZ4tT241qa2J5MK5+TKPUfRUDQUDUVD0VA0FA1FQ9FQNBQNRYuXorGvvvrS/S5pLTWJ3PVMxoiTZ62xrcrIuKsayblXtc+1YluDTo96pqGa6WrDqd/enYK+wuteql/oWc8lfboeq6FoKBqKhqKhaCgaioaioWgoGoqGosVw0SwffVRCAAAAAAAAEFWspaUl2nkAAAAAAABIdkK0MwAAAAAAAAComwEAAAAAAMQA1M0AAAAAAACiD3UzAAAAAACA6EPdDAAAAAAAIPpQNwMAAAAAAIg+1M0AAAAAAACiD3UzAAAAAACA6EPdDAAAAAAAIPpQNwMAAAAAAIg+1M0AAAAAAACizxLtDAAAAAAA+NNib/p75Zr9X35w3nku2nkJpYssXYdfMX5m3i/8rCPL8tmzZ5ubmznnEctYmDDGUlNTMzIyop2R2IW6GQAAAADEtL8ffbPkzI6+V2WJosAY45wnxqssKyVVH9BhPvOqOb7KfvbsWYfD0b9/f1EUI3nMw0GW5a+++qqhoQHVM19YS0tLtPMAAAAAAODTgndvycq9wmKJ+8qJN6dTrqn4ctnEt3ytUFNT069fvwSomKlkWT5+/HhWVla0MxKj8NzMRFPNgZ3rN28uK6uqbXYtktIH9ElP7ZM/buSkghE5mSkh2EtrU5Nd+0VKS/NOs/01QrSjYDmdzjNnznzzzTeKooQsUQBIRIIgXHzxxTabLdoZAYC4dN55ThQEzjlxIkaJ9CoKgv+GmpzzhKmYEZEoignQODN8UDfz0FqzfemTS9+tshvfsDdWVTVSVVXZzg1EBY9vfHac+0lsU82BndsP1WUOmTR2WFZawHtq2P7otOJS7dfpK/Y8kGdYpXzljXM3aL/lLlz38tTMDpXGbEcFRRufnRSqp8hnzpw5f/583759LRacSADgj9PpPHHiRH19PapnABAczjnnnBFLvNcAix8LjTBD8hruUyWu4St1m7q9f3jo0Xdr211PGmBzV25ay1+YO3dDLRHRm2+un77i1QfyQvdUylOqJIUp5eB98803/fr1S0lJEQQM+AkA/lgslu985zvHjx9H3QwAgqNwhYhxSsjXdqgPmhLpFXxB3cyltfyFgCpmRDRxyADX/xr2rdrQtknthlX7bm17oObRlDC0bQljhaIoKSkpkiShbgYA/qktn9H+GQCCxhXOiTOixHsNqPgx8LwLz80iAHUzVeWG4g3eFTMpfUBufn6ujeorymqbyV5fVdtMBXkDtFqWse2j7veGnU+212gxEQiCgIoZALQL1woA6CSFc0akECXea7tioUIVwtewnyvxDHUzIqLWQ5tXedbMpAETFxbNm5Rj7EDW2lDXnKp118rIH5lLpRXuX3NH5mM8UAAAAIDQ41zhnIhR4r0GQlEUxlhivIb5TIlvqJsRUWvZji0eT8D6TH9+hXnPsZQMjzEaM6cueVVauXx9RXNqn6lzFgYzVgcAAAAAtIcrnIhIfeiSeK9+Rf1JF56bRQzqZkRUdehd/a+26UVzAh7SIy1n0oMvTApDpsKstampubG21p4+oE9mAvaEAwAAgMTCOQ+4AiCfP32+1UGck7X7Rd1SRcYY587WuvPnrRf1vNQS9cqJ4TWQ4sfC8y48N4sA1M2IGmo9xsyXRowLuGZWs/mBJze750Cj1KmPvzA1i1rrKsvKynZsLtOv+W7xT8vUgRYH3L3k1yODbvtYvv6nS7drv3mm1bD3Dw+tqjLkxqCxct8bO1atKm3UTXmWXnD340W3DkF7TACIXeUvjNLNKqIKZlKQ8hdGzd0Q0tlEOrBfz0Xx3A85VB9HiHIS9l0byyul505c+PiDIzOjd0Ylo8C/+nft8qsHRg/JsBIRnT9XXnr82Q8cCmM/XzhpZC/H/207/ExJtCsnhtd2y96Byt7Xu5994tlt5Y12KT130r2/mX9jH4kzVr7s+jnrhz26eemkSzpVjQxNOmE/V+IZ6mZE9ZWl+l9HDOkT8KbNNWVVVW2/1jQTNWx/dGZxqfeate4V05u93iSqWP/yy3uN+aowWZHqqnR7NKTV3Kh/s8ZsR1UbllYZFtkbS1fOn3moaPWzk0LXJlNuOLK3pPz0OYVIsF58ef71hdndQpY4nSrZUkKFUwp7+dv/hx8fOd3kUIhI6HppznXfH9xL0m14omRLZY8pYwbRkR3rT1w+Y9wgbVOvBR3cNQCETbx/A+5c/lvrDm1Y3zjxgXGxcgQ6WJyYy39HtZW36dAL98x/9KGs1X+d4XULFMKHc64onDFq73XWbQOGZPD/23p48fHexfMuzRvdb9b7R95UFGKkdvHickDpRO41wOIH8Fr91sJfb8r89fp9kzPLV0yf84f/zszZcFuOuzbU+eHvQ5MO+IG6GbU2e462mJ7eNgBIa+WOVTsqTTbKGXf3uJwQNgWs2PmmaU0sYuylxU9uzg9qdmsz1R/uKpdzxk0d3EOSv60u2fXxrk963Di0R2gSb9+p0q27v+6Sc93EsZd3k+QL9eUfluzeqUyemN+rcMoUdZWmllY5YvkBAOi08pUz528oKJoY7XwEK0z5z3tgz54HQpxmu9KGjBtBGzaU1zahbhZJ7soMtfPau0+6SHSu4eNvnI7WR35dQ4wR58TYy8VbnmtNuejiDJExUhS5pe68g5O1uyResLc6pG6ZkpXJ574635oidZPklmaZczHt8otE417UdVzp2E81t3humyLJrT63NX9tV6BPpRrLS2qJhmXaOKe8uev33ut+N++BvXvnq8+sOvXcLDTphP9kiWOom1FzY73+14Ic3byozVXb33zT+yEYUUHWjJDWzSJKSh/QJ51cUwK0qdhcWjPVuxVkME6dOqukDczrIRGR2D27MK96U/nRU0MLelHLsT07yk62KiR0vWzomOuzuxGR/UTpro+//MahEAkpvfPHjerfjU6VbCn5tht909iafvXUMT3K3v2w5pxiTetXeMNQm0hERBeO79qy+3QrCV2zrp9Y4FpIRETysYov6YqRE/LVZ1tiF9vgMdc6PjzbQtSiPvXqd3zLZ41Ejeu3nB090HcpdI/IPB6X2Y/v2rT7tIOsF/crHDdUv2sAiLzKN267Z2XtiMe3/mFc8/YHZxaXFRStfnZS4wuj5m7Inz6nT8UbWyrs6WPnPV80Ncvrqt1Uvnnp8lX7KhrtqblT5i2co47OW65uO13asqF07O+3/rqgcfvy4uVbKppT+4y4u6hoRp5xCN/OaK0xSbzh0BvFT64qbbSTlF4wZ8nvZ6TvfHDuBiIqLZ42akfRxrsrp2nt6Bq2PzituFRtIBlQzuv2Pvvk0ncrGu26hnkhpObhJ0XDqlauKm1OLZiz5Pczcpq3e+T/2bHN3hkzZH7qoRtNP0Gz1dxPtEyLZnqEO6fp0I59JI0dl++VlPkZRa2V6x99aGVpo5Q75dbc2pUbyuK5QWv0qP3NiFg7r3aHk4i6jnj4KvuGgy8esnbtkqK++4tFU0b3dlT8vaz4Q+7MvuQPt3+vb1cix4Xqb8XsDOuJjz9+5G3XOl8dc/bsf1E3opYva1946WSF51706UyYM+72/h7bnjqh9Lg8RSL6zxfHXnqp8YglgDwHWPz2X62paUS0vmie7dk/3JKX1vbu4RdG3ru+oGjT0skZnLdWvvXrB1eWNkq5U2/Nq1m5vmzGy3sfyFPXyb+1aFil64/32T/ckpPiuRd9OoGsj+dmHYbZZkItY+zjW7du3br11YX5+sVTlmx1eXxsNJtzjHh83fsfbHrttddee+2v29YtLNC/V7W3qiE0e+mVbUv55rOtO0rKjp349oIs9h/zX1MKehGd/WTXwbO9rrvpxzOmFmY0fPzhpxeI6MTHH38pDrrhxzNmTP2+jU6Wl59SE2k9Zx089cdTR+acLin50po3+cc/vIKOf1p+wfVuw7fpo6bOmPp9m1zzSdlZ/d6rv2yw2vp5NDoU+wwdNbhtSa/CKVenU/rVM4Jqm9h6+mza96fOmDr6CqW6pORExxMAgCCVFk8b1ebB7Q1ERDnTi37Sh/atXLV989KlpVLBwoVa++yyCpr6/LY96+YN2Ln0nuWHWg3JVb4xd+7S+pG/37hnz9YlI6uK75n7RltDibLanIUf7Nnz65G0t/ie4tLc32/ds+fVGfblcx/aXBe6EjWZJd60Y+n8lTRn9Z49e1bPSS9d/uiGyoxJz66YTkQFRRv3tNeO0H/OG3YsfXRL860r9uzZ8/zExi2PPhl8cUw/Dlcequxjn9208fdjG0uXr9zXQJ75l3wfUi3zaq3H1ydoWE1lWjTTI9zZ8t44f0N97vSpucaqmY8zqvXQ8rnLSwfMW7dn25JxDaVlZolDALiicB7Aa8Pfj563E1HXi8fe8YPXF2UP737B9W5bOin3T+/bt6uzavtn89e3SN2tRESkrWPtaT39u2eq/vUtdbsic8pQr73o8+PStm0Pdva5Rw6vrXX27Nv/57OlgPIcsmOUVjDj1j5EzWXL7508ad5fD5l9r2s9tPze5aUD5r21d/uz4xoPGE7Iskr7uKWbN/1hXGPp8pf3tv+9sKPrQ3tQNzMqq6lvfyV/UtLS0tLS0tIlSb9USk1zi+rjNptNNwlA5sQZU/RvlpZ3suyaXgUTR1/TSzxbW/bRP955+29bdh1pkIlOHT1xLn3gdX26iCRdXph3adPXRy4QXX79zf81blB3kUi6PKNb2xyMQo/LsyVRkprqzzp6ZA/qJnYfOnHGhMFdXO9m9B/cQyLp8pxeKbLDo1mqQ1a6dXfXuY7sWJLChjoAACAASURBVO+ypeSUj9w2frZe57PGdgqXcnn+0F4SSb2G5tqo4YSvVAEg5AqKNu5p466jpOTdvXC6rX5D8dJS0tfMiPKnjs1JIcocMamA7Fv2eva2bT2weWUtTbl7el4aUVre9LunUO3KzQfcX/8HjMzNJCJqKtux004jxg1JI8ocMa6AKjaX1gSZf31l5sHtDb4STxv3h/fXzZFKX37214+uqiKqb7C3n3abdnJuJ6LalQ89+MJ2mrp6z55OtGU3/zjUt8aNyCRKyx1SYBJa/B1Sd+ZdfH2ChtVcTIoWyo+vrbzvry4qqHpz/syXy/Xv+zyjqvZusVPBpBGZRGlDps4YEOT+gXOuKEoAr+Vv/ft/9n572kFE1M32nfvmDxrXg3NF4e5kuNIrK4PoXPPuXS2nyyr/9bXsese1jqO67OuahjMVpxxE1h5ZxvR16Wi1s7ZtK//1xb+V5i3/am4h6nVZ74DyHEjZAyPlznl1ddHEARJRc9nKB25ZuO1r7n7g6Eqncs9mOxVMGmHjPDV/yowBuuSJqGDcCBvnqd/NLyAqLa/z3oM+P4GsbyZEZ0RiQptGyujTh6it3aLdrouBUrptwAD1KtpYW9XYoejYIWatG8yGwQqxlAF5BbRF12gzdCWUeg0s7DWQiOQL9cdKS/+9tyTt5hyFqPGzt9d/pu2/y7dEXeRvT3z2WeXZlpazTecclOIeM8TaRb0jaXfIKd28uoa53zUhEF1oOUvUg4ho0LgZg8jVJtGX9KuNY4G0Uzj3LY0uokChu9kFAMFKGTJpRp8Ny2upYFKB/iu7ROpNsgxbH6LS2toG0l1o1QbtUqrrflVKqkRE9Y3upt7pUioREdmbm4low9xRbddj05GWAuE1eEaDaeINOx6c+WTZgOkL582blGO/falZy3o//Od86tg587ZXLC8r3VBcuqE4NX/e80tmRLiJvr9D6s68i69P0LCaKsOkaOkh/PjapGRNunVKcemGqtoGahs+zNcZ1dBYS0R9bOonnyqld3r/yUrhnBEpRAG8/vud8gf2dp80ud9/5V/UreulN4ytek87BzjnI7r0JKJvL3ygcGJ01qEQiR51Bt3/Xcv16ftaR798/4X//Ji6de8ykfj2dvMcUilZk3792ti7D6168qE3K0qXbi6fdK/+K2ZDLU7ImIa6GVFq1gCittupZbU1NMTV6ypt2IOvDSMicjXoj0b2Iqm2voGo800uL5S9+0697aaJ+V2ISOxiGzhq4JfrTzQRCWS9bNjN13sMhCkf2/t+2QVb/8v65+TbGj7ZVm1MTbKKrWfPEgXc+rDPpRf/+8ujZ6kgFGN9uK6YF2SFRONCarrgoK4h2AkAdE7d9pXLayVJsu8rXr634AmtoZvddcOpob6WiPr0ySBqe4STmm4jIntzK1EKucaFkmw2r+/8ElH4xrs3S7xh+6pSO02f98CkPKqrbfeWWbPd18N+HznPmfHCthlNNeWlpW+sWr5v+aMb8t+6NSfYAgTFPGPlJmv6/QS9pHgXbYXNdF8hkpqqbyHj64zKkPoQldbWN1Behr/PC9rDFc6JE7F2Xltbv2l0WtK7Ksq2vx6UuxXcnWNlTOGKNsqgwve0np1C3bpbxnDln7y1myC4luvXUbRor3DFYy/u7ChcoTTjtlxxnOdKCi+w9CCiptZtitJ+ntsve0efNUm2/Dm/+++qHy8utXOuHjc1GZ5xRR+i0tq6Mzw3g6iptdH9hm4dTrrnY54Z0a8TwPrQYWjTSGSz5ep/rdpbkbStZT3DTNC6DOqX3nJsV8mxs3Yisp899uHRxq49bNQr2yZ8XVZSe0Em+dvqPVv+tuuYTA0N31LaZVdfPTg77WxZdSN53UDqYethPVt9pIVajrz3N98NE3W7H5yfRV/ueu+TWnX/LSc+3VXyZavUxVA4x4UWv+lIVrH11LETdrKf/bSy3qEtbz1RfuRbmewnSspPW23ZGE0fIMrqti8tLpUKil59/id97DufXLq3yf1O2RvrDzUR1e3bXkq26eM825Kl5E/6SR/asmpDeRNRU/mGVVuoz91ThxgfIWUUTB0r0b4dh5qI6rY/OGrULS+UGzuuBc00cSk1lYjq6xuotXz9G1pfkPScfKLG5mYi1z3F2sraVqKa0u3GmVH85rzyjdtGjXpwc3NW3rgZd08dQNQnPTK3zdvy34FD6vcTNDIrWpg+voYdm7d4DQbi84waMHKKRKXb99URNR3avN7H5wXtUrjCefuv11yz6n+nv7P0mkmpXzeJYv+eViL76Squ6yfGFX6qupGoa/fRhS0XDRpUeIXoXq5fp63yYdjL2fMKkfXSy+WmHlfkG7eVrhyZO1RsmTT04lSiEzWnAspzqA5R097iG0aPdvWqbKqtqiVpbL5xaqgBI6ZIVPquekJu2YATMsbguZl3w77SN96tnBThm4gxQj9/QGd0GThmjLK3pOz9zQdJneDsujFDexDR0DHXfLjr43fePkBkvTircEx/kSgv79IdZf94+3OyXnzFoCu6fvbtWZls+tQuLyy84t0Pt63/TOiadf11gVSFehVMvKH6k48/27H5gDq/WfoV1/1waHZ3aqvY2S69+Mjn27Zc8DNOY4/8of1Ol3y0eT2l9M66NEWryKVkdKnd+fZnDiGl9zVjhqJqBhA5pcXTRhXrfp++Ys8D6duXLi2lgqKF47IyRyycvnP+hieXjtv4RDoRUf7UvKpHJ88vsw+YWLRkTp6h2pWSd++KFZlLlz86bWUjpedOLFo9b5LJULVpI4teLVpe/OiNo5ql9Nwpjz//gDGhTjBPfM7vJ9Y++eS08em5E2dMyV25payihvKy8qeOTS9efvuo7fNWvzalaN6O+cvn37izYM68cQVUYdqswzzxW5csaVi+/J5RS5sptc+IOc8vDHrGNbOPw/fTqUx9/gM9pP4/QYMc06KF7uPTlze1z4h5K4pGesZMX2dUypB5K+bVP7R85vhVBXfPGZFPb2I4kKC4uiox8v96sPzFPoN/XpBx1xMz7iKi8xfKd1f+vpQT8bb5zZT/LFtfd9kdmYOmT1h1/lx5o+Py3lZinCv6dbg68xhjasWrbS9v/OPkNXdk9i0YtfXq5kOnnHS5xb0OEdlPNKXe98yEbqScqvrqz2vOcgogzwEWv93h6VNH/Pcrj0iL/98do//HTlJ67sRHXrl/RFrbvGRERFzKv/+l++sf/tOsG/5ccNcvtBPSYx3ua7++1ulYPgP7wJMUa2nx/+wgKdRtvnfmUv38YqkjFq543GO4ZUObRlenAUOXMH1cMmxgDFntvE1k7G9mukfbnFd1TVFM0/S/o0MvjJrfltyAhatf68gg+v/3f/939dVXS1JIHrYBQIKz2+2fffbZd7/73YjsrfyFUW1Dq0McStRPsGH7g9OK7UXrXpgU2rkLEt6cv/8oo3cIn/HKLfUXZMnaPV0imnTf8HsGssMbP3pid6fSvO+R0WNt9sMb93c4nYaTjSt/9Hdf71ZXV/fpY3z6FSKN7z7848X2R9Yum2hrf+WQqa2tzc7OjuAO4wnaNBIRZY6dMcJjQfO+pbff+NMnXt5+4NChQ4cOHdqxedWO2k7toqIi2IGh/Knf25Zsa11Feft5rK+q0Vr7UN32N7bo38y1RfIPEwAAIAk07Hhw1KhRt7xcTkRNFYdKSRrQBxWzIHCuKIoSmlfb08/P3P7atBennm+yWL7bWyKyn/q0sylrXa46vG1gxQ9gfrNAXht2PDxmzJiZKyuIeFN5WSlZ+19hC2H6mN+sc9CmkYiI0sbNWbh+n8ejM7JX7XyzeOebwSap9gnWVCy/ffwbA/qkEw24e8mvRwZ9F9AwcEnF0tsnrx9gkwIeRnLf0ttvXJraZ4BN8pp7mkYMyY3X6bQBAABiVMa4hb8/9OTSDXNHvUmUmjul6NU5mHc6GIrCGSNFoRC8fv3C9kt+Nynjih9M/McPiBznD++qWn6msym7m0AqnDq4bbtCWTVKH/urp8ue+p8N941ZQ9TtuzcteuUXuZGsmKF65h/qZi5ZU3+/pHL+Q1s693RMJyV32FjaslO3xN5YVdVIlN6p0XuzcsfZqEo/TFVzbVVHu3GabiJNmToiNL3NAACiLu+BPXseiHYmoBMS6hPMHPngyyMfjHYu4h7naocwForXk/8s+8U/OSfGSPfauTSff3rHC67UOrhtgMVvtx9XgK+2Ef/94vW/0i8hCk3KAb6G+1SJa2jTqMkY9qB7tr72pOYPG2AytYqntJFzigpC3xMrZ/rj0323OZb8jrTop7Vy6oiiu4fhqRkAAADEJnV254R8bb/sEaw4ReA1AmdL/MJzM72UrEm/fm3SnPLt69dvfndfhbGRoJQ+oGDsjFtnjM3LdNVi0nNGDBigPcSy5Xh2Us2c9Ow62/rlK1ftrGh7VpaaqtbqUtPds1oTUWqWWVUvU7cGpbvXSMl7YMWrOSuXLt+iS5Wk9NwRt86ZMyW3ftXc5aW6NHXTZ+fe/fyDubWbVy1f9a6+bKm5U+YtnDMpBw/NAAAAIFZxzjnnTK2oJNZrIBRFYYwlxmt4T5Q4h3Ea/WhtamqrwUhpacE/VnKn1KlEfKYaVLqhyBLGaQSAwEV2nEYASChz/v6jbt27EiPXXM2J9dry7Tn/4zRefvnlsfC8K1SvJ06cwDiNvuC5mR8pIatJhS6lkKUaiiwJguB0OlE3A4BAOJ1OQUBDegAIkvu5GUu81wCLnzCv4AfCJATv4osvrqmpsdsDGSASAJKa3W6vqanp2bNntDMCAPFK4QrxBH1tTyxUqFA9iww8N4Pg2Wy2+vr68vJyJZDxXwEgiQmC0LNnz169ekU7IwAQr7jCOXEiSrzXgIofAxUqVMwiAHUz6BSbzWbDjNUAAAAQTl0sXWW5lSViu2iuKF0sXf2swBiTZVkURR7tfmIheZVlGcOB+JGApzgAAAAAJJLvf2ecwy7LTplzrihKwrzKTtlhl8f1neKn7KmpqY2NjbIsU7Sfd3X+VZblxsbG7t27h+rESDwYpxEAAAAAYt26wys/+mrHBee5aGcklLpYuo7rO2XKlbf5X62hoaG5uTkBGgQyxrp3746+x36gbgYAAAAAABB9aNMIAAAAAAAQfaibAQAAAAAARB/qZgAAAAAAANGHuhkAAAAAAED0oW4GAAAAAAAQfaibAQAAAAAARB/qZgAAAAAAANGHuhkAAAAAAED0oW4GAAAAAAAQfaibAQAAAAAARB/qZgAAAAAAANFnOXv2bLTzAAAAAAAAkOxYdnbfaOchWVitVkFg3sudTlmW5VDtRRRFi0X0Xq4o3OFwhGovgZAkiZkUt2NkWXE6naHITqJhgR1czrm6siRZicjhcCqKEt6c+dXRs4JzstvtYcsOAAQE8SsIiF++IH4B+IG6WUT5+sNubQ3ZX29KiuS9MFoXCMZYu5dgQRBE0aNtLeekxrPoXoVjnOkH7U37csAYs1qtjMVTeENgA4gdiF/eEL+Cg/gF4Icl2hlILg6HQ739YyBJUkj+hiXJ/HoX4TuOGs65et/LD0VROPe4V8o5R1QLRLt3rK1WqygKRBan08k5t9vtkiRZrZYQfpcKgpqNdsMbAhtATEH88ob4FTTELwBfMBZIRHHO7XaTMMOYz7AUOF/XC7vd0W6AiS5Zlh0ONPzosHY/VofDoShcFAWLxXUXJkYa2Njtdv95R2ADiDWIX6YQv4KD+AXgC+pmkRam8Ba/gU2lKIrd7oiHnMY0q5u2RAtv+oWxwE94Q2ADiE2IX6YQv0IC8QtAhbpZFHDOTW+zMUbBXYDUdtjeHA5nXAQ2ldpoIX7yG4sYY4LADF32HQ6HLCum/fijy/TjRmADiGWIX6YQvzoP8QtAhbpZdCiK4nSatLQWBNbR8OZn+Kx4bPVut9vjMdsxLoQDqYWWIbwhsAHEPsQvXxC/wgHxC5INxgKJGvVy4z1esCAwi8USYLtqi8USgXGNIyx+cx4t3t9v1FGw4iJUaF2r4yK3CYMxFkcPJSDWIH75Er85jxbEL+iohI9feG4WTbIsy7LJPTZ951c/LBaLYfRed7IKwgPEEbvdrigcgS1iRNFkCimADkH8AiDEr4hLhviVXM/NGGOCi+smjaJwRVEURYlWFdzpdBKZhChRFDgX/YQoURR9BbYYGcsIIkZRFM4ZEWmnhOl3plgWrWGyk5AoiqLo79oCsQnxCxIS4hcELkniVxLVzUzbtQsCEwSRSFQUHq2/LqfTyZhJ3tTmIqanoCiK3o1JiEhROAJbEtJOEkFwDXeG0wBMqZcODPkddxC/IFEhfkGAkid+JUWbRkEQUlIk/+P8CAJLSZEEIToHRB0o1nu5xSIyrxGsGGO+Ahtu3gCAL9p3YgxXEEcQvwAAkip+JX7dTBAEqzXQx4NWqyWK4c27WYosmzRW4Zx7P/HnHE/VgZxOp9Mpmw6hBklOC2xx114omSF+QfJA/AJfki1+xXebRrX9vXpnjnPu3eyeMeYd2NQ2+pxzd/N9jxt7VqvFe77LdncUEtqAPyo/Le8NrfwxQBBoJ6d6Zmq/RjlbEBv0rcjQXihGIH6pvyJ+AeIX+JGE8Ste62aMMbMJK0XOyel0ak88DXOteLeaUBs6G5ryW61WLVQIgmCxWEx35HAYQ2DnaeGt3Zb3Wit/BDbwNUcQzg0g10XMFdhM255BhCF+IX6BBvEL/EjO+BWXbRotFoskeQc2IiLGyGq1qAP4CoKgX8dPc3ZDc3nGSG0ZYrFYrFbvwOZaR5KsgYwU3FHqeKyBNPBQs42LFwD4YmgUp3ZMUn+i1f4tySF+qRC/AMC/pI1f8ffczNekKHqiKDDmccex3ebsDodD3x5DHabTf/drcg35Gug8m4ELvOV9srXRT4axU4Mgy7KitHOuQhLy01vJ4XAmQ4/qWIP4FdyaiQHxyxTiF5hK5vgVZ3Uzxph3YFNvGRrikOHXQC6IsixrT05No5rpjkRRkOUEn6E8RqhfaxDbvAV+kVIUxW5Pru9DyUxRlNZW13MJfcMhp1NO7MAWmxC/khnily+IX2AqmeNXnNXNDO3vDb2Nfc2aQh2PbQZOp6xPwXDvU9++H8IkkPvNySbwZ/r6NfE9LDnpAxu+IEYF4lfSQvzyhvgFgUu2+BVPdTPGPOZK8R4GSv3AfMWnoHmfCoZhphgjxnDrMYwQ2EyJooDDAoHQehYlSWCLQYhfSQvxyxTiFwQoCeNXPNXNDHdZTFvJy7IsiqJp7+fgcG5+z9LpdIqipM9bkpwxwdEP4qwoSoeeRyOwmdKe9QO0S/0LSp7AFoMQv+IX4lfIIX5B4JIwfsVT3Ux/19HPSJqKogR3KWRmIdHPVVhRuPaY1XRbIHevdP3hUT8ddZDldm/WIrABdJJaK0iqwBaDEL/iEeIXQHQlZ/xKlquGKLbfUCSxR+SMCqvVarGY3wYWBCZJVv+fCwIbQOdZLJZkC2wJBvErKhC/AKIuOeNXPF049Peo/NznMw1RgTTiN13H747a3kJjfW++JpTUs1hEX+ENgQ2g8xhjiqIkW2CLQYhf8QXxCyDqkjZ+xdO1Q988gzHzW4mG/tZ6hjGyAnxXEMxTNOw94Qf07CiLxeId2Dgn7+8AFovofYT9BDbmKUT5BUhYIZ/ACoKA+BVHEL8AYkRyxq946m/GOeectKuZxSJyzj0DHpMk45Sd2vqCwCRJcjgchnuEjDGr1aq/SOq3IiJJstrtHlsJgqC/Sck57jsaGSKT4ZG04ZakYRBn/3ccDR+xSlF4ct5cAfAPl6YYgfgVRxC/AGJB0l6aWHZ232jnoQO8pwnnnBRF4ZwLguA1X6fidDpTUiTPNNo2cQ++ZNxLa6vd+/KqXj1NN0n4Gco7yjBRj+nxMYQ37dtDJ5uCBNhFGwAgwhC/4gLiFwBEVzw9NyPX8LVcf01kzHiLS8W560mo3e4w3KnytYlKnXXe6XQKgqSPYYLABMGkFYoa8zpckoSmbzDj6/g4HA791w51EOfOt9FXu2h7zx0EALHDu8qRDL29Eb/iAuIXAPgRgfgVT/3NVA6Hw88AxCrOSWtjwDm32x2B3IfinPRtP+x2e7tbKQp3OBztJ51k9N8J/AR+/eFljIWw87QoCpJk/OMBgFijKFyWFVlWkuRZAeJX7EP8AoBAhC9+iT169AxtihGgXi59DRksy4p3vJFlmTHmZ9ilILZyOmXc3DKlbxCiKNzXWavN5qn7NWR5YIwEQcAtYYAYpF0i1AZjaiO96GYpYhC/YhziFwD4EYH4FWdtGjWyLCuKIoqidkFUW+HLsuzrGDmdTqeTBLVdP2OMMc652hvbzxXQ6XTKMuvQjkDfGT3AQZzVQypJUgjDmyAwi8WC7x8AEFMQv2IZ4hcARFec1c3UGGN6I1BthW9oVKDGIf3VzX8kI9fguf5ugBl2hBGWvCmKoh0fURRMg4vhtrH6RcFut4c2vPnaOwDEArWOEe1cRAjiV1xA/AKAQIQvfsVNm0ZBEKxWqygKHZoShDH15pNIAYzFKYqiJFmFju2B1JGvRFFU72J2YMuEpv+SIYqiIfZ7j1emff+QZVkUxZA2DmFoGQIQU7Q2IaIoWCxigJfo+IX4FV8QvwDAlwjEr/h4bmYY0zYI6uHzc+g6eTFljKxWSzIMNRYIRVE8m4VQSooky4o2iLPhzrHT6XHQ/N99lGWPQOW/Gwb57tcBAFGn9aJO4C+giF/xBfELAAIRvvgVB3Uzw0SZnRHCu1mmvKcTTVoOh3HoZ+8WOypF4d5fCPyEN+/2996zr3q+m1ztpgDiSMJ3fEL8ikeIXwDQrvDFL1fdzM+ArYb27pFnsRgn61Q7UnuvGcIoaOB0+tyjoQGDxWLRhj9OZurQz4bwZrYa+RrEOfC2+5xz71Cqh9gGkMAQv/xD/OooxC8AiAzT+OUKG367Dof5Zp1fhm7N/udjCVNgU1NubTVp7CHLsizLVqtVa5aAoW81nPPW1nZad/j/2tSh8CbLiq/pZaJ7DkMkqUPYkftD17+S2ZlguLw4nU7ta5BhwiLvb0famup/DK/4OhUI7WrZmcOF+OUf4lcQEL8g8hC/4kv44lest2kUxbZw5eceFRFZrcbbTp2ZD44xZrhQWq1WX3t3OBz6S7AoiohtGv2YVwaB9G0IPLz52RFiW4JhJkKQrCAwSbK2ttqJKCXFeCvLexe6vfrbPeeuUKcXguwmBItFJBKJKCE7OyF+xTvELwg5xK+EEb74Fet1M/0566fkhg61nFPnG2Y4naS/qqqTyvg6KWVZ1u564koaWgGGN1wvkoR31AktQyO0zlN7jBjinxpBwemU9fdrEwziFyB+gR7iVyIJX/yK9SGA9Fc0P4XX354kCkFgM03HsBc9fd4Q2kLObrcjckFkqNP7RjsXyUJxS8jvpohfQIhfEEGIX5EUvvgV68/NAqQ/Fw1j1HaSvhU4zvgoCvm0npDA1GYYpGs3b7i5ZbiSMsZEUVT/0vXnmDqIgvfK+v9or7r/hKlYkJgQvxIe4hcEDvELEqRuphfa+mtC3s2NU3a73btXBiQ5fWv4oG9fcc6dTqeieEwp63A4TTve+AqQBupUSKHtUZB4BEFA73M9xK9EhfgF3hC/4lr44leC1M0CbDoSBDT2iCl+OtNDEgptq3dDJOvkiAicGyc+CndPg3ikdXNKyLFAAoT4lSQQv0AP8SvehS9+JUjdDAAA4o429Rae8AAAQBwJX/xC3QwguahDAiTkMwqLxdKhthdqU5BYSDxpJeooIAAQDohfGsSvqAtf/OpY3czPM03/s2oCQCwQRVF7Cp9g4c0w1WZgGJElkAgU1sQhMhC/AOIa4pcnxK+EFU/PzSwWi74XY9RPGv19CPSUhNinD2zqfxIpvDmdTlnu8J9hgDe9wpp4MhNFUT1KCf8ADfELoDMQv7whfkVX+OJXrNfNOG/rweyeAo+IqHO9HEPDMGGoBuczxIXEC29hjSUIVOGg3c11OhPqVFQhfgGECeJX7CSetMIXv2K9bqYoSscfxXrQz5Lu51ZlgKsFopPD4wCEnL6NvnbrkRIuvImi2KFJnMLaXl9RlIQ5sOHja6DnxID4BdB5iF+mEL+iLnzxK8HrZowx/eZ+TmP9arLMOnOPAbENYop3G/2EDG/6YgYsjO31BSFBDmxYJfbdXMQvgE5C/PIN8SvKwhe/4qBupm8WEvs4R2yDGOKrjX7Hw0CsUxTF4ejwhTLAa6ssy0H8XSd2xQPahfgF0BmIX/4hfiWqWK+bEZHD4ZAka7RzEahIDvYV3FSAyTzHa7LxvhXnHd4S5nzgnIcvloQ18bASBEEQBOZCRMS5qziKokT9i7g2QoZpZvRN9Qy8p0aNTYhfviB+gX+IX3GReFglbfyKg7oZ59xuj4/wZrc7Yv8PIGHaAIB/vtpIGE6ARDoTRFHs6BQugRc/rImHg692LO5BKVzt5WRZieKYgYLAiBj5uEfrpx2OosRH3QzxK7QQv5IE4le7EL8oceNXHNTNiIhz3tpqlyTJ16nlORxWKFuQ6FPzE7Y4J7vdHsL9Bq61tQP7VY8hwlvC8994PSFPgKDa6xMFdhyCmh8m0MRDTn8oFMV1f1EfPBhjggsTRUEUpWjdfo6L+kAnIX75gfgF3hC/Aof4lZDxKz7qZio//ao551oQEkUxhB+SOkCQthc/eQvVHsPKbrcjvCW8oK/ycS249vqBJx4v7fWtVqs6NrqfG4rqPVF30yCLKAoWiyiKYrS+oCcDxK/OQ/xKBohf4Ugc8Su+xFPdzA9FUdRRZYiIMRIEISTBRhAE/U3MWA5g+rb7/u9EIrwltkACW8K00dcLa5P6WP7b1zDGrFYrYx17DOJ0Op1OV0SUJMnhSPwHWbEG8QvxC1SIX+EQy3/7GsQvvQSpm8myrP97tlotnf/r9b5GxPLloEMtQxDeElXSBjaV2mk48PXV1+edEwAAIABJREFU/sSxkHhIqIEtuPb3DodDvQFptVojefdR6y0d3EhiiQHxC/ELCPEL8QvxS0s5hGlFl9PpEd4sFtFiEYOrP6uniHf6nchd2HmPeRX43cdEvdIlmyQPbMG1hAnwgIQ18ZDoTGBTOZ1OIosoCpIkRSy8aV8XQtvPKu4gfhmWIH4lG8QvxC/EL03i1M1kWVa7BuoXBne4vLeK/THBOnTfUWW324MbxRhiUJIHNiLinAfxBTTA9g9hTbzzRFEUBKYovJMjVjmdTsasgsBC2+vJj4RpgtJJiF8d3QTxK5EgfiF+IX7pJU7djHSPNUObbHTH6ARoFwIbhblJfYw3t1M/fXVyKq3Vfodw7gozDocjJUXC44jIQ/yC5IT4RYhfiF+eEqpuRrrHmqFKMF4Cm3YHsbXVbuhX3dHmIhBfENg06tC6ga9vGJnXv4621+9Q4p1hmOBSC2yKwsk1AYuWJZ9LGCNDS32LxRIXl75EgviF+JVsEL80iF+E+OWWaHWzpKUPV4bQhUiWwBDYNIIgWK0dvaCJ4WyvLzoczgjcsDR8ldcCm3obUhuSuN0lhsAtikIEQpvV6pqUWRsTGZIQ4ldyQvzSIH6pEL9UqJslCMPNRV+3G/W3JyOUMwgbBDYDWQ5jIAlr4kEzvc+q/+t2OBxq/FDDmK8lZDYeQ6gGc/dDuzWLXmfJDPErCSF+GSB+qRC/KK7rZr4e/oZ2vJSOPmWOFu9YZRq9ENISBgKbQXDTawYoZg+jn6uTFsC0GOZnia/Ewx3bnE5nctbKEL/0EL+SDeKXAeKXQZLHr3itmwkCE4RIZD5iO+ok9Z6BdmfRT6t9hLcEgMBmijHW0SlcAr+whjXxoJlmSf+3b7VaDU1BvJf4Gu8uyce1Dx/ELwPEr6SC+GUK8UuF+EXxWzcDAy1ief/H9NdYwBgL4R9/XP8ddggCm6mg2utTgE3qw5p4Z3if9px7jKIuCEy9uah1ofZeom3YbuIA4YD4lTx/a4hfphC/VIhfKtTNEkQgY1tF/tajdmPDx7uWUF2C/V/uRVFgzOrrwXfcUUuqfoimd4ySMLAREWMsiCb1AV6+w5p4Z3jvQW2ObwhvhnW8l6hjELebeMhJkqsvdXKetKBC/EL80iTnpQDxS4X4pULdLEEEcpcxwrce/Qc2lXqZ7uQ5Hch9OPVeS8KENz+SM7BRmJvUx9Eh5ZzrhxKOcYriajmTnL3OQIX45X8dxK+Eh/ilQvxSxVPdzOns8HQFjDGtXhs4uz1cU32HT4fmh6HwxzmLxWJ6b4O8bmZYLGJnZtJgjHkHNtMdCQKL9ykvvBnuPiZtYIM4lTxjgSB++WEavw737Bm9HAFAfMipPxmtXWMsEGhHrM0PY5izwlBnMNySNEwa2CHa/BIqbcoLdzY8bklGZsqLaEHFDADika/45f9blzZwSMjzY7ih6T9+cU5Bxy9JkvT3EP3HL4rJfncd5f2pqUuSJH4Zbp0neeKdT7PS1jskOYk1qJsliMDnh4nAxV0UPcKJd49StUmxFt4YC7JftWHkIUNgIyJZljnn+l6woigmRgDw/+0B/DO0pPd/7nVoZeiQ0A6oAHHKV/zybgOC+JUY13nEr85A/IoR4YtfqJsliJiaH0Y/Z4WicNOhfhwOh/7qLAhCEJdmw+QYps3xFUVRFK4b5CeYHcU4BDY95om8vgOZUhRuaHPGGDNtmmugXpm1Rud6nShEaDDGDP2q9dT+09HNp/a9E+dwMvMVv6LSBgTxK8Lwt6+H+KUJJH5FNkdG4Ytfben6WkP/CQW4GkRe4PPDUPgjnP5y4GcMVv1gqcGNCKTfys8JqCiKIIjeeYtTCdCsJVQEQfAKZEEnxQztY/1EBT11Hfe+jRuofYUjE+q8u1P6LwJjJs2JLZaI3rCTZVdfU9MLRWgDE+JXzPIVv3yFs7BmBvErrBC/NIhfesHFL+9EwpE3X8IXvyzuHQRU4cO9jZgVj/PDcM5DOEgrvl0loSDmbPHDcDKG5NwUBOYd8MJEFAVRNBn4x3RwCHWcCcZ8TtwZGWqrLT/vBphICFeDyPMVv3yFs1iA+AWdhPilF1z8It9zT0dA+OJXcrVpFEXR9DjG9RR1qg7ND0NhDnUB3lDs/C1A/afpJ7UAb08CAMSsJIxffsYfDl9mEL8AILos4bisx+wdoHZnEYlfMTU/jKIo2jiNvoZGNDS1D276ecOZJgiCaTr6QSPDPc89QCTpv0f6EsQ47BHj6282ihC/Is9X/PIz/nD4IH4BRAbily+WcBQ7BpsfQCTpYxsRSZJk6NMiCILhaX5w57dhK6vV4j2mliRJfjaB5OT99dtPh+NAVouW0DasMlCUCPQxEIliq8qB+JXkEL8gxiF+BSKu41dytWlMSNHtLmJKURTPZiGUkiLJsqIoCmNMEARD+w0/PSbb5XTK+tvJVqtFHVmLcy4IgmGaNc4R2xIT56Tvsuz92i5ff0eBzFykjaalfw18iK3OcDqd4butmGATtUMM8h+/ohLdEL8gwhC/wpR4mFKOANTNICwcDofhT04UjZFGxXmn+ujLsiyKov7yIQhMG9XKO1dB7whihPoFJeRD/TocTu8hngK8uAcSRPWjcRkaRHUG57y11W6xWARBCFUQVY9wXAc2gM5A/IIwQfwy7Brxy5QlsdtvqB98tHMRLrFcNM65w+FsdxgizgO6r+Of3W6XJKndP2yHwxmzPUkgcJ0/YUwpihKmlFVhHYY47uJQLF+7YgfiV7SKj/gFYYL45a2T8SvyV4kI7BHPzSBcFEWx2x1+ZqiQ5ZDd27Db7RaLxfS+JsXGHLsAABAOw4YNW7Bgfm5ubvfu3aOdFwDw6dtvv62oqFi27PkDBw5EOy8xjWVn9412HiDBCW6MuXqmyrKsPtYP7Y7Up+2iKBKRui/FLbQ7AgCAsKq09c6pP9nuavPnz5837/7m5mZc5wFinyAIqampy5f/6fnnn+98agFeJeIOnptB2EWsdsQ5l2UZM8wCACSDYcOGzZt3/zfffGOxWKxWawJM9QaQwDjniqJ888038+bdX1JSgqdnvqBuBgAAAPFnwYIF586dkyTJPZwA6mYAsUutmwmCcO7cuQULFsyePTvaOYpRIRtuBQAAACBicnO/yzm3WCyiKKJiBhDjGGOiKFosFs55bu53o52d2IW6GQAAAMSf7t27q52Zo50RAAiU+jeLkXv8wBUNAAAA4hIL9/y4ABBS+JttF+pmAAAAAAAA0Ye6GQAAAAAAQPShbgYAAAAAABB9qJsBAAAAAABEH+pmAAAAAAAA0Ye6GQAAAAAAQPShbgYAAAAAABB9qJsBAAAAAABEH+pmAAAAAJ3RWvLM6AVbG7TfG7YuGD582eEo5ggA4hPqZgAAAABBa63euGjRJnu0swEAicAS7QwAQERxzrX/M0a639p+1f2HRTh7AADxpOno1mW//d0HdVK0MwIAiQHPzdrw0PFOLdqF88dHEcwzr75l2FCfUviy5+sjCvkeE5V2rH74wwkrV768f/9HFRUVX3xxvLr6i+rqL44dqzp8+PD+/R+tX//WnDlzoptVAIDOOvr6tOGP7W5y/dZa8sxw3a9HX582/JmSViKi1uqtz/zsxtHDhw+/YdaiZSV1RETUtPux4dNeP+pOq3rjHbpfm3Y/NvyOjdVE1LD1sTuX1U1+8e3npvnJSevhZbOGz1p20LXzpsMbH/vZDcOHDx9948+e2VrdGrISA0Rf86evHVr+WXO0sxHP8NzM6JlnFs+cOTPozTnnFy5csNvtp06dqq6u3rfvw3/84x8nT9arX4xj9ikEY+xXv1pw7733SlLbvb/m5ubHHvvtxo0bOedazhljnPP33/9HTk6OPoXKysobbpgQ8gKq1Ylp06Y9/fRTqamp+rfWrVu3aNEjod1dAlOPZH5+/sKF/11YWGixGP/2RVHs1q1bt27dMjMzjx8/brq5JmbPZAAAl4FXjaYVJeW/GV2YQkSVJduI7Icqnx59LRFVl39QP/6evBSio6/feee2vKdefO+G7JSmoxsf+/msBQ+vXXZj5sDCIfXryqvvGJhNRA3luyupPrWy7o6BmUSt5SUf2Mbfnk1EqYWL3ns/M43o8B5f2Wg9vOzOn5fkLX5uwbVp6q8//3nJkOfW7i/MoIaSZ345+86Gv6y9Y2BEDglAeDV/+trnjxzmdPhzuvvKeVentr8FeMNzMw+d/8bJGLvooosuvvjinJycG2644cknn9i9e9fbb789YcIEdYXYfM7DOScKqOz6epqBWm0Lab7agRpCgNRPbcyY0X/60/IRI0Z4V8z07Hb76dOn9duqH6vNZnviicfHjv1B5D9oAICOyxkynrYdrCQioqMHdxeOGkUHa6qJ1LrWsMKr0qhp9+oVNZMXPHxDdgoRpQ2c9vRvCg/88fWDrZSZU2ir3F3ZQETUdLikZtSoIYcO17QSEVWWbJNGXzuQiCglIzPNXxZaqzcu+uXWrKeee2x0JhER1W1btq517lOLCjOIiDIKFz01t3XFau1xHkD8clfMVE58TQgW6mZtGAtLxSklJWXIkCEvvvjiX/+6un///hSr1TOtpaKej8qPr/yHq1y+6mCcc9TO2qWebwMGDFi06JHLL7+83fUdDkdt7ZfqMdfO1Xvvvffvf39n+vTpPXr0CGtuAQBCJO2qwmH2kspqIqqrLMkadc/k8Wptq+lwyYFhNxRmENWU76Fh1+ak6LYZNcRecriGaOC1o6UDBytbiajy0J7Rt99TaFMrekcP7qZp468KIAPVryy6848HRv3mNzdkupY0HN5dTqOv0j0lyxpYSB8cqglZoQGiQl8xY5PuvnLeEL93LcAP1M3ahLXGZLFYRowY8frrf5kwYUKYKoGdZl4Ni3rlR60j+Ho3Fg9kTLr33jlXXhlQq5mWlpa6uq8VRVF/nTnzln/+c+eiRQ9fcskl7lVw0AHiD2MsJUXqzI8gxNl3hoy80TmVu8sbqOloSfPovIFZ1+YcKK+h1vKSD3JG52UQEdntlJ2VodtGIonqG+1ElFM4mbaVVBIdPbx7cmFO1sBC++GaOqou/6B+cmGO+R49HThE4ydnfbBi9WGtT5mdiNb9cnibMb/aRNTajE5nEGf0/cq8KmZozdgZ6G8WUZdddtlTTz3pcDh27drlp3Fg7BAEwd0DjSmKoiiKLMtRzlMnJGFjPLW8gwcPHjZsWIDfq5qamg4ePEhEQ4YMMeucxohYZKpnjDGLxSIIjIgUhTudzmT7+ABiitVqcTrleIoC2XnjbX88XNmUUbLn2hufpuzmQun1w0fHN26zjZ+WTUREkkRHaxroKq16Zic75WSlElFKXuF4+6uV1dX0QdZVN6ak0LXDDu05epR2V46flpfiY48eJj/zzGNDytNm/fJ368a3dSmTbv/f3fcF8tgNIFbp+5X1Hf3xF6iYhVKc3QNLADab7eGHH+rXrx/FXONG8zaNaiYZI1EUrFaLJEmMxeVpI4pitLMQHYyx/Pz89PR077fOnDnzyiuv3HrrbX379u3bt9+ECRPmz1+wYsWKlpZzgsBmzZrpo3NaJM5bURQlyapWzIhIEJgkWZP2QwToPM65w+EM7kdRXH/1FosYV3+GA68dLW0rebVkm/qkKytvVP3B1et2k6u7GGXljSJXw0VV0+E9h6S8rEwitU1k5e5Nm3bT6LwMooysa217Pli958CwwqsCa66VlppCKdfes2B83YqXttYREWXkXGuzH6ysbluneuPPhv9sY12IygsQEdw9mx/fvuo4KmYhFonnZoIgiKLIGNMmTVIfv8RYzcSfdevWPfKIOiSgvyddAwb0z8vLS01Nzc/Pz8vL69evX0qKyb21gQMH3n33XY8//kRM3X187rllzz23TBAE7WGeonCtYRtjTBAEi8XCGFkscRSYXURRFEUxpg54xHDOr7jiO/oROFVffPHFL34x54svjmuPwiorK48eVfvNk/ZVzDu9cGTSYrGIosA5KYridDoZY+pppt2kF0XRYhEtFlFRFM65xWJRz1VZVpxOZziyBEAJEb/0tEt6EBtara57JerfZrxcTnMKJ9t/tW7d+MX3pBBRWta1OQf++IE0839dz63SRt8+N+vOZX8sXPywa5zG35UMe3jttWrozsgbnfO7P66zzf1LNhFR1sBC+4pNe4b95uEM852ZSxu94OFhP/rjM+8XLrshY+C0BZNX//Z3L2U9c9+1GdR0dOOyZf+fvTOPi9p4H/9MNrsLLnihFapVUFEERNEq4AFaUetREdtqP5/Wq7bVag+qVtt+ar3ab2svUT9ae2gPta1+ftVqD+8qXoAoeF8oeBY8sCqHbHaT+f0xbBiSbMguu7DgvF+8dDc7SSaTSZ7nmXnmebKHLxgcUPlhKBTPwffR59t/REb+oIaZC3GvbSZq8yL4s07H6HRMrXJSghDCSiMZ5uTkXLiQAwD48cefAEBt27adNm1av379JDMPOp0uPj5+27Zt+/cf4HneEzwbIYQAIJ1OxzAMQojnBXnqMEEQOI5jGEanq2XzZlitt1geXA2+fv36kk5otVp37NiRm5vLMIytZXA/LLvp1dktDQYDPhuenmUYA+57pPcU/sCyOpZlsaKMweU5jlM8MoXiNHVDflVxhRhpy1ksFjyGAmqVeWYMi44HvxZEt8MzXYHB0QaQTS4Xazfm+5/8kt+fMuC925xPq9jRC9eP6SKaXoFh8f4g2xa7wxjcJQr8ertspZoD+A2Z/PKqse9/kxY7M9o3btbPC39OXvZMzMkiYDuhJg9JCsWT8IkoN8+oYeZS3GibiS9xe2AnJYvF6vRIXrXBMBAPnaoXI5czIYRyc3NfeeWVBQsWJCQkSJxAHnrooQEDBqSlpYEqDGS6EIQQHh4GAFgsVkn8Q/LCeZ73hAprBxtmwDPauaaQ+yXev3//1KlTeBRcrl9W52JIrP4KArJYLAAAPDaPzy7R/HieZ1mduPyMLM+yLJ09o7iQOiO/9PoqSXmEgMViEV8RVqsVgNpmnvnGzU9NLf8aPjkldXLFEsbAITO/GTJTce92YzakjhG/+fVPTu2vfJrwJPIsAPgNSU4dQh7n5/Lj+HV5Zv43z8zXegUUioeCzbPslG7B1DBzJe6yzSoVbCJ6PctxFs8ffcTzZuoKqyRLGC47b968li1bPfpoV7IkwzChoaEAAJbV8TysWfGGL0qv10MI8BQK3mL/Wj39ZomIhhnPe7T+5FYghP7+/pKNxcXFt27dghBaLNaanbnFLwpsaOEPRqPU/VKOpLxOx1DTjOIq6p78Ao6HtBWnsvV6fa03zygUipvwiXg+MqKmK1HXcIttptPpFAUbfrfL9UCDQW82e7pLktXKC4KgXYvFMw96vb64uPiPP34PDe1Qr149skBAQMCjjz56+PBhnY6pKdmG58rEcAt4tU+N1MQdiIYZKNMnHlBUFEeEkEO9upqRLBGsVREIKLWVOim/nJjfw/ILQmXzDKGytyvL1tg63loX0J9CoVC04JZXmzxWhNXKm80cxmzm5GEGlGLB1W6wfyPHcRDCffv23bhxQ1LAx8enWbNmNVI3jF6v1+tZ0TADVR7+1Ok86CYyDCP2Q/thLR4I7JleEEJPaBk8panX6/FX/AErgWREONHSxj9Jyj/I86IU10LlFwbLL9EiNRj0Eud2q7Ump8uw/KrBClAoFIqbcP2rTT6UJXf5IJcUY+qkS5LNPLNcvHjp9u3bgYGBkl9x4I0ambXAq3QQAlZr2XgqwzBVnDRjGGgwGERnMxXE/oB9J+1N7DjdMgzDkGKbYaDoJqd9/BjfGjGFgKSOOHqKuLGKN9HeWcSDk03kwg7jCdOJVquVYQzkPQIAcBwnBmYkdWUcHcRorFAed2NHz2trcyj5QCL/teqNb1vMWb7Sz6H7W1Nd5QGByi8JHMeJoXoMBj3ZGjXoySnKLwqFQql7uN42k/gdWa3KsYaxQkZqDlW3DWoQctwU52gmf7VaLaWlpYo7ypUnLQJPi8pF2j+SQ+Lg4wgBHN0Ol5RMmpF7adTwEAIMU8l9xIophKBt2+ARIxJ79erVsmVLk8mEG9Bqtd65c+f48RM///zz1q1bnVvYJjHMSLQYZqK1bDKZEhOHDxgwIDg4uGHDhl5eXmI7lJaWms3mv//OO3bs6ObNm1NS9hCt7Zg2LDZIs2b+w4cn9OvXLygoyGQyiafjeb60tLSgoODs2bN//fXXTz/9rH4uuepvD9wUhDZflqBEvcIQQoTEvZC8PK6UbbhdU0c1m81Y2RUEhBDChpbVauV5XlTC8HZcVbOZE5Vjq5WXG2YqvZdsk+Dg4Pj4+J49e7Rs2bJx48Z6vYG0D61Wa2lp6e3bty9fvrx3776NGzdev34dVBYohTTp5eD9EhMTx44d265dO29vbwBAaWnp33//vX379m+//S4/P9+eEYiPDCFs1qxZQkJCfLxCVykpKblx48axY8c2bty4e3eK093ygYXKL7n8UjHPagSGYfA7gUZnpVAodRLX22YSJUDFTQ5HXbO3Yy0CQkiOocrGrRHWZSV7FRUVYT1M/hOE8I03kiZNmkTmpOI4bvny5QsXJmuRi7hMYmLi/PnzfHzKo+fggyxZ8l9Qcc5E8YxFRUWzZr23YcMGjZN7PM8zDKvT6RR1FLHasbGxkydPjoyMlGfcYlm2SZMmffv26dMn7uTJk5988klKyp5KrQUJgiCIyz/EhDzAtmJQZUdxRiIqKmrixInR0VFYdZbj5eXl5eXVoEGDDh1CRo4cWVBQsHPnzm++WZGdna19dkVs1QEDBkyaNCksLEzeIAAAnU5nMplMJlPLli379+//zjvv/PXXX//973/Pn7+geC5sGGzfvjU4OFh+NBF/f//Vq1dLNt6+fRsAoJilGuPj4/PZZ5999tln4paioqI7d+62aNGcLJafnz916tQDB1Ir7Tk4U1mfPnEfffRRkyZNxI2//PLLW2+9ZbXykmlYeZAGnY7R6QzPPz/h9ddf8/LyErffunVr+vTp2D4R64BbzGQyjRkzesSIEa1bt1ZZw8ayrI+Pj4+PT8uWLXv16pWU9Prhw4e/+urrPXv2VHqX16xZ3bNnT/Erfu4+/3yhyWRatGhRXFwcqQ17eXm1bt164sSJ//73v3/55ZdPP/2sqKhI0kr4Q+/evV966cWuXbsq9kydTufr6+vr69umTZvhw4dfvnx59eo133zzDc6HUXtfsNUJlV+K8oXjOPFdWuPr6/Az6wlz/hQKheIOXL/ejJRQ6kaERAY4LdugDed2dzcIAR8fn4ceekiy/datW6mpafamPuwYJHbH4x0B2qKQlxsq9s/oAAhh30h7VwRMJtO8eXO//PLLqKgoRTukvIoQhoeHL126dPr0aVUJC0kaZuqr6cS0AbNnz/nuu2/79u1jzzCTV7VJkyajRo1av/6XWbNmgbJJm0rqjAt07tx59epVS5cuVbRUFfH19U1ISFi/fv2sWe+Sh6p4IdX6LFy6dEli9DZs2DAiIkJLNQwGg07HREZGNmjQQNwIIezUqZOvr6/RaJD82YueFx4eRhpmAICcnJzdu1PEr2IrPffcs1u2bJkxY0ZwcLBDwUW8vb179er19ddfJScvNJlMQNbyDMMYDAaj0SBZmYPR6XSNGjVcvnz5Y489Zm95kq+vb2JiYr9+j5EHxx8CAgIWL1789ddf9erVS0vPhBC2atXqnXfe/u23TXFxsbhP1opwgjULlV/2sFgs4kK7mq2tXH5RKBRKXcL1thkpsBx6gTuqN+h0OlETwn9Go0GvV9CKahB8UYMGPS6xzQRBOHr0qPqumjfaxU5T2FPRFDayrA43rJaw5vbAp2vbtu3KlStGjx4t0aFV8PHxefHFF+fOnevceUUNWIthBgAwmXxWrlwxevRz2mtI4uvrO27c2JUrV5hMPsB+fxZV5MTExGXLlvbq1cuJQAK+vr7jx49fu/bntm3bKp2rWlXw3NycwsJCcouXl1fXrl0BqMRKtGU2Ezp06CDG9sA0bdq0d+/eKuYEQsBs5kpLzWYz17x5i/DwcPJXi8WSmZlJTpdBCOrVq7dw4edz5sx55JEWTr8ljEZjQkLCF18sw9PRZPXEPMWKdUYIvfrqq1FRUeqnvnLlysaNmyrWHMbERH///XdPPDHUaHQsQy0e41i8ePFLL00UD+jQER40qPxSQctaYgqFQqFUEXfYZlpHEyWrrrXLNp1OZzQaWFYnPzbOByrR82oK8YqGDx/u6+tL/nTjxo0//vgTf7bTRNo3KgMhsKOjl02+yVa921u8pPWkEDJAFhRRNMz+7/8+6N69u6Oah9FoHDVqVI8ePRzaCyOuR6o0/iSu1dy5c+Li4qoSqF2n08XFxc2dO6fSkhMnTpw3b25AQIDT54IQdu/efcmSxdh3sQZ17pMnT169elWyMTg4ODAwSH2uBo9/h4aGtWvXTvKTj49Px44dLRaL2czJ/wQBQVhme0MIevfu3bRpU3L3goKCPXv2il/xGrl58+YOGzas6iH1IIQ9e/bEc6QVtwMAgNnM4eztkl/9/PxGjBih/mqyWCz79u2TmJRxcbGff/55u3btnNbaGzRo8MYbSdOmTfVkvd9DoPLL88EihgbQp1AodRW322b2NCGJjzvQ7KLAsqw8xrEEHDBQy9GchvSzMhgqiFKW1eGN+Nd58+Y++uijZAGe57dt256aesCtNVQBBxx3edxnbNWQhpAYvSAp6fVu3bo5pxoajcaBAwc6ekOx5NZimGH7Ydy4cYMGDap6Bi2dTtevX79hw54ASuoa3vLss89OmTJZYq47AYQwJCRk8eJFNWuemc3mI0eOSJ5fPz+/Rx/tquWOd+7cSb7CjWXZTp062dsFj9/bXiCwW7dHJckDT506lZqaSjZIUlLS0KFDXZUhTafT9ev3WJ8+fVTCfkjo27dvw4bmODG1AAAgAElEQVQN1cvcvXs3LS2NnNmOi4v78MMPq2LDY7y8vMaOHfvss/8GdOpMFSq/sPwS/zzQnsev9DqZt4BCoVCAO2KB8DxPCi2GgThtJVkGJ7Ukt2jMs2QvK6gcCIHBYKjmOE4SuR4REZGUlBQVFUVKEYRQWlraJ598jJBjPjMuRBAEHFPRYDDgaHjAQQceRXBwPImOghCaPPnl+Ph4RRnPcdyZM2e2bt26b9/+Y8eO+vj49O3bt2/fvr179/bz8xN3ccKMYVlWi2GG8fExDR06RKLfAwB4ns/JyUlNTc3MzDx16lR29nl8TX37Pta1a5fevXuHhITItaiGDRsOHz5806bfFCME9unT55VXptSvX1+xJoWFhUePHt21a9fevXuzs7MBAH379u3ePapPn7i2bdvK1RFsnr3++muvvvqalit1BwiBgwcPDh06lFwz5uPj061bt//97/9Vunu3bt3kLQ8AaNmyZUxMjEpAEdyeQUGBEodGs9l86NAhAACEQBAQhDAysvOTT45QdAi8f//+mTNnDhw4cPbs2YyMjPz86wAAk6le7969w8PDe/ToERISori+q3HjxvHx8bt375Zsx56NkgobDAZ/f3/xa1FR0b59+9at+19KSkrHjuFDhz4xePCggICA48eP79+/n2X1+JLr1av3yiuvKBpmCKF//vknIyMjJSXl0KFD2dnnAUAxMT0iIzsPHDhQsVvWr19/ypQpV69e2717Nw0NYo8HWX7VFrD8wk1U03WhUCgU1+N62wwhJAiIDAiBMxHxvCC60snDRWiJuQQhlI84isYAhFByWOz15NpoTqL1pThKCiGMi4vz8/Pr1KlTp06d2rRpIxEeCKEzZ868//77RUXF4i4urJ52cFhkhoF6PcuyOpfoaggBi4WTxMQLCgp66qmn5Cu4EEI4EqPN9wwBAIuKin/77ffffvvNx8dn+vTpI0aMcG5yCUIoCIIWwwxXsl+/fvKohnl5eYsWLVq3bh1hcZdFmd+1669du/769NPPYmN7v/vuu23btpW0XmhoaI8eMampaWTDYtv1+efHk2q6SGlp6fr165csWYLNA+Jcu3bt2rVgwUexsbFvvvlmWFiYPDDjY489Nnbs2O+++07cNmjQIHJK54cffpD4hebn50+bNu3AgVRbOwhEPXHiIPTRRx+NGjWK3KuoqGj27Nnr16/HPZdwWYQvvviiJJ5HaGio/DLLmxIhAECrVq3sFcMBRcQaKgIh6N07VrKY8+bNm/v370dlyQkgAGD48OEPP/ywZF+e5/fv3z9//vwLFy6IV4Gbvbi4ZMuWLVu2bIXws2bN/N955235zC3DMJ07d1JKUFHJc3T+/PnZs2cfPHgQFz558uTJkyf/+98lL7/88rVr1/A8M47s+vrrrylOHt6+ffu777779ttvi4uLbVF8EAAwNfVAamrqF1980blz56lTp0ZHR0uMeX9//+eff3737t3ULrNH3ZZfdQYxbmRhYSEdZaBQah0IoXv37tV0LTwXt3gFWCwWMR2KiMp4oSj21JFPGsjTVUnO66qUoE8//fTTTz9dxYPwPJ+amvrBBx9cuHDBBXWqMhaLhWEYnU5h2YNzWK0KK8VHjhz5yCOPSDbyPL9t27Y333yzuLgYlOfCKjd9i4qK5syZu3///rlznVyUpV2ngRB27dpVYgTeunVrzpy527ZtE9fsEfmygG3NHtqzZ++UKVMWLVrUoUMHcne5XYEvbfTo0V27Knj6Xb9+fcGCBRs2bBD1bCLvQlmmsj179hw+fPi9994bPny4xE6oV6/e008/9b///Q+3J8vq8L7YPFMJp0GsSISiGYlXc9kDR4/H/qri2kUIQWZmZmhoKLkIpEWLFkOGDP7jjz9VLP/IyEh5CFOMl5dXeHi4mKvNDrBr1y6Sea3Tp88cO3bMVlXg42OKjo6WeDPyPL9x48Zp06aXXROqkEycuMUwPz/vtddemz59+gsvvCCZefPz8+vWrdvBgxnahzauX7/+4YcfHjx4sKIljEpKSsTMBPhoERERAwcOlMzP4MGd//znP1lZWbaOAYiYK2W3IyvryJgxY2bMmDFu3DhyWARC2LVrl9GjR69atarSSC0PLHVPftVJsPw6ffp0eHg4nQemUGoRCCGGYU6cOFnTFfFc3LWaVntAJ0FAGtVoybCiYh5hjuMkUtJVK0yqAkLo5s2bn3766ZgxYy5cuECqZTVbMUEQcLgFjrNodMvBwcQ0Ht/Hxyc2trdcv0xNTX3zzRnFxcUIlds8FfUbCADYvn37O++8k5eXp/F05Ck0lsQGYUDAw5KV5dnZ2du3b8N2jVhJ25wGshkkEACUnX3+p59+wkaRiJeXV3BwMHl/8b59+/bB4ddJ8vLyZs58CxtmtmMjYFsIh8FzKcXFxTNnzvz999/lU4Jt27YdO3YshJBlWYZhxKjcEEL7i+bLroO8BfgzeV8UW0y0TvFZEELp6Qclw2A+Pj6dO3dW6eM8z3fq1Il0aJSkaO/YsSMZUISMF0o6NJLtXFJSsm/fPlSeHRsMGjRIbt5fuHDhiy+WE1Ezy65dcottVwq++OKL8+fPSw7i7e3dtGlT7U+xIAg7d+7cs2cPJAC29wC5BSGUmJgor/bZs2dff/31rKwscYtYnqhz2YYFCxasWLHCbDaTRzCZTH379hFPRFGkzssvnhfEP1n0pgq/evLqREEQPv98oZeXl0bfdQqF4gnwPO/l5ZWcnFzTFfFc3GWbIYTMZqmYkcPzgkYpKNEvBQHZW3stkZSeEM0JLx3p2bNn7969yY01WCV3I/oKtmjRQvLT1atXP//8c2yYYWBFQLmuCXbvTtmwYYP71l1gdbxePemCIkEQyGQ+pC4rfhXdydavX3/lypWioqKcnJx9+/Z9++23L7/88uzZs0W1BpsxcXFxERERkhOZzeZ169alpKQgRJqUkiYRvRMhAPC992anp6dLjmM0Gvv0iWNZnU7HiHtV1vnLmlosDmG5UWe/xRA2zyCEZD3//PNPSbRGlmVDQ0NVZr2sVj4iopNYSYvFkpGRQd7rSgOK9OzZq1mzZuSW/Pz8vXv34j3wjh07dpTYwxaL5a+//jp//ry8Byp9RRDC4uKSw4cPS945LMsajUbtyuvt27d37NjJ87zVylssVrwWjjTPgO12BAYGRkdHS27fnTt3li1blp2dTRiTCCg/PmWm9aeffoqX3pFERETExcXZz6VBqfvyy1oR8iee5+395IGkp6cvXrzEaDQKgkAznlEoHg5+To1G4+LFS+RqDEXEvZGOOI5TyYulfcQRyCwZlXEyyQvaQ0wgk8nUq1ev6Ojo9PT05OTkw4cza6kgMZs57S3atWsXia+gIAh79uzJzMwi9WDJXqJ5BgAAAC1b9kVcXFxYWFiV6m0fRQ21ffv2AwcO2Lp1m8qO2GSCEBYVFeP1XbYDKp4F9OzZQx6p7/jx419//TV5TJVzYXfH4uLin3/+OTQ0VHK01q1bx8XF7d27t6Y8fORujW3atImJicYhE8kq4TYfMmRIixbNxY13795NSUnp2LGj6LFZr169zp072wsoghCQRGhECJ04cSI3N1c8BYRgwYKP09LSwsLCQkJCgoKCHnrooTt37mzbtk287yptJTY7hKCgoMBqtcrCD5CWcyVcvnx59+7dglA23ygIAvaUk1egR48eEpsTO7X+9tvvNofSSrtKWT/csmVr586dSeu0YcOGPXv2kEcxoUig8qtWsGjRorS0tKSkpNDQDvZiLFEoFE/g3r17p06dTk5OpoaZOrUmCq1DIooMgehRoo1l2Z49e4aEhCQnJ69atVp0V6vperkFCEFYWJhk3Pf27dvbt28Xc69VqhZjR769e/e2a9fOTWl/IATy9FxNmjSZM2dOw4aN1q5dq6LES/RgbDuVfSL0dRwxon37EMmaE7PZ/NdfuzQGhiHMM/Dbb78NHz78scceIwvUr1+/Y8eO2GWu8st2HbY7hfbs2TN48OAmTZqIP6nE84AQdO7cCWdwxuTn5+/atWv06NGizckwjGIwDNwTvL29Q0JCyIstKirau3cv2fa4//z55+bNmzfbqgrIvH+VtpU4UnDlylUcQafi78hOFkEFLl68qKUYQigsLEwSu1Jyadq6CgAA7N+/7+bN50nbzDaf6VnvxrpN3ZBfHkt6evq//vUv+XbStDabadBLzwVHdlEvoz3wcnWC+xjuXSzL6nSMICCLxUJul5TEF8vzAh7ckZesEVTGoURIT2yGYfT6yi2IGr+uWkrN+/tpRDIyXZlqQu7opho5j5+f34wZMyZOnFjTFXEMMeNNpW422O0tIiJCMvYPALh06VJKyh7sc6VRX0EIHTp0+O7du07WWwO5ubmSlU4AgICAgI8++vDAgf0LF34+aNDjoOICMLKkqL7b/BIrOJsBABACJpOpeXNpqEAcUVC73kZOzR06dFiylMhgMDzyyCPaj8YwDCvDaR8qCMGOHTsvXbpEbhTjeSjWqlOnTqKxihA6depUTk7u5cuXyTL+/v7x8fGAeAMYjQZs6/bv31+yIisvL2/z5s3YPCYmZvHxAeE1qrWJyNvt6+tTFQczjuP+/vtvW5UqqUCbNm0kZQoKCg4fzgREp1JHLJObm2vL/VBO8+bNW7du7YHvxrpKXZJfHg5O7U2uTcWIGz1hCTqFRIthBuwILFfJL5dgtVoRKovsaq+M0WhgGIiQA+HKKA8gylYvjhYlmvVlRW39vkaSrkhkG8Mw9kZQJA+nS9ZUrFu37q233rKtL1JAlKZt2rQNDQ1t0qRJ165dQkNDW7RooZgi09fX9+WXJ+Xl5W3duqV2rfqwWnlt3pgwMDCQDKqOuXjxovZ5BpvTINi5c+etW7fICRkXghDYtm3byJEjW7duLa/Aww8/nJiYmJiYiHXrEydO7Nq1e8uWLZLgHxJlq6J2hQAAXbpEyvMBXLly5dixY6Ihp6W24pTI8ePH7969Kwly+PDDD2ufiWUYKPGpU1kGUynY2M7MzCQtLgBAeHh4YGAQ9jMkvVVjYmJatmwpFrt///7Jk6cAAGfOnImJiRGPUL9+/YiIjjt37pQ8JhzHde/ejZx2EwQhIyOjuLhYfEjJ02FzTpw0IxekEZdQYT4Nf42IiBgwYEDPnj3atWunmIdNIxzH5ebmkncHIWS18uLpxEiAgYGBfn5+kt0LCgpyc3PEJYIOnfrmzZuSXuHj4xMUFJSTk1Mn5+2p/HIIhBDHWciv7j6jW7FlplY2wDxz7uVBRqNhBsqi6aiVrIr8chXqjtBksWqojEsgAwKRLwd78otSRbD8UrbNsMDW6RidTtrJauq9LXnkGAYyDKP4HEpsIZc+q9CeXSE2y/nz58+fzwYArFy5AgAQHBz82muv9e/fX573tmHDhi+88MK+fXtxkqJaoSFhwaaxpgEBARIvRNvUAXQofjfWp2/cuBESEuJgfTUBIczJyd23b1+rVq1UhlQNBkNgYGBgYODQoUM//PD/rl69mpqaunbtuuPHj2tZudS06UNyzf7y5cvOaUIQwn379sptM2y+OtedsCeGE5UBhL9lenp6YmIiaUXjeB4XL16UXGl0dEzjxo3Fr7dv3z5y5AgA4Ny5c6WlpaLRZTAYunbtik10ElsQyPKthYWFBw9moAox5cvqZvsgqTUizTb8a6dOEe3btw8P79ihQ0iLFi0aNWokT83nHKWlpXfv3iPtcISQqCbi9y2eo3v44Yfl2a67du2K7VuX4O3tLTf/6gxUfjlKbbfHJNgzz6hh5mloN8wqpSryi6ICz/OK7we5/KreetVZsPxSts1EZ1k5NWju87xA3n69npW8avGUt0QDc8m7GEIIAESoXEyqTp1DaMtIe/78hVdffS0xcfjMmTPlDn4hIe0nTJiwePHiqtewGnBIsCGE6tUzSVrJarXeunXLIctBjLfhRCR9jWC9/+OPP+7cubM8jqIiBoOhdevWrVu3/ve//11QUJCWlvb//t8vKSkp9ow0CMFDDzWVaF0cx12/fl28QMfrDG/duiVJma3X6wMDAyWOhVpwkWCDO3fuvHTpEmmb+fj4dOvWjYzngZ+ODh1CyLVbly9fPn36lF7PHjly5MaNG+SEWKtWrTp16oQnGMXprCFDBkvSSV+5cmXTpk3q9SNljL+/f1xcbLdu3dq0aevv36x+/fpeXl7u83eyWq0lJcWVFoMQNm3atCoTdFrQ6/VkFJY6BpVflaLd9avGJyKcQ26eUcPM06hLhpmWubKqlKc8OGD5pWybqSgoOp2upl5wVqtVMg7KsjqW1eFY54qrMMQpV1chnsNgUI5LIR9g4DjLhg2/1qtXb8aMGZIoUgaDoU+fPosWLXJtJV2IeDlOCLaGDRvIx4ALCwuds0Zu3rypFImhqhARR0rmzJnzwQcfSMJLVLp7kyZNhg4dOmTIkGvX/t60aePSpcvkE6EIAbmlSh7EiTqzLCvvbEaj0d/fH8ec0H5YVwk2XB+JWyOEEEeeEMtACDt1iiCzdVut1tOnT+PCly5dOn36NOlf2rhx486dOx09epQ8yKOPPkrGt7BarampChFHJHUDAJhMpilTJj/++OMtW7ZU9Dd2J541N649wmTtgsqvStGyiB/DcZZa2klI84waZp5GXTLMKBQXguWXsrKoLtvcVSMNWCwKqycZBjKMgmATBFT9r2NIQGxGa9b8iIObS8o3b9788cfL4kxUYzW1gl2KHRVsOPaD0WhUtEYcvVLckO4evkUIZWUdef75CSkpKU4s0oUQtmjRfPLkyTt2bB81aiQgsxqXXYLcaOfw6jsnbr1er7dneTlq97pKsMGyPF1g//79d+7cIX+SxPNACHXu3Il0aCwqKsrMzLRYLBxn4TjL8ePHydAs3t7eXbuWZzkzmzmDwRgaGkpe5p07d9LT0+0F/xRbeNq0qSkpuydPnty6detqN8wUKsYQ4C0IoRYtWrh8DEKCXq9v0qRpbXGldhQqvygYnEuQGmaeRl0yzMxmTvHPVeVrHLmQ0vITxWnUbDMVeV2zolwQBI1DiTX+xIIKEdUgQmjbtu337t2TlKlXr167du2qv27aEQTnBJtde8PRLmQLr+eunkeqRXl5eePHPz9hwoR9+/bdv3/fiaMFBATMnTt32rRpknkzO/WHTpjkDMMgVJ4aWwJCgOft/irBDY8JTElJycnJITc1bNgwKqo7se4LduvWjXTbu3HjRkrKHmDzLz127Bhp3UEIQ0JC8CwZtrL69XtMktM8Jydn586dio2Md2nbtu2GDetfeeUVN0WU0YJOV0GG4RjE+E90voIQVoP9gJcHQGh3AW2thsovigjPU8PMs2AYBiHE84LKX83JL4oUltWJcqpS+UWpOlhI1T5jl+d5i8WqrtHyvOA5T6w4n7Bp0yb5oimDwdCsWbO6OHgNzGZzbVmrIMZmwF5ee/bsHT16TL9+/T755NPTp09LQtVXipeX19ixY5599t9AdZIQBxdxorZYw1NcoYsQ4jiO561aWh4h1ws2PFmIJ8HEjWJCLYzJVGE8AiF05syZ4uIifDUIgdTUtGvXrpGHfeihh+LiYsXr7d69Oxn00mKxZGZmEiHyK9QHABAcHLxkyZLIyEgnpok4jsvLy9u6dWtycnJRUZGjuzsBTnLt1lMIgmA2m9065EFRpNbJLwrFtQiCYK0MLfKLGmaUOoy9WCBWe/7oil4Z1YwgCOreONWQOIIMOqwO9m3Dyn9BQYG8AOnc5UIQAizL1pDPEgQA3Llzx2q1kt5ZDMP4+vo6OlOE7SVvby+3zpvL197k5eUtW7Z02bKlJpNPYuLwAQMGdOjQwc/PT0uT1q9f//nnn9+//wAOm84wsKSkWEneIDFsjKO1BQDJQwgWFRVlZBwEQNPcC8+72HIWVxKmpaU/9dRT5AxVmzZtYmKiDxxIhRA+/vggMi/Z/fv3Dx8+TAZBRQidPHkyMjJSvOM+Pj5dunTZvn07AMBkMnXu3JnsDAUFBXv27JWvY8TPnclkmj37vZCQ9louobS0tKSk5ObNm1evXj1z5syBAwcOHEjFKcVfe+1Vd7sa4joXFhZKugrHccuXf7lw4UIyublzQCjOQiPnVn56PlR+VYpD8sutNaFQ5FQqv2qLYUZjflAcBcsvZQEmCILZzOl0Op1OJ2Zupb4BJA5JLHUdyNvbWyU6f1Vo0eIRSRT76gE3TkHBbYltxrJs06ZNHY9AgCAE9evXd/cCIVm2Kzy5DIuLi1avXrN69WoIYZs2bfv3j+/Ro0dISEijRo1UREiLFi0SE4cvXLgQp9W6ceOmROXCU6aOhwLBdUM+Pj4NGzaUbOd5Hue+dJU3v3OkpOzOyckhbbOGDRt27BiRmpqGEIqI6EiG8bh9+/aRI2VxPsSMdpmZmQkJCWJ+PJZlcewQhFCfPn2aN68QY/DUqVOpqal24vyCMWPGPProo4qtbLVab968eerUqTNnzpw4cXLv3r04bZ3NYEbkg+kSV0PF4P4SsO5ObtHr9U2b4sas6otCPLCY6q3uQeVXpbjE4hIEwRNsXQBAVFRUUtLroaGhkmhbFArFo7h3796pU6eSkxelp6fXdF08FCy/WFAxUyeeacEDEvaEmV6vRwjhwjWVzbPWjfWqLO3Iy8tzh5IEIXD3XJM6t27d4jiOXFYkevE5dPdwUmMyT7FbIRMWE/pr2STD+fPZ589nL1++HADQrJl/QsKwwYMHh4SEyGdUDAZD586RoCwyCrh582ZJSQkZGh4AgC/K0bkLXD46Olqe2rugoABCWP1RLkjEaI2RkZHi0IDRaGzTpjVuxuDgYLJbXrp06dixo6SuiBDYsWPn5MmTyQts2bJlhw6hx44d7dy5E9mMZrP50KFDoNygqoDJZBoyZIh8gpHjuG3bti1evPj8+fNAZqhgc5ocRHDV+waH5lO/3Xl5eUVFRaTTJoRQNEddNI1Rd6wyKr9qEE/wWn/99ddfffWVoqIinuf/+eefmq4OhUJRo0OHDmvWrF6y5L+eHKK82rAnv1iglKnTaDTgIFHkm5dhGJ1OZxuPhwxjEIckqx8V0eam+kAIGcVwWtrASp483ytCyGw2u3zeDFczICCgBtX006dP3blzRzK3065du3r16hUXF2tsSDyLEhgYSHrBuRYyATGGjFphq4M484nEAB75+XlffvnVl19+FR0dNXfu3ODgYEn3CAjwB7YOmZWVVVhYKEkV/cgjj3Ts2FHM3OVQrSMiIuSDxFevXlUMxl1tiA21Z8/e4cOH+/v7i9tDQ0MBgB07dnzkkUfE8lar9dSpUxKXUghhUVHRuXPnyGVpjRs37tSp09GjR7t06UL26lu3bqWlpeF+InFoBAAMGjRIbtWbzeZvvvnms88+s50Sir6CZAo14qIAAKBJkyaKs9CufeFACA8dOnTv3j1Jh2/ZsmVQUCBOP11nNHuXQOWXFupqILWoqKhXX33l7t27LMvq9Xr6aFAongxCSBCEu3fvvvrqK2lpaXT2zJ78YgEAFouFdP/AMAxkGBYAgIN7yr1msS6Ll3VWzzUQdVMTM27yj8dhzZx79eMq9enTp2nTppKfzGbz5cuXgYaBeYZhvL29gDbNDLeBc6EmXAKEMDf34rVr1yR1aNasWXx8/KZNm7RbIwiBXr16ypuu6uA6mEym2NjY7t27tWzZMigoqGnTpkVFRTNmzNi7dx8uYIvmAm1WHLJNqgAIEQAgLS39rbfeWrJkicTXztfXNyYmZv/+Awih4uKia9f+btOmDVmgadOmvXr1OnbsmBOVj46OkkzWcRz3999/e4IShhBKTU29cOGCaJsBAPz9/fv1e6xxY79GjRqJG4uKio4cOQJss6OAcGs8ceJEfHy8OOXl7e0dEhLSo0eMzKHxdFZWlu0IFaoBIWzfvp23t7ekeocOHfr0089sq0DLTme7uRAoG+egffv2kh5rMBgCA4OcbiV7QAivXr3avn2FBXIBAQGPPz5o2bJlDh1KYmpKphbrhiJL5ZcWdDqGzHxdZ0hKSiopKTEYDHgWtG50aQqlroJtM4ZhSkpKkpKS/vWvf9V0jWoYu/ILf+J5nuM4jXFLMYKAOI6rfsEGKlv44QleFooMHDiQ1EoxRUVFZ86cBUCiMwF56AiWZRs3biwqkSrgAvHx/UjNuJrBdTh+/LhkwW79+vX79+8PNOuFuFTfvn3JFUouBCG0YMFHX3yxbPz48f369WvdurWvr2+jRo3CwsLkNbTZaVDUd8Xg+FlZR3DGZ/kVYFUMIXD27BnJ82I0Gh97rC/20NOok+Fiw4YlSHR3AMC9e/dOnjzpMRoYyszMJL3F6tevHxHRKTw8jDSWbNHzJfNUEACFSPrt27eLiYkhY+eUlJTs27dPtOskB0EINW7cWDJ1zHFcVlYW9q4E5Q6l0N7IC27wAQP6t2rVSvEyXagOioc6ffq0xNHOia4CbJE/1q1be+bM6YyMjPXrN3z++ecTJkzo0SPGoeN4OFR+PbCEhnZACLEsq9NV4ipMoVBqHJwkhmVZhFBoaIearo5HoCi/KqhxDr3aauo9CGElcQ7cIdsEQeA4i72kgep/paVms5l7+umn4+Pj5SOmOTk5KSkpEiVJMXQEACAkJKRevcpNFKxlDho0yE0RILVVACCE0tLS7969K/mpd+9eTz/9FJma2R64yMiRT3ft2tV9tc3JyZHowV5eXt27d1evHrSBELLnj1paWpqfnwdsD8v+/QckSZkBAB07dnzhhRc0VhVXyWQyjRo1Ur7Y7NKlS7t3765xhdt290Fqatrt27fF7QaDoXXroLCwMPIpOHfunBg9XwTf99TUNDylLNK8efPIyEhytjA/P3/v3r34VSQL5YIAAIrDEza7GikadfKSJpNp9OjRcodkfLni3cfPO8dZLBar4l2wWvlKXxc4+/aBAwfIpsM41FVslYfjxo0LD4uZsIcAACAASURBVA/38vJq2rRJZGTnESMSZ816d9myZYMHDwZ1yDwDVH7ZwTmxpf7nOd2mfv36NPUthVK7wM8sjdxDIhFJEtvMoQO5pD4Oox54UDHHUU0hmh99+vSZMmWKvCOazebdu3fLd4QQ3Lt3r7S0VLI9KCho5MingapGhU/67LP/7t+/fw1KLFzBlJQUucNegwYNxo9/Pjg4GFR2IQCA4ODg8ePHy+0QF3Ls2HF5TvBu3bo999xzmkNKwsjIznIP0oKCgpycXLEbKLaG0WgcNWrkgAH9QWWKsrikat68eVFRUZJfLRZLRkYGhApePVrMYNeCz4bdGsntoaFhzZo1E7+WlpaeOHECf1bSldHRo0fJEQo/P79HH32UOAs6ceIEXoKleIEQwvz8fMlGvV7fqlUrXFyLYebjY/rgg/djYmLsFXZt0+KTHjiQeurUKclP2rsKsPWWuLjYiRNfIuPxYM6dO7d582bX1dojoPLrwcTptQYUCqVGoM+sHEl7lOnuDMM4EWxdr9e7JK60Q2dUv6Ge4BCCbAAATCbTnDlzlixZrBjKIjc3d8uWrUphDEBOTo480W29evVGjhzVtm1bRZtBPGliYuKrr75a42MSeOps48ZNkqkzAEBISPvFixdFRkbiMorXAiGMjIxcvHhRSEiIW+u5c+fOnJwcyUZfX98pUyb37x8PVG0bvL1evXpTp059+OGHyZ8EQThz5gwsBwAAdu3ajaO0kwQEBMyfP3/48OHkMRVPZDL5LFjw0RNPDJU/d1evXl2/fr18BkkQkNXqstDhEEKWZbVoj7gKErfGli0fIVvpzp072FiVvKbFr0eOHCGfAr1eT0ZcLCkpycjIULFTEELFxVLfYAhhVFRUnz59gP098R2HEHTpErlixcqEhITqfNHhy9+0SeHB0dhVcOUjIyPfeust+ZvH3pBQ7YXKLwqFQqHURhTlFwMAMBgMej3rREIkhoEsqzMaDdVgAUMIDQZDpZV0dwYbpAEfH59BgwZNnz79xx9/TEtLHTduLBkOW6SkpGTt2rW5uTk4qoSE3Nyc7Ozz8r1CQtp/8cWy2NjekuoAACAE/v7+8+bNnT9/Hjk7USPgNTwAgE2bNmVkHJIokRDCDh06fP31V5MmTcJbJG0IABg58ully5Z26NDB/b0LpaSkmM1mydaAgIBPPvnklVdeEU0rsW5kPSMjI1euXNmzZ09JPe/du5eeno7Liq2xevXqzMxMuUrdrFmzBQs+WrJkse3GSTsVhDA2Nvbnn396+umn5fH6zWbzpk2bcnNzJXUQBOTcihoc9//GjRsSb09vb+9OnTqJrWF/97ICu3btunnzprhdjFqOuXz5cmpqmr25AoRASsqeGzdu2DvLtWvXNmzYgBtWcb0ZAODChRz5/HOzZs0+/PD/Ro0aCSreSvKzv7//3Llzv/3226io7vZ6oMFgaNbsIcWzO414qF9/3Yij0cgrr95VcLFJkyZ99dVXiuMaOTk5eEjItTWvKaj8olAoFEptxJ78Ym1aVNl37UKqGjwvxBkHSQwTewgCUlTyqs6oUaNGjRrlwgPyPL9ly5bvvvtOngFWnBM7fPhQ7969JKmZIITBwcFfffVVZmbm1q1bt2zZev369TZt2nTv3q1v375RUdH165fbgQih69ev11REEFHfXblyRWhoB8m0EgCgSZMmM2bMeO6553bv3r1z585du3YBAGNiYmJjY+Pj+7Vp06bi/I/gchdN3NQIgc2btwwdOhRnNyZp0KDBtGlTn39+fEZGxp49e48fP378+HFsfvfu3TssLKxnzx4hISHySIAIocOHD//22+/ieiRRFV6xYmXbtm3lsxlGo/GJJ57o06fP0aNHd+3alZFx6Pjx4wCAvn37du/ePS4uNjg4WDEjAkIoIyPj66+/kRtmkkAsDrUNUnqYGIZJSEgQBPT9999fuHBBbnITtQIAgKysI2fPnpVEVsRYrdajR4+qp44oLpZG0hcRBCEjI6OoqNi+qyECAOzdu3fs2DGtW7eW/BoQEPDBBx+MGzc+JSXl4MGDu3btwgZw3759u3TpYu+2KoLfoNhEdAliq65cuaJTpwgy5QAGd5X4+Phjx46lpKQcOXIkNTUNANCmTZtu3br17NkzOjrKz89PsWUKCwvXrFmDzXg3vS2rEyq/KBQKhVIbUZFfLEJIHBrX6XQsq9XHw15mT+dgbFRlBLNGgm45AUIoNTX1vfdmyxNqkV9Xr149ePDgiIgI+RGMRmNMTExMTMycOXNUTnTx4sWsrKwRI0a4quYOYbsolJqaumzZshkzZsjdLCGEzZs3f/bZZ5999lmVQ5WWlh45ciQ6OtpN9czNzV2zZo29GjZu3HjgwIEDBw7Ufsy8vLwVK1aQmhaEEE9xpKSkLF26VPFcAABfX99evXr16tVL+7nOnj07d+680tJSHKERN3vVDLMyn9KLF3M5jpNM0/n4+Iwe/dzo0c/hrxzHLV26dPHixXKtEt//Q4cO9ezZ02g0Sn4Vo+cDO7NeuPUkkfRFCgsLDx7MgOV55xSAEObm5vz111+PPPKI3GeAZdkOHUI6dAiZNGmivXYguXbtmiAIEkupRYsWQCl8f1UQLycrK+vLL7+011W8vb2joqLkKw9V4Hl+27Zta9b8WGdsACq/KBQKhVIbUZFfFSYiHJJVLhFs2M/SaDTo9axOVyXBxvNCrVA4eJ5PSUl5880ZeN2R4ppIfCHFxSXr1q2Th6nQyL1791asWFEVBb3qiO6Wa9as+f77H+TeZRoPkpGRcenSJVfXrvz4CKE1a37ctGmTxIXPOe7du7ds2bLU1FS8jFC8v2L3XLNmzcqVK+XrCZ3g/Pnzc+fOPX/+PDknXkXDTOTq1WuFhYXqZfR6fbNmzZQMszK3xrS0tFu3bsl3xNHzVR5ZfISDBw8WFBTIf71y5QrOkqdSN/zrjz/+eP68gnuwdhBC586dmz59uiRuJACgefPmQUFBWjJbOHpG/OysWfPjwoULnX4JkGDDbPbs2eJcZR1waCSh8otCoVAotRGJSJI6ifG8prXIGoupwzDQuXUCchCqBYOOCKGbN29++umn48ePz8/PI13dFAsDgFavXrNq1Sr5UqhKuXPnzscff7xmzZqqVtoRGIbBmSv0er1erzcYDEaj0WAw4K+LFy9atGiRPLyBOgihM2fOzJs33011JtXTWbPeW79+fRXNszt37ixcuHDNmh8RkkZdI5ZpwUWLFn/00QJFo0UjCKH09PSXX345NTVNzO0DIXSVYQYAyMjIOHnypLrKCCFs2rSpopZvc2vMOnv2rPxXHD1f5cjYOMnMzJInjhMEITMzU73yordAbu7Fjz/++Nq1a+rl7WG1WlNSUsaOHZeWlnb58mVJazRq1Khjx44udGjEEPY8+u677z/44ANy2Z4TcBz3yy+/vPnmjKKiYi0xKmspVH5RKBQKpTZCCibp8hV7S+q1bKxBanZ2qFKsVmtOTs6GDRtWrVpt00ehylp8cR0UAODTTz8tLCx8+eWXtceRv3z58sKFC3/9daPLVUZ1sIUg98/E1ggA4Jtvvjl79uzbb7+NQ01WekCE0MGDB2fPnl3FeQ91bK2NIIRvv/32pUuXJkyY0KRJE0ePgxA6efLkBx98kJaWpuKtKir3a9asPnXq5NSpU6OjoxUXkqlw69atFStWLF/+JQAAQoAVRNcaZrhB1qxZExYWphhlVCQgIMCe/YYvX+7WWFn0fHF3AAA4depUVFQU2US3b9/eu3ev9mgWu3enTJ8+fe7cucHBwQ69u4h2RgCA06dPl5SUkGnQfX19u3fvvnHjJu3H1Agsz2+O1q1bl52d7VxXAQDcvHlz8eLFa9asEQSksswMr4yqomOePRBysRuhIlR+USgUygNIHZNfFebNFANJGQx6g0EW3pGB8mBxNQXHWVziDeKqO8rzfHFx8e3bt0+fPvPnn3/OmTOnd+/YgQMHLl/+ZXFxMQBQjA+hqpWWR5/78suvxo8fv2XLlvv376ufuqioaMOGDaNGPfPrrxuR3ZzI9tpKcbtCDEl7FUYICALiecFq5S0WK86iK+bs5jiL1crv2bP3qaeeWr58+c2bN9XvWmFh4apVqyZOnJiTk6MaElBT9TTUv2yiZvnyL5944on//e9/d+7c0diveJ4/e/bs7Nmzhw0blpaWRhzTbpgKfOSsrCOjR4+ZMWPm0aNHtczXIYRu3br13XffDxs2bPnyL20mJYNNYscNM7WVWvjD7t0pU6dOPXfunEpT+Pj4tG4dZEctRgCg/fv3S6Z9bNHzFRx6yd3x3KMkkj4AICcnZ8eOnZVq2OTsU1pa+ogRT65cuVKe01mO2M5PPPHE8uXLbaE+4L59+69fv06WZBgmJiYmKCio0mPiAztkFRCFIe4qU6a8kpWVpXFqF0/UL1u2rG/fx1avXiMIFWLSSAozDGMw6KvomKcChAAHRXRf0sUHXH5RKBTKg0ndk18wMLBMq2AYRq9nAQA8L/A8r5iJBSFgsVgYhsFL1qzWyu1Io9GNIhDXx1WCDU8U2EILOBN4DbeYOE1EHKTsg9zDTb0+xGEhAMjf3z8hIaF///5BQUH169fHI+jYFLx06dLevXtXrVqNk+2K12I7Ef5a4cik5kp+Ja6CDCBTXljSPjodAyG0Wq14MtCOexuyFdbpdAzP84KAEhKGDRo0KCIiolGjRjjYA0KouLg4Ly9v165d3377XX5+Pu6THGcRI4vYLFtY8X5VFeJo5Vc8bNiw+Pj+wcFt/f39jUYjGZGitLS0pKTkypUrBw4cWL9+/fnzF8jbjVDleY2J00EIQZs2bYcNG9ajR0xQUFC9evXEc/E8X1JScuPGjdOnz/z++29bt24lpj4gAEivNzCMXcOMbCUI8Q0V+wZUqWrF7gfGjRs3bNiw1q1bm0wm3PEQQvfv37979+7Ro0cXLPj44sWL8ntBbCnvY0TlgfrtI+oAyW6pvZ1ldYAmU73hwxMHDhzQtm3bhg0benl5ibW6f//+rVu3Tp8+vXnz5o0bN5LtTNYEVHxGbF2xwhU50eAaGqFsi79/QELCsH79+rVo0aJBgwbe3t7iATmOu3//fl5e3tGjRzdv3pySskf+8lG0ouUGjPswm12wqlMClV91j2z/ZsH519XL5ObmFBcXq1naJ5JjXgRfpyaFg4I/koZu7/978hA/YqNGCi+m/bHihz8zT2bf5gAwNA4O6zJ4zIQh0YEK6XEAAODihhf+dSmp/AQnkmNevPju78lD/LSekUKpy3AcZzKZgoKkIZQdJdu/WbvrN+qg/CJtM5ZlyWk7PD+ILTlBQIIgiD/JC9vDfbKN5wXX+uhX1F2clpflmqioiklLaNbMJDtX1AvLP4jFSSVMYpuJ9cEfSJ2YMLfEMmqWZEVbDuEIeBxnAbIEViRYC8GxaLBWBCHU6Rgyxh1p1gqCgFBZ/8EPQ8X7IlWXq46dA5abteRmXG3xX6BgD1d+OvEIBFCyseLdVLgvRqNBZcaMvLm2w1boBiq1lRlOZU1BjkGIYTAUVzHZjk+eWrlX26uAYhntjSw5DijvReKABRJtM1gx06D80ZU/JvJnpCoNrlL/igMHFapU8Vku+588naSGcvR6vUvWTWnE5a9uQOVXXcTVtlllG+2Rt33+G+9nB788eUL/yEA/IwAAmAsuZv3x8awVRbHzFsyKk3p8F6QtmPLGr5dGfU1tMwpFGRfaZqEFt+ue/CpfuiAIgsRVRkV0yQtXJzijrvuGG6t2ZGTnszMmBDnPICphovqFkKgLlhUna46IcrL6SC9QVqaCFigxzORKNiyb10BWq1Vlzpc8Di6P1z6SmxESpDVSqKTCJVQdsbVFiwJ7smHTAwCAUAXV3GaSkf86MIlHTigRcyn4tiLbubAthOugMN2h1+u1vCmIKVMg3txK7QTS1CQtT9zxcH2wp5w4N6t4BNFEIRpW2ZazVwHRjhV3cWjKlJgBE69bYuRXuNHi1Ym723aT2DwVzDAS5xpcpf6Sg1c0xsSak/2zwmCB+nmrU7ABANzhFkLlF8Ut5P2R9MyqwIW//9CFnCEz+gVGj1m2vf8fSc+8kbz0+6RwcS1tQeaymW+sygae4jJLodR16qT8cpfrpDtACFitPMdZ3OQHAt1MFSsmqoOgzH4otyIULSXt9bHzq3LN8U/kjgzD2MpAHKdRjk6nk5wL1x2X1+lYnQ1cHkJG+7U43bAqrQ3LFjshWyOLXwH5wba9fEcnTkfcvrKpGOIU5Qa2CHnhCCF1wwzaLBnJzRW3aWkN0f4nLh8RtoracAZxxvLPLKsnuk3lFSA7JHlRiuUVo2WQt5XYEUkeJdsFAkk7g/I7VaE98S8ASIo53+DqTQEAlPQIomsAcVQBbwRA4So8AU+qS/XhbvlFqYyCP5Jikv6QJuSQbj2RHFP+/eKGWR/7zvs6qYsvAAWZPyQNiYuJG5L0Q2bBuR8SYyb/AYYsWBC5Ydbac+U7D30jrdWMn76fEalSkbw/kuLikv7Is31NS04aEhcTE9P/mZk/ZCokDAEAAFB44ueyUi8s+OMiEbq5IPOHmc/0j4mJiRvywqwNJypJekKhuJ+iYyuzlhx3QZIgT6R65JfH2WbIFk8Ch5QQo0qYzRzHcTzPP7BSTa7jShRET1DCEEK8EoIgDVotKv1CGQj7HWEAcNLUcSGSFoZKAKmaXqVzKd5c+dnJvarHLcp+x5P3w8phWVanY+TJoF2CXq/X6RiVYIZke8rr78TlVDOSmsv7C1HKc6+irkLlV13CnLk22WdGUpwvAAXbk0a8kdn/m5TUlJ8nG36Y+fGefEN4qwBgjB6V5Lviz7KYs6DV6PXbfpg1xN4qNADwRNzHRRO+XjAkwPZ15sW4hb+npqaunxed+caIWSkK5lXehjde/DVw/u+pqak/DMl7f2xyJrbOClNmjXhjT9i761NTU1N+eMFn7YsvJp9wOOcOheI6io6tPPvWCX7zt2frrHlWDXiQbSYIiOMsHMdZLBar1WrFa5J4XhBoUs5aA4SQsYNieXuFqU6phdr4XGDDDAAAIXB5rDyDwYA7jrp5RqG4HCq/6hyFaRt+jU2M9QOgMCX5/azBC7A55dsu8ZngkydBbFgrAAAIDO7CXbxUNtvl6xdgVDkiV5C24I2Pb49aunRMO7xuLfOHj9Oj352f2M4XH3n+u9E7kjeck+54bvsPJ2MnTOjiCwAISExOTZnZxQgAAOc2JO9o9fK7Y8J9AQDAL3rmvJfNa5P/zJPuT6FUD9gws73wrPTN5yzutc20617U06POINih6oUptR0cpVP86lrzTDTMbOdiRE9aCsUJqPx6sLmUtSMyup0vAAV7NuxoPCEx2mZ2GX2MAAR3aaUyO6bE7e0LprzxK3j53cni8rTstD+5yNjw8gP5BkcH52dmSxwbC7Iz8w2tAmTnK7iUmQ+6hAeWb2kXHgdOZp6jjo2UGoA0zOCg8e1fjXTwEaGIuGtoGToSlJkmeKkzIIQcWihpb36Mmmd1DxyiU7IRm2dVD8wgMcww+HTuzhdJqXtQ+UUBBXkXQbvYAADM2SfSQfQzrSr+HBaAwzOai8xAW+SP7PT8wYOjdnyxbHv/5P5l8Ro5DmS9PyLm/QoFg7lCAKQBHSNbScNBAgA4AKKCK2w3AAAKi2os0A3lgaLo2MrslG7Br3b0UTDMOvrUcO1qNe6yzRxaTKLT6Wg04bqBq3wRIZSG/6bUasSkUnIgBHq93sGs2RVQTGaFYVkdXtPo9MEpDyBUflEAAAAUFBYCwBXkARDoU+6seDE7E0SOaoW9Ek+m/Bk7ZLKW0PjBr3806xljl4IR7yenRM+Ps00pRM37XTTVVMi6lCc32AwApGdX2M4BAAL8qFZMcTs2Y+zEWTA+KC4jlxpmrsQtPo2KqpK4NhoH3SbByYvdURNKNWNPCbZnaNnbTpXpuoSYV9F+Aeh0aJBKc3Pp9XZz7tUlIIQ6nU6vmZqur+dC5dcDR3q2uEKrMM/20S+gneHS7QIA/Fq1M4CCApufoDnz1x+yDeF4Guvc2o+zRo2O1eS61djXF4CAIZNfDtiRvALH8mgVGQ+yMrPLg3eY0xbExS3IlETz8Avu4s9dypN5Kvq16uIPMk9cLN9y7kQKCGvXSm3RG4XiEpBtdhZt/janqoYZlV8SXK+yQAglqpIgILOZE9dGWywWjrNIdHK6cL9uoNPp5GEGYYU4++WI2+XQlUJ1BgihumGGYRjl2PfqsCyrJbeJXs/Wbe1Zr9cbDHqW1TEM1PhX01X2UKj8etDwC4tuBVL+SCkAAJgvbk9elWZzUAyOHnzpj6w8AMLjJ7Ta8cWKzEIACs9teG/WH7dBWCs/UHhuQ9KUzNELy5ePaaLdqHdHgbUfrzhhBsA3bvTrrf5M/vgPvEKsIC05+dfgpFFdpAdsN+SFqD0rVmQWAgAK05ITY17YkAcAAO0Sk+IvffH+DyfKdl/w3hfGUUmDFbwfKRQX4/vo8+0/Cidfls4aZlR+yXG9bSbRqgUByb2VEJJufBDauupACPV6vdFoMBoNer3eA9VNHJdMjmLwaBxw3175Gqk/xbU4tG7H0eCKYshHLRgMnvi8uASDwUDfn66Cyi/34aHyK/CZhfOisz8eERPTf+wXeUNmiKnJjF0SJxQl/5BmBu3GLPwo8sTMATH939jgk/TzwgnBJ98f0f/FFYVjfk4e4rAhZAyfkBSftyr5z4sAgHbPfP39BN/tbwyNiYmJG/MNGP3T0sRAAIAk8ZrfkPlfD784a2hMTMyI5LzEpQsS8Wl94+avXxh78v0Rtt2//zrJMVORQnEan4hy88xZw4zKL0VgYGBQ+RdXLPKRuBiprJOWqFYWi5V6sqmgGEoBD+bWSH1EjEYDAMBs5oBt3kyxGDbP8FXgaqvMj2GzTXJwSq1DMUSHOhojKzhk9WEQAlUPOuJpKL4WtEA+U/gpq07c8URT+eXJOCG/sv2bBedfVz9sbm5OcXGxy7Nx2DCfSB475cTgpQvHhNtxWyzMXDZlZlr8wq/HUJOI8mBCRgTRDMdxJpOpbdvgKsqvbP9m4f/848QRqkI1yK/yUWqdTucS0SJRzVWEpSAIFQNqU9O5HCz4EQKCIFitVggh7sGiMMOijmV1OH8Oy7IMw0CI10XU2MJ0hwxFhBBdQ1+HccIws1q1JudFCFmtvEOvdVfFhPQoqPcvhsovj6KWyi8ZxvCk77/f8N6LQ8dEvzx6dFx0qwDfMgvMXJh3KW37suRVt6OTvv56SCA1zCgPKj4Rz0dGOLcrlV8YufxixR90Op1LZmBICeXQICaVbSKiUgsh0OkYhjFgFYEcZcQfWFbHsiyE5Y2Hy3uUAipWTqLo2NtOqQM4YZjxvGO+rLapV4dyNtQ184y+NQGVXx5G3ZJfxsDEBdvjL6bt+HXV/FWZJ7NvcwAAYGgcHNYlesgL3/werpptmkKh2Ie+NYEd+cUC2wiWxeKawSqEyptbvd01jlA67bSjHY9ydmJZFsLydQ7Yxwa3leTm8TyPV08CIC3Psmw1jz6SYT9sXxWK4ZusElEdIYBsUB+hWopzhpkTPdZqtQLgwKozUBfNswccKr+o/HI7voHRiUnRiTVdDQqFUrewJ78YUXK4Sg+WiCiVKUvJT/bd+t0+6QmhB02tYkVTXGuuMe+TpLxD2qpLMBj0ej0rRtqxp9bg7SpLPyEEDAN1OoZldY4uKKJ4AirZxuwhCM57t1qtVnlYc3VwRjXnTkfxKKj8AlR+USgUSi1ERX6VTV/wvMsmKKROk6xycAidTifZXLOTJLXCI0UigD1HHquDUNmf4nZKXaLSbGNyFEPhOYTFYnHUPKtKRjWKhyAKNiq/qPyiUCiUWoS6/Cpbb+ZC/wHsqEBuMRj0knBMcgXOhcK1tsPzgk7H6PV60ccD2DxtbDeyfC21+JOkfHW2J/ZCxEu6ASjzSFQsSeYgthfWDCsZknRnbqs7xZVozDZGUnXDDGOxWBw1Cz3RdYqiGdJXkMovz6HWyS8KhUKpZiqVXywAwNEh50qRx0/DEZmwxq6oaXuChiRaFBAqz+dUj5FgtVoZxsAwkAxszXGcGNiKbFusNBiNFcojVK3tqX2pgyAIlcYeFQ28qlaLUr04lG0Mg5BWlyctWCwWR9e56XQMAFU1zxT7Kq6G7Y1HBxcqUPWHm1ywSuWXR1Hr5BeFQqFop3rkFwsAIF+LLknSYi9+mj0VheNcpp85DVawEhMT58+f5+NTIU3D2rVrZ858qzorw3GcJAYxsKV1xlMTeKrKarXiapvNnKgZOxpTQa5ZalQl7QVdpFSdWte2Op3OCcPM5QEMOI5zwjxDSC3En8Z7sWDBR6NGjSK35OfnT5067cCBAwghD7yDZDYVMgBGNVDFkRdy+h1Q+eV5VKf8olAoDyB1Xn5VED8uzJ5ptVo1uiVYLFaHLlVcvIR3Ir869OcQ1alasSxrNBqwoMIxiI1Gg9FoYFkWIWSxWMxmjuM4i8WC08LgX0VNApdnWVb1JGWILT9p0qSJEydqrKHotRgZGTlv3txOnTo5fJEUOyCEAEAQglGjRs6YMaOmq6MJJyLRuS+yHMdxjj7dLKtTXPqivZ+rvB88zygrA8dTxVRz/vqqnE4i2Eio/PIEqlN+USiUB5M6L7/KC1mtvGtXM1utVkFgcERdRXBwNkdtUFGlwxdptTopjxVdsOzpWAih6tGxVEb9dTpGpzMo/6ZUWD1LjDiWHxsbO2PGm2FhYevWrZMkJlfcC38wmUxvvvnmk0+OKC4u3rJlC3lAinOIbRsZGTl16tTo6Oj09HTg8ZNmKukQVHChK6PiwR2N8MmyOjJng0P9HEKVgTQEAATAE1VpMqEKz/MMwzi6VtA5eF6oiqAh/aLJdV9UfnkCrpVfLqsWhUKpW9R5+SXGAuHdYXoKgsBxHMMwOp1OjOmAY7Gp2QAAIABJREFU/Rx4nve0NUUQAhUtqhqmTSWZYTAafbQkExEqWWJws0MIOnfuPG3a1O7duxsMoqO/mn0l7jhx4qQJE55v0qQJhLC4uNiBK6QoIT4IAQEBb7/9dv/+8d7e3uSvHmueqQwCqcBxFrc++wghjnPYPNPrWTxw5Wg/V72USgY7ahAIAcMwojywWCw4A6b7+hpeR+RCC4oUbFR+1Tgul1/uqCSFQqkD1Hn5xdr7wYUIQpUMzQcHSWYYYEfayZFbYhaLBTuKKLru+/j4TJ8+7cknn/T19SW343kzRUsAKyLiJFvFMrDSCTdKpUyaNOmFFyY0adKE3GgvLI0nACH0QMMM47R5hse0HpB+zrIsqRDzPI+XWgEHZ2tVJpfwKKNK7FanEd3eqPzyEFwuv7Sc9N69e6R3E4VCqRUghO7du1eVI9Rt+cW6W7C5HDErEW597MXuxHE8di6CRC7tFFG3xEhwWw0YMOCpp56ShDwBQMU1q4yJE18KDw+3d1iKE+Cm69EjZty4sRLDDADgsR5xEEInMoM7ujinKiCELBaro9ajwaDnOMsD0s/J2OUiTgRKVQnB4j7DBr8bqfzyZFwuv+ScOnU6IqKjJzsXUCgUCQghhmFOnDhZlYNg+SU/MqgT8oupXYINAMAwEP/hpoSwfItDfw/smxxCD1X3H2xqWXd0zjCr5vkHQRAsFofVPScmA2svrsrB7UQIlqqAp0pqnWEGqPxyNcnJyV5eXrWuG1AoDzI8z3t5eSUnJ1fxOK7yfPZA+VX7tBBxIR1e6+K0wueZa6mrgTo29l8HqHXWsrhAUTsuD9WgEUEQ5OmqKuWB0nxxDF/svFGVe+REAgOnYdna5/GBofLLtaSnpy9evOS1117Fs3PUv5FC8WTw685oNC5evCQ9PV2j67I6dVJ+1T7brM6DO2ulOZorPQKwE6XA6c73QCms1QlCqBbNmznx/qpZNRqfWqN59sCOXOh0jKjrq7eBSvTX6hFvEEIcjcO9p6E4hQvll0YWLVqUlpaWlJQUGtqhfv36Tp+XQqG4m3v37p06dTo5ORmHoXYVdU9+UdvMg+B5QWUoVC7zKpWCdAk7xbU48ebi+ZpXo+1lE6YoUhXhVD3ijaYn9kBcLr+0k56e/q9//YuOHlLUcU5+ecLbxol5cvclEa0i7h4ArRvyq/bZZmJ4E/wi1ul0zrkxeKDzg9VqZRiXdQsc8dM1x6JQANDr9bVUsIGytyF1A6sOOI5zawz0Wj23SeWXRrTcZFmmQbUQbdRye8Bx4qXE8wJCSKdzOIGny8HONY7KL4bxcmsqUXvYe0XLt3tg6GMPkV+1zzaT9E6GgbXIH6xSOI5z2gFXcsc9c8iEUktx4m2Fk/O6qT5OYLVaIaxreZOqIe+i5HRasFgsNEWVIlR+2cMh+SUaWtAG+RVUbeycUvdgWWfkF0JqU8HVDEICADqHroJhAMMwVmsNmGcS8NNNBqNHZZQ9y9VjodUi+VX7bDMxP5JOp2NZnZalLC5cNk12INLil1j/LhmiQwjhfOcsy1qtFuygaEuMC8VejhDCsRlqlwejmOHXzqI417cnUB62qVCBujG2aq+XkogXruWS1d9TkuOL3VKMkejQuTTi3DXW4DtXpcI4GIy4waFW4nlppBN5U0heU+TxHb0j9l4yCCGsEouns1gsOEC8+Mpy6ER1lZqVX9UM9nKU52mQgCOFapdf4vyYiO2JLrfTSION8oDj3MCiIFhY1gUxbF2LTsc6ei2VPoDuhlRWEUI48pktbRhiGAZLpWowz7S/ZLCq4NbKqFP7bDPS7AbarG1X3XKsf7RtG/zCCxOioqL8/f29vLzw9tLS0uvXr584cfK3337bunUrqQw5cRb8r8lkSkwcPnDg48HBbevXr+/t7S0OMNy/f//WrVtnzpzZunXr77//DkBZfk97aaPJfi8OVKhXgPxQWcjmcnMRF1NXxHF9IITNmjVLSEiIj+8XFBRkMpm8vLzwLjzPl5SU3Lhx49ixYxs3bty9O0Vje6rcaFErjYzsPGHCCz179mjQoAGE0Gq1/vPPnfT0tNWr16SlpYnVUzlL1VGqp1oXlav1KvnBMQkJwwYPHtyhQwc/Pz8vLy/slYE7anFxcW5ubmpq2k8//ZSXl4f3U7lkllUWBuTphg4dOnDgwIiIiAYNGoj3keO4oqKi3NzczZs3//TTz8XFxaJBTirxErTf4j594hISEiIiIpo2fahePW/RW6y0tBSfd8eOnRs3brx+/TppHlgsFolDueb3g3I/1wh+dYwePTomJjogIMBkMuH6WK3W4uLiy5cv79u3b/36DefPZwNHOiEevmGYCoItPDz8qaeeioyMDAgI8Pb2FuNqchxXXFx85cqV1NTUjRs3XrhwQaPhhIvZSyKM905MTBw7dmy7du28vb0BAKWlpX///ff27du//fa7/Px8aqFhalB+VT/YyxEHArVXBv+k0QNfYpUxDAMhgJCBEOJXHJ6HlEymUR5k7MkvdTjO4kQ44urBCZtBr9fXoA+LbYoMAYAEAYGyFeAIIQGLBVJ+ue915+gyn5o1aGFgYFANnl4Lkte6EzGI8Qilehmrled5a2Ji4rx58yRJmdeuXfvWW28jhPz9/f/zn3cGDBhgNBrtHQch9Pfff69evXr58uWOzhXgTmk0GiIiIsaNGxcbG+vr61vpLrdu3frll1+WLPlvcXExPp1kjTXW81avXtWzZ0+NNcH8/PPa9PS0+fPny7NUq5Cfnz916rQDBw4A2bWLT11sbOxLL73YtWtXrMapgBC6fPny6tVrvvnmm0rVO3ylb7yRNGnSJPLFun///meffQ4AkJT0+oQJExRb1Wq1pqWlffbZ51lZWepnqTr4QhYs+GjUqFEO7bh///7nnhstV9zFlmnbts0rr7zy2GOPVdpzAAAcx508eXL58uVbt26zZ/LZG7PHZzSZTC+99NKTTz7ZpEkT9Ra7e/fuhg0bPvnkU9xLt2/fFhwcTNZk+fLlCxcmq9sk4kmnTJmckJDw8MMPV3qb7t+/n5KS8uWXXx05coTsP6J5hjcOGzZszpw5JpNJ/WgkYj/HdZbfTbEAhKBz58jXXnu1R48eKq8OAIDZbD5w4MDixUskta0UnU6Hb9P48eOfeuqpoKCgStdIcBx35MiRL7/8ct++fXiLessLAvruu2/Jdwi+a59/vtDHx7Ro0aK4uDjRPCYpLCz85ZdfPv30s6KiogdQXa4e+SVf2ImNk+p3prAX8wOjfbvZzGX7NwvOv04enDDJcJI3Bi/Yw7YZHqTAphq1zSiAeDFqB6EaVsq14Nza75oKyoXKEQQB4SiF+AvP8wgJDKNjGCjYptIcOviJRo3C//mn0mL2BhY9lto3b6bT6fDNw4uhGQ1pOKu+bBohFBMTPXfu3ODgYPXTQQibN28+Y8aMIUOGfPLJJ3v27NE4BC7qnW+9NXP48OFadGt8uqZNm06cOHHQoEHLli1bu3Yd7tyuE0tOHkfurIgvMCAg4O233x44UM2+rXgc2KpVq3feeTshYZjYnkB1Uk6xzhDCqVPfePHFF/FUpxyWZXv06HHp0iVsm7kbl3v3mUymN99888knR2jsOQAAg8EQGRm5dOnStLS0OXPmnj9/XtJzFAWb+Ors2bPnO++806ZNGy3X0qBBg7Fjx8bFxX344Yfbt+9QKqLm0iD+NGrUyMmTJ7ds2VJjA3p7ez/++P9n78vjoyjS/p/qYybJ5DIHJIAYICAYCAQQCQQJcsQDBP2prPqC8HqBuuABiquC6Lq7uqDCriK6vLIC7gIqguLBmUAg4QyHKBBCwhESTiGTY6av+v1RM52e7p7OzGRy0t8P6066q+vqqq7nW89Tz3Pn4MGDv/76m7///e9Ed4cQUrpj8l2DoVNpL0a5csURQo8//r/PPPNMTExMnblZrdZhw4b17dt30aJFn3yyGHxQoJFqi6IwePDtM2fOTElJ8bFnLBbLgAEDevfuvWHDxnfffbe8vBy8DEuMsfdFHdlsto8//njIkCHeyo2IiLjvvvsKCgrWrl3XCErpZo7GWb8I8YOmDl8RXKiMGCmK1oJyAyEymK/rwXadI2Bi1rTGbD6i5dAzF+GS3BAVQAiJoihJoiDUmqWAYVBpUVTvN2mvqIonrC8YbWk8tDxuptpBbARDfIRQZmbmX//6l8TERN8f6dmz54IFCxYsWPD550t9FLCSk5PfeefPAwYM8Fd8IQRm7ty5KSkp77zzDgQqaGqyDfhRQpBq60B6YODA23zht3o1QT179ly4cOHHHy9avLhOmVWn7aNGjXz44Ye9ETOCioqKnTvz/KpYYEAomHa2UI+RAwAMw2RkZCxb9sW777737bff+iI9Y4yfeOKJp59+OioqyveCEEKdOnV677335s2bp5urQXGEAr355pw//OEPxi9RFxEREY89NrFHj+6vvfa6loLWA+pxrgF65ZWXJ0+e7ONOBEFUVNQLL7wQERExb95843Ei333qqaefeWaqX6+DwGq1jh59z803d5szZ05+/i4Dc1kvPYZfeOH59PR04/48c+bM2rXrUPNzydX4aIT1SyZmcnGNL5D56xGkzvSyNSNhXhRFsyxD0wzD0AzDMgzDMAxN08SAjaQylWfXOSgqEG7WHDxn+AKGCYSbSVKjfgowhlp9GZaIezBRFAUXeEGgKArxPACIkoRFUZQkiaIoitK3FJDP6yrRrFyOBQstj5s1EAxsPxiGmTXrFd+JmYzo6OgXXniB4/gVK1YYiINkqHXt2nXhwoU9enT3txQZISEhjzzySHh4+KxZswxOJTUKPIQwIlsPHXr7X//61wC6UUZUVNQLLzwfHm57//0PDIU8dasRQs8++2xcXJxx/sePH1+/fn3A1fMdwRJQSSekpw98++23k5OT65NVYmLim2/OsdlsyrGqDQtGvrMTJ06cMmVKYGFeo6OjX375ZT0nbAanEwFjmD9/3rhx4wJ2Z4wQGjBgwD/+sXDatOmFhYXKTcd6cIY6HszKGvWHP/zBL2JGYLVaJ0yYcO5cmcGnQz68N2PGjCeeeCKAUggQQt26dZs3b95rr72Wk+Ornp8gPj7+rrvuMt5m5nk+NzfXlJEbFPL6pSRmBE1Fz4IOpcaMYRiaZliWtVhYlrWwLMswDMuybnpWqz1TPt50dTfRNAggRkWLoGcBEDNf4h0HC57iX63GjBAznucFQeB5nucphHhw9TkAiMQXgbdsdYlZa4XJzQAAOI6XJMltBaFGZmbmDTfcEFjOkZGRzz33bGlpaU5Ojq7QoyBmC+pDzAgYhrnnnnvKysq8qCaaAKSBxJitPsSMICQk5LHHHjt//vzy5UZ0V4VOnTrVScx4nt+/f389q9eYcI+c5NmzZ9eTmBFER0fPnDkDAJR8QBkWjJQ4cuTIqVOnBkbMCPx6lhCnehIzOavu3bvPmTP7uef+WFNT3dCbF5GRkQ899FDAlCkyMnL8+IfWrv22srLKWxqE0IwZL9WHmMlo3779K6/MKi0tLSz0Q684bNiw6Oho4zTXrl3Lz8+v0+WMiYAhiyxaYkZA03SjiWXeYkl704z5EntaqTQjZ8wIE7NYWKs1xGJhrVYrYWiEpMnGjWS4maPuegY5y+TvU81ZFaN7rNcYkoQbWWMGtYcFQDZldFMynuc5p5NS0may7UtRHq7IlbldV8QMWjc3I+pUcO23eU0mv3JyhlibQHVQhOM44iAxN3fHoUMHw8PDs7KysrKyBg4cqHvUJzEx8amnntyzZ4981kV5l/w5ffq07t31iZndbj948ODWrVv3799/+PBhURR79+7dv3//4cOH9+nTR+tLg+y4l5WV+cVegg2XZ0j5KNRzzz2nS8wwxr///vuePXtycnL27t1bWHgCAKenD0pL65OVldW9e3etr6TIyMhnn3327NnS7OxsHxuoLFoQhCNHjnz11Vdr1nwbERGRlTXqvvvuS0lJuXDhwoYNXl1iBBd1HVKqG0SbFBZmmzNnjreRw3FcUVHRtm3bcnJy8vLyAKB37979+vUbNmxYnz59dP27REdHP/HE47t27VIa/pGwYKRLbDbblClTYmNjdat0/vz5/Pz8rVu3ZmdnV1ZW9uzZKyNjsLf36GMzAWDSpEl33XWXLjGT27hr166tW7cCoMTEhPT09IyMjCFDhsTGxmqnW3p6+pw5s1955RX5Vj3euJHn37CwMFVbLl++vH379q1bt27durWysrJr165DhgwZMWJE3759dclVly5d7rvvvmXLlmtrSAbAqFEjx48fr/usKIqnT5/euXPnzp07c3Nz7Xa7zWYbMmTI4MGDMzMzdd2odO9+85w5c55+ekp1tc6XSguLxZKQkCD/WVlZuX379lWrVuXk5PTq1WvMmDF33313YmLioUOHcnK21WX8aUINf9cvb8QMmtrhWFAgGyiSc2UMQxNKZrVaQ0JC+vTp8+CDD3Ts2FE16UyYMNGsUF1dffr06dWrvzpw4ABCDrIoYCy5HYFIuh+7642YQUv00+gjVH6rdN3NkXOf8vrHssyYMWPefPNNb24JMca//fbbu+++u23bdnLBbYiFAVBCQts//elPWVlZWjHU4XAsXLhw0aJPVBIPKXry5EkzZ87ULiqVlZXffPPNokWLysvPg9s0xd0oBIDbt28/a9askSNHaoWz33777Zlnni0uLiZ/elIOfP/998+dO1fPHeUsOXMiGbg3LF2ZLFumdvZYXl4+Y8YM4n2eeEfFWJJzIHj99dcee+wxreHTlStXli5d+vnnn7u9qyPFAR6EEPTp0+fFF18cOHCgaqMIY7x9e+7EiRNlb+zK/nzxxRenTHlalwzY7faPPvpo8eLFCkkRAeCHHnqoS5fkv/71r8aORoIF7I5qgJCrsYMGpc+fP18p6QLAjh07JkyYAEDCHoD8RuRKPv/89ClTpmjfPsZ4z549H3zwQX7+LkUzQe5e4pFF1+Moxnj9+h/++Mc/qq6TgxyvvPLKhAkTtK/Sbrd/8cUXH374oWLMIEmSyCHdgQNvmzVrVmpqqreO5Tjuk08Wv//++6DofPko3Weffdqpk/ozJYrirl27/vGPf3i20eMA2JQpUx5//HGtyvTatWt/+9vfvvnmG2VB8lYCAHzxxReDBg1SPlJeXv7SSy+5jyPKbwERp8BIz0+jqsTPP/98yZIllZWVihHrGudDhgx5/fXXk5OTtf3z/fffP/fcH8FzTJJ6hoeHL136ef/+/VWPkM/UP/7xj40bN8q2qe7aujB+/ENTp07VulRxOp2ffPLJhx8u0H6pkKGv1xMnTrzxxhuq8RYebnvmmWdKS0tXrPjyutWbNc76ZUDMmolY481/o4HeTPbT6D5mRtE0TZRjhJKFhFhDQ8MeeeSRcePGOhyO5tBMEyZMGAMhFBIS8u23a7/88suammqHw+lwOJxOJ1GoEQ0/TVPydDb+gmm9ubYOtE69mdahsNI0iwBjkA+9UBTlg5NiMScnZ/r06ZWVleA+MiQ7dUAIl5efnzZt+tNPP/Xss8+qFGghISH33HPPv//9BXEg7q6AS6f0wAMPaIlZaWnp3Llz3R7t5N1TZLFYZFHy/PnzL7zwwv/8z/9Mnz5dZVmUnJw8fvxDf/vbu/IVhMAtuSLDJUztwwMAEKKI7Or1GYQAgKaJ4EWJoihJLnkuLS1NeyIFY3z06NHXXnutoKDAHeoKiMhL8iNlFRQcmDhx4ssvvzxp0iSlBwiEUL9+fSdMmLBs2TLFUwAALOs1mAnHccuWLSPETNEWjBBauXJVI0uNcgUwBoPjTvINSQKEQPYrSPxqjBkzRkuunE7nypUr58x5070jpWQ7rrLKysqnT5/+6KOPTp8+XUVdEEJDhmTce++YtWvXgfvNYox5nu/Ro/sdd9yhJWbnzp176623Nm3apHQ6R8QpABBFMT8//9FHH509e/a4ceP8VaBNnjzppptuUl10OBxLly597733yLBRsA6PcPCffLJ4165d77zzTvfu3ZXvNyoq6v7775e5mcyTlcpeLdxleZTiizTo5i357qkn22yQ14G2bdv27LPP/vOf/+zWrZvqWULYtFVCCE2cOKFXr16q64IgfPfdd3PmzKmpqSH9z/OCmxfVZrJy5cqcnJy///3vgwcPVvaM1WodM2bM2rXrTp486bs68fz58++8805+fr5cTVJWZWXle++9R7rL9MrgOwJYv5o5MZMRGFMFTyeNsk2j1WpNS+szbtzY6upqcszMHGQmTDRnYIwlSaqurh43buxvv/26b98+8rkjQJp1orl9wRoNrZCbKRc2om8hf3qenKld2IiBhPHrxxjn5eVNmzZdEaKn1u+2W3jCCKHFiz+NiIjQngBJSkq6//77ly1bppR4EEKPPfaY9rBQWVnZ66+/np2dLUuByrNwsl6CyJFLly7lef7ll19WHuNhWXbIkCH//OdHhElCrRDpys1LM8GL3ZFS96KGvGTKTaMoSn4LDzzw/7TWjMeOHZs+fXphYaEyE5VYLBOJd999VxRFVZfabLZhwzKXL18uXyGKHaP9lcJC2S+5Z6ux0nFiY67uskG2d3MvNQ1w6zDhzjuz2rdvr0rtdDr/9a9/zZ8/HxS0QdsnpKeJ1atq5ABAVFTU2LFjiWM95fWxY8dqSywrK3vjjTe2bdtGBCPV8CaGiIIgVlVVv/LKLIZhxo4d68uxMVLntLS0zMxM1WFup9O5ZMmSefPmKQeLbg4IQUHBgenTpy9cuFBl+dmtW7d77rlHdv2ibKn3AeDS/ODa2NN1a1nLysr+/Oc/5+fvUr1lxWvFCEFhYeG33347bdo0lRfK6Ojo9PR0OYqafD0sLOyee+5RfWREUVy3bt1LL72EEMUwNEJIubCpRkF5efnUqVMXLVqkomft27e/886sRYsW+bggSpK0adOm7Owc9/hEynksE8tGMBVuHQhs/dLNqpWJNbJBI+FmDMOwrOWBBx4k8TBMbmbCRPMH4WYURXEc98ADDx46dJhheHJGlKZpcjBN/mi1si+YX6D8dWLTzKFc2FiWpWmKpil5p18QBFGUfFzYlCgpKZk7dy7RehEKodzGI2nc9mkwb9787du3q4aUzWa77bYBniIgYIwzM4eqBCyHw7Fs2TIi6ygyQRzHK/85nRzPC4IgAsCKFV9u3LhR5WoyKSnpvvvGKasnGygaD3e5XbK3K2NVm5yzwm0xomnKarV06dI5PT1dNcauXr368ccfFxYWkjxlSoY8Aa4TFwAA8+bN27t3r6rc1NTUoUOHEkpssViMveUSZ3HV1dVKqVFZUGNCO3i88V7d9AghjCEzM1M1cjDGu3fvnjdvHrHc1j6LECIFyVmtWLFi+fLlWq+JqampmZlDVcrSW2+9VaU0czqdq1ev3r59u7JuKpBvLqng7Nmzjxw54ntHZWWNatOmjaqNubm58+bN99Y/nr0KGOPjxwv//e8vKioqlI9ERkbecccd2oFnWB2XCtHdjXU/wnHc6tWrc3JyvNXW/d4RxvDTTz+dO3dOlYPNZouPj1MWQup8//33JyUlqRIfOXJk9uzZcjkcxxt2DqqsrPz440Xnz3sYhFit1szMTN9nxJUrVzZu3KQcJ8pSAt7yoCjKYrFYrUb/LBaLuX61FGLmdHK6/+p8UDGcEEKIcsc1s1hYlmU7drwRXDaftL9jzIQJE40M5NZ7A0DHjjcSjz5ycELlmsjzQrP6gvmF+q9fVAAuX5otMAblwibbtlEUUi5v/hIzIoAS7wjkinYNQO7dYpJm9eqvLl++rErTs2fPTp2SwM1GMIbMzKGdO3dWJTt06NCiRYuUOesuOchtbEasEL/77rsrV64oE9hstttuu63O1jUohgwZ0rZtW+UVjPG2bdt++OEHhiEHBywhIdaQEKt24MoXSfiaDRs2KC1CASA6Onrw4EE0zbAsU+eiXFFRsX//fqRgqvItb2J98wQZYCNGDNeOnMuXL8uKRJkpaXOQRw4ZhB9/vOjo0aOqNFFRUQMHDpTJMwAMHz5ca1t44sSJ//u//1MWpzs1GIY4MkZVVVWrV69WvUcD9O3bV8UGL1++vGzZcqUu0FsbEXJtKNA0/dVXq48dO6ZK0KtXL0JvGm4BOHfu3LffrgWFhs3bpwMAiouLf/31V+1diqK1Fbz11v4qQ2hF3yJig+qtVopPB+Tl5e3evVvVA507dx4xYjj41jOnTp2SyWcQpxXD1D2pEQrEZVmzRbDWL4ybHTGrP+SBRFGIoijZh35YWJh7A9GECRMtA2TOhoWFsSxLtOCUIiQhQO1J2haK+q9fVLOXRf2ArDgi5m3KW8rljcBHYgYApaWlP/30k7EsCLXiKQDAhg0/q2RBAIiNje3bt5/y8b59+6nMyTiOI+ZPvphLQa2YBTk5206dOqW6261bN5vNZpxDwwFjnJKSopUgd+zY4Y4fioyd2yKXOg4hhHbu3Hnp0iXlXYZhUlJSfHSPe/Xq1d27d8tOTfxtS3NDSkqK1hP9oUOHNmzY4Kne8Qr5blVV1U8//eR0OpV3WZa95ZYUUJi/9u7dW1WirIo04IFyWcTEDgCtWbOmpKTEuHXEzG/QoPSOHTuqbh07diwnJ1surc42kqOkCKFDhw6pzvDExsampaV5qYBxBX1FYWFhcXGxbOxnXFUAVFZWpqqkxWIhmgElwsPDVSfoAKC0tHTNmm8JMatzVZO/GwCwb9++mpoa5d3IyMjU1N7GOcgoKSnxbpEbOEjjiIGA7j+3VjDoJTcZgrJ+YdzixRotlAzfbc+BGMa1+94i9tRMmDAhQ56zJGg82XBBiIJWIZ5BMNYvCgBa356T7ttVLm++EzMA+PXXX5UOD43Lxa446FBQUKAyFQsNDb355m5K0tW5cyeVa4SKiopDhw76NTjlZfjIkSMqs8aYmJiBA2+DhtQMGKNLly6qHrt8+bKsv/KO0XP4AAAgAElEQVRlEsopS0pKlOfTCNq3b5+UlORL686fP19VVdVqpn3Hjh1VI8fhcOzevRt8OwTlCZyfn6/ivQDQvn07m80muxLRHau+R4RDCLEsgxCqrKzat2+fQah3V50wdO3aVcUGBUH49ddf3fSj7jZSFGWxuKb8wYMH5bOXBCEhId26ddMOHkEQgkI2OI4jGzS+7LAQQlVT49D2jNJYi9R24MDbVIE9AOD48eNVVZW+v3336ogPHDigUrlbLJbOnTv5kg/HcefOnZMNZess1F8YTG35lrl+yWiVxEwJ924dRVE0QpSxHbsJEyaaOWiaInbK5DPeOiQ0GfVZvxgA8ObiyTMjEAShTomqaSE3kud5pU2IIgFiWVaSJG8LG/ECr4TD4fjll198X+yQ21VAYWGh0+lUirMMwxCvGO40SOsko7Kykmy0I7fPdN8KBQC4fPmyIAjKEsPCwtq37+Br1YONpKQkbSCsy5cvl5SUkDfl73C6dOmSSh0UHh7eqVOnkpKSOtVEpaWl5EcrmPwYQ7t27VQXKyoqjhz5lYwc49NrMtyUAAoKDpw+fVrl5yMiIqJv37Tt23PJyV3t6aYrV65s3bpVzsqX4liW4Xnhl1+O1NTU1KnR7dChg4oNchx39uxZ7A4kUOexSZqm5DF28eLFmpoapTtThmFUQQvA5dUwOOB5/vTp0wCgciXqrbaGzfG41b59B5U6WhCEsrIycDtZ9fm7gQDQoUOHVawVABITE5GnZxddcBxXXFz37AsYvrj1M9cvguuBmCFX+GmXSpyi6hWM3oQJE00LwsrIPqFs1NjUlQoa6rN++WqsTywjtT4DmhWIHycSHsFgedP9oGMMPM9p98sdDseZM2fBT5keYygrK6usrFQ507/hhhtkicdmC1M5vgeApKSkzZs3+16QMRiGiY9XB3dqBBC5uV27dtrQ2H379tWqvwJGSEiIVoGghSAI165dI7/rEoKbO8g41I3ZlZu7HSm8CPoOjPHp06fT09OVF8PCwuLj25ASk5KStEH/Lly4IIqivwd+WJYpLy+rqqoy4GakFTExMarMw8LC5s6dO3fuXL9KNIBq74AcPg7W2oAxJq563IS5jsTeb6o98cTHx6l6hmGYJ5988sknnwywrhpER0fbbGFVVdXGyRwOB3Gy0szdMF4P61czb119IAtsSAHzmJkJEy0dlPKcWa3dcmvYQ68n/Pi0tYi+cnsdAADgeV6rB9OFwcLmcDh+//13VJdvQy327Nmr3Y0mTucIdUlNTW3ow2AWiyU+Pr5Bi/AGhFB8fLw2bltwwbKs1qu7FpIkORwO8rtFEzMAwBinpvbSkt4LFy74rmiVIZuMXrx4UTUFKIoiOwsY48TEBJVvdwAoLy+XJInEJPGr/mVlZdXVRkI/aYVWqRV0KCkuzwdZr1JZWVleXh7EDGXEx8f7GybOX9hsttTU1DqVk4IgVFf76tmlaXF9rl+tCYrvDDK95Zsw0TqAEFCU7J7RZGUutMJtJ3Kshfz2ZXkzXtjsdnteXl5g8jzZAdVFY44/hFqGXBIwrp/J7Na4hnvTVgWw4USSa2kJwzCxsbEG+hDitUIUJaId8rk4VFJSYuBFsEkgCGLDGLzV7ZbDLzTyXPZtLF0vs69xENz1q3XjuvnwmzDROmFOYW9ohdwMACwW1sflzceFzS95V06sdaNPygQAjHF8fHwjOFFMTEzU2kQ1AjDG2vNCQQfLsnFxcS1dFeYnsK6nirNnz0JADgbd2jbdEY7dJqD6458UJ4qij/TMR4NSYtqgPawYdNhstv79+wuCaLCNUj8EeeUhnj6051SDDpvNFh8ff53NrOaCoK9frRKt7GiKCRPXIcxZ7A2tk5sBgNLjsLflzceFjRj2+EnP6rYuo6jGiJVJ03RDeLiuEwghd8ThZlRKKxA1iXSue6sBRhPycfCIoiiKPumdfBnzhA02zvihKEqSpBZFQnBj9YzpaKHJEMT1y4QJEyZMtCy0AG7mo829CgiBUmmjXd4aYWEjp8u8oaKiQj4E1XCorq5uKqMj4jeyQYuQJEkVmKvO9A1XmaZFhw7Bd8gpikavLyYmRkm0BEHwhZ5hjJOSknxRqBInEw0KQRDsdnuLImYAAL///ntDFyEIgl8zy4Q3tNz1y4QJEyZMNAn887HWJOB5PmB3TEobKqXnK98XtoiIiEGDBuXl5fmlOvMWfOnSpUuyLqKmplpLXVauXPnqq69CMDQ8xAs/AG6SA1kYY7vdruJCHMctXrx4wYIFwSpF6dvHF7QCboYQVFZW6pLewMYMmSOhoSGqWcZx3JkzZ8jg0S0xPDxcxWoEQUBIx7mcooau0BFWq9WwSoAx1u5cFBYWZmVlgV5LiWdtv4AxEI1Zi3PdWVWldr9RXl7+0ksv7dy5s/4bMe7vRov3mtNM0LTrlwkTJkyYaHFoAdwMgidS8zzPMAxFUb4vbAzDhIaG+mUWSKS99PR0lQN9cEVPcrk4FwRRK/0kJia6CVV9IUm1oa588eIddGhNxViWjY+PDyJTvC4tldHhw4drampUV4mSNqD+wAiB1mE9xlgUXUP08GGdEFht2rSx2WwqN33efH8rs23fvr12angCIaQz68PDw/v3v3XPnt2q6zTNBETMBMLum7n/dxUwBvJelHUmx8N8t0E1zL+FMdXmjyZcv0yYMGHCRItDC7BpDC4EQfBrYQsNDY2NjfFXViGeMFQCKMb47NmzGLu0anv27JaDbslwO9kPwj93PkH2FOc7SIQ35RWEUPv27d3xQ+uLAALJ+xKmtjmDEAmGYS5dUruZiYqKyswcyjAsTXucY2QYxtiAkIwObWjpqqqqixcvyVldvHhRW2J6ejqAWpTned54xCUnJ2v1Zko6hzEGwGfOnFXlHB4enpiYAICIexvyj6Zpf0cTABIEgTCZlsVDiB/O8+fPqxxdWq3Wm266ibSl3p8Oj/h4LYi1Xg/wd/0yYcKECRMtDtcdN/MXVqu1a9eu/gooCKGePVNUQaicTufp06eIdEWkKK28GxcXN3z4cOSOOhVE1K8b/AZCaO/evdojQx07diQ0ALmDhwYM5MnxfKxYQ7uObGiQtpaVnVNdj4yMvOWWWygK0TRlsbBECWaxWGjayNiPjMP09EHaMHF2u33nzp1ysqNHj6rMGqOiovr376fLbTiOM6A8qampujEAlBcxhvPny1UMJDQ0tGfPnrJvHoQQy7JEk+DPsKEUMdmaZnYEDEK+SkpKVIfBLBZL165dye9gfCua7LthwoQJEyZaNuwHP9394SF7U1ejJcPkZnWAYZjevXv7u7lus9n69eunOmZQWVl54kSRfCAEYyguLlaZu8TExAwblulvcVgP8nW/sjKGX7IaQog4dlciISEhKyurPg0kppKqlvpTK2gEN3cNB2JqeObMGdX2eUhIyK233ir3Bk1TVqtFtp41yBAhdPvtQ7QO68vKysnjREY/cOCgSgvKsuyQIUNIHAjtW9DSM/Ky7rnnHplFqEBRtb4ZEYITJ06oQlQzDDNo0CA58gRN0zTt0xdMOXicTifRyzWhSrl+QCUlp7Qq97S0tL5908DPc2Kqb0V9ZpYJE80RzmNfPp3Zv3/m018eI/sZ57LffGRQ/0GPvJl9ztcU6gsB5GnCxHUC+8FPj8w4LK7/7IhJzwKHyc3qRufOnd0eCOoWVohF0H33jdMaiZWXl2/evJlkQrRnhw8fVh3rpyhq0KBBRHj1SzZCCC1cuODYsWP79+9bv/77f/7zH1OnThk2bBg0AEPzpTLkx2+//aaiEFarNTMzMzw8HPwXIpcvX37w4MGdO3euXLny3XffnTRp0sCBA/3NBwAYpgVzMwCQJOmXX36x29WfvV69eg0fPhw8O8QgeBdJFhYWNmTIEKXPbgAQBOHYsaOKbHBOTnZpaakqhy5dujz22ERv9VTSM/ewR6NHj46KivL2CMPIBpkoJyfnwoULqgSdOnV68MEHSRIf3yMp+pFHHtm7d+++ffu2bNm8ZMm/Zs+efe+9YxISEsD/8dPkOHTo0KlTp1QX27Rpc/fdd/vlC4Q0PDNz6K5d+b/+emTbtpzly5e9/fZbDzzwQHJyMrTAnjFhQoWS7+e+v68SoHLf+zP+cwzAuXPpjO+Pc8Ad/37GP7PtvqTQXPA/TxMmrg8QYuZeN/gW73ytyWBys7oRGxv74IMPEAMfY2GF3LXZwh988EFVXGlJkvbv369ICRjjH3/8qaysTJVJx44dn3zyCd8VVKTQUaNGDho0yGq1xMTEpKSkjB49+uWXX1606OMpU572NaO6EIC3sV27dl25ckV1sWfPnpMnT/Y9E9LAiRMnpqSkhISExMXF9enTZ9y4ca+++uqCBQt8p81K6NrUtRRgDJs2bT558qTqemxs7COPPOJO4+qQOv0QPPvsM1pF1tWrV3ft2g1u5yIYQ1VV9fbt21VGhiEhIRMmTMjMzPQ2NUh6+dbzzz+fkZFhoH0VRUlW41RVVR04cECVbVhY2PjxD3Xq1Blj7EvAa/eUtI0ePToiIiIiIqJz587Dhw+fPHnywoUL3377rRZKP/bt26fa9WBZ9u67705PH4h8czuJ3efKHnjggfj4+LCwsI4dO2ZkZEyYMGHevL9/+OEHpj2jCRMmTJjwFUpihu55MuX5fl63YU3UAZOb1Q2E0JAhQ2bMeMnYtTSRdRBCc+e+mZKSorp75cqVLVu2EC9qsmxaVVW5Z88elfRM0/Sdd945adIkImP5wgaTk5Off/6FuLg41d1z585t2LDR95YaIwBulp+f/9tvv6kuWq3WBx988I477gAfOBVJMGTIkCeeeCIsLEx1t7Cw8KeffvK3VgDgoy1cswVNUzk5OapDRwihAQMGzJgxQ6Y3AF4NOMndRx999H/+53+0Z/BOnjy5efNmhBBWRIPYsGFDeXm5KmViYuLrr78mKzBVLxRj7HS6KMSzzz47YcIEA+/5koTJkTZSIsawY8dO7ZHFbt26TZv2R5vNJgiCMT2TK/PGG2/06dNHdbeqqmrbtu0GjzdDIOTyX5Kdna09rZqYmPjcc88lJLQFX5X8MGPGjJEjR6rYMs/zubm52EsgEBMmWhCSRs95sV84QHi/F+c9fDOAddCkeaO7WcDSbfS85zIjfEmhueB/niZMtEYoz5VpiFmqsTNmE4ZowdqDxoTVap04caLdbl+8eDFxTKeSWmSN2dtvvzVmzBiVQIwxzs/Pz8nZJju5dvMu+PrrrzMzM1WeGCIjI1988UWLxbp48WKikdAVkkihiYmJb701t3t39QIgSVJeXl5xcbHmOaRr+MQwjMGOu7f4URRF0TStW0Ny5bvvvuvbt6/KjC0hIeHNN9+02Wzr1q1TJta2DgB69+49c+ZMYn6mhNPpzMnJ0a2tL6Bp2puxXyPDmwBMURSAumORy+c79fPPP99///2dO3dW3iUDNTQ09K233iIpaZpSRSbDbkcajz766PPPT4+MjFSVW11d/eOPP4KnfI8xLig48PPPPz/22GMqA8jk5OSPPvros88+W7ToE9VTJFhWXFzc7Nmzhw8fbqyu1IZQW7du7dix9xIaL4Om6TFjxlit1hkzZlZVVSGEdJm2TFBnzpx59913azlqSUnJN99846OWiYzzOpM1AkhlCwoOZGdnP/zww8odE4RQenr6ggULXnvttRMnimQ7Uk0OZADAY49NmjhRhy1fuHBhw4YNJjEz0RpgvfmRxdmPKC60y3zzy51v+pVCfSGAPE2YaGVwk7HDR+DJ5GH5J0xiFky0bO1BYyIiIuLFF19cuHBh27ZtyRXFiXkMAGlpaUuWLBk3bpxWAD1//vyXX34JgLXRhwoKCn788UeVqRgpbubMGcuXL0tLS1OWpTqpP378Q//973/S09O1glR5efn69eu1cifGuLy8XBuuqnv37jZbGHjZcSeCqfbEUVRUVM+ePd2KDqVQ7qrPd999l5ubq82zbdu277zzzvvvv+8OG6CPJ554YtGiRTffrLP1ePLkyZ9//llVnO8wUAN6qwx5g3UqM/0HysvbqT0/1rFjx7S0NNnPO/GGb7FYSACxU6dOrV+/XqU6AwCr1froo4+uWbNm8ODBpC0Mw7Asy7IsTdNkBLZt23bBggVvvPG6VteKMd63b9/SpUtJ3DNlx2KMP/xwgVYRCgAxMTEvv/xybm7uu+/+bcyYMTabDSGUnJz8v//7v19++eWmTZuysrKMiZkk6XYpWrly1aVLl1RXiW75hx/Wjx//EM/zxBJSi9TU1M8//3zy5Mla+uF0Ojdt2qTyNSI3U+vDJioqqlevXoTTBvvtBwKM8dKlS7Wnzoju9D//+Y9szKw3hqFt27YLFy589dVZWmYuiuKOHTsKCgoaYJzXEmbtp0yubHBLNGHChAkTwYfkNqrH6z8rNIlZkGHqzeqAJEmyL2mLxTJmzJjMzMz8/PxNmzbl5Gw7f/58ly5dhg69fcSIEX379tW113I6nV9//XVeXj64YkCrFG7w4YcLBgwYkJqaqnqQYZiMjIwBAwYcPXp027bt+/fv37p1KwC0bds2PT194MDbMjIy2rVrp0tLOI779ttv8/LyyJ+aNDoCUPfu3T/99NNPP/0sOztblpDcWhpEUfoGllardfLkySzLrl69+vz586q7pNylS5empqbeeOON2mdHjx49fPjww4cPb9++/eDBg7t27QKAzp079+/fPz09/bbbbouJidFtoN1u/89//nPq1KmAd/cN4iMTvPvu38aPH6+6WF5e/uKLL+3cuRMHL2Cxt6zatWv35z//efHiT9euXasUrGX3iUuWLOnbt++gQYO0urWUlJRPPvmkqKgoNzd3z549RMHYq1fPvn37Dhs2rE+fPsQdixbl5eVLlvwfuPUzclnk1VdVVX700cfvvPNnLalDCHXo0H78+PHaTvMRRMkm50Z6ZsOGnwcPHvToo4+q1FYIoZtuuulvf/vbtGnTcnNz9+zZu2tXPvEdMnTo0LS0tIyMjJtvvtlbyIR9+/Z99tm/sJ5mSfddWK3WJ554nGXZVatWlpWVN6GbDPldnDhRtHr16mnTpoWEhKjSxMXFvfzyy48//nh+/q4dO3bs2bOnqKgIANLTB/bp02fo0KGpqamqCB8yioqKPvvsswZt3YoVy8nGgRKFhYUjR44ylXUmTJgw0QIQdetTKfOUnj9MYhZEmNysDly8ePHatWvdunWTr0RERIwcOXLkyJG+PC6K4vfffz9v3jwAUIk7Cnm36oMPPvjLX/6SmJiozcFisaSmpmqZmwEwxrt37/744491BSyEUF5ent1uV1kJ0jQ9aNCgQYMGyVe2bdv22GOTQCGtXrhwgeM4lbwbExMzbdq0adOmkT/tdvucOXPWr18vF3fw4MFPP/105syZ2k16AAgNDR0wYMCAAQN8b6Aoihs3bvzPf/5TT0mOoihvrjKMc1ayiHpCHgYXLlxQ+eRACN1yyy0LFny4YMGH5MrRo8dGjx4ta/yqq6v//Oc/f/DBB927d9fmbLFYevTo0aNHjyeffNLHylRUVHz00Uc5OTkYE1am0wkbNvzco0f3J554whu7M4YoioWFhZ07d1aOIkEQLl++JFv8EmCXswr03nt/79y58+DBg3XtZtu395sQlpWVffrpZ5WVlVolGKGE3sb5Cy88/8ILz5M/7Xb766+/vnbtuiCydH+xaNEnycnJY8eO1dpbIoTi4uJGj75n9Oh7fM+woqLiiy++KCw8IWcStLr6AHknqDELNWHChAkTgSCidy09M4lZUGHaNNYBjPGSJUu03hR9fHbnzp1z5rwpH/HyJnZkZ+fMmTMnsFK0he7Zs+ett96qqqqSlR6qBABI69RBizZt2hDJlZABhNDJkye1RnQqWK3Wm266SXXxv//974cffqj16xAACDEj56kQMurVOuHNrLEuh5zYL0/lvgBjfOrUqTp1MVFRkWlpaaIoyimLior+/ve/l5SU1L8Odrv9448/XrFihbtKHnflTsYYFixY+K9//UtrFlsnyIzYtGmT6rokSXZ7pYYmIeLOtLKycubMl/Py8oKiqzp//vx7772XnZ0NesovcuHEiRO+jPOkpKQm4RGyUhFjPHv27O+++y4oJyfdA+DL+mcVKEyDRhMmTJhoOYjo/VTKvF60ScyCDMrp5Hz/19S1bRqcPXv2o48+8pdXiKK4devWqVOfqaqq8iZTKuRdvGHDxj/96U8nT56sjwAqimJOTs706dOPHy8EjXitKBHn5eU5HA7j3MLDw3v3rtXXYYy3bNlSJw1gGEYOZCxzJ4TQ8uXL//KXv2idy/kFjuO++eabWbNmySeF6rPL7u3Zut5A8E8cIYTy8/O1AYVVCA0NjY+Pl3ULpGO3b98+c+bMgwcP1qdWZWVlc+bMWbz4U0KHQK9zCFkiWLBgwezZs0+fPu17EU6nc+XKVc8884yXenqtPEJQXl721FNPb9myResvxC+UlJS88cYba9Z8q8hc6yoDNm/erOdExwPucd5kSh5S88rKqhdeeHHlylV1kkljXLp06d1331u8+FOlPXMQahko/FqYzPXLhAkTJpoGEb2fGmASMw/Uf7Uy9WZ1A2P48ssvP/jgg6tXr/r4iN1uX7Ro0eOPP15VVUWETm+2Okqrquzs7EcfffT7778PTMwihU6e/L9EJ+Y+L6TrPhF98cWyvXv3Gkvz4eHhHTp0kB1CIISqq6tXr15tTFMpikpMTMQYSxIWBFEQRI7jyb+VK1c+/fTTubm5gUnYFy9efPvtt195ZdbVq9d4XiB58rwgCKIoBhLjsFlZT3333fdbtmwxVoCEhIR07HijMhIDeYMHDhyYMGHiF198oXUoUiecTud33313//3/b82ab/2Ry9GaNd+OH/+HL774ok5KiTE+fvz4nDlzXn11VmVllbdBpy1TdqaPMVRVVT7xxBPz58/XugbxBYIgZGdnP/zwIxs3bpRb562ZVVXVq1at8mGct2sqVY/b/I/8hV977U9z5szxRfWqBcb4wIEDTz311IoVy5X5B62uJkyYMGHChAmfYXKzWhBtge4tScJLly6dOnXqoUOHjKXnmpqarVu3PvbYY/Pnv6/I1kjWURrmlZefnzZt+qRJk7Kzs2tqanys+bVr11avXj1qVNb8+e8Tk0VlzioQU6jKysqpU6f++OOPBjTJYrHExcUT/yVyJf/73//OnTvX2PwyOjqa5wWe50VR9DzQhQoKDkyYMPHZZ58rKChQBc/1BozxxYsXP/7442HD7li+fAXJUJZBJUkSRVEQBKeT8yUYsRLe3kmdcmkDCK4YY/zSSy8tX77cQJ/JMExcXJzs8FD5Xqqqqt58881Jkyb98MMPPjK0mpqa7OzsSZMmTZs2rby8zBexXmlNhzEuLy+fM2dORkbG66+/sX379rKyspqaGjkfjuMuXbr0888/T5kyNSvrzpUrV5KWevHCoh/aQTGGEQD65JNPxowZs3Tpvy9duuQjD+E4bteuXY8//vjkyZPLy8uIp0DwMjvkiytWfFmnmXFMzA3kJXhP4u/pKT80isgVfc71hVm5cuXo0aPff//90tJSH3tGFMUjR47MmDHjvvvuKyg4AAF6ODFPiJkwYcKECRNBA0pK6tTUdWgWUGgMyH9dp9KVvgkRQgB41Kishx/+Q8+ePaOjo4mULAhCVVXV6dOnt2/fvnz58vLycmIYRrLyMYSrbEgma9hstrBx48ZlZWXddNNNsbGxISEh8ol/QRBqamouXLhw9OjRTZs2ff/99+DJ8cA7G1SyGoxh8ODBjzzycL9+/cLDw2WHbw6Ho7q6+tSpU0uWLPn++/UWi4X4aQS3XB4WFvbkk08OHz68Q4cOYWFhpGKiKDocjsuXL+fl5c2aNUvVcFUPA0BCQuLYsfeSTKKiokJDQ+X0HMfV1NSUlZUdPHjwxx9/zMnZJp/yMtDtkFssy6qccSM3tE/pWjrJr548lJ6ePn/+fOI6pbCwcNSoUaAX464+UHZOWlrahAkTBgwYEBMTExISQkqRO2TVqlUrVqzA2OVnEmMQBEGSJGV9IiLCx40bd/vtt6ekpCg7FmPscDiuXr1aVFSUnZ393//+t6qqWtlebf/4UGHZgQciYrqyJu6dAqw0BNU6wLxw4cJLL80gsRa8bSi4fZPUTpOhQ4eOHTv2lltuSUhICA0NlV13YIxramquXbtG3FSuW7eurKzMTfxwnXslin7ANpvtqaeeHjlyhME4lyRMUZS75ljZD+S3L18AVefLnw7du9oHZZAR26tX6kMPPdinT5/ExMSwsDB5XpMBUFVVVVxcnJ+/a926dSdOnAC9j49e/9fOCPIl8LeNXvKpvRn0aWWiOYOiKIZhDN72Lzfc0PP33xFCNE1TFEUCgYSEhISFhYWHh0dGRkZERHzwwQdatz0mTJho5iDT9o9//GNFRUVFRYXdXlldXe1wODiOEwReFCXluXoDFCa07Vqu9hDeCmByMxdUorx8mVwgoqHCq7hLCFOJUEoZ1F9hF/TELMVv8BR5AQDTNKP09qEUrYwLlVkWAEgSFkVB+4RSLrRaLUoLOkLP3MRV6VgPMJYUB5ZApQlRSGbqKmlketf/k5sGPaPNn/SMTCaNKas3bqZIjNPT099//30FN8vy983WCc8BRiqsbBFgDBRFURQCQEQbGRJiFQSRaHE9ZWtwV56iKETUjMTriSRhBWv1ILqK9vpRZ+1Fzxyw7O9Rmfif//zH6NGjlU+VlZVNnz599+49BnXwUtXatsjPKammcgQqiYHvTVNNQ0U+cjIMtZ5+amkq+eHjUFFQO4/HPT9BdfBJUHSC/I3yvKisv0ePkuFX58wC12ZTIG30kg8oh6JJzK4fWCwW47dtzM0iIiIiIiI+/PBDk5uZMNHiQKbtc889V1FRYbfbTW6mgulD3wXk4U1b3lyv/UNhPiTLSRhjpQ56VpkAACAASURBVIDoSiyTFn/lDJn/KImQfBMAuc2xamOOgac0w3G8X3oPq9VCUSCKclnI875ODd173jqlkLkk74grZC+PBirq4OH9T9lApcztKWr7RDsFQZAX/npLeyghIVH2Fy+KooFFXOBleDB5meHLLx0AsCR5mHPKrJKiKJqm3QMSJDcwliTJVU9RlBSKR1eGoBly3qB6BaAR9xV3a1Mpdi48diu0sSIqKyv37NmjKkLbRaAzLmsnIMYyGyHESdlMOaVPL05TE+xuCHkWSZLOOFd+QJRXjEukKIokcHtDdT1IZgfRiKo2QQwq7LlPBAgpewYUOkxXvRTZ1t0xiv0a/9pomA/JCrkHsKk3u16gfc/anTKnkyPcjKYpScIYA0XRDMMTNFJFTZgw0TAIxIj++oDJzWqh3SDX/pbVDoot89rH5Vv1ES88q1ErIyolP92U4I+EpNQjqUynVMncJEGnSjJJwxjzvKCV4A2KVonyngZOtSyFXPSxS5VpBEGwWNg6HzHOhxTfuXMneV/2woULWs4ZFKi6BQA0fYmVb438YFlWcXwLIQQURWNMYQzu43weqk2FVq12B6HOviWJN2z4uV27dhcuXCwuPnn06NF9+/Zv3bpFqzbxNndIsszModoQCyRmtC9vWfVqlNVzzwuZjCmbCQj5MTtAPZ0BXJZ7WHUXFLNALxOv+RNVgLcA6HKGFFUbuEySMDldafyIUofmqX8GVRcp9bTGMPi8+DUX6vpMmbzMhFcoV0DC00yYMNHSgbHLosf9pzmxARqTmxnLIo0PY0HHG4xlh6DrUsBD5FVn7q04q9UCXqz16irCaxrjK5JUK53rpmcYBiEkiqLc4dpC9QU/vSrRNE3TNMZYEARvMxljLIoSTRt5u/HlI4AQ3HLLLYSbSZJEQgg0ED0DTYON+4Smad0JRcgCy7LE0YtGx6VflgFk9hUeHh4eHt65c6fhw4cDwMaNG5966ikfMyEYOXJkTEyMKvNTp04plKU+QdNR2lHn9VZQiggsWzIXAvsMUhSiKJphaGN7D297THopA6jFdYrWsX61CGjXL1ltjBWQ3IYEJkyYaKFw2/jUAgAU5wWuXzSSn0aLxcIw+nJkU4GiEMPQpp16UGDg7BEhZLGwxG6LYWjZnUnAoGmaYWiEgKKQsWasnrGwyNdhzJgxffv2JVfsdvu+fft90DO1ThDtlhLdunVLTk4GH/a6SIKsrKysrCxVyO+amprjx4/7RcxaKFiWJXOhnvnQNGWxsCwboFrYhL8w16/mAJmSEdGttVJTEyauH0iS6OZmIJO0pq5Us0BjcLM6j/w2IRCC1re8BT3QqvFsMY4tJjt8d/9ZX26mysFYQjWum0G7iH1d167JU6dOjY6OJhePHTu2bt1aaDZG0sbvJeibylrn7B06dJgyZYpxZeSvbWbm0FmzXomLi1MlKC8v37ZtWzPp0gYCTdNWqyW4wj1FIavVUv/NDhPGMNevRobB+kW+JJIkSZJINGeNWzUTJkwEExgD2WZRxUYy0eDcjKbpZruwESAEpnxjjLq4mdHmpVYeValN/IL2TRnLu8Z1M6ATAPDQQw8uWbKkR48e5KLdbl+3bp3BU40PsoVscDeIZSEEv/zyS3V1tfIiTdNjx45dvPiTrl1d2jOFWYLHBtjUqVPef//9Tp06qbIVRTE3N7e4uLgV6yKJ1qWBMmcY2mB7ohX3auPAXL+aAzw/LC4zKEEQ62kZYcKEiaYFxhLxrUW8l4HnZL+e168GP2/WIpYNmqZbk3WE7+fNfIQxGzG4q0vDKIoKmDbozlWDDAOuOQCMHDnqxhtvJL9FUdywYeOKFV8SNxAAzeWTIYqirtxvrDAMABhDbu6ORx450717d+V1hmGysrJuv/32o0eP7tixc//+/Vu3biVax169evXq1Ss9PX3gwNtiY2N1393p06eXLVsOzYnxBhHEoNeXlEqTe/lZgjq1bbpdR1EUyzIAwPOCqV4IGOb61fjQXb8Ux8ywJEmCIIiiwPN8TU1NfTb7TJgw0STAGNfU1PA8LwgCidGqXAQpimIYGmN83a5fDc7NWgTvbRGVbEIY2v4ZPejFsVtwnFj6CAO/HQbtQgitXr26T5/ecXFxHMd98803r776J6VXyeYA8v0iv1XNpGlKkgLnwLooLi5et25dUlKSHMtYRmhoaFpaWlpaml8ZVlRULFmypLCwkPzZyjbJZHbkDRgDCVVXJy9FCLkjJahvyTHulGAYxtgLjgkf0SKGZIuoZMBQumeUj5mJoshxPM/zZ86cSUpKwmboBRMmWg7IhD1z5ozD4aypqSEz2r0UYoZhlF6Rr0+Y63crRNDPmxmI+M1h/hivysaHygxubdiwITs7++TJk7Nnz3711T+Bm4g2HyHA7XYfeF7gOI68d54XGqieGONFixb98MMPQdmkdzgc//73FytWfFn/rJohjImZ/Mq07hZJNCfVu8MYi6LIcbUvl2TCcbz2XbAsKxMzcsC6/s0xYaLR4G39InsZBGSvnef5r7/+mmGY1qQ2NGGi1UMURYZhVq1a7XQ6yFyWpzZNM+b6BWZ8MxM+IjCv8brkJ+h0LuAMDfVmAIBnzpwp+3bHtcHHmwuUMQlkSJLkjmwWNChDG8+ZMyc6Onro0KH1Mfe6du3aokWLFi9eDP6EhG4pQAgZEDNdTZf8oNsGkuY4Xjs+ycsl/tx1Y+8qHVcoYtyZMNGyofSyTbgZz/NOp/PQoUNr1nx7333jRFEk6uWmrqkJEya8gijHKIpas+bbgoICp9NJzBrJNiXLsgq/INf1+kVHR9/QoAUE6xC808mJeghW/i1x403bdtIKq9XCMD6dQCA5+JLS27mXOjc2tBK8L0ZchtVQr77GJ8IZhtEV+8m5BW+leKtga6IQ/oK0neO4deu+Y1m2R48eVqvV30wwxkeOHHnjjTe++WYNyRVaXa+SAzNaSBKWGRdFUdpA7Z6hz5BqfMojn1h2qTJHCFmtHh4FdcmbCb9grl8NhzrXr2nh4f+orAJF5EyEACHK/QORxeWXX44UFhYmJCSEh4ebgSVMmGjOcDgcJ0+e/OSTxRs3bnQ4HBzn5DiO5znyMSQMjSyLHOfT+iV/JVoZTL2ZCZ8gSfpxnOu0J9Qq3OojRkiSBOCxogesyPJFVy7HxzbPM6iIxPz581es+PLll2eOGDEiIiLClxxEUTxx4sSKFSuWLVuu0Fk2J0VkMOBNOhRFSd5EkM+DSRJWMijlLFONT5Z1BUZT5iODBP1TXuF5r2HZTZhocZAd5RD9mCBQCPEcx5HP8v79+w4fPsyyLMuyDMO4A4VT5JtNXOp4O4FZ59aeX+nrAtIyUn8rQGCG3jbREKBpg71sl+RGUa5gjxiDKNaOXuUsE0WJpCfb9xSFiAsfp5NzOBw8zzmdTo7jyX8xBopCMjEjLkCu8/XL5GatEME9bEbgXcVUx4OCICjtu+rpPxBjLIoeLLFO5YC3GhpTRBUTu86JGQGhZ64zbhjKy8tffPElhODee+8dMWJkjx7d27RpExoaKgsTxBFTdXV1cXFxfv6udevWnjhRBEC8XNZyvdbUtzStH6FYRajkAaxKLEkSzwvE76hGaYbkZ1WynNbzhyCIptxmooVCu36RrTGiLkbIRc/A/fHHGERRYhieZVmaphmGodxQflq8BYIzXkEQopRsqv4BrwlvVJQuGO9PedvrMbXiJoIOiqJ1tzBUw145JlXjECGKopAouhzig5ubEZ0YsUaurq4hNsk8zxFDEndgDJejRgOz/+sHJjcz4SskCQcQPFeSJEFwme5IEjbYI6Qoioj15ESBN+FSEASEXDoEQVC7UvC5Vtf1lkzA0JrhYYzXrl2riPyGFOedsJvOkadcO20IQWuNXuItnoFq2MvKZO3g9bYd7u0RWZ+myAGbC5uJ1gfZhz6AKAiAEHAc5451JjAMw3EcsQpGiBAzAtfjDMPofnDqJDmywIqx0fqFEOU24MdK2VQLuSaybsEAutzMuCYmTAQG3cEmSVipHAMAhmHlxUgQjKYPxq5pS9M0IWCCIDocLv8fgsAjRGHs8rzqPk1a3+2P1gGTm7VCBD2+GYEoihSlM2DqjFem67JCC/lgGEIIgDbI0/ctQ29Hw83JHzDcziGxm18B1BIGmYO5lGPkT5IQ3IaMrdVA1NvCppWiOI4jiX0XsHieJzsXysGv9PxBgLG5oW6iZcNbfDNZdQZAAYg8DwzDk112QRBompZNGYnGDCGkDESpjDiiRLCUzCzLKreleD4I3Kmh62zChAyWZZxOp+qit5FMjKF82xyXRQUKY0l58pamaUHgiVLOrTvDPK/jBOs6hMnNTPgKSZJ0vTXStBGP8h0cx8kOEoK18Oj6EryeHbMGCzK5cn9Ga/VgnldkFVmzi0AQXHhzluONKfnLoDD2OJmGEFLKgu4017VjKxOtG7VHVDGWJCCbfgBAote6iRlyOwtB2k+NdspAXdYcfoFwwiCuL57OgVww919MBB0IIUHQoQM+OuQwhsLHqkR8sEmSRNO0KApyWDOiEnc6nSYxIzC5WStEQ5w3I1AdHiMIwNDRG4JOmXTrZlqDBBF1HsyTL7RSUuaC7pH9oOyda+EteJpWYmMYxhztJloWjNcv96kzhDEigh3PCwi5nJpSFHL5/tDjZhzH6aqhgiKANgTcETU8YCrNTAQdLMuqDBcheCNNZmYAWJIw2UMRRUFmZQTajcXref0yuZkJP+BNddY8p5CuuGwqzUw0BHS3t8lII746gqXU0rpkJNA6tiJH0ZrfvDRhIkAoVWeEjyGERFGkKCRJoszKwP1Lm4PWDBhch6Kb3TxhGEa722Lqxk00BLSTQh5p9V+/5BMQGGOiWxZFj4iFxHJS1zVx85uXjYRmx8381fl4S+8txFDrRiO0mud57WYeTVOiqPYS4SNIvF3d92i1WnQj8PqYra7HIdMapJnAfSzEQ4iSjw63LA/RuqazRNqjKJdbYYSAZdl6Dj+tS0Z3WeoNTtkaiqZ9CnVoIigw16/6QNtqb/3g9qUhEm4mSbUh7N3czCOlDEEQvCij6vCXKC9DnpbbAIAsFlb25q+ExWLhON7HMCGq/AGQm3B6wPcMtTnLaCmG5T7WXNl1mm5sKOj6m1GuXwbOYBoBfr10iqK1CxPPCxhLxO+iPA4FQUce86WryUM0TSME7tDSsjINtI4ZzfWr2XEzE80c5Oy1dueeZdnAtlXI5NTOQCLvBmx8rOuYIWC/jiaCBYSQ7iEK913XCX45/JcgtIA4J1qXMw2hntW6ZCTQOmaUCSH5fX2ubSZaMYhUhxCSpLbpD9wGO1bvKJVDVEfcPCor5pev884BKARH+QfH6fhTpWna2/rl/v5YrazTybuyIgZaEH7zqKyYo9/tKwUkCKJSSCXHsH2Zerr5WywW7QckMN/iyqoe/jq/DFxF+JtP46POmiu7zsGRg80hym4MepU065fML5RpSJQUqgnXL79eOkWpXQZgLO8t1i5kkoQFgQy/8G6jRsUe/jqvDOlmq9tklmWJTaPqrtaPsbl+gcnNWgHqc7ossN1Zslup2r9HiGwTBlIZmezJk5AYbrk/BH5D13DF9M3atCAxEvxaLikKWSwsWSeasxpNS5nkkUZ8T1EUkle7wKA7pMGLYwDlabQgHgc1YSLoMF6/DO5ijC0W1qVEwrUXXaKfW++uFRxFUZQkHf2zLj1zy5ExfcYMt+1fvaPUlafLxRGWMGDeyYFm/UIIiEs6g9Z5y99qtWo1ZrpB532BsqryEthyuJnXmnt03b5VuaUAEJN27wjlawpiZeT1C2PJdzmCWAM2/vrl10tnGFrVInkXgPyXrF88z7tbIWEMWHL1gy/9bLFY5Dem5Gbm+uUNJjczEQiUQcZkEHoWgAtUQvYYhmYYWj7PFhiV0vVfB0F1xmUiAHjT+fgChIBlGeJdN7i1Cgp04zQoV+J6VpsY/ere0j0DoI2xW2eUCxMmWjpkTZrrZAtg90WXiSOxNyNyJAliofwikevkiBeujQ6C3JZpVlsoMcxCSkUJuSmJogCYpmmaZuT1i+N4QRAUBpbI7UxcWagr0iZFufJHCDEMi7HkDkDigsq3OEVRysaCIjCJKgRlbYdIrnSSO7YkuYVr/yT3a+sm/0nSkEIVdUCkS1V9qKyMcduVb6QeNbfaQsnrRgAhYaGuorBeYrnaSugp4morQK6wLEvTlCSJ2kqCBqo0GGOaphBCsuGr3LcIuQYY+a19VlkrZQKDt0Dc4biylbAyB91siWJKZalLvOyQsohjfc83JedGZpk2b4/eIHso2mTm+mUAk5u1Kmj1YA3ns5EEXNLTnrEBqPIFQRBFRNM0QojYaPlL8AyM5QLecTRRf3hjy8TqT/bUJCdGxJCfolSPUBQKjPk3NIyPQNQT3lwyEuiyPm11WsQeuQkT/tpxIFQrZytkfZcWTZKYhP4jhiRH0iDWlB3ZsePYJQFjjOkbumVkpCbaaBDtxbtyD15wiZ7g3gYKbd/3tj4dbrDQAGJVWUHOtovt78poDwAZDw3OXZ1bqijdXRNRlHBElyEZqQk2GkT7idyt+8/zCKGwG2/N6N9RkdXJCqys1S87dhy7LIbffKc7//w1u8s92xjZ+bbbUhJsNIgVxbty9px14PBud96dePGQ2C4lMZQWK4p2bNxTxgOgqK5DhpB2VRTtyN5XrmxXbVURQsqUxbu37T4tdRkxMmL/ugNXEFBJtz84AHZ/vb1ExDimz7197Bu2nLR2k9OfyN26r9wJEd3vzIi54IhNbhNamvf1QXbQsLTEULrmwt7srUV2IkyH3zRgcD+Dtuu+ET9qXrQje28Z28P1asYPzv3xcmpGB9drWpV7FqjoOqqde1p/85eK7irXp3jXtoJyHkV0HT6y7aVfpMQebUNo0V68a+v+cg5jiOySMbhXgrs++89z8hKGEGBb8gjlUyfzN+4p5cJvvuue2EMrd5YCYBze/a67Yg+u3GHvftfdcaV76aS0hFBwlBVsOwS9bk9LDIWasoLsbUV2Va20zTm786sC6KccbNu2F1cAyOFtVEuSzO1tN/Yf1PfGaPJU+aGdeSWV4V2zRrapHWAndmzcW8YDsAn9RmR0iaTFiqJDF93vhMw4bzDXr4ChH5nXRAtCwAO3/iNeEARdL+HEFM1isej6SPAGjLEgCDzP+8vraJpmWdZi0dfMkMikvudmIoigKMpiURMzUZQ4juc4jlh6qLYYic80juM4jpckj2FAmL+3eOJNBe08UlU7YDAMY7CweXOToy29ufWYCRMyGm79Qon9M9tf3PbV6lWr1h+G1AFdbQghRHfMyEqBIz+tXrnqq82lNwy6vWek53yxdkkfEH0x9/tvvlnz9YZCMbF/z8TKYz/llgKU5q7OLdXOOAwIEH1jRlYKdmcbO3R470gJQrpmDIouz/521arVX5GsEoBqV1urQ9B7QNdwmq4u3LDzHMC5vG92lbk4iWtqU+1vu6O7O9tz0YOybo0jCqI28WFHN3y16qsNhWKXgX3bIkR3HHKn3K5zMbcP7x2lOQjlrqoyZXT6qAHxjtLi6sQ2kQgBimsTCxAbHwuAcMyNHatKSrkbh9yZAr/8SNLHDh3RJwoDAER2iC3LXrnyqx3nO6f3DyncsGrVj6dC+g/obMWSJKHQboPTbzBou5c34mvNV28qjbl9eJ9o+28/5p4FOJu7akep/eiPuaWu36DqEI9ql+esWvX1Tg0xIzSDvEry4Nebz90waFS/ePJRjY8LO7Z57TdrNp0QOvXvFSOIuN3gUbdgRc1TIyVRFBXrF8hPrd1SJHa+tV8iQ9Na8kH+17599G8bv169dtfl2P6jBtgOr/969brdV2L7pySAR61030LexS4Zg6LLt66ROzwlAZSKSi0wxhDSddDA6Au5369Zs2btliIpIa1HG9JYxQBLHti3DaDQLrcPjb+4bd2qVWvyuU5dIqFOnzTm+lUfXI9tbjUgA9tiYa1WC/mnTSPf0v4jhlL13N+XJInjeN1MEAKGoa1Wi8ViYVmWxAatPyEkm1JuPmaxWi0MQ+uyMoyB43jzjFlTQbtnRt6Ij9wbY8zzvHZ0sSzTrD7Weo5AApxUZGAzDEOGt65LRgIDrzba69fnvqOJZo4grV/e55oocqEJXZLjo1m+ZPvqH49WAgDVMSmx6uTBU9UYIenqob3HqQ4dIj3EQWfRljVbjlyTADDYT5VVAcPQrjmudMnnAYRuTEqsKpKz3XeM6tgpFtcc37hq4+GrEgBIV4tLq4CiAUSJC01ITm4TEyKd3fnNpiIHTeuvX5KExYQbEyqOHigh2R7ed0zs1KUtAAD8XnL0ohMh6WrJ6QqLhUVUR88KHKc6dooFrRYCA9WxU6Iqz+QER+lpsVO7CEAx7RPsx4/bE9rFAES0SXScOcd1TEqsKjpwqkbZNFKH06crEJKsHTrecKmoxA5gP/zTqs1FDgAA3bZjoe434rXmXjpZlUh+keoOUVT7zOkKAFHXSA4r+gcoClX+WnBCuikpHiEEcLXk2KVqUeKvFPvS5xhjUZIwXC05dolDSLxacsZuYVmgKQoAgdtA0dU05HqnDsDOa5cdcLmo8JoE2HH1sgNoGhm0/ffTpysARLHm+IaVGw8pOpymoE76BI7CrWu2HrkmYYzFqyXnqoBCZDJ4DjALZevUJa7st4KLTgDp6uEDxXr2WOb6FUSYNo0tGIIg+OtcQYV6+idwZ4I5jjPw9ECc71GUjg7NRyHW3zY2f+8RrR4IIRUxC8yylIwulfUsyzIBB1doBChNNIm7tjqHorHthwqqo5jEBFQ2A2623QKehsctxQmniQZCUNYvUaypqgEbADnURC5aaJBEgIt7f97Zd1DvIaP60GLN5RO7tx0o520hNrAl3vlg99pcSkN4/rJy/aLCE7t0aR8VFhEfHRESAucQuCysKYplPRzTSQyFgKIoKjIsHGyJdz7YozbbczaGucZEtu+S3D5azoqi6SsFW3b3vjUlY0QfWnRcKd634/AF9VdRXr8irGFgr7ADkKZxDh7CaYQAoLqiGsmSNwbsbpeiAqUhoLfChlnDoKI2T97Jg43CNadLxIz4kFMQK17YfRK1vzU6JILtJBZvqbF1soEt8a6HVDljgGp7NcKAWZYFh6MGk2NItbWiItp163ZjdFhEmxsiQ0LgLABc3Lshr296at1vRKfmGIeH6raRpMMKA1cMAF46BKu6ToswaxjYKyoRMAyNMeZqeAijAQBD1TW7iH3uc/cYqbpmF0WKktVlGGMEnmEeXB/t6opqcGu6HA6HR9sNmmN3N4eKaNetW8cbbK4OLwWfoBntpBtJLwFNIwSAAVOYBol3L2M1dgcoabG5fgUdzY6bebM4N+PAaCFJkuokZWOeN9OtjL+++IK+IWKysmYCVQwDbWRJvyAIAsYeMZcDjtkQdOgdpXOZ+JOtfZqmjJvvLWqZLlRebeRFkaYpwlf19h19zLthoYqaTSyfA3ML3mxhrl++o57rl3uWVVZUQ4SFwtg1ihAdG237/UIFRghqzu7ffHY/UKHxqRnD0vuUrtlj53m4vHfd5pMOACIHY7dbR7J+0W1vvev2uAuHjpw6deSgnek6fESEXKQiqrXHLEMgCDxcKVifXewEQAiRyY7i+909NN4jK4QQwtVnD2wrPYhRaFzPgbffmlq2fv9FRf5EpUCOA1U7qyAiMgLOVRAdYwir0PdgxX+B99IuNUiekbV5slYWJIminGdKqFtv7IgiLh6ttOMLEd27JoXA6TynOmdXthEylUI8z0NoaAiAA0Pt6ab4W++9o015weGS4ksH7Jauo0ZFACCEq07v23zGpzeiBc/p1QTagftBcFFDBIB5nofL+9a51Hjqarvpk1Y35+rzKPpiFfmGh7LEM0bgfQ5YkkQA5fefCrHQwIkYY5ZW1kRVH+QuDgt1vQVoc+tY0uElrg6P1O1Ez8biuP533dFGM9pdrWBZBoBCCBAgEUSgLBRgCRAZNXJtzfWrIYprRqZBJoIFQRAD9j5fT5AVjuN4UZQac/sDYxAEkZxiMolZk0PFz7WRkQOAKHqMaoSAYZrd1pISSltHAyNMmqZ9X9i0Hod9LKXxwTAMsWcmr4k4YgUAQRCdTs7p5MjbZBhadpHnNlFu1q/VREPDr/ULY0dp8eXEPoM6RVIAgOjIpMF9Ei8VnaqhQjpnPnRnz2gKg+SwX63ieI4HcJwuKotNvTXJRgGCkPg+I+8f3iVEETsYW6IjLRVnfjtxpvyqGHlL/5ttQLEUxhzPAVBevd45zpwsj0np1zGMAsCW2NTh4zI7WcNioi32s8dOnj1/rTYra6ch949MiUQYizX2q9Ucz3EYY8xzHGAs8Lwgi6cYY/FUSVlk9z5JNhoBfUOvfjfTp0suyKUTcuqqgGG7lP3lJU+oKTsTmnJLzMWyCxiuXLwS26UzXXzODsh5xjPnUf9veJcQBUvBjtLTv8d27hQJyHJjxn3jbksAALDFRlsqzhwtOl1+VYpIGdDDBrSFtnbOHH9XL7/eiGcn69ZEfjUIgOfcv51nispiexlUu7ZHFHyA9Hl5ZPfeN4VRACjylrRk6nTxeUkKoM9rHdVgDLUHqyvtdohp185KUUxox9Rkm0dKT4Ue+Y0AkJe2yzpDnQ6nLFRt8XqNBQBbXLTFXqoaoq6jju7VBAEAhapLii4l9km/MQQAhXVO6RTqysFcvxpo/TJXwdYGJY/XRthsHBCvHuQ35UZDqMgkN4KctYl6QBX7Lohh5VSB9WiaEkUdj8PNBJIkAdCK3/rwfZLqehyWJEnukOYzEeRobCQMK0VZyGtSfp3ID4ahGYZRHuQh6ZuJUtREI8P3fWhZeeU8mb0BBt46/L4BFhpArCgt+GlLUQ1G+EReTvTtmff1sNAgVpUX5By8hhDwxbk/sxkZdz4wgAbRcblox7aTQcN+pgAAIABJREFUToUMjatOHC5KGjzy/u4g1pQf2VNQdnuPyEiAK2fLHIMH3D+04IecEqfscNw9yBHwp/I3swMHjhzXnwbRcflk3s4SjmePnEwaOHzczSA6yn/bd7B88M1RUY5Du3ZEZQwZc7OrVtsOXOIxwPlTpTVD0x+8g3Vrekgb8dm8Tbb0dFLbiuKdG3adE1GkrGNx204DAr54xwZ28GCv7artOOlM3qaw2jzzNu4ukwAA7GdPO1Lbl10EwGL5Wbsl4lJ5BQDCXImyxy6dyN1W5IAId8kA4CjcsbvN8FEPpdJixYkdm84jAFxddKioU8aoB2q7sXtUlONAfk70EH/fiPy+MVesUxNwni6tGTpo/B171m4+eYn8Hr533eYivcSk2hgAEMbh3e+6O+7Qqh3nPBYRCkr3bI34/+y9fXxT130//j56sGjTaGlT0SRWOmRBEtQ1iZoOK9/6IfsG3AxQWsBJME4KqL81eL/x0A3jtmB34yEdtpu1sNWEbjZO6+C0NmQzOJ2x29rQVYZ0jp1NYCfyVRKJplX6a6auaSRZOr8/zr1X5149WPgJQ/R+EcW6OvdzzudzPud8zuc8fM6fLlv+ufu0iP3O5+51X56Ynsyl3baizrw18tLbD9y3qnxZLOR95Y1Q/gKFr8iPk+Rdj2l4l2ohHk8tcLzNFBTx+A1LV6qZZdo+bvnMg5+/g1dRBNmv8cTiDaUkPH6211jyZw8/en8s5H3lzdCtC0Apzdmv2bJfZNEiyzRJZMZM7dmY7T0hc7b3b1ah1Wp5w6b6etVBOMhfuV8ViXlrwk8lypibMudwpeAvDkrZHU8T/C3M8+HSs+RboeUefNLzZqptEpmR7oidar9+Ms3ZqIUMYFtc5Krh9SG5m5U7cFX6eXLvRc5+zSVUBuvVWz625K1fZUgve0fy9VDSYwDy2SfR1rD7muR3uRcVtoa7j0t8i10hxZks3n4xkySeqabSHVCStZKJs22TCRMm5ZWiVPytAOz/MqcSfXZ7VeL8En9nV0q+pLvaEnxKpU1Ij5WEL4y0a1R8l/0Sj8vZJehpNBr5sB97lYmHF6NE+cpqJLnkckquJAohpBRIymJrP15UGP+Z+7JYcYxHnU4vB/MASDQamSmZs7fYRUFEvKaMP/AvHpljROTPeJwmSymZHanu1HorJ9B8/DOO+H/wzELcfqKXd6KyGonF4vF4jJFk1yFIt/wRvhIppczWZBmrY5bs16S9xJVintiv3LrZdQWVJzavHDMozVIO1w1kYwPJ/Mg/zcbwemJiQj52rNEQNmsFSbvmg87LtopfQE6J7HdxsHvg0vyk8P2uelQrNg8q+8zRaDQbD0SVXqvVzAPXLIc5xRQaL79MIblV8vPEdczg1tn4USxPgaNJ2eBZfpdfalD5cvyvzEWh3MXHlFLJb5FuUlaUQZEjwA/KE6Nn+VMqbVzyFdlPJB4XSyUXQMWX7B/KufM0IS6SgE/ATYaKnqdMmQ9rKQ/WVetFsieZLEaJWlY1oio5L2T2K+9hcj5GCoEkB2e/dWFEGAILH8264ng8zrvZbN/aNGXOyyoep4RQnU4jcS3mLosiFovxpHhNUPGezI5K4Ew4smrdujAqDCElZFWU7jSX9TBx0yyvrXJ15OyXjBm3XznfTG7z/KyPiKQZtflxJlG5RYGbrqPK6cO0r8gvzlKR2IOkg62ZcuSnErneYU4FnjTFpUmarpsvCnCl4EXKi3o6NNPEfUl8j8fppLsUkidEJ633eFxhJrn9k2zbt5bObTwYfleGWA7ON0tOr5wEzbYKrqiyVKPAmbpvbfpIXti/ioW5uuDrCGnqV+kSTEVtrm8Qol5R4R+zgaNKzgyyxYTCgEI5eShaIrZwIS2VUOWQQCaoMMQyNammFKRUxZCTyWspqqIqf6KEEDYklrrKxNAlJV+qsTWfklMw8PYuWaoqyjJBSTiJlGylha+OdLxPWiPJJU8WMvvUaMQ1H1U1ZSi2VqsNvjJM9Hk6sSrZr9IhK0KY/ZopmctpYrGYfGsCpZRbIyKEENl+yd5ySt6T2VEJXB4NyiPDy7+4oLL+TErS9AE/a6AhJC7bYkLkdsHzeGUjtOmkTOfUzT3m0n7No7N3VwVSrX/h+LAgCILPp/gnCMLoSG974wabIvF8gbnyUN/IJUEY9/kE4fS+DKWTSt7Q5xN8I8ddyrnAmQIhBK7jIz7B19fA2q2rfdjnE/oas26Wjb2CMC6/PrPFywxRGrYNh9sPVUoPr7T88xbMfDb2CYIw3tc4AwT1er1eP0lAzuzPjajUZtJXMlMmBHq9ThUocvaQ3I5kuwuAEFf7iODzDbe7yHSsTvYpxXXLLzz70tjY2Evf+4Lozc5d3xWLxcEF6mR/sPx1Oq1sz+S9K+wnVfpY6vuHrhOI1WFe/bVn/+lr/JOkNPS2x57uvvDK2Njo6Ojo6At/m8rTeD+DcOAmhkgikoE0gmdrI/IyhfwQ3HCQIyW/S/h1FaIEQACRsIose5qSlCplyneTWJOyEWkSboOZ/IsmJV9ZFjWZu5QS476qOZKT8a9MynuGGsmm5KpMGSPcKffUxc7Ly9PptKp1LRVZ5uxNX+bJb0kLXESjhPSQ5OXp9fo87vVsa4Hjgn9F/kk915xcFxqNRtqmmIlZ+Vc508y4YvvFYY7Poc0T+/V+980mhcFodZQfaG93mQlh8wdXu0RyGbYcrnNajQb2MBQaBzdPkxKJX6VtADNesIRtVMxo0mwaMJ+GpJ4QnS1Iee3v6z7gtJkMhMxxAWYbynl3kmV/mg55eXkpL0tVIcsuNXkReNJXsvH6NBqSlzcXAcozLI6pxJxu/D3lXNLlC6URnmNNnpiYoBQaDWF3BDNViUQSga3YcznsFTtLwKenM3Hv4jwHIRtaTx7eWFhwY8ba+dI/7F7F9/K5FbMccpgemP1SOTPJyWbPJbha9ov1NCpmJ93ckZHgbNmvqeUyI5gn9uua2dM4q/fASCvC3g7Lil28A7a0pGrHge1lZqNjy4F1zRs7Zq8IVwxCmMX2d21dv+3U5eQZoIwvs/9mVeP5PY2Jk8RpS0QUrt0sly0dDFLmYu7N6+9pvpLl+PmNhKvM7wm8UiSHvpD2flDmAWo0GnaU9gqINlfc3QxciagZC7FYYqu6NLnHe/jIy5v1iH8pTbi0sUcxQ5Hy3SwDEGc5UJB3p8jZ0rldNGOQrwunFPG4eCo6FovF43F2dyfbSyPf3RkOJ64XnydRQGYWvP2Sdtl9cIEBmTs6SqnlRgMA/6ntj3+5+zKZ7qxKDjm8zyHZr0Q7isfFU1VTt19Xjrm0X5k7jXT2KxsHcpbs19TenUHMB/t1zfhmcwXF2g8uDhzZUvHRU70um8nmdKKjK+UcP1N9VdAhZL0IoNpuPmliKSUAIOQfOnWZRRBiA7KUzVDaA62mkyqZxHvGBQ0V75MVm0LcmJ6JL6X0xG/yBmt5t5sqL5J0MjvrLBTPFT8RgCaey7urZQr8GYAMOUosJHE1WTlV6TNWRPIhSYJEVRKOa06xpfGh6sXkrFWl0uv17E9pfJk42SXrcCwWi0bl7eyKeFbJGXF73BOcqhgEt7NfzigSiaSsBUKIXq/ny67T6dg53QzCz1yPKTVHFi+AWCzOJmJlOhqNhhDViylmQ+LxOHs3ZV6yTNjoQc5XpVF84VPaNsr7aqn0Npk7OYHc+vgX5TIQ7giEfCJCr1dEZ2FbdJiUotGoPAZipPh7S9kTrVaj0egzW7h03RFfpOSOAlA3lkl5lBWSr5SU65+TNu10jYvVDSfJ5FYQCrx8OgDx2AfXwEky8WT2+crKXMIccri+oTIN7B5kvmFSSuPx+MTErDcW1hOqHrJLYtjonz0hBHq9frZjEbOoj/yTLEN8x+Px5HdT0s/Sv0o+wTX3h6V5k0QItFqNVpsHyelS1UXyvdss/fQ9tNyeRhWYSUvEHqXUv8/jB2AwfFTem2erPNR9YZgd9PL5hs+f/nbFXSxi6ZaTo4LPd/qAGeDMp6t9uK8xX5FP+bELPsHXvd+cTHB0uK+11mlOGGBX+7DP19tYur97RHj9dd/ro31nfy74fOVWAEZHnTDuG2l3gX7zx77XXx9pd4EbRohnXZ7/4uRdjdhTlNQe6x2+JIwLwrhv5Gx7XSkbN8ueZzLvG5amGAmlJm5eXXP09IWRS/KJvtGR892HN5ildTM5/dItLWeHxwVh3Oe7NNz77Q1LxQTisMnsrGvtHRlNnAlsrVttlsaChDT0+YSRdper9eyoT/D5hJGTuwDA7EyXO0BpwxlBkEUq+PoaWMXJB7TEEc/SikOnB0fE44jjIxdOH65cyvEonuirEo8CCoIg+EbOttc5zdntk5QTmCU5C8L46Ejv4cp8ZYJ8Z90xlkWyzoiOWUnVM70vj/oEQRj3jfQe2pCfnJFSksnsKKDVasmm710YHe3+RtHf/etLY2Njr776yplvL0+hGKPDvcf2MJ7j8cLD5wSf79LJKqKkXNvtE15/vfup2wlcx4eFcaG3nvt1aeXh0xdGmAhZFTtvJ4QQFB466/MJ54+tlb13AMTc0Ddy3EUIpTQSicRicUpv+9sXRkdHz/3LOpL5zG42yglAOhR3yFl3/JxYMFY1S+VlQwC3Pfa3z/ddGBsbFQRh9Nzx2tJJqjsajVKa/9jTL5y7MDo6Ojo29sqF7qcfu43KVQlg4mMPpVR4JOYU8ysPnDg3IoyNjY6Ojvz4e18rlrOIJwb0GfqZFLpBXO0jgiCcaUBpXfvZEUmRmCraqp7pGxESLTRfLIxerydLK/7+ey++9Moro6OjY6xAF7q/+9UirVZjMOTp9bq/eH5YEMb7/ulzf/v82f987dXRUZbk6cfupGxsBEBz+6qvfrc7XXWI0wGS9grCuM833He40tzYKwjjI+2bMyuSWXTG6KQ8didVCsuaUnrnY0+fZHU2Ojr2ykvd3/3qyvyE9L7x4ujo6IVn/+Kxb3ZfGGFpxl768fe+xtLEn3j2pbHdhUYA1nWvvjr20ve+kDQrgb9/cWxsbJ0VgLFwz2uvvvqL728EIQT5K7/2zy++9Ao7gcZk++dmru4a+wRh+DmX69g5pjDDJ2qymkHLYYqQ2qn4b/bkTCXMEv3rG3IEDgZ5qihl4tkWcoZ8o9Eof1qJhd2f1cIkO06EZBuDMRqNTiqqLH1LTapbcOd40SwvLy/dSiCzX6p/GRJPc0vqrPtm11o3krhFRFqDMtfazABCoYvMcytt7D15wGkzGaVXjCab86kX+uqLKSFH2txBwObYYYY0HQtscdqNVkeNg9O7qkqHCeGhrj1+Sh/4Zp+CoMFoLXU1ttazQZ3Uhg32ukobS0JC77ybXHLFBkKkOOuSkW32SmlD71FXqXy8wWh2uA4d35wvz+Om5P3Ayd6GEkY9XR7seWlja2NVmc0kkQdgMJpszgOtjYWK5Kay9ppSs1FKYmVZSF6HefPxk4e4UjKBHT7Z7jJzk8QwbdhRamZJQv5+oOSbz6bL3ZGy0HzfJK7blNT3peK/r7FE0dUa7TsOJI4Cwmh2uBoO78rPvrs3u453c/kYjFZnXWtjqeza5bvaTx5OIYLnXGZpoFDS0Ht0V1miKq3OAydKjRI3oj+z+Xi3QpJGk815oL3dpZxHkCBbCMM9X6tYKtIKeXpoeh0uoRRwtw35AYOtrJqfITAfcNgAeNy7/clZlTSmoNfQ2lgCkMH6fg9gspdvlk5uAyiscViNducWcW12YmIi/qd/U7wU8J8/eoJmsG2SSEsyKyeV19PNZY0uh5krmPPA0aaiGIB4PH7bF579170V98q6a3a4ntlilbJKzpoQAPmPP/vC3lVLudpetfuf/76IMkeFRkyV6RQ+X1yWzHe1dx+otCeyLdzU9GSBmIvkS6gbb+p+RgQ3V2IwHz+U4NhoddYd3b/leHtNmZVXz6O1+ZTqdDrN7Ru/9/29awutRgMvSWvJpn949guKLMzLD24q5AW5au93/tERjoTDkffec3zjnw8+uWJpyuqQq6yhtYHvrazO2lZ7QsVZmtSK1FBMFTFLs+Fx1e7vfO02SUrFf//iD/euUtAt2fT33/1GkdRVUgrAeO/Wvav5jqBw08Gn/zo/5cHgLA943PaF7/3gW5tKFMpQsulbrPfjHANTJd/9XWtm+FoE/dBdDz36mdu4Ff6ZJC6q1IIF+lmh/34AbwXYitlVLExmTExM8OtFs+2bpVwi0+my3VUXiUTS6SOlV3D1Ysoc5/JSHBZ3Oh6n4XBE/pf1tizwb7FtYtnLMBmz7pvNh+uGJgXXDAhvs5eWVO4/fqLSZgD8Q81ugMLRWFduNQAhT8e+imKLpahiX4cnBBisjzx12EHQ0eT2A1bHLofYgRLUOe0GwGx3Fcqb+naV2QwIutuaKC1sqCu3GhDydtVvXFlgsRSv39nmDoYN1vIDh3mPxWy1htwHVy5aZCl6cOvDyy0WS4cXQMi9r6Dgjz+5vlnJESFk0rMuyaitcVoNCAf7m9YXW4rWN7lDgNHh2lXIBhxiUVPwXn7g0P1kkmzIX+5wWg0IDbXtXF9ksVgsBas21ff4wwCs9nJFAzAaDUF3286VFkvx+r1d3hBgsDpram8nhBCyuXGHwwSE/f1N1SstloJV1U39/jBgcuw6XAXZRzVarQZv19aigkWLitYfdKMqbe6LP1VOKbBzuSzSvZaCRQ9W84WnlGo0XN3vrSiyWIo5/v/xfj72g8EQ8nbtqyiyWFZVtw2FABjspZsJmWQAJtXX6roqhxEIeTp2riywrNzZ5Q3DYHXu2CJWpYsTwaoCi2XlTkkENYe3ANBozPtryq0GIDjUVr2qoKBg5c62oaDJZJLqQpakEeGgu21nRXFBgWXlpvoubwhGR83hqqSJdv5mFVEXLZZFRQ9ubYLUKFLo8FP/6ADgPtjvAQz20v0Jpy9/h8MGhIe69gL8ZQsUPL2Dm1ZaCixFFXKbOFRI4d/TNRSG0e7cIs8ir65ymAGDrWyXNKWCT2+81wx4zjacz2YWML16qJXTYIConEXr97IkZrtrdTxOgbV/96VCIxD2n9lf+cCSJQ9U7Ovxw5Rw5VPUOIhTqu3O6tXWxc5dp7xhGKyr/uovKJvZzazwlII8cqDKIWVbunjJA5X7z3DZstKnryNlPyND9qPNDkd4qK16pUXqEgy2yhoHvF37KooLClbt7vGHAYOtdAeg0ZBP//XGQiPC/p6DG1daLBartaRy13NDIQDGpQ8+EQ5HotGJGOUFWWApqtgnCfKLDxMA5C93rLYaEHr5uV2V6apDZCgcdLdVr7RYiiv2dXnDVitTcbHoGRTpsGJCJj2PG0qXLHm49ow/DBiWFv8VpQDin37qa2utBoS8pxo2OxcvWfJA5a7nBoNhg3Xt3/3DMn5lw2AIeU/tryxdvNgpSsFgL9lIKVqfuG/J/sEQAG/n4sVL7nv82eQa+MqfL1mypNMLIDS4f/GSJfc93oqNB7cVmoCwf+DILufixUserjkyoOj9xGoTu79ii8VStL7enVYBc5gZTNq3TweSOn3k3ocf/vTC3MbUqUC1JjPbuwSnD76E2a9iTRnJWwevKFMWKoMnEo9TOU5GNkizaDancxCqm82QxltL/pfsiTEiWR7GS4m58M3m+RQPpYixwQKs5SwevbhhT+hu3V/pMBmAYH/LX/2cAuT+LzqsAPxdW1ftanYHgMvu5l2rn+zwAjA7qlZLs/pme6WDKdptBxw2+L1+mO1Vq9nA0Xyg1G6A393UATCCwZ5tK7YfOXsJgP/8idoNazs8gNlR5eTKGR5qqzhyiRDy5pt+XqSUqgyDuIRF1WddMkiAvbLLbjUAwf6dm+oH/Qicr69oGwoDZvvjt0OjmYT3Lasz5UIIQdPauywWyz1ra0+cDwAA9fQf2eL2A4DBcDt/4is81Lx2w57Oi0BgsGX7im09fsBgc7gIAXY57UYg5K6v2FTfcRGgns76TcUH3SHA8ClnHZenv3/3tlMBSqk/ECBoWnvnosy5K0QChWfCXFOXyP+21dUtgwEQv7ulepXIf+GW1dyJvmD/vhXbmt2XCfF01K5tGwoDMBgpnXwZmRBCHE6bCQh7Or5U3XkRuHhi2+5+P2CwlnxRQwBSI4lg/ab6Dg+Ai531m0rq3SHAYHfWQXJ84O3YunZPx0VKcbFzz9qtHV5FVrucdiPCnrY1G2pPDPopyKWBpm3L9/YHYbA7a9UFVXTT4aG2Dc9cBOAPBEgWOuzf4/YAsNmrROeMOGocViA01NUkyTchAYeL0du6YtuRgYugCLg792xY0+EBzPf/pRNAU5s7CIOtjLmQIOXlNlPY6w0a7KV14or3uiq7GeGh03WBFOVXyxzkSNbKCU/Hmg21Jy4Rcvn8sS07+9mGZ1MsNoGNa+81AaHBhgeqWs8HgMBLz/6/rF4yoFCq7SerOz00/t8dUm0XPxGLxSZR+IfrALjK7VK2x85fJgicP1b1QMMgy1ZcQs+mn+FdcXFeCQAQ7Nm5VmyNDYxfhIealm9vdvsp9Tz3ZAtzOv7ofgC48Nf/12IpuKt4y5GBiwA0ml+eP/n1U55EYRIrkJ6ONRWMrrv5yeoBUZDQaMS+Ysl9j3z9ZOrq0GgclQ4rAE/H2g21Yk+xbfnWHnENlmajSNK6ZUYef/4GpZ7jVcdeDgEwGJdRAMs2FVqB4Jkdn93xzLlLhFL/+ZNfryzv9ADmZV9axVVucGD/Q19uPX+ZkEsn6x55jnUEN6rWPbLY7Sz5eztX3WsEQoMNj7saT1wiBBdPNLoeOCg2/VqeCOv+AAQCATmfDFlci5A3dMi7CtmeWH7vH3siXyOR+ae4BBVxcFVGUyERcIcQIl1ezBdGUv44y0QuKpejbLjjPAsyCFnwoQ9AbkRpip3IlGMtwfL7Fnz/f63cz6Hc2Ti7Y/WUq4h6/RUs+8RisWg0Krsr0Wj0ihZmUuZ11dc2k721lJi+J5aMuYgFEolEkmO7zRNQikgkkt5ohUNBr7vjyN76LrZBsdRkAuAfqh9InMog1L1ryFtutZpMdtCuN3d3DZXb7PbKQrjdbJTs79rXHzpWaSsvJ6c6xYGzp/+gGyBlZjMAU9mx8fGkzE3mBwhOSd+C/rZkO8GYwEzsHSUOq8kAhLzuATloQf2aO+tllyMz7ws/BZyapBCUgpgdy+33lpbZTCar1Ww2s21ERtMKSuWlv9DQqYYAx1p/i8dfZjabbZvj8LBCes60BOSxI6Vo6fHscDiMC61O4BR7HPK7B4lSOBT596fMvQxozhhJkhAi83+wn2XK0g9WD3nLrdaFC+2Q6yrk7e/gMg2Gw4DBaHISdE1WTZRSImbk2ReQCjS4pdhCqRiZQKwnT09LQJQAoZSiucez3eEwmhY/DGoyMwrfPp8QERFLyjIBedhmNgCwuc6Nu5KKYbZVAm28QNi6mfgl6G+TuQOy0GG6t2uo0ma3ObabUe0HCivtZiA41NksEeEg0WsdF1LQK6W0i3Q0uXeUOm0rtuBIE+jmcrsp7Gk5EtrcUOrYfxt2B7C53G5CsP+570puVcbDzVIoi/TK2UKkUvq9TQG5xHQwFAZgNJopReyujxqB0MUzz3LHGsixXs92hyP90plU2/v9EtHBJ4stIJTGKQW5P6PCm6xOwGZi2bYSQuQLZI+dubitsFDONnMdlWbSzJDXPSBtKEAgHGZCOCKVhBD2ptFoI/iF9NLSktX2wlKHeeHttvx8k9lkBGA02cRha0KQrIUSQBaktH+YgpgLH7znnqIH70pRHSg1mwB4PXsCVDwYTAkZ2DvkZ5wqmE6jSEBXNjxOTMSk+VCjcSnig/EV+WYAphXNr72WTDe/GDglNv7Q+MAJNlqnlBLydoR1BCspuhV9jSr6S8q/CSFYVmAysKoOSGM1Eo1GeGU4Lb4U8rvPM9ler4NyyRTqbrnvwaLFRi1if/jlf//sZ6NvT1BKqfbDdxQV3X3rDVrEQq+d+8kv3grfuuzzS375bwNvsilLw5IVD37w/Omh30Jz0x3FxYmU//mrCP3QnQ+tvCU4ErvtE7d+QBsLeX/W+9JbUc7qAfhQQdGf2W/9gPYPv37ppz/x/k7W6psLiu+z3/IBbSz02s96f/FWBPjg7X9a9OmPfzhPC8R+/8uh/oHx3xnvfKjo5l+/d/PihR/w/0fHEO7jEwycFUKgN1qLRfoXfvJT4X8pvfHOh4ryARQ9+plzPzjnVxf7F2+FceNdDxV9RCL7r68t/LNiTiy/iTEHb16Ow2YfvG8z93H/pgY+CuJs+2ZsfiE5qsccRCIBdzkYDzZBMdtZz1vMUZzGSCSi1WpVEUKvLljoM+VwzdthWa7YyiYNHah0ezo7/xAOiytXck/nCYZgNRqMAAg50uZ22Uvtmx3EjRqHFf6utv6mcm9luc25jnT6axxWBPub9wQ0AOXOU6QApZDuqUc4fFkOy6ESI51GSPQEEZtRHskxqwflIYjJeCcATVcKSikh5srDrTVOa8phKiHgFv8U03yEuENh8U9IhZQMs1SSFn+wDkaDwaSMYscRMW84dCxd7kCKOJZKM0aJxH8AlOUpDkxl/omaoMLrMBhM4luTGUiTQimoMnqbRiPXkzhPKyU4lhABQzjsVxx+IKykolabDBlVzyAxKH5XfJWVAIQQkoUOE9rUNVRld1gdNQ6ybXBVlcMMBD0dncmqOxk9ln7wYI+nzGUr24Uj9VVOuzHs6WnqiJTUljrsVWbscTrtRnjadnfKXVwGkUvKmVY9CL9fNRwOSG9B9pYMRqhX/8Qq02haA8E9MAKp4jQSQpS1LVcWZZurJ1d4KC4VTPzR6g/uKWQdEigmkSlVh39MIwSqfkYUk0SEEEqLao/vrXSY02SYcBXC4csyW3LtGIysceVvOJSxr2BiCwU9imkpIrpVYrJsFCkrHmMxbtc7ITdOIkz1XYJSv82eiB1QW9FNAAAgAElEQVRBsrRVHlryuIQuVXTRLKYzrwwLU/R+CXfiugS59b7S/OBPOv49GDcsKn542RL/i5f+F5rbiz77CZz/0Q+F35MP3/1g2fJ7f3Tq5THffcusH/C/9gdKyYfvugNjve9Ao/t48UOKlPf86NTLcQALTR/8SU/H2eiH736wzGF/44XzvxZzpJRiwZL7P73g1Rd/eAmffOjPlxX4e8fDTHny8z/80zOdZyM3ffLBMof9jZPnf3dH0f+56a2eF868E9fc9Mmysk//yS3j7ncJjOabhRef/8nvNQusyz9301v/fvLM/1CW4BMfG//5Owr6lkDfePh3l14899HHiui5H/wsAKJVF/teVmyZ7C3LHskP/viHP3qbLlhU/PCyJYEXL/3uKlbTVQffAq4h30z+ew5acDQaTb6qSqMhOp1uVtev+LiUqvLMXqbzH3MXQz/JEZou5Gu5MyDLY4hKKygPoYj8yWYtKaXBUBgwGAz5hASkdQxAnLpGOMTmgDt397jOVdqrVjvCdjP8XW2DJOAf8paX28s3lYcdZvi7mk7wMfc9zZbV+4k0TEkEQY4D3OCHQhESPTNH2fCtAPGEQoBs+4kYQhrSxDay4z0NcULMdUfrnFYDEPJ7g0G/xx8Kec6csW0/5mSxEgjvSSkHsqvFozNhSryJQsrjVEopcZlNAMLhYOohF8mvfWay3DPJhlKa4B8kkCgrSfCvcDO4GNYJOpPUiri1iWWkepjARa6e5IVBSjgREHboxmDIBwJy3pTKoQsIIYQNYoP9W5dtOsXpPDdGV428J0EGHUacEtLSMVTlKDXbKwthLreZAL/7mW4ibtEWBUe0Wq205c3TXLB6v1RySYpshQSEILCvxe1sKC3dA9hthrCn5xmA9ni2OxyOHbb9NrshPNS1J0DZfFzmJpOdeqj2+yUTSV27hFSYTal+EJsY5Ws7sRwtZ+GZROHf1qr7cFHsj+WzbGk8jsn6GWkMnxbJykw5LZFzppSu/ZeDLocJCAe9/mDQO/727/yDZ+iq+ipx6VDVSyT7q4QQ/PHXJ+0r2DKbyaYsZj434SAVcBJFuiIeaTw2MSGWOK3Cx6nccmg8FonIRCj3cEKjmbxxRaNR6ZWJSATkv/4nBBhB4xMT0dS9n1rTr2OvTEQsHvnALdbFpqjwG9/ZHwpsAuvji279/fiPXn+XEkLfGfnF6B9/puCjLw9dGsODd/7Rqy+/g48tWRS6+K9hQsjti279vVeR0nLzy14Av/VdCoYJwTu+N0N33axPNEpCsCD/4x/+zfjZ3wF45Uc/EFsYpQB+67sYfA/AO743QnfdnEfw3ljP86+yWoi/IwR+f9eNWjHlG2+EAMT+MNbz/KsACCEsgVGLBfkf//DbXkb/xefjyRNYmo+nLTYjG4/FIh+4ZfHihRO+3/jO/tA3V7XxvoJGo0l3H9e14v6pMDERSx5Ua7UaYLbcs+QY9HJJZiO7bMAc1OxDmKSjgOltZ7uGY+jHYrGZqr+kITWh3M02DMziDgSDAMz2mhLJNBJCiKPBbgUQDA6Jl4wF9pwaCptsldttZviH2gYBBL495IXRVr7ZZoKn/+AgZWcf+/1BADbH/tskL4grgLqcWazwsklZ9o9gXYlVscaSEYP+EACj1VEiSYWYD3QLPp9wupYSgv7JeE+fCwHgctgMgL+r+N6SFcvXbtq+ffueI0MFpsS4lVJxVGS0rdjMc72u3Ma2fT1HqNsbDANGW9nmfFZrbEi0ucxmBBD0nlK0B3nOmEq5l2TIHYr3eFBCQBT8yzP9yxL8J51YSxoXpZgsV7zDfvaEQgDMttp89oQC61ovCK+/fqHVCcqLAPKwj2DzClEEXaA9flbUuhIqM0PM+23WREa0zeMHYLKVr0sUT5KDrPV82RRSEg96EQLQSXWYjWs6m4b8gNm+2eW0mQCv++AgiFar0WiIPGum0Wi02rMivX35kkwUrqMk3s4mtx82x/FSmyHs6TkCgLT0eEKwOhodNgTdbUdSrqCqq4SAU4+0yglOKdINd4knGAKM967+m3zudMqa5QVieNXkzpYQQqTa3pOIk7Ku5YJPeP1CqxPAZArfTXDxbZbtznyRU0op1qywStlqgCvrZ5LLmcx1SiHE4ytXLTUBocH9f7Js+fJVFU9++ctfaTweFrcjgijjVlG9Xpc8U0spNi2zGQD/qQc+9cBn07TWHr8fgNXGhZehtKTObuYo9WdQpGSfMDseCaVXJMyU/QAoRTyeSJvN1h1CyKTK0KWgRLOkfE2D/vqlnp+/dcOS4rI169Y5/++9t+gB3LDgBtxw10OPPPLoo488+uijy+/8wAduMADvvXYxZLbcRMgtH88Pet+Mx+PxGxbcgBuWKlJ+aAEhAN4NvauakYEkc+jz9HjvD++JQfMTvjzwbuhdqN7SGm+7675CR/Hyhx8uW3oDS02Bd3/3rvii5sbb7rrPISegbItX+D1GnxDVrjYK0JTFVpANvvTv//HWB+9IiOX699IzYjbaAbulOvnfbOw/nJt2HIvFUobf0Go10wk5mA7pHDP+Ps+5ROaDiCxofuYnKkzHRb+GfTPMqHsmIRFDnxB5xUwEpdTd7PYCMDsP9x1yOfIpva1wc/3po+VWAH53k3w4DE1t7qDJ4TDDP9TG9v37Ozx+GG02U3ioqzYAcYb1VJPbD8BWefLEvnWF+ZTS/MJ1+48PXhLGfReOlV9J0UNhAAZ75Yn965ZSml+4+du9daVppuxTYp/bEwZMpY0tNY58YOm6hmecNgCel1swOe9dGSbfKYBwOAzAZN2+bikAclfxlkO9p+uUB3HE142OmrNHXA4zIWaH61BfXamJRfSjFKjvGgoBRkfNyeP7y20ExFa+69hAjcMoJ1HZIDZsioi5b8uQuwij2W5LNmSE47/30GZHPojZsbmB53/SYa7S41F7PzJOdQwFAYOt/Gh9uQ3IL6xprXGYgKCnqwuU0oOcCNYtJYTY1u1qOSuLABT+b/V7woC57HDvoc2FZgJb+f7jJ8ulRQaW6b5TQ2HAVHrg7DNbSpYCwNKSLd/uHR4XhEvddeow+klryzILyKzDj0jtiLqbh/yA2bHdbgI87m9dTpYypRQ4fXSQ0TvRuW9tYT6A/MJ1+4+fvygI4+fFNkEopYMH+z2wOWyGsOfMEcZXS783DLPNCr+7qZPINpIqocwRAMlGOTODUkqbWcXdu+kH3/u7NXdRetuyjf/wo90lYuhAQlTHnVlhErXdsM4GmB27jrHavtjVBUyi8KefIoQc63xZzvbzd1LkL3vi6RcTTZ/lMnP9TAbEYr8KhwEYC1b8TWE+AfKXrd3b9tMjTvOkryrwHquOgq1r7oynqY5B1hpt5SfaD6yzEcC27sDJxjJFRqeOuNMq0oXWqTE9M8LkNN9k3ii6jpn9KDp577cvufe77kFI/N03/7Pv9IkfdJwaeFN75/33mthuqN+89G8/YPjh88//oP1sAKDxN8d+nb/kttuX5Ae8fgpCSDQaxW9+wad8/txluYfmPoHEwjWikSgWfMBAwe8fkZdk5U8CgoXLHv5z+02hy77//lnPi30Xf88oJJaasXDZ51baP/y7RAICTESjWLCAp6/RaLTaxEaelMXmumUA9A/+//yxJJY7HPeIq+jXu6+eDjzjs312a6ZwVcqZbiehVqtJeSpsytDr9emCZ1yt3YwTExMz2D4onVYsk2tDRzNgFtyztCAEGKze2+ENsytw2s/5fOfa68ptRiDs7di9zc3F3+9k9ts/1DbI5i8x2DbkB8QJfUrFPTDubbs7vGHAZK9sbD/n8wnn2hsrHSYDgu6m3Z3kCma79nW4QwCM9srGbp/vXHud0wq32zvpeyIoxb6DXd4wDKbSqvZzgnC6sdxmRNjbcXC3H4QQMli9vzM17511f/0LvV6v1+vEFRCi0+n4b3q97vnzF8OAwVbecHpcEMa7W3cljpMYDCbOBIY8npC5rK79rCCcba9zWo1AyH1waxOzPc07v+UOAgaTo7KhWxCE7oaqUrMBCLnr/+o7IiMqaDSa9slyp5Syo3OA2dk97rtw1MmJnlKqrPvj54Rxru73/NXPsxIyIYR8sX1YGBeEM40JyooEwOm97PoCW3ljtyCca68qNRkQcjft6WRTBs07vy2JoLF7XBBON0oiOLi1iVIQEtj3peahkFRVgtDdWOkw+r1BMROWc9NWFuDNXFZzrFsQBOE0O+IT9nYd3BdQFjyTUZ9Uh8WFRzJ40O0FjEYj4HHvkXLgVZz9PbijlqMnCMJZVZsQ17RZMH2EPT1N0gT2kR5PGICnv36Qs230G91jY6O+keOuNCd52tyeLJUzQ80CnZvru/xhGEyFFQf/bWzsJ9/fvcoKrz+USGMw5Kkvqzm1T6rthm4fV9u7O9nvLekUfrDhy0cJpZSc/GLjKUW2dU4+W1ZHWyftZ2ZiZn3w+2w5tnBL+7lxQTjXdrCiUD56ZjCmjNafDKm1rstQHe6dezu8YbERCIKvu7HSrpqJou5tezIo0pSZzEaYk1CgFOgJhgAYC/f8dOyVF3an0UwZjGhaZXDXb2UhT99PY29CyIKCBx596E9u0lDE3/vdO7+PRCNR4L03vL+8+e4/XXSDBgQLTPaydcutCwCi0/3m8tsLl91nfEP4TV6eXq/XTVwW3rr5k8sKjHk6ne6Gj33qs+uWL/mgTksIiE6vl20a0eny8vR5eXlarZZSvHf5zd/eXGAxguTdXrTm84W3sOLIk26Q3aQbbr4pL/TGJe8bb70Tv/ETy5beAE2eVqplSghL8KYigV7zh8Abv73ZKtN33KbVajUTE+FIBNBQgITf9P7y5k/KDN5btu5B6wLZLdRoyAKrSixR7p6mFFNU1z2udd9sLjdJRiKpXSONJpX9unJotVqDIS9d7Il0uc8Nsg/6nwxVk5oOKVwHvhmm7Z6pDGmGLostjAxUr1i7p4uN4gEgHAp6unavWV49wG/0ItR9sN8T9g+1ucWDDQSDz3n88LuPdHBZEEIGqlc8Wd+TIIhwyNvfvHVNRctl5UJUYteNqpCilrds2Nrc75XiZoS8XbtXbvAnSp7sAyT9PbBr+Zd4EsGhtp0bq88yY6PT6c595aFHak8peT9V+8hDXzkrEiFKmtJXAiDQ+EjVsUE/x2XQ6+7Y1+YJAwar3cWlD3VsPNjvlwrhH2rbs2pDs19knwRaNqzdxpVSlNfKipbkS4wJIexc4uVvPvqlZnf63NnTlqYuMdo3DEazckKUEGCgevma3eq637N2efVA0qkwUQ34J1R1VjBV18SsZqBlw0oun3DI23OwoqIlIC38+Jsr1m5NEsE2SUqUUgQa1q7n1DTk7dq7aSgkF40AoP6WDav2tLl5MqIu9ye1ArbHgNcantNJdZi1ncC33B4ACA917ed1O2mp82z18pT0NrQEEjIk7K73sKfniKzh5IjbEw4Pde3xQ4ppq9qamXLfWqB+XWb1SO4WkpdnKaW0Y/v6nYmKCfsHW7YfDyhf0Om0eXl5nN31t1SsUtf2+oqWgNQwUyn8QMv2hx9vDUj2+8SXH685NpDI1t287TkpnLyoddn3M6JsObmJNZiM5GT9X1pfeypRVIRD/qEzR44MBAGYC9aaVYfNRGiVp+Ym6ytYnfZXb6zmxBIO+d3NYhB9cXcupf3pFKnZTzUaTdIOwKx4vBJhEomGggghhFL/wWaplzMYbrw781hZ0paMvZ/Sll3/K2iU0j943QPBWx5Y8+ijj5av+oR2pH/4fwhBVDj37/+NTzxU/ugjj65y3Bz82VkhkpenJwS/eu2X0Xe9Y/8j7YiZeMPddxFLV3x+7dq1Dy37SPDn/+FLHbeZTYvpdFqdTof3xn52/t0lZY8+umbZjW+4h37F737kZvRA3/WOeHFHWfmjj65ZsfS9kaFf4qY/+iNZK+JxlmCJIsGHbyLhV88NSvTfHPyv32gJIZQG3wz8wfx/HnvQuoBGlAz++tyA9z25APE4/cNrP1eIZWD4HQC48a4/f/Qzt81ehcxf8HvktFrN/N/hSQjhl5Xmco8fpTQaTbvgk2S/rgAajSYvLy9DnIhodGJezRqwXY6TLhiyBDPrP5NFiywzSO4qImVokEnP81FK5eAH7PAM93eKxIB46ldKkDi9kM6u8z8lj+CTCEIeJRACdsiNy4uLMEHAfaWU8lHOU5RN3qiZiguZNSIdkBDPuMtZ6PV6jYaotuRB2vOZQcJ8SiodZorFYqJ7IAWIkyOjSD6dwtSxamI7oZOmWxJnSCgVDwDIeWm1WtbBxeM0Fkt0N8m5s+fyBYjxeFy2skQMi0K5ja7y8ZXksikkjIQuUTk74jx2/rC5f9HyneATJGSFFBqYqES+ppSnHVjJ+TSJ55JMxDJTSjUaolS8RGJeY+Xs8/Ly+ATRaDSdOvE6zOu7KoFWq0vhPgHxeDzVzm++lhMEqRSDQXoiptHrdbL9iMfpxFdfEMpDe++uaE7iSynPxK8q9ZBUnXJVrKg4TqSMiIY3roTXHqlULNQeI6BqdCqlIoQwzZdZ5llgD5n9ZkSU1R2nFEnVra4jJUFILSuxnpM0jaVIJncOeXl6iFfTEELAz7MSQqLRqFQMplFI1NHEhEyBUipvCElTHSCJI3ys1WNdy2BDqcnfVVy09U2WS6reSeGGyZNI2fAIyQBnEKbUaavIqonw6gRQjUa0X3wtRCLR5HyVvCj6ARY9KjNH1xBeveVjS976VbpfVd0sAEIIH2EL0nwIpWB9l3p2jCMl6Zj6Dx7yk3A4IvcYUttRO/ac5iS6RxZjWTKDIk15kCCXn/UkADQa0X7FYvFYLMa0S6KQYJB7mGIAQ6TL1mQLm2GQcx2Dv8kpHqfT3ziX7rhULBaffuQMNuJif1M63UWYKUCj0WS+34xKoWIn9aYIIRqNRqvVZta4aHRiCu5N5l5iClDFAlFdAMb7FPxhM76Oph9NBNfHuhnDlFfPZBObzTq/NH5SjCbZi9KATOxsZUdISVMx6y99Eo4glX9UzemqRqXyUphcJIDfTUGlv8UOWzIA6lf4wkiDOdUULxsGKVIy7jQaDT/cTNfX86NS9hab24vHKUDls6eS5waJWfCilkdaHI9ydjLLlH9FdtcJIbFYDGL4R0IpVLkrB9miHLiHiSpjv6ocVE6F1JXCOUhE4m7pFpfdFPT3Z+ynqAS5VBJZzgIrnHBRaLKopdcJT4FPLymtrHhUYkEip6xQ5tyyhxoNkSeTstNh8AlomrN5Uo48m1TJYKK+iHQ0VNnGCKBwzADEb33oUJkNfk8zUkDONJ16QCF5xQCOqyjRueKkEZ+YiKlaCg+Nhuh02rw8fV6eXqvVsahfLK1Go9FotHq9Pk+EXqfTMiIyNblZsa+xWIyVnJVXvpkWCf3Mqo6kmkoIUxZRSn6Tk3EeEWUuFl9a3rPmsqPRaFSqbrlS0lYHgMY+nyCMD5/Yt64wHyDEXLh2X+euUhMQ9Pb4eQ8HaRRJqscr5jGzMPlun1MVNRG5dbP/p7RfPB2mz5l7P66TSe1dXH9QdVa8YHnJy9YZCRud2nKpXlfZawY2DcpbqJR3MUmzCVR+m7MgfDJFAtnMsVATLE0sFpOGGYS1BZVqJe64TtBUFzv56/sKvL/E2695CN4xw1W6gjkej2feXkgIW0PTGwx5er1ep9NJF2VpmCem0+n0er3BINqvzKoXiUTnZ3DLLL3iGXee5y6G/hyATRtPGlifB9+V8w8zJOaf8IaBt4XM5kqdrKrL5sYmqQgSbgqfo5D2LeVIUR6tynkpFhakeUS1Q8KRTQz6+aKxO21V9izZhqmGROm+IiF5hUxowoeEKgueTX5IxAtDZT6ZJmg0mlgsMbXD2Uh17uBMmmR6aboyyKR4jpLpKAlSAOT2cqc11P+t3VzkegURvnL57GS+pIoGIK/68gIhUGoFX7NJk6Zq7UrJDkMsFtdotEQ6mKTRkLy8vImJCdV2C2lUoZXH5UmiUDOuUgx5QgEJJVQzCM4lVpHS6fR8LcfjNL5snd3oadu9L9kVSRJ44iGfNTfEl8dbiTJQmpjMptJSPHseiUT51aHk0jJSKedflcpG5AE6D41GE49T2TDw7Mi6kaxFyf1Mcql41VW9KPGYkIn0K+94JEgl60DKLlceuXIvAknVwUreMeR1Wq1Ge2Vje2UjRyrkPrL7VIpMVYqUJJMseVSznCxMSKtqqneTuwKuVADAdhPw9otIK/ZI6ueTe7+Ur+D6RXKHnFQv6ksmUzoqKY1UOs9Nbhp8VnIPINFhhlv02eRUVHT7E1NLyph48mo5WyAVI+OxvCi3zUHOnWdQpglxGS2xH+H6VoPsEY/H+euVZfuV7BIQQnQ6HeWW7ucMrN55PY3H6dVyWiil4XBEtXCUEmxzx1RzuQqrgvMf18+eRhn85sZprirmICNzqNArRSQSnVWDkWE5fmrr5jMClX+Y0qWc/0juqSmFvLGBzSbI9i9zRU9/TwghiWCMRFxQUiTg9q7I8xSYshWZMrK5jHFqmJiY4Xsjp4/MfUW6PSGZU6pAKQXynXUHdpQ7zEbxUrNwyOvu+Nbufafk6wevrZbFkLNfMmZwt1LOfuXAcG3Zr3nit8xn+zVLexrTYUbsVza4rtbNGKawejbfoNfrs9wMnX3K+YnMg6ep2b95btj4NcyUKz/zHJFIRLXjgpDUyz4A8vL0szqO0ev1GeQnLyhJK8ni+snci5zty9fpdOmCU00B/AGt9xWk5YLLXXs3ndoHtgwrNSt5L7F6gfRaQc5+XUN4H9qvax3Xlv2aJ60jZ7/mHtehb4Zr3LyxeZ1sjBbrYvLy8ubDzMrUwMIGZMAUjtXG43F5xoLvhScmYlfXsKl2gV67vVI0Gk03ZZiMvDz9bAwpCCGZDZtKc1RbPecelFIWPWX6Fm6eW7V084XpZhmnNL9I2Ry39FU+hkqlTX3X3qyHjJz9ulbwvrJf1w2uRft11ZGzXzNqvybH9embYW5Djs4g5AV3jYbodLoMjVNuIYTgmjZvmaHVaoBMcsgM3rDNB5VIOlh1rWJiYmJiQn1kOR30et3MdseZLSs/3ZjyhMlVBLNwAKRj01dQHnbwYD6o8dWF6giutP6sWCi76hU9TVyjtZyzXypcZ/brusG1Yr/mG3L2a85w3fpmuAbNm2ondIZuXdW2r2/zNuWbItlZauQM26yBddNy2EBIkVrY/gdeRTUakpenpxRSOL5swXbhy+uNKe2BFKNMzHoGGJt9xGKiTvLRF8EFmJGP+7OzENcKX3ODJJc78Xnd4JrrsnL2KyVy9mveIme/poyc/ZptXM++2bWFlAvcWq0mFktxqXHypEuW20iuRUx5yMWklDNss42U3e7ExASl6gPELMbjldq2zJu75tvejyvF+81ozWxUhhzmCXL2Kx1y9mueI2e/poOc/ZolXD/3m13TSLe2PjERS+4IKKUpb3Kb51d2zDHYLE7OsF1FxGKxSCSqjBM9k6AU0ejENW3YcsjhOkDOfs04cvbrqiNnv3K4isitm119pDtbmaFfTndYfNJd/u8f6HS6nGG76mDb09l1ZzMb4olFjpopgjnMAd7nEeGvV+Ts12wgZ7/mA3L2KwcZc2y/cr7ZVUaGKzIy98vsotLkd6d5+Dgd+Esbpw8+XOFsgBCSO3U6fxCPx+ULVa/UIFFKY7G4vJNEJpVDDjlcdeTs12wgZ7/mFXL2K4e5R843u5rQarXTubtwYmICSGEatVoNpdqZ7dknJiYyh3zNHtGoyJpWO4tBonOTr/MQUzBLlNJcVeaQwzxEzn7NALk0yHV68xA5+5XDnCHnm101pLtqnUVrzZLIxMQEISn2+jPKM2jeKKWRSESj0bB98CkvsJ+056KUykVKOWk6U5i3V2fkkEMOOVwHmAP7NYPI2a8ccsjhGkLON7s60Gg06QzblcaqikajKY9i63TaGQ9dKq/I6/V6fkfHlRabXbw4gwXLIYcccshhbjA39mvq5UuDnP3KIYccrgnkfLOrAEKIXp9C8uz2jCkQjEajqrtlGPR6XSRyZddxTAFXFASWzVzO+IyjzCPb2C1dRzsDW1iSpTd9sslBpadJcAbBS4+X6rRpXtkd0CkTyOVhBOVTH6rjH/yv2ec4BaRsWTmtuypI4g7x+BVrXTaUp0wnC5oUmLGOa/YwZ/YLyDZk+a13f+RPN97xUavR8KGcy5RDDvMX4f+Nvu0NXWgd++XI/3e1yzKvkYuhP9cghOTlpbAflGI6l29GIpGUJiwvTz+rln5iIpbsmBFCDIa8lP/0+tRnx2cEpLFXEMZ9fQ0z7Zg19PkE38hxl3Q95QzQtG043H6ocvpFnGkQQihFY58gCON9jTNAkPGr1y/6/N8eP/p1XV6eXv6XThO0Wg2fjP1Lnqh2tQ/7fIIw/JzLnMhI9Wtf4+wOcwkhxHV8ZObUA7OqdebVde3P1AGEXIf7pgghYHXR1xCPU7ZvzVZ5qP3whinTnMW6wNLKw6cvjFzy+QSfTxCEi8O9x2pX50O6AHc6Wcwe5qH9+vQTSz73TUf+PTfn3aCDJN7cZ+4z9zkPPw0f0t9290c+//T99z2xGDmkR27dbE4xS4aNIRKJpJx9zMvTz9LqWTQ6MX+CDvEmXFo9m5lxeYLMtGUo1cL+vu5Ka8g9xMbI0ytqlpchZqkDMyg3GYTgke8+f6DU5D0xRQqZGojRsaNxc8/6Fn/qwqdYQ5tBUEr5/NiS44xgBrVOIrjh2MkDpSZvx4yQm3/ga5lFuiNPye1MXJWaGmahByhp7DtabjVwvxiM1lLX4W6baeX65sA0c5klzEP7devdH7nvicWUgtI4QHKfuc/c5zXx+ekn7rg8/Jtfjvx2mv3G9YrcutmcIt0m9ekbtsx0ZmNzfCQSTeeYUTqTg+FYLHUuPJLWAWZ2LL5ruaXAcs+G5hkjKI3JZkJM0ehE5gMyvMwAACAASURBVH/sptcrWkGtXl5gsRQsr55+6UQYDAZgivxOOvIzOnY0srWzFCCU0jnaI0YpMIM5zZjWSRJYwCphJss439Bccfciy6IHqwEQQojYzthi13ToznAPYD5QU241IBx0t+1cX1RgsRRXVLe5g2HA6Kg6UA4AmL0JhSljHtqv+x5fDOaY5T5zn7nPa+rzvseXzEi/cV0it24GJE24sq8k1fYVeV6c8FOpNF1iwj/R6/UAlU9ByHP8ExMxOVny6DmzhVZlQQiJRie0Wk0yHZ1OF41GVfP60usJFpJzl05pKxiMRCI8y4SADYJlFsLhsMFgSCaZ5YBDFk4sFo/FJoCUxea/IvP4m5dwyr8zFIOJiL3BvQtKU1DghZCSvkLO0mx+PB6Xn2dzVkqWD1sf4IukSsBIxWIxvV6n1+ui0QkWakx6HckCkOuUSZXSSRQ76WuijfB8AQCNUUrkMqdb3uSfTOqYBf1+k9nsqDlU07O2PpCsYGwrBXh3nZFXaRQma7/JX2VS8qNkZUh5eG+OtY5SSohG+QSYqtZR5XE+WUOSF675t/jEHHHKf03X2fI0Vd2OSuFT0mG/Q5wzoixSnyyx7OuC0afKmaeUcstQToYdDhsAT8eaij2XAQB+d0ftoDt8qtdlM5kdwDxc20wXg55N/cwUJiZiyVFACIFer095mO0jBR+K0zgAyqo495n7zH1eI58fKfgQckiD3LpZYuhgqzzUfWFYEMZ9PsHnGz5/+tsblnIhBxp7fT5h+LjL7Dp2bkQQhHFBuDjce2RLCZE2plEAxOysa+0dGWVHCMZHLpw+XLmU5RKJRCj9xotjY6MXnv2Lx55+8aVXRkdHR0dHvUM/ba9zmiXDryqbiqbPJ4yOnO8+vIEtE8ijK7nwXu9rY2MvnXvh6cfupDKF+BPP/uLVMdVBLP50lkajcbUP+3y9jaX7u0cEn0/wjfYeWkEB0JLaY73Dl4RxQRj3jZxtrytlY5R4PM6Im51iAl5uAMLhcCQS5Rdw5K+LH3mqtfvCyMiohJEL3d/9ahGVwKTU6ipv/Pf//C9BEARB8I2claUkeSMlVUd7R0YFQRj3+YZ7D23IT1/FAAhxtY8IgnCmkZQc6B4e9QmMo5MHNpgh1iAhDX0+YaTd5Wo9O+oTXn/dN3JyF9DQ5/P5RtpdAKpOjr3u8507VEh5ysTZet7nEy60riOEEGJ21jzTfUGWieAbHb7QfWhDPqWU0oYzglBuBWB01AmCr69BHi8qNHB0uK+11mlOMdZkX/Pyvtg+PD4+3vNN/Z891f3yJWF8fHxcGB44+dTjFvGAlk7//xwf8Ql9jSX7T788NjY2Ojpy5lCZRqMBzM66Y30jlwRBSJlXY58gCAI7b5ZZsSHd+kJIKUsgCILPN3yuvbZELPbm48NCncMIwFo+Pjb20rNPUEopveuxp18499LYWEIDvlbMMwhM7pgBCLl39/gBg911eFc+ROckpQJIJ3yYQgmjI72tokZN3n6RuNwmv/LACdYD+HyXzh6vLUlfNu7w3svtrnxX69kRpnWjw31Hq0rnSusIIXTzc8NCrVgJguAbOb5Z8jqy1DqJHdrYJwjDz7lcx84xKQ2fqGE/m1enEx0AdhJM6G1A6f7ukUuCMC4I48NnTxyoFE9YiVqkkD+ro9VyXweALq04dHpwxMcnKJW9Jmx+blgY9/U1gOmw2M5qBUHoa5S8SgUFRTkz14UwfHxzOnvByW3ScgK0enmBxWJZtecyRB2AwuOblwub0Wg0pRs7swEVU1Kj6aOM5N2gk6WX+8x95j6voc+8G3KRe9Ii55sBAKW0tLH35AGnzWSUnhlNNueBk70NJUpzZFzdXldqFlMZjNaymqNnGkrEyVRi3ny8+5Cr1Go08FTa212i1xCNxgHAeO/Wvau4RGaHq+HwrnxKUwzBgcKG1gaepoEVrXVdpsIvXbX3hy9+o0h0z2ISZdWqoOohYLDXVdoYGRq6eAaaBxr7jnKZG80O16HjmxNFNbuOdx9O5vg422IWT4XbNrUd37/OYTUaEqctDEZryaZ/+N4XKAUQi1EAMNp3HHAmS0l2zBr7jtaUJUpmdR44WSpLQA1u06PBeuJopS3Bkb3yQHe7y8xPb5s27Cg1swQhf780xQ9KqeaZHk8YMNtdDp78unKbCQh6OjoBlDa2NlaV2UxGnj+TzfnUs42Klzj5x+NxdSUajNZSV2NrfSnLXKkb4mIFABgsz3+nYmmCnXsr9r7Q+rgpHIlEImw3KFepCF3s1ek+/sXnTx5WqpS11HX45HNJGwMJyzaDYksFK2nofUalKIfbN9+eaqY9HotQuvH739+3amlCZQ1Ga8nGf3rhq7fJyWi2h1jObtnDeWdpXFmgpLEvWcANrQ3FzE5MyiYhBMh3tXcfqLTLPYDZ4TpaZU1XMsotGRmdqp5j19G+BqlyAVwFraOUPvDNFEJJp3XcV1MlV9afUkpud7Wn6ghY10flU3kG68kUjS8/If+Th1IoZrsrX9yWubm9XdHTGYzWUtczp2vTTcsoig+AljT0pero+xpLFMymrAsA4kJoUpcryU2ej0hXTkopWwiVxihSz2yufKa90mZAyN32rfkaqjGtg5SX1ZHXSZGOTobwj5RSGo/nPnOfuc9r8XNG+o3rEu9334wy0+hoqCu3GoCQp2NfRbHFUlSxr8MTAgzW8gOH7tcklrOMNrs55O3aW1FkKVi5U0zjrNlzu0ZDCNncuMNhZIcIKooLCiwrN9V3eUMwOmoO/6XC1hoMIe+p/ZWlixc7dz03FAJgsJd+kZBUG/McLofVAPi7dq4vslgsllXVbZ4QYLKXu9hoo1AufOf+ygcWLy6t3N/JCrb2755exg6GJUYdzDFTjbrkv81Wa8h9cKXFUlC0fGsTUFvjtBoQDvY3rS+2FK1vcocAo8O1q5Ayr4/jeH1xQUHByo0yx1sANTuEEEIcNS6HEWF/T/3GlZaCgoKC4oqdbUMhAMalKzZSmjgdZDCEvF37KoosllXVbZKUNjMpiQc2EBxqq15pKShYVd02FDSZTOmrWh7tmO12BN1tO1cWFBRXNPWzQx5bDpRDFonRajV4u7YWFSxaVLT+oFsiAKIhwDNt7iBgtleVyxTp5nV2E+B3N3WBkKodTqsBoaG26vVFloKCAsvKTQd7/GEAVns5gJ3LLZYOL4CQe6+lgJ2NgaOxrtxqQMjbVb9xZYHFUrx+Z5s7GDZYyw8cLkzJjlxlGdhhPrnZag2561daLIuKHtz6nRg2HtzhMAFhf39T9aoCi2XlzqZ+fxgwJdcaBaDRZKHYdbKiVBRZimVFqXFQSpsr7rHsdYcAeDsKFi26p6KFTPzNqnuNQGjoyGbn4sWLF5dW7j/jBwxLi7eyUXbWjhkA0P4npbWzQzVmcWlClSYh4IObVloKLEUVCQE7ROXIzCalFOUHqhxGIOzv2be+yFJQXLG3xw+TKe2UgCTDRM+xvthiSfQcX/l6whueXa1rrrjHsk+sBEvBorsrmjEFrZNakVjWYovFUrS+fpAQ12QaIs3lMG2tXmkpKFovaWvVgUcIEftPSTFXWiwFq6olxdx1uAqEENQ47UYgNNS0caXFYrEUVezt8QMGW+l2M1SbY+nOB+V2tm/RIsuDO0GI45tflzr6vRVFFksx19H/4/2JY2mp60KsTZJBbk/9oyOLciZJtbT2RPf+MrMh7O3YWnEsMC8dM4i7P1K4SYTMgHuWLox+5iBGNE5p7jP3mfu8Nj9zSIf3u28GgBA4XA4rAH/X1lW7mt0B4LK7edfqJzu8AMyOLasoIURSI3/PthXbWtwB0Iudu1ZvYybX4QIFdjntRoQ9bWs21J4Y9FOQSwNN25bv7Q/CYHfWsR1EjEhwYP9ndxwbvEzIpZNff+S5oTAAw406nT5ZW4lJXF4ymBYYQQBPx57V91gslnsqmkEIIfd/kRX+1I7PfaX1fICQy+dbv/K5qk4vAHPhX3w2hSnN0CbCQ20VRy5RSt98009pjd1qAIL9OzfVD/oROF9f0TYUBsz2x28HISBfETleu6G2czBAKS4ONG1fsU/kGKBUPfUODG4rtlgsS4ufbBq4CADUP3ii9pQnJLLLpQz271uxrdl9mRBPR+3aNiYlI6UAzOzAhrdj29o9nRdBqadjz9ptHd60fFFKZeLhoeY1FXs6L1LqH2zYvLZ5KAyYPvGwkxvb+ft3bzsVoJT6AwGS4IBSSmlnhycImGyr11FKCAghVU67EfC6D7pBKf3OmjstFss9a/d0DAZAKXCx/8iTbj8AGBbcri4X+2SVGOzZtmL7kbOXAPjPn6jdsLbDA5gdVc4ECzw7cpUl2PnmF8tbEuwkGD7+xHdHNVoSCASAnavvNQIhd/36TfUdHgAXO+s3ldS7QxBrLUl0kyg2AElRqjfVD14mgcH6DaKiVJo5tWf8UgBEjA1iMJqMZkIQGDxW9cAdd9yx5KGaAK7MMWMYeFJeO6tWrqFQAISwJh7s2bpi25GBi6AIuDv3bFgjCng1gMnaLwghrnK7CQi564ufbD5/mVC/u+XJ4np3KKsi+nu2Lt/eMhgg5FJn9aqtUs8xB1pnMCdEAcjt4Iq1jicilzUQ8GfR9cmvh4ea11bs6bwIGhhs2LSGNT6b00kI2cUcGnd9xab6josA9XTWbyo+6A4Bhk856+JxClltFv6RmRAE3C1PFlssBYserPYrS6ny08T/yx39ttXVLYMBEL+7pXqV2NEXblk9eV1kIbfVNFM5A4SIk1TyeUVHQ+9Rl92IkKftS8t3DaRmYb5gltyzqTlmrDxXfe4/95n7zH1O7XPKPcZ1j1wsEFCKUpMJgH+ofkAaixBCqHvXkLfcajUt/BRol7Qnxz+0bwAQg79R2t/i8ZeZzWbbZoqgzWwAYHOdG3cl5WK2VQLPieYn5O3voESr0Wg08Xgcb0fCgMFoWkVwWq9XXRdGu7o8daWlJnNZzbGyGoRD3qH+no625zrcfkopIVLhX248xxlzev4rL3vXWa0mk52i6wqkEfS3UUpFIdxvNRmAkNc9IC9E1K+5s56Iwwusljg+m47jtmRpi9PbS0tW2x2lDrPJbDObTWaTEYDxo3dNUCrpZMjb3yG7kRTBMJPSwwRdKDObAPg93xqU6gvAYPWQt9yadoOZhNBQV30AciiCQL3b47LbTeZSQk5JSfzuQZFlxcCALTh2NblrSp1me7kLnS2E0ifLbAbA4/5WQBr2UuD2whX32kvLbCaT1Wo2m9lmNqOpjKA5xVCjzGwGYCo7Nj6e9JvJXErQlXZ8omCHkMvfPH9xs/1ek7kUOCVNBfjb4lSr1cRiE4Q4Cj5qAEKenhbpLUIpRXOPZ7vDYTQtfhiUUxhKKXk4s2I/TshrkqL0AyQep4Sgfu1d9SDxeFyj4Ye2hI2m0Oz2VNpsRtuG+rYN9eFQ0Pty7+ljx4+eu0ToFd9gSykFIQNP7u4521pmtruO1j63ap9qrC4JuHVcSHrfZC6ltGsyNjcAz9lMRiDkOdPCOKIUhEiSm6yU/qG9UvdCADLQLPYcLoIWlmIWtY7Sf0kRCH46Wud3nweoWN2TiK4SaBMzDw2daghIoqMINEiNL06DTIk8Z1oCCfeRoqXHs8PhMC60OoHTktpUNhyvbAiHgt6hnlPNbU0DF0nGAbwUnEPq6A/2M+KU7zcWLrQDp6QuOk1dZCG3BwhOpS+noliEUEqr2JKzp7li9f7/5pvKvPTNAFBKo9GJ5OunM0TsyIx0UUaQYmogVQI+bFHuM/eZ+7yGPnNIg9y6GQgh7IxGOOyXHTP2kycYAmAwEiTWXMJvxilns92hsEgGJu78VAooghZSGo/HxbzkHXwmQKMhOp3C5hHSuWlns9svZmMwWh3Oqsb2sxdO1j5AAJCFYuEDcuEZUhQ+sxxE/i4TeVbXZpRHnFQ6wUnEGHeU0iw4VrY9NhiiJXuOn73Y3Xr4QFW501lqt1q5MzI0Fpug3DKLen+awWBKRJwLhwNyPDQAUoVlwSsVAUpFr09mE8q/Cb/RlLKB9eBBtxcw2p1VAEid024APO7dfpFHc+Xh3uGz7UcP11Q6nWUOm9XMnQGCch1JfGbMKEhM0okl2AEIxw7llDYOcUAsV6qsxkyGx/xBMPmqyU9SzXkczcSQmrlhGo0mHue5FcdaJLDvS3u7vGJtGYwmW0lFdfO//deP/+mxhZGIzEyWEIUzsGV3lx8w2Cqfqc1XDYInETAhk7JpSOihojoIWvzBLAoZDl8W36YUoBiUeg46B1pHVFpHCKatdWKfAG5tPw0M4NowpeD6TyppK5F7GyYfBkIk8RoMCwmoX602pZW7WrsvnX2mIp+9lciFVyGxG5E7+kBiazcAmujoyWR1QcikcqM0hXrz5aR8c/3/2fv2+Kiqa/+1zpkzk0ySCSEPEjIEQpRHBDGoEDWIKFB5tVag9XHrq/ZBe6X91fdV6aeA1/por9X+LtZfC9JWUfHVImjRyitAQAQReaiEQMgD8s5MMsnMeezfH/ucM/uceWQSEpIJ5/vhs5mcs8/ea6+9zll77b322nj39AIHQH3ZqpVHSFD1DFjDjEJRlLDhGTkOu3teiyAIWihgA2IM/0ioKrVSK7XSOEy79a24oHChr5vRgX29xw/gcDhyEasJ44ZH93L7Pebw0AAA6raB+epeE782LK3fdt+Uu97Xg6MDjQKnmiVszTSUOc8HzWNCCCBS84xZPUOybcWt01bA+EUP3TO/uKiwwJ3pckBm0T0PP7m6dNmZBq9OfI1mqBBJksdrxIc1zcLEsgv+r04z4xGPB8AVfIQ2RKcU/GyLtWJJhFG1dn3R2ufuKc4E8NeXV9XXl5fXe6rKNsOC55YUu4AGn1BjgdC2a6Wxhm3QnM1FYI9pLYy+84ctAYMUuV2xPaW2AhGrny87sqigsHDWT+Gf7uJCAP+BDSvV4tzLXl62oMAB4Kkqr6+vOlLl8Rz96KPxv3hlQQEAZW9ogfT3kdX581fSMbQhWLk2mo1IlD6+IYQQd4oLAAAFQSDMoEftUzzKdKq+MkAQ73FnAoDfX2+WdjR0s0GwFXV+oVgvkxiGxxD0BTazEapeXTrztaXu4nt+evesokJqSjjcs5Y+uejVO9/qriO62vbtSx/fUPTKAnfh7S8//jRjpmtEHVk9ev5Knbjg2ikARGum9v7qryp9Vuuj292Zxmoig8mgfzmw66mT3pC60AI5jSk9kzoAbSYIumKdcecp+4VA7eUj7NdGM4qQEBIUTEAAqHr1vjBiM/uX/734tShig4iKQlD/0ANWB7sLgx/6Lmdyg2ITnm8KfSUUEonOJxet0+kkhGjfLE/9+0G+DHDDjILqr9CwiiH6KxpsNlskw4yW3yVYObVSK7XS+Ep7jChDzcGBC33djA7LttfXA4C76GEalFFdNyp+tqgAAOrrDzBCUFC4MpcEn712QQF1rnsVyKtHqgAgs3DRQr14fUmHEEKIYYKcAICiyAqzqqCrZJ7n6OoZIjN2P/rWMw/edfPMKZPGTXusrB4A3AXf4nlOJf6yB2gIegBQFEKmPK0TH3wLHC5mg//wlYXh3f+Cjd1T5QEAV0HxtTqB7ic3VZw8WbFpGSDCa8EWI/XUYoa8YGyvhvnzCzMBPGXLx02ZOXPerT9ZuvTBZ1/zu93hzSMCEDpaQkI2V9EeWzaNecdzI7XICFfBdHq4Ky039yHKqaptxrrCvfaa6QvVT2w74AdH4ewnlhQVAngObHhJ7Sbuh8WFDoCqDSWTps2cufCupUuXPr5q/+hglBIDT7SZ8m1V9QBQWLxyOKFVq5wMz8MwzQky4YHLCgCgvnq7KZ9mt+850eAHcBXOvjtXewoR4e5ZhS4AqC/fYFhgIYTEINhluqBou2gwd+XGkycrKjY+EXagqV3EqrI1j//k1nnTLissmP9qOQBkuovDnHgWHYQQUMfH25Zqa2da9ERalMbgFXogx6AJQVvBSnNoMwGAEOVIvQfAVbTgoVyt8Yi4cHaBZupGI7ugcIW+EY4Q5ssR8lkwow+kjud5AHIOUqfzpGvWEXZFy1UwfSFje+Q+qL18SMrK6zXB1BfnEfHu2ZpgBpkTFJtx+XN1sYniH6B+RbexH3p9imdK8ENvnDYJU1Bsb2uoeLN0MotjgPjQzPz8UaOCx7zHhWFGIcuyLIeZ+db1V3TYbDZ2apIpVonRMAMAQohCiJUyqdRR72uq9jZXe5vq/SJ7vdrbVO3t6Ox3CiOknX5vtbep2ttc7Qv0UpkBj08r09tU7zO2XfKY6uqUfB5J++1rqvY210sm3nqrvU3VLFcjpTSnL4acF3Qa42tuAs/35rkdAxMXlm2GiDzPC4LgcNjpP0EQOI4rW11WDgDuBS/++4V7inMJGT717mc2vryoAGgYNG10BgBQuOjddSsXjkPMLb7nhY9fnO0G8JS9tRwAYMWGA36AzOlP7vjTT68dDwAw/tqf/uHjgycqKo5tWmYOT04hSVJY8eR5jud5QgAffudYxYmKg++sXFhMrcLxC3+6qDATAOqrP1YUZe8re8oBwD3/+Q//584puZKUfcUdTxmJR9VzyD39uT/dXexGLFy4ct27iwq7ZNiKsiN+gMzpz615uDgXYPzCZ/+0oBAAjny+BhWFMC1+6afXjlNb/MJHBysqKo5tDNtilRJXweyHinMBIHfqwpWv7Xh5QXjuhAcBqH5+2xE/gHv2ix+/cE+xG7Bw4cp178TQIgCAzOlPfPzCXVNzAQsXPvn6u/cUOQDKt63aENuQVKXhmc1H/OAoXLSgEKD+wFtrdJvW7/cDQGbBLxcWAlCGfLxpmb4fiRl4udxFhaph8P6qsioAKLz93XdWLJyaSwjJnbpw5bo9xypOnPz0lUVdNefD399xRbYij7npN397867LaHPel2WF/fbpY77n3v/cA+AqfvjddSsXjkfEwoUPrdnxcLELwH/g/eVhhqQr3o8g2CdPfvXBr90AsFwVlGdfeWiqG2H8wmdepoJyYDUwAfQy3XePQETEKS9tP3my4pgqNgiQe+WdS6e7AcBTf0RzaGN820hXHRNc7t7+C2qdadET6YPvv6Qy+J23V9w8VZO8dXuPVlSc+HTtIgAgJGIzKyqObXwiFwBXv3WgHsBRdM+7r69cOB7BPfXuFz5aNj1KdFAGhYveXbdyUSGAe+o9L+pfjhXQhU1naGWPpY4Z8We6fzgCkVOUc5I6I6Kxzvjpy5y+7OMX7p7iRihctHId8/IBPLPhgC6YiwoRsHDRQ69sVwVzw3JCoPjlHSdPnmTFZurdv9TFxgS9xS53USG1JIMf+o9fuLs4F9BdfPez7Leyyy8A6eJtPbVv7SKAqX+KkU7VqNOW3brgclj9xfN8P5pzkiRFMs+ij594no9kmMW45kZBSDfPVBrsaaLjx/dP/+uLc9e/MHf9i9P/5+7Uy5LVu/c+MHf9i3PXPzB6QNAZkqZfNuKZlXPXvzh3/Qtz/3qf+5zL7PTblIU/KPrL02qZ61+c8Zf78xeO9kpqnoxH/3vu+hfm/uVHGfSp0ZOGP/7IFQ8UEwKEFI//y4tz178w/dGr2DIzHn1y7voX5z67sMva1Zx/uTdjIPB24Kaxv+nGTwdPevRsHOEC8mkM69fOcchxvPLZoyvfLnppYYGrYMGy15lQdf7ytx5bupswQxuPx59ZfPtzm25/TsvjKXv+gdX056r7np6+aVmxS43bwRSz4ZkVVZGmdWUlvJBRdxHlmec3L1i7wF10+3PrgpUCgGfPuoerERH2PvLk25etWljgKpj/2N/nPxZCPMch2bBq2y+nLypwuGcve332MvV22YHM4qIo7nyEwIqnN0x/eVFB5vQlr5cuCZb79GNVdJmCafHakBZXY+jcM+559UjVbLc7s3jJOr1EHQ7XVMQ9Xbx0BAghVct/vLpo05IiV8GCJ15f8IRaaXl9QUGXA2W/x+Mw9rO//K0VD5RFeyZIP2prgy+9f2BJUbHLRQ+YItruVni17Mg9RUWOwkXPbVz0nOlphyMTCCEcd7TeAwUu94JNJxbUb77vyp9sKLvvsbcKX15UkFl0+3Ovs/1cX7bqsbcRESItC9DmPPGqygQA8Je//eQDu2XKKyPxAACw9uE/zFz/RHGmSZDBU/b0fasIAc48ZCKr7nv62giC/fTyKkIAl+uCss4gKI9XU85srvcsA5ereFnpyYePrB43d8WGA1ctKTKLDfjLNz+/GgghiPe8/sWyYheUv5V/wwNROsQMQsj2pY9tKFqrmftUCEnZ0sffKvxTJAZ32cxnVlYTQvCtu56evuPJBW6WdZ7yKk9BhHVfBhG+HOp6S3T0itQhap3wxPbjDx1ZPXbe8p5LnQGEQDTWsXFZwr58yx/cgwgEVj/w/Ox3lxVnZhbf/uym258Nsq7smf/8X0DEsuUbDhRHEhvD10Z1YjyivWcnF9Rvvu/KH7//wPK3il5eVOAqWLBsnfFD//h/7o7VSCZR+fYOx0EU8V5jcsV59uOKRQVQ/taomQ9CmA+mjij6C4BXFNKDIBy9AkmSEMPQRvVX2BUwnufDnjGtKKRbhhmoxnL/RzQYKGnCPfeMKRmms1bIujh/yfcqH/pLQ7Nu+yNHFKW/6QyTfrtkeK5TpVvs7FCH7j0tTc7LfebuEW7D3kc+aVjW/LvTRv3j0LN7CQTd7amZ4L5nYVYuiEcJIQpjNRCFEKZkeg0IUbqiQS98QHJ7oKTdBf10iGL3vhLxiAti3YzjOIfDHtavnQIRSx+5cfET7wdjSfg99Uc2PPbdmQ9upzKkSVH95qV6YA6/p3zb6vvm3rqmmtpuCFVrbpv3+Ktl5do2/2AxWwmYDH31EQahMwE2Gw+wY+kt963eFiwT/J7yPeue+PZ/rFVDdsCOqMQrigKw58E7H9+g5/BXla3+yayP/BAGCABBXm1/aOaPmco9afd2gwAAIABJREFU9QdefeDOB3cQzZmnes2tcx8L0+IbHtgWgdk7fnLL4xsMrak6sHnVqm3US3PRcKVrLnEcAlQ/c/MtjwWb5CnfsOLOA7GEAvEf+cMKfZ++zikSvoPMnw99Rx/AmrcP1AMAVJWtel+13RERqp9d+JPV1MlPY0h52VsrXj3iB3AUFN0NAACrV204okcKyCUEALc9MPMnz2xmoplQ8frurWtqovpmm5vz/hOL5jxaSsLNSRHV4apm9a03G0TK7ynftnrpvNtWm6IbgipgJKpgAwDA9gfDCcp2dZSsVD+9Zpv62jgcrsug6pnv0t7T5cBTf2Tz0z+e+VBsNrKBSFDdw/QgNjuWPvZWuVG6Cdn2YHgG37amWhX4aM3UxPLtpbc8EGynv6ps9dLXqvQ6oqxghHw5ls699ZXTIX3UR1KHiABVzzKdkHIZQeyx1IHGdpWGGCSEXj3y/HLTyzfrwe1qaVC15rabl4YI5n1zb11TRZtZpb304cSGZZr6Lq95iXnP3IiI2x+c+V3ms0HJfPzmmQ9uD93AELkvcPuDs8Ly7ZbV1QAk+HEKoXMPUxRh18owzPefokv9BQAchw6HnQuZVjk/EEVRCTfDaLOFWdNDxEiGWQ/MS0UhAMRKaTph+KXZPADUf3HiV/91+I0TEgDY8zO/P1IhAC899c+bf77h5qeO6fklX523pcbbVOeXQPJVeVtqvL4OAkACrd6WGm9TqwR+v6dKzxOu3g5fS423qU4KlhmuHMnra6ryttR4Pa1SGMr9/qYq6kAUqDrxk599+F9vt9DrGoVV3javxOT3NVV5Wxr8gVafSqepzJT7bxnhFgBE8eieiscf++yOZ776+xed7QAAwoTr86cAEOXsykc23Pyzf971pzqidPha/FSAZV+Vt80fNM1MJdPrJKSlDFWSIacodTZ4m6q8LQ2+wACQkIGWdutl1+d0LoQgIjhqVH5/09C34DguNNovC6oRCVHtL1lWCKEdr4aLoNe53/2bzm+OnvWQbpnoskU1Ew0XbtRGhgx07EgL1KcNtPxEEOzBwRYAIYQ6eISqN47jeJ5jBxOKQrQZShJKvDaE0gZShM0WzKM9zkTgQLWNqMZ5C94l2khUS9m5EKIToBPPlAlanACix1SgVLH1RuKSXj4tRytQfxZ1Ik1VI96z7uATxS5P2fLLbl0DLAFsD+oNRARFITrr2Iscx5n4TC0QhiF6yWyqCxtwHKeTrcsG00zQ8odyQC3Ebr/3r/seMzWHBnhARDr9rI3VCCInCDa/P8BxnDbtFBQARmxok+G5f59cVOApWz7pltXB3o8i2ExdbAbUXyvKWEYKQOt3s+FtklijKAazGRkVjGCh59HvU7nSzDYTVCbQb33091dzPKPl6McV6vUG5ZPtKUR9ZSR/5oOslYUAoCiK1u19KHW0Ro7jbTaeyhvd6cq8QV1LHcN2wn43dG5HZR0AXQf1lC2fdOuaYB61HEZIWOj0Uz4Q5n2PIjbBT58mdQZiQ74/ajfF+AWgRYWIiso3VgDC0mlsIJuHhDIcYtBfJoii1F8Dl9AzyiI5KIbuNCPhjjT8JnvYxWfORq/01jevCSv0F2Z6zdiX5ruSQK74pPTBD/nEiy75/Y/TMkE5vu2z33wI9/7yyunDAM6e/cHzlYAgJyT84sfjpmYLAHLd4a+/zhhfot9dWPi3K5IAfHs+8eUXZ2Q5AUCs2vf1M+/4ms01jnlpfmoSiEfe//ypXQDEWItWzv598tgrUpIAwOfbv/nL5/Yibygn77dPDWOOpaSl+YdNGPXzecPyUwUAAJ/vy7KvX/pAbBUArlYrrTotZo1w2qHjs3VfPn+IoWraxX+ZO8QO0tH3D/z3ruD1+T8qmp/cXrb99CufdQAOe/TxvEIntJdX/vRo6kvzU5P0+n2tf/8EvmtsFyAAGfboE3mFTqje9+kjb5v5qVN15P3Pn9qp5mw/XVvhzJqQzgPI7acrX17TsL9zAMjJwElf/97OLj8sFLphZvqqxPKViEfEt08jInIcpw93aFxOU4ZQxaYoak7t8WBmQojNxosiAdCVvTqS1oYNVNmrfhT0ij5S1C6aRkWG2vUxRKhFJIoie9KLEsbBQx2pKIqMiDyvjjL0nCHWCOiDA8ZkUn/QEQkd1mjDPnZcog6sTaNJ0PbQs4NsANDGA8ERjG7XsexlKKHsImCOIELYcWEol7RRlMpkRFAUdTKbDuD0MTREBK00yCimvSpt7EDfdBGDm0MMvDLWiMYuCDYzpFjDc8zw10RFFOjcC5rN1FLSqA3Sz1ALrDAA26Hue7TIg0HhiSTYUbnN8lanQbdz6C1Cgk4OwUJMwhO14WjqRNBeW3NuQ98By7Qu31/6IGM80GPckP6gDYEuvBPV74bexZoE6tMEfSd1QA0z+pQsSwxJQc50KXVG9hqDOnb16cNwP02fKU0G2ELoD/VzwXF6XWHEhvlSBSVfp0pnss5YlgZaTixfAL3fqY4I4Zuh+VHEm1FA56S/TAatINhCz2vusqJeQSAQYM2zKDvHJEkCCJpnYQ2zGKFQu5qAlSJCqa9hvisJ+PzrS/7fxXWfbPn8p/9ps6ck8MxwBVR9nfiLn0+Ymk4v8FmXjB0iMndV4XBOvV7zMgTBfcW4/zz72fJSY43sMEAJqUUrZ/IV2lWnc/JNlz7Y+cXvDrLl8Eb1gQgwZPK43yzKCNpLTueE6yc+knjowX8EtEVXwT2C+iwq9V9oQzKFAOLsMUl2AGhqeWen4fqGl/dv0F5GUNhvgLl+bX4elI4ab7P+Cico2gMETPxk3ifm5UoakTNB/cknjcj/+Y8Tfvv86a/7XU4GThojWC/o7ro9xyni1TZDxHAHVvKEgCQFJw5NZ60oIV4TWiBgNZIv1V6CIFBVQWdhHQ4bO8ygfhqEgCiKplEvM/g2az7T4JXR+npOAgCBQMDhcIBmmOkGkrEwQilHRJ7nTI1ipofZQac+hNKHLMF1Bgy605g1OtMW4/BdWyfRh2WhA7rQIXs4q8Bctf7pjMIl41y+oWpE3bqLYp7p1rXZemSJp21kG2W0WoFahqEyQAnQuac3Qh+isX1Ko8ybqDXRFtXOBADkeZ7jMHSJI3TQw1jvZvoBgJDc331SukiNcFh1ZI3h0bCCrXPJ2AV6XYTe1To0yAHdHGJS06sEkULws00w88JgKpgXf5jRuf5sTO8vGITBPHYPFYPINBPjg2E+C70udYicbpjp65yhpl2XUqe9WUH7hy0qCusMphlTDvt10ltBs4Bmt+vQBEnng0FsTOA4pCuNpi5TFEX/cAGYBwexfAFY+QzLty7ppGrFbrezH0BEDoAHwB7oL9NWNF1/UWJsNltYRSmKZhPu3KGbZ+EmFg3Qd6mdi2EGAEDohiC0UoUQPPX6vtT/c0WiHfi0ETkL78hZ8J3WPe/v/+Mhpy0YF4oQRSHXjihKBwCoP1zx+7+1DJ9/0T0lKXb9rsbc9sra1esqay4d//gcVxLwmQVpZHuToUa9HxRFAfaKsZzymt+/ddp38cW/WjA0U0i4ZGo2OVDLlFP+wCPlP/k/U6cPg/bjp3705zNIhjzwXxlJAOD1/PO18tdbkn9wa/6cPJv7qjE/P3RolVZwoK7+f35X5bwi+biiKAxVeSkCAIAoHVEUgoBKp9/TJBIgCEiAYLLTlRJ8YQhRdh79cenIZ57OzgXx8Ib9/10KpGTszQAAwoTF33lvcQSpY1uKgBpVhL0rdux+9/iLFQmUfnt22oJLK5872O9yMmDSWF5x6uyjiVnvTyoNTMSlbRYp9i4AIIIg2OiMHbsmBlHd2SVJYtUbIvA8rygKrSiMcaT595umBvV1iZ63DSAQCAiCoJMapTSq3kRRDFlwMP82ERbyI2IVocZVlAyxND9c/uh1xgRjscGUzcAaeKwFG3vJsVQXvYFaZhNXI/E5LH/CNAe0AV8ohXqnsFdC6dcGiAvUFTN//YFXn1lhHKZH4VVoi8I+GJZL0RGp+VEKCW1dzHV1t5ndqihoMZ5PqTM5xfE88rx6drLJ/y0WqevqVgzsZhbcTMSH+7zEWkvoRXa6jbnIdVlplyVHyBBkTnRuMPorTLYe6C/qcMHqL47jdP0VgWaw24XuBkWMBSb9FQWU7HMMYaIQggAKWClND64/+OvKgh+UpBVm2QDAnpo67fZr0t7e/997gzwjQMbnCXYAED27/3r2FIFTG45fenHR9GHqXe273/H5a6d2NwFsbTo53XWJE+w2gQAx1EiCZapXmFq0u23bX648SgCavv7g0svvuEiwD3NdDzX/NtGvP6cQclnmqFQAEA9vOfL6CQDi/9trrvGPDBsFzvzLCDlDc8qnDpcfBIBP/WDkA4KJqjF/WJXN+Ey2b3340MuMcaVKkfpX2Dk/I4wjQrUWw131r+byqhc/awfS/rfX0i5/JCMLErIuIuRg/8vJQEm7hEl/0YE3/d2P/tvnAfFnm0XRNzp4nkM0zDjSacIoj4iiyPpj0DCdjLZDeHTOmEe130xFALGesxk7YldX/RWbq7/A83zsR98YQRBfuXXSGtC8UnuZsvMNwnF/u+2yNXS9AlGJuk4YO166ddKfmJXSQcCofgc+OHP0gwD0y6EvIZ4fRNmtdL4V25rbJq0BAGqeXrhC1S/6K0pF8a6/iLZKbqWEEKnJ1+7/ckvnit12Mjzr1lnDZ05wJoF9wlQ3KasMzuUpSl4iXVlSWhRFAUTSccITmD7MTu9qORWxkd5lV4QUQ41socQ4Y6iX4wucVWshm5r8d4AAAIJ2RS8t+BwhmIR2AIDOuh2ar0Wjr80H4AQSXI9WAh66QmXmwzdt0vRhNkjgpihKGSCSkBdOURhjiiiEsA7MJOjyKx7+x6crSrVVfsh+/Df5lziNK2NqS9FUAv3Z7mlQKWxsrvNlZFH6w9F8oaZRMYD013lHnMVpRMRQxaYoJHShk+OQ1UyxDOjZPKbH2YpM8kRjcsRCvIVzhM1mCxvgKxZonYaxOJ4NfDAyqLpFyRFgelBRlEAg4njI6PFocDK00ANojm30o2H+dJwHKIri9wfoP/YjKUny+VRsmggRCHGNvqAwEPSX6WK86y91lcNKCQGY85/f+ufLCzesLLxCAqiuW7d2zzsnZAAAmz24FkQIAWiRFAAAgSRL6oJ+XrI9yE89a/CKxm9TvbqqUNRyVA3NluMURqTQK/7ZQ+wAAIiBsK3Qy/dCAADAkTG1U72Sgk4nAIBxJ3F4Pnx8rCMAAKnpN84UZUIIHL//gV23PLhl8VsNbcGnQlqk/sm2i2kLMdfLqRTL9K4kyexdiiFD0iSVfmcmS/8AkJYBkUbHANFf/YI4s81M/veyrPj9AVEURVH0+wPMy2FGd3WbCZIkBwKiLMuSJImiaDpt00SVhb5ALPPNkcDuZiHqsYddfxcGLPSxFMchIkd9FLmoYM+BDdt2ZheNrnPjmEUDBERbJcPg3HO/QR+sS1IYo71PEfrqxbU90GP0o/5iKxpM+otooU2sVFE2VvsBAFLTv3erLaOlJnN8wXUjeAAAWSLMUJYoys7yQAAAhLRr7nBktLQUzR47NSd4NzgKVkvWPl6h9Yr0q2LPvZiWM6YoI7SclKm3ZxTxNZnjC2bl2wEgUNf8UQj9uj2oEEIOtNaLAGCfOGvCwqxmL8/devvw0QAAnSc/DWomEokbn1QebAIAftz1U5+YL+Rz1d6W9jHF+U9c50oGAECkNQJTo0IHF4IztcWZrKQHbTW2ZAMfVJe89KQ7Lmr2piT8anpacpAqNWdy/ohfXdrm5cWF388cptPf33IygNLY3/R+1F/9gnjyaTRukwkTBkoL7NHDpZVIkGVFMQSqDsbh0AgDjGF91kKPcS6GGcUgGwtSe8xm6833N3RXmIVzBLtBq38lUBeV86/YBtmr12P0l/4K7XFTmMS41l9EIYhWqqbvVX9+2djLXPyIKVP+OGWKxiPp8KflrNMgAYB/n/r8qglThsKwosv/+GcAUAIigKDdNXMYDM+yNe5qqv5O6hgB0ibQcow5NSQXjHn46THqH6Jv14enCZjpN9ZY9dqBrP+a4rSnZi5+cJ4WjEOp/vT4H44rMFzPqoSWQxCBND37Vu0zP8gZlZhw6XVXXnrdlSxlgSbfYTBOPhKFoPoyjr5u7urr2re+p4anMbbXUO/Wms7rhiWAMGTuT+bNNbCMWeERkq76weyNetXVja8dHwByMnDSGNGP+qu/EE/rZqYDlMJ6ycuy3LsqhpDw85Gm2vvr0M94ASLyPG+z2Ww2W3d5de6G2aCEvtYf+7/+JtlCv4G+QReOYhuAsPRXX2AgzP0PoPTsk89/U1odaNfY0+5p27n+4K+3EaIo2pkhHFEUhdSueOHgvgYqGlLFzsOlDcxdpOLA6etm2vwShNR4+vn36qo7aG1S88mavU1sLfS6b8/ONpWkDt/O9w798VgY+kGtgq5iKV+u2/fY+roKjyanHZ2Ht3315GtNCiFBb4Qo3Dj6zQPPHt141NfcofFClJrPtmx59+AvVhzdqih6CHetxvL39/o0IuW2YBWGdbNgxYry5V+/2Xi8k2rVQIdv735Pe5AqNWd7dcPhJtoEpb265v/+pfzsgJCTAZPG+JpfgPoLR43K728aYgU7RlciB60KO5SPZWCKiHa72bsjSiQrNjRWXwS8Ghygu9JDJ0gUhUiS1OVkbWhvWjaGBQvdAt1RfUEptgEIS391F7GcKvudVyafH2IGGaZPWvvdIUkAbeUHH37yWNvYSx+5b/x4J7Qf//rOP9b2Wi23XP5WcTJA2ye//Ox/e61QC4MI/7hrf5d5ousv6+zp+EYs8f3id+5wwMJ08A4LjkO7XYg+XrRWzCxYOHfYbJZhFt+w9FckEEIgeFi5lcaabm2qnj9kjADJBZP+7+pJGjelii9q6M6v3qpL7yZlILTaSgde2jUuTP0VT7YZu8YSZQ9DWBVls3Wt28I6+ketKHgrTp31+xRRDDMdlOdhu8YyzCxYOHcgoqIoF5piG4Cw9FdfQKPcSruZnvrdq8J9C7LHpAv0tKiAr/3w3uMrtqqC0Du1qNKnxSbs/1Zb6YBLu8AFq7/iyTZTFAVAVT+I4acSTfutWUQ/5jJSrCqOw7D7pNnAdxptFoKw2WyhhhnloqmDbDaeOh+bHo98aqrh+fgdVViwcH4wAN3VLkBY+qsvQAjdf4RW2s20bt/Xj3/2Td/W8vc93/1b/7fUSgduGss7fmHqr3halyDE0JU2G2+aYsQQh3s2P8eh3W7HENWHiHa73TiJaMhgtwumpziOYycpaWzo7jVmsMNkWdEgzhSmoyogZGARfcXMbhfYfw6H3eGwC4JgGm1YsGABrMmLAQNLf/UFCFGs1EqtNE7TLhG/n6ZzRDytmwGAJEnsMeGCYCNEDSXEcZxpoYbub3Y47PoVRLDbBf0RROQ4LnSeMhAImMwDu11QFEIj6Yc+cmGa9VFgMpNCT3AXRZH1eGSDOPfMlZHjkON4m42PMcRInIIKLQABAG0RsguvUQsWLAwQWPqr10EIEKIgopVaqZXGXdrf34+Bi3haNwMARVFMSy6IwPOczcabFBshqsoJBMx+IPojPM8hAjGCRsSSJEk/gZeCPsVxaFJsVOf1flNjBgmHHhRCS2IL7DEZHMfpJUTij8k/h04hn/seMxpiJMrBX+fOq0hF9UohkcrRhBABpqTMfWXo8OBp0YqigOa6HVYYQso3/OgZ2RYsnAvocjf770JY9+4L/WUCza/rLx0ch2Ef6Xf9dY4gimKlVmqlcZrGKc6D/oqzdTMIWXIJC0IgENDODiQkEBAFQQi7wKCNTa9InPXjtJTKM6//ml5BxEAgoD2l3q1/e4WIqA2RAaKGQj4/0KidmjJ3SbrL17jx515vT1aBEZEQkjDtlRw3eHfc1VDVE2IQkST/Kmf+xISaj2vK3qQXoyh+QoJ7zxCxF4N/8DzHcXZdBpgatXWnpDuThx7yVnYdvzUSNCaPcxTOIEdWiQisYMReSJf06L2JyYtTikpSc1JtPMC1ryQ11zbv+3Nb4wlEVBQl8dpXctyR6vE1bvyZ14t04pyQccmzHskMlJ7a/mfrnGkL/QtFCU4J9Tct5wO9q79MT4miqLMxEAjY7fboT/W7/jp3qOtmgFZqpVYad2l/fz/OFX2nv+Js3YxCFEVJihi2RZYV06CcEBIIBGQ5mpGgMdbAX/qUGqRXK0q/K0nyQFBsJu3bMxGhRgJjKPVkyE4IQYTYn2RJRcTejQGNGH5/PCGEZC8fuWBGcpKAPWyoXsXk5BsfGT4p51zojpWelPtzFsxLd6fq+0T4tJyMWY+k546mFlfUdvjkAMNtrsSZAb7qUiWe95lYGByQNMT16k230Ov6S3/K9DpHf2qA6K9zhEIUIFZqpVYal2m8o+/0V/ytm1HIsqwoCq96GQIAUC98WZYjDTclSZIk4KhfPyJdKVIUhRBFUeSEyBXJssyW2GVF5x3IEHIuJOnPEnZFq0cl6Q54sQZxpiztcqK3W+A4tNlspt0UiAA8oGbT9qyl1AoFEJDXyuwpotOjr84lF090AMi1pWd2lyfMvNP+5aOt/NKcqTkpU2/znF4uInbsuOskIvXRBXUhdHRCySPZbvDuWOXzB29BTp4TGhqqj9FXoOekW7BgoUfoLf1FVViUYYEkSbKM3aoozkBAAQUBrdRKrTTu0v7+fAxcxJltRnVMWIcQ6oVvcoqjeogdnZs0mTaQDT5is9n0Koi6Y0qrTx04E45DjlNZJ8sKIYSNhmwa8rJ/6r/D+r/po2pq1Oh/6jf1LUYazeqAmylJDxQRzMOWo9erPYUMJcgWwhoJxuaYolBEVPH0Bsep5wyamoPIsaygu9sDAb8gdGGeseVE4qEORlSIopCQpTnavwpEZXuEKtBoRAGE61YSEitWZ6CWmc3P9h17fXJCBkCgvG7bX0SYkgAAyhmp8oXGvKeycvKcmdjSQLSKgvXyBUuGuQW5anNzzQmGAGfi6Dz0HOrsAAKKVjvR+1SXHPYKdbykEhi2LcwVy0nSQjdwQU0Q9Lr+CgXVX1HeQlNFdL9Z/B4f5G8P2J1Cvw8xrdRKrbS7qeSL18+Ojr7TX3Fjm3EcZ7PZujvw0/SQPcZjxXmbTYnsWafZK1c6Z/14SEpl/dt/J0U/HzYyledBaa9t2fdWa81nAKD6mOE4+5g7h07ISbADkVu9e9Y2yTeNmpbX+fmq2qN7EFEo/F/3pIYzbx9KmDUv1QUkUFP3j0d9IkDSbSmTp7qyUumZkEQW/bWHGsteECW1ZACApMWuK2cMyXFyAGLtofrdpQYiqaWROC/5itlpOak8D0T2dZzY07h/rUQYs02YkTT5pqF5qTwPiqeyfttvo4hYcC9Z1eaKMnHoDbNT0gQOQKw91vDpC53tPoOJyKybkcTvpU69MjnT0JymvX8khCeEAHx/yMKZSd4vq7fWp5SUpKQJCKC017bu+3tH4zcaqU5Ivyt10gTnEAEBSMDnr/q0+cDfFY0wU9sJIeD8D9eUK5PSnZxe454XAyIQQhKnvZLtBgBwTFoyatISz3Z1cx0m35ZSFIbtAZEQAhx3e/ots+0H/1wfmJc1OcfOQ+B4DblouAMAIC/7llfAc+j0xt9JRvNMpQenJI6/aciYDEeiQG9IzbXNn/65vekEIcRRsiaHoce74+6GKnM/ILaSAIDdyXNEnWkiBOCMb9vdJ9Va0Gh7ExDuHXplBgZqG/asUwhrdM1wZoFY8YUEBKA4Zd6SDFflmdfXyuPvzZqYI/Ageyobtv22o92HafdmXF3idAEnix2nSuv3rJVBl0AnP+zeoUUTk9Joj7S2f7m56etNMtPvFizEAj1uYYyf6DjFedBfPM+HPX66K8KQ43ie5+PUrdR7OpB2MY+IClGs1EqtNI7S1srO/v5+nCv6Tn/Fx34znucFoduKjYXNxjsc9kiw2bqx1UmLbSfYL/1l1uhUGp2FS8oZOv2+4ZdMoyYKIaMTSu4fPjknwQ4AgHyq6+ol6fnOkMKcSVNnD3EBAnCBVkkCdN2f8+3Z6W7VQgAA5IUE9+Tc2ffbtNoh5f7h3543NMdJaRZyJg6fv9ipKmVtWJ9yf85NizPcKnnIO50Xz3DPvl/Q4lKCcFv6gjsz8zX6XXnDFixPTTIWYmy1tpcsb8icealpglb7uJxvP5WSYm6aujSUtDRjzsy0XHNzhs/6FcduoHSMzV4ww5Wmmi5cUk7a9J8npSWotk3W/cOmFyUNUe+i3Zkwenr2dT8isiLLSpgNFck/y5wzPSVd5Y9a44LHBYVofWcGuu7PXhCd7QAAkD4788ocOw8AIHrbzIWEOxQbscQ1e0n2pJwEzTADAFtaTubs+5OSzSduhwUiErLFW+EDyMmctzwpI49jBmCsYaZfIcTpmDw1CaDj4GsdItHBcRykT3TaRV/VR/oKIYBgH790+GU5Ag8AwLvyhn3rfseQ+3NuLEl2AQcAvJA4ekZu8TxCCMchgFMofGrE9ZOT0/QeSU2evHjEt+4TMNhwCxZigSwrkiRLkhyPhkGM6Gv9ZbfbHQ57DwwzHYggCLZ4DJVZvqke6K4zK7VSK42rtOKDRohz9J3+ioN1M9NBmeeCSNqxu4NJQgAgJ/VisePQ283ffKAo2fxFv8y6LMNx6XdSTpR6fQrnvjPLLUCgobF0rbfuEPIlCVNuyxqZEUJDRoq7tenDZZ4WD0Ai4PCkyy9NALF9z9qGU6VAECCby7wz6/pxDleBI5mIXiRkQso1Ex0AUlXpmd2vyQpA8m3p15ckJ1HCaEumuq6d6ADRd/C9xq+2KKSD2K5JvOK2rJEThxXNOP3ZJxyX5Jg8I8UOpPnYme2rAp0e4pjrmr54aFqXrQZwj0sLNDR+stZb9yVw1yVfd1tGVmp68Z3tm/9XYTgpyzLHuRMmTXCA6Pv0b42TujLPAAAgAElEQVSVO5EgQDZm/EfGdeMcKaMdycTXBkANQbvAtVee3baqw1OLifNc1y5OS3Om5E9va/qQkGEJF+XxILbv/VPTqQMAIAs3pl2/ODV9QoJT9nppXZwex4wQwo+eYAfwH3u97vBHoABwVydcfUdmTkGK2xmo7ujccddJ9/JR0/L8B1fVHt0LgIg5zskR2Z6QApJX7TOHO0+u2nJqx1qCTgAffj01ec6SdFflmdd/HWn+B/PmDU0Dubb0zK71otgK4MSkGa6SxWlpzhR3sfdImb/0rpO5LD1hGI/oEw/8uS5pSaY7L3NmHgCQSU9JSaXtx7dIio8YQ3ogIiTcm5YvQPuxpvIvdTdXRCSECFl5tkBlex1B5DRhzBk6obXpk9956g4BN8M1686haQXZN4J4akvV3vWyIvCjHsmZmsPnT03Y/X6nQsD108xJqQhi+/71TeUfybKLT79t6PSpSWmTs4pmVO/fYi2bWYgdg2fjUwScB/3VW7DZeLqBrW+r6VW0Hu88vrF+9Nx0QgjQLbVWaqVWOuDTEx80thzv6O/vx7mi7/SXapvZ7fZIOUz+7ucfprOqCFE3Uofm7EUtaALlvSzJAZAR1RNqxK/W1x35mOM4xDPy8d/UOZ/OGZORPKKw7esm58UjORA9u5e11XcAACg7O3bX1tufyMoxlyx9tdHT4gEAQnwAvvatd1VoOhgRCDmj1G9p84xzuIADBAB0fSslDcBz6EzpnyUAAATvXxq3pApzJzq0MjHj+lQXSMfX1x/7SBUbsbSzrLXRdX9G/jWOzz4JkJuS8wUIVJ796Ld+BQEAOjd6PkoVbpqdYqfVh5E2bWTga96+zNvQAUBA2dr2icAvuC0toyAxEdsNBgoRxSrY+aNquuYG9OEzSv3Wdtoc1QeP1tTa+PGvOzoIIpKOTa37JqbMGmezJSsKQUxFAQAA+UTgAAlC56bmTRubwbC3ShRFu12NysjR/wUbB4kEO4Hs9m3feZJEGXDU+rbddRJ1GyYM2zWGNDTuWqsAAeIzbLVCgAgxD0nlf52qBKaEDvBtaq+cl5bm5OwCIhICUUZcGOyLA77SH51Kui3l0qmpI1Ntrpy0yYvTJt/UtmdV/Yn9LDGEJCZMmpgA0PnVRpHZ8IYIhExNzHeSunI/IFGC3ru+fS946k4AAChbPUdnD706B9uP1e/+qwQEAKSKja0T7h2a5LTZEGUQLh7vAPAfWVv/dSkAArTKjasaPnba5k505Jc49m8JRNhOacFCH8HSX9ERaVqX4zie503brUOPHhngOPVhc8s3Hflz0pOGC/YkG1EIIlqplVrpAEylDtlbFTj5YVNredw7NPYWwuovVW1E3Trcn2Ms07bm6Oex9IpiCzus1INiMNd83uObCUFZlm02HqBDrjotjRmbmH0ZflMvDAGAWl9tBx2xE0IQy30VtZBjNs46G0v1MT2tGhFBGGtzTRaSUu25eQlpGQkuAHAKLiAegq5UB0Cgao8UHNIT4ilt80x0uNSAFnxahg0ALrpt5EW3hbQvw5EMAS7bDgB15X7CRDlRXmuvm53i7moZsb28vbFDfQQJwEe+qsVpYzMS0kl7tSGjoiiiKNlsNhDG8imXCUmpwvAR9lS1ObYUkFs0p772ys4OvVoCAVEGsCUMIbKEtq/8pxpIeobz8h86L/+h0tnq+2q/p3Kzv60WtQAVlHWyrNAAZoFTlfKoAkfBotyCRSTg85/+sqV8Y2fTKUUx9yx9ONjjwriwbAev9ha01wYUVN0GCQQdYQnRZST8+8KN4BLH2dNzbOkFCekZiWlOALC78mj0ERM9JuhsQQRof62trBzSliSUv+ZLmTf0otTkqfcGmn/maUHd2RZxXlKuAFDrOX6IFq41EzBxstMFvqNbjBX5OhrKabRPRABZBABorhS12hFFIgOAk3MC8WQLKQKAr71ip0Y5EkJAlcBUIRH8/ToXpr5BxmgxeqeEebWNnxdJknTmmA7cC+0c9s0NTftoOm2QgeM4ajacC7ss/RUdNhvv94fZC0GjELPnrSEGeySO0Fre+fkfq7vO131ECR0sy12b/aGP+/3hTd8ox3sO7q2YFlhY+iu+0Hf6a6D7NLIe8IRAFMUWepgVjaAYvXwtA11VSeUTiOxTAJDj1EhWhBDEDFswxD4zktZ27IiiJAgCiKIMYAPguAxbIoCnVTK8D6iOek0EyB30fVMUheOQ2GanXLt4aJYQ2lmIwHHq+hMRRYZ4QNwjepaAS62Os4dubNNhBw4RkQAAiLphQ4uRGn3gdupecOEhq9EEQTPPSKcIINCn2NCOiEhss5zXLk4L1xwgJHjyoAwA1EBi6rU7kYAkSXz5n+qEe4YW5gg8cAmpyZNmJE+aQZqP1fz7twGGo4qicBxPCIH658+WPZh+ZZ6DB7Q7EwqmZBdMIR219R+vaG9rZ9epELFLtlPCVBap+hE1ag3ZIOTTSXceOgqXZE3KCPumEQKEKFwwPxs203BRz682tu2j9q82dzQ+N2JqxpCx8zx7NgaXznInpthBqdjvU/QeUZf+MKcgERrqamrD0UI/EMR8DdkrhONG8sm0tarMaATvFT1LwOXkBISOPv+mYxj0QrEch3a7QAdPDod5Kiu0CqbWaNXT2RkTeoHcQQGbjQfgYZAOQPtaf0UCIpoG+oIgRKpdFEXWhOB5Pu5ss76DoiiRTKZYxDWWE8C7rKh/5xcs9Dos/TVo0Hf6a6DbZqzMRmk5IrKBiQmBGB0ztJHlHtHzU3A50aHIXkKH7JKk6kuC2bwdoN0jqyuzwaf1pRtFUbiERAGAyIDoIQEAV6oNgFGGBPgwRyEDEADUwt9NTLrutvQMIB0NbXWt/jOVUket2Cg6Z9051KW2iw6J0azIJwtJwT8UIgJAx6e/PVt+TOePYY0ohV42FEIIsQ2JYtSZ8uq/kXcJtNaQbBOTrrttaAaQzob2ulb/mdNyZ63YJCZef0eaSy8oWE7Q1DRWJEnf4FdPnDmWwg2dmzBigjM7I8ElYNq4nMsXnypbbwr0j4gAnUrV8vqqRJI8PXF4kTMvL2GIwCXmZJXcW/nhH1iDWasxGtsRqfNkT76dhIDtoiU5kzJQ9nXUNgQaKzvbfXLjHnLR/bnjKatjnDvQzbbgHQBQGmoDkOEQUllOOtw5CNBWtRG0owsQab877bkZ0LCnozPa2QMYeiWYFwEq5TYAF82GmolOEKcKLgDwKSJjyvYNQrVO78LkhHbuQKQMN/A80vT5hQZJktn52kGGvtZfUSBJhkUb6lMQicma94eZZgvnjhjNs0Ep/xZCYemvwYS+018D3zYL/o7SeFOAqW4pNmquiI2t4E5NHX+Ht/SvslZRIBCw2wVu9AQnAGmpVTgOia5fnUk5E71eNdYCIQ7b8BwOoKP+AEBrZ+MiV06OMzuxo9an1VKQlB+y28zUroSSlAyA9kPVG36nuUogCHfYE7TfQNDb6gdwjCwRvtgZbGRCSRITxkNpalAgNfGi2Xz5V3KwCnUkrSgEPbUBmJjgnugUiE8zHxEXO8MTaIQrLyEBpE5dzc9KyBIAGjqbQ1bbtObUbnpe1lQ+sf2HPfw53/peL/YirYVIksTzXtL8RkfzG979MibdN2zB5IT0PAFRJMS0iqUNQTqw7cPOrz/s/BoUuDnt23NT0jIEAJMPCiJGZ3uI0IV3Owwf/hHHJeRnIPia/vVzj4doFY5OSAlrpWv0hFwhQx/OnT1OqCut/OQv2oQ2AhAuI8cOoIitTPYSR5YA0NBR69MXtbT0pmQ3+A/uJwhEUbkNTGkm5of0BW1pregVAZxJ+SWeL0qDNKeUJLsAAq2MYMQrQg7Bs9CHoAcb9jcVfYXzoL+iIBAIsANBGig/bE7DZJtlmvU2Yl89s2DhHGHpr/OJvtNfg6QXWXEME1Q9MvShsFxxrAOAc8/IvuqHjmTNRhFKbBOfyrosFUBsO/5PRI6Q4IA1YfKS9LxrEAD5ifZxyzMvdkKg0nvyK8SzHccrFRBcVy93DZuICMBNTJi8NLMry4f4RQUAhJzENJo1h8/6VdbcGcn0xC0Kz2ZPA0DSuOzrf5WQmIro5Fx3ps+anKA2BwghUFfa0g6QNjmn5IeC4AIA4PKEvN8Mv+WV/IXLEhAA3muvEAEyMm9cnpiSgwiQMC/l+tkuVY9HF7XU9FnLE5KztacWpyWBUrXf16l6OQYRCKjNGZKDiADZmPGL9BuvS+rOtBHit4Z8d+2oW/6QnH6peombYB9T4AAgnloxzFuR7bj6ZfeiVUNHXQMc7d9sPq/IaadepkHvAXv6OJWp/kAUtkcmTP+Z4XA59SiR9JK2xtVKRAAQEnOvQ0AAJybNTZ7xSJZbCC0nSI/RZ4AQgk2HfAGArJLsq+6w0VAnfLYtb3n21AwEsa1iC9GPrePHOZIAPHRfHBgKGVaQBKKvbq+6r6xHIISI3xzzAzgK78waP4/nEDGVG/rTzFkTHQBiRWknUVj6+8v/gRB6qC7RQ9yKoiSKUiAg0n9+f4D9FwiI+ncDMcgfSZLDZqb/aJm0fFlWaI2D19Cw0Ffosf7qEmxp1qCtHxEIBKwvg4UYYekvCwN93awH6K5wqQsLnS/V78jJnZZnH1kyfGSJKY//0N88DZ1afvq/6G8WUq6+N+Xqe7VcYtunf/MrgAhK1dq6qkey3Rnp19+fHjslZEt7bUlSTkb6t54KfYqz53DcGUIO+XZuaZ8zIylrYs5Nf1Cb3FzZBnnJSfo+zk88WycnzZvocJfkutm2iJ6y1/yAAD7/nvXNWbelJeUNm/eUejNQ6a3LS8mKGKdRRUdrQMjLnv9U8Eqgsm7PujAPKFvba6cl5WSkzVoZGpyfE7IBYtm9vdm7f0baNTlp1y81FtLaePA1MG7HAgCAM51Hvwpkj3VecbfziruZ66J3/2syIlEU9LQGAOzuGfm3zmj/9Km64yqdkdiOWBtuBQkADkkeAJdz6Lz/HRoor3lnpZ8Q44axM52VDSQnI3HSnSMn3WkugndyyMmKAq0qPaNumeH79Ldnjx9jcyEiwMbWPVOTpuXZR85wj5wBAHD1U9QvVTq1paWOCb6RluEAAE+tZJ4LRyE3jwtUdjaqxPfAc0n1bfCuqj/4VO6kVOekxc5Ji4MMaT509sAWQoDjkCTfnz1/YgJU1q5b1hn0HO4TsN7wPZ7EIoRIkqQonH6UJACIYvjTeFnLM0qZiMhRT7Le21Ew+MBxnO4TYo0LoLd9YyyWDhwEAoHQXYUWLnBY+iuu0Xf6a5BMpMXoOhIWen6lelnVhs2NVa2S5lFCZDHQUN6w+Zn6r3YBALslAEBs273qbEUrlX2xobx+40OtZ05qIny8s/R3NQdqO2lRshioPVSzL2wMBmToP+Hb9sLZilZ9Y4LUXNu8Z231gQYC4HTPoK8u6fhr/ab1DVVqNrH2UO0nG/3BMBUAgOD9Xe2GjY1aHpDFQEP52Q0PNFaXgypGm1s3rjp7vEGUAQAUT+XZf/22nVJLzCw1QKys/9cWjwcIAJF9Hce3VL33606Rbm0KMhUAAMp9216oY5vTUtuy96+1nzcQgMTc60wdFeLTrNo5SuWK05/sb2sW1c+MLHZWHTqz4VGPB7SdVEZam56r/2Cbp9Gn1ys2ltd/+NvGM7VqX3vfazyudpxNyEDsku1GP0vUu8zXcXBPO7WMeIHD4H4wbZcaKBXLqnZVdmoSpXS0tn9VWv2v/R0AkJNnp9FQWHrsGaEfQkJAqf511YYtzbWtkkak0t7QumtV1e7XFM2QRkRIcNoAAp5K0/eXkCkJOYJSvd+v+X/qFOr9Ffa9YbNpGqRdOvoo7RGiNapt//rTm38vEv2pMEX1Bfz+QIBOAErSuZ80YtJk5xgRgRAiy7IkSaIoBgIBy0E/LGw2XhBsgmC7kFd1zkV/RYflrDigECUYjIULEJb+inf0nf7CUaPyIer2xOhhf/saLGGRpgFizxYWzJ4cegFVz0D1N/K8OnlACPH7AxxXnDJ3SbrL17jx516vbh5wNBstIhAQmeE1oWVyY54fUZTatutn9afaIehcx8YCAT1iqr5DTN2mRVRSCSEcp4U7B9Dz0BE4ACjqViLUC6SZtQxIiKIZhDoBalO1SoNs0X8DALruz5k30eE5VLXpd8yuBQRmzoAKKK2CksrzPLPlyWBHSZJEF3DU8rUNTjphOs3MRWCZw+ZHREGwhZ0TUhSiKDJtO13Y0cjWWRGR7Xo5UejUidG4jSwBWqREoj+hd5beQGNRBmiSidqWvKnJc5bYv7i7qRrYmRqiHsCg/2mmme1Z2jU6VcEuNtuEbNXBcDIcx2liwwq5ymr9ZWGL6sVpN/Zl73WFEb+Fxxd0VuhHb53LuORC1l/RwXGGqfRIUhdjtvOMb7KHXXzmbP/SECW0fSAg9qIhjYj6EZ0mxBKs30K8IH5VzMDUX/3ylTgP+msQ+jR2F6zlAACIRFEMlgBrEBuHmOxikcGSSZj2So4b/F+trzu4RVY6ELO5zDszL00FaOio87GPAxgsFnbUjqgPiA02EuOQRowrHroxRrS7oGl5faxMEDlFUfSlWNQ8GI1bnLrgmSkrtUn0MpkoFKplSAk2TS1oQ/1gLzAcJqzlwPJWs0vDE2kqR+Ot/hT7myCqBCta+M1IbGftMZP5xzA8/NKTVqaZZqb5+vkBYQxjnZ9a7TojzA2n/5sI1igE3XyigQdkWTYajUhtNuOD+pyFPgVA9PI1anWyTT3YD7DZbN2qnbqCDITCL1gM7lggFixY6F3o+qu/Cel9WPor7tB3+qt7ttmAnZ48R5im+dnxPcv2EMnWB/qoL33QUXXgeKXsznOMXTxi7GL2Af/B99o7kRkBmys1DnkNVhYA0BUzYAbfGqk6taxZohpFJtGh6x766J+xSw2LQtHBEmAsBHRSFYVQd2XdJAtdi9MXAMOtdxFTyTSnbmuF9kjo0py+pKaXbFzVCa6JsauIIXfNdBotNANnGKs+TB72or7aydi0YWwbkzWIuMezcQ+aYyoGrSb9GisVen46DUyrYNQba5ezj5jKNGQDMIlxWCE8f9ZalBnuyEAAWywaqE8Lt3B+MFj11yDGN9nD+psECxYsWDjfiKd1M5vN4LHWu4Oe0AGx/oM1J1hrDTmO55EB6NmU2t9Wf3Lv0KKJiS6BhkeWmmtbDqxtqzsGRoMhEg1anlA6zb9DnwpbbJQGxlIICxLioBj2Ebo9j2WNqRbGJomIELK7oDESByI1P+zjUXumixJiISaUsOjksXYOhcl/MmxdIV0MPM/rpxgJgg0RI80+RhK/cLSFLSB85j6FJEmy3O3qYpz06tPCL2TwPK+tXQ/yBbQ+1V89oyf6B7zf0e8OjWD5NA4ksPoL4va0+iiegT14DU0S2F+FX7DoO/010G0zwsT71l3jIOiq1w8UIe71btrjBbTZePrVDl1PQ+yQz77Q8C8wOoOhttoT09rUgIP397WvAwDtknhsQHxDlyLqIXnuIkT1XDyqt0jo08H94LYc+gv6wFeSBpUoUgw8/RUEGg+81mGJuYW4gKW/Bk7hFyz6Tn8NdNtMUZTuuxIZwJ6SHmXyKcZs7LYlCAnbQEG3BjIGGzXJUPcBIz2KYN6/YFz+VIdJC+cfWi9EXNSKBNZHn516HGTqjef5boVL6lN/fUVRBg1j+w69G/pioGGg6a9YMIi7w0KcwtJfYWHpr35H3+mvQW6bISL7eBQxZrPJsnmPll4adDX9gIjs4iYawiQayokvhG46isdWXJhgXUEGsXozebzEhj7cb8Zxg4SxfYrBPZs7oPRXjLBsMwsDCpb+igxLf/Uz+k5/xYFtxrqF9DvCbhZiQYg5yJ62K+y80Nc3sMyw+AX7xWfVWPfVwECHoiii2O0PZYzfVlmWezBmHdyGh4UuMdD0V5cgxLLNLAwgWPorOiz9NVgx0G0zABBFMdIe2QGI8xnsK0rYsSiI0x20FnqA0Km4UPU2aOSBngEQj4X3KTiO4ziOjVdE548IIYqi9PtAXI+QEZYY1lXPBEJIXMitpb8i4dz1l8k/BRjf+x5sHAg5EwXpb9NkqzGkMCHGIzq1W92rXY+IawplzLjqED1EM2hxtnpQUY/BshqMkYdjfxZCYmIT9aRNQ5lEO8SV53meNwQMo3/SlSKqv0RR0s6DUQtBc9jtMKGzBiB6oGLYmM+9XvgAwQWrv+LANiOEBALxod56N3BTH2HQ+ABYiI5IPhImARhMkkAPOo89f7fG931aeF8gkh+LFpRC9Zfr3yhwzEHwYb6cUfxwFCU+bDNLf/Uu9M+XRurwa75f4tZvy4Hmyv2leyt9xiNbYgdJHjdn7tCDr++sThk7Z176l2/vrQspihACyRffeFPaF2/srGatteRxc+amf/HGzhrsSe1JF90wa2TlR2WkeFb64XfLaggBIe3iK68cPyyJpy37bCdtmZI0du68jB5X1GPYcy6/4ZoCF9+47x//Lu+M6ZGgRDlHXH7VJXlpLjsPcsBTd/SzPUfrOgFoWw6+XlqDQEhCgtDZKYKiDJ92Swm35709tXpJyRfdMHPo4Xf3ngmjv3TOs92RMu7GufknN5VCCXNrIJtnsasYzZi3C5yvU4ypXZb+6gv0nf6KA9sMAAghfn/AbrdHEi1jOKzefPeMX+QoFEIg0D9BRbsVzJTy0DLPBj2iO68PSgHokb8+QGx86NH5ZrEW3utgWaEo6vyiafaaU4E8z/G8vb+WT+PCHjhHWPorCnqsv+iAjDawqvTNXTUIAJAw7Mobri0ZU7f569hMByNQHWghAID32KbXQRCE0G+KGio3FN5jH7wB2vPdqxcRJEkEX2d7gBOBLqAljLr6upGtOz54t94nypg69voZs4v9/yg7SyvSCT1vSBhRWABff/jGFx7sbqzmlHGz547rPLD9gy1NnQrwrrwp186Y6/rknT312HZs0+sAAAjpRd+ZmfTZm6VVhOc5VMe7wVVE/YfNxsty8AAYrdeCoAHbJFGE9s52kYuLcO+x6y8t6PeQiXOuS9z/dulpS38NQv0VH7YZRZR91ey0Ac/zvdhJNECQXksU2nqrxj5FIBCwzLNBjx5bKXGNnvnrx154vPjrC4JA3YSiTCjSOVHNtdXG85zNxvM8318D9AsBlv46d7D6S5vXJ7o7GwBC59lvKtuvG5IC0Kl5QFFvQwz7mwV1+6IHlKDmJRnqDKZ6HtI/NAuFEP2kHPon6EeAskYFe5qlye8OAPytzU3JXsXPeVucXgBC0oYN9Z7aV98pE0IItH61t7xgzkU5ZWdr9BJMvoV6P+oV6U1miQnxAFT03+xTelGEEEQAsNvt4G30sFyhd/X81BeR5RUiIiaMnnopf/SDHd+0UZbJnsqy7c4b54zP21dfKeucSUhKBADC87zNxpmYFqQY1Bq1W6rLZ7DZ6lPQ0dLY6PIonby3OckDYRBJNthQ22wDWbc63Tpl+WDsUNQZxfY7+66xrKNueqznqn7KqCmSnPaIPTEBWCkN9RfVm6Z/7bVQ4WZnSBrEjq2FJe98LjZa+osinmyzKFAUhUaVAQBE4DiuV5QNx3GsTA5kBRb7sYCWeTa4EYthNmj2mLEIHUX1Igbyu68DEQVBoNo3di0lSZIkqRrRbreL4uBfyBposPRXj/WXbozQDwAmZo5Kb9xbWk8Ijrj2OznfvLeXOsWljL2xWNmy+Wu/Nuikw83k0SUzinIS+Y66fVu3lHsRkeiBiF3j58wd+uXbe88CJI266tpLsxP4zvoDO0pPtiHqFggCJOZfO/sy+bNNpZWdKePmzkv/4o1d1Snj5szNrv9CHn5JTiIve47v/GhfrQggZF8+s6TAxcsdVeX1aWO4A2/urAbQxvek6YttTQBAPvukARGBdHYGUvInuM/sq27skAGI99CmN+go3DWeOl7WIIYp0zN2ztycYO3lOz/ed0YM53tZDUBI8rg5c9IPvrHTO27O3PTqffZRV2Qlyh21X+wo/bpFUYWTA0gZd+ONl7oASr73/arSN3bWcEMunjbt0pwkHmRPxZ5te093QMrYG0vS6zrTL8pKrN79dmklNQYQEobnp585tqVNZRm1W7zf/Gv9MUVBkjx23vz0L974wjWnxA0AJd+/Zvc7ZbVE40vQcFKtkKQxM2enGYj/4s1dXgSA9NHTL6fEf7lz19FGqfHzjxsBAD79qCHyqbLciGnfzjbKySf/+sqPyA25uKQkpIFz0794Y5eh6hrQI8ARQpLyrrzm8rw0Ow8gt9ce2Lb9hAcI20cNaWP4g2/vaR87s3jo2Y60i7ISq3a9tctToDOzfOfWfbWdAACui9iLn53xA4AsyxyHhKSMn3N1LgBcs+ia0jdLq4AbMkbL7D312a4DNR3I+LsqihK9OQApQTEI6cTzA0t/sRgktpksy+x4VBBs5z76DB3jDuThbLc8QyzzbLDigjXMKOim4djzE0JiH7D2aeG9AqrYeuZ/L4oinYAUBOF8zj7qu6V7FklscMDSXz3QXwBgs/GSxAFAbsni7+m3O+o8CYAiqa5ovGJENp45CwApuaPkk1v92vIR0OF+wsVXXZHwzQfrj8HEG+dMGV318Qm/VghqQS8URXFcPKUo4fhH734Dl8ycdfmomq0nA/p3wJFXohpmAY6uquhrF1mZzi2b39ohpl16w+ziyZXv7vUWXDs9s37LPz+sDwyZOHO2G6q1cCNqndrqiubB1fz51gPTrp0y89sgBzwtZ04e/eLrqjZFW72hPpyjTWVWqeUYai+qfG9vndayEA9AAN2T012Q+9nmt7Z2Joy+ZvZ1V7dv2FlDKSEAnmMffgA3zhn6xZu7agC4EdNuvAT2fri+oh3TLr1h9remfPLe3k4Elzv95Idvbm1HogsbgSFZ6e3NexUAwwKjTF15tQO92o5+UJr+/RLc9XbZGZWHw6+6+btGMmsAZIWY3ClRNVJmBOUAACAASURBVG5zC3LKPnxzW8CZf83sa6d6/7GrxryeaW40AiFKVUXj5QY52RLgEHBEybeMDdzy3t4OM+O0qkGXqGuuSjuz+b2PWhRuyMTZs6+YkH1id4u532uobZ8yPP3EB29ubUfMnbb4EtjzwduVHTjk0utn3VC0+YODXve0Gy+BTze/fbIdh0y8ftYNRR99eLBVDw/u+3rzrvRFV5PSN3dWA/J5tDveq/LjkAnTr58xuXTT7mqd4QDciGnfYkv71tSt//y0kwNA5DgeEYBDAOR4juPA5c449a/129pBOa9fDEt/GUruxbL6F5JkUG82G2+z8T2zn6mIhJZ/DtT1OUJjXsU++ziQdbaF2HGBG2Y98+SMkSF9Wniv4FwUG4UkSQA2nufsdvt5U2+sU835qXFgwtJfpitd6i/aTOr+VL1z/c5qAgDApYy+5oYrpoyu+rjcX32y8YoR2Z+ePQMpw0fJJ7d2skYJIiTk5qU1ntjhBYBDH75JFIU57YAEfdUcw91Dmip2tQHA4Y/f1YP+EQAh/5obcxMO//PfpztBdYZU/SEBAJpPHqv3I0LLyUrPuAw7l5ibn1F7bGu9HwBaDh2oKJghACEhx58C+y60nyz9oJJLHpIzLL+g4JKS+Zc07//X5m+81F5CjksILVP1HgjWftozLl0IWihEN20QIegxSP9vL/+83KcA+E4cPnnJzLxMqDkbynxCgBs5Ksdz7IOTPoJIWg599tXImQXD9h4GgObTlR4AUIKFIuGCgo2Iw69ZXJKr/llV+kZpq3qDQ84ktjW73ymrVZ8iJGnMrNlpRFEUoprOjLsjIgDUfr77dCcQ8J04XHHJzLxhpPoMGN1NTR8ZlSE1JxuvyAvKyZZOQjBMA0cP23vYUDVqpOlFQec3H715nBautFRUt49z8Wjqo5MFM+xq7pbKSg8AQt6onPbyf53uRJ4H7+ED34y8anT64ZZR2e0Vm093IM+B9/CB4yOvyk//8lCz3gpFUU15QhQ+T6NWsCktX35+PO+6UZm7q6v1Zgoj87O9X39U1cnZeOI9fOD4yBkFOZ8dAQTkbdTvmeMQEJHnEKGlqrrdZkNZ5sHSX1HRd/pr8NhmsizTrYHsxZ6xK/SpgR8TrFvzjhSBQKBnUYwtDEBc4IYZABBCejAAjdH/oU8LP3fwPM9xqCjkHCNWSZKEKHAc9u6upygYNC4o5whLf3X3kXD6C0FpO3H45CUzszP+f3vvHhzHced5/n5ZVY3GGxQAkuCbhPhaihQlkRQpUrJlyRQlzWj8kGnPRmzYE7e7t+O7tffWE3F7Ebe7sXMbcRNxM7OxM3Gj2Z2JGO9e7NimNH5ox7ZMSZbEh0RRpCiR0poUCQIEiQcJgAQbBNDo6srf/ZFd2dnVD3QD/QR+n2A0G9VVmVmZVfWtX+Yvf4lXb3j9Pbf2dK84MzyxYr137a1poKThBETghByITkd9SyVlNMaw0kKhEESj0cTUKfNVbGmnc2u8vXtj0+WPzflMiTG3qchUMk0Csh0HZEwmrIXoRBTajZlgZuJ+CdWxMh4Z7btzq+8iNW8/9OwDWzsvfzDi7+E4DnjJNCNR6Egkk5I7gDYpzUAmlIxAk7Auxscm1F/gRl1oFL5hA0k3TiIAbAw3QqRnQp0ZQCzqQpMFQOn5AhDcGbvT2NkuaEIiAAyefPkIEEDL5kOH2iFp4ljWLJe71PPKUgvv15WMycQJujMuNAmjpbK+OiMiedd7RvZ0r/hAXSe/ngZAagw3wkT6CWbMOiVB0bxi06bVbQ3NS5e0hMNwA8gJtPsMtCcKPDUxhQTUFG6Exq5nXtyaTGWgLjzVAI3LD35ls7ExFI97xokkHD0RQTeHigYbi7rQkPIy0FDXAJHIXU+ZzBSdikE9SiICkp4aHZOSgIjiniSYjNyTHmQdbyw6rF/pLBzbDIxhzeImW9kYnQwzK2yYQYmn01S5u52/1I8Lhtd+QRAlZMZ13bq6EA+nlx/WrzngB2cA0O5bABBzY0SIMNA3tG/9iuaxhEMjpgTkADfmQri+jiCqk8iUg+u6EA7XAcSCvS0DZ98+eXfHoUP7tlz91W/uZTiW9CcCeOCBcASQRARwwg7MEmdx5aNf3jH19i8vjPp5TvQNTm5tsA2LSqIEK5BmhtwTf6econAQgJCIVCRKRABoa2+GgQghohMOgSd16Itk3arxtegktLQ0w2CEAABCYQc8adq9kIyiATjd13dnx5ZtLb3nI5i6zpg+E6Ev+1RTSpmsRCSlWfz0wiMACL9xzcLnRjXoQO9wynWCOBmdhObgCWbKOmVQjjp2vfCFpcPnLvT1jn40Edp48GALgMSUdq93gt0nruvC2NlXE6sSqNQo3L0Zxs68+ubVqF9PabFGlGlGidK2tDTDYBQAEUNhB/w131Rt34tOQnNTo/TU6Th1DnhxKQlAWORJQiJpWwCUkDkpyaNkQJRSw/qVTpFloOLE43HPK+ZbVK0IW11dSP0zv6f/qTcyCwY2zDSIaBVCQcIjhChd4vMhsMClFjYpScqU17EcWxDBcVLe7HKsm8mUCNYvmId+IQKIxg3b1lkD10bUtKqBq/2d2/auk33Xo5D6dksE0cHrd9o3rG8BDK0+8OUvPbo8Y6o0M3h9/L71a5sAnJV7f+u3Hl6ajDnkAUxc+OCz0I5H7w9jciJXMlYhJewyIICpvp7Rrq0PdYYBsG37I5vqc1UIEeFw3w1x/+7dK5sFEBGIlnU7Nzi9V4YhkSYQTPZeMdPcXJ8592DK9yIT0L5yZRgA69fsuL9R/9jYvWN1PaJo2LBtnejtuUkUHBdSacj+3qGWLTvXNVoI1pLtj2y2+vtu+dWSMqyEiADRy6fOe1u/8OTWzgaBiCgalqzb/dgDLZORKRBCYKKQrhsDEBlGLz0vESaXAGAiEslc+JVbH+oMA4m27Y9sEr09w2bhjaan9PCDONiTep3IDCfYexMmJsysuxuD1dvY0RaKXL/Y0z88Lpu37dnaCMIRk70p7X5/OKUmASDa3zPUvn33ukYLUdQvfeiZrz59f33sRs9w+44965tsIUT90ocOfuXpjfVaXISwEOOquohA9vep0goAbPkHO+8X1/tH9OkTkXetb7hly0Prmx3Lcu7b8chmq79vREzem4D2VavrhbAa1u64vxEAE9GDCp1cPR9YvzJS26VnNKZPSMA/ZA7uIkytwIaZRgjhOIU+0KxSzjezXDdehgG3wEiLFjbVDalDEs+6JaDFliXK8FavBVXHRGYWIXPTL/3CnYwF4sXu9J89+sEtSEynGr4+sHd9y/nj0WQUEAUiQvSzk6c7nzp4eIflRa6cfOOm4YxnzMqi6JVTZzo//9RXHrC8id5T79wyffaQaOzjM/2/87k9a68d6/PH7yDNTxIBcebqsXfann7ihcOWF+m50BNZEgbKMXRG3s0P3ji+8ZGdT/7OnkTYv0/f/eVv1ChaYmQKoilpXoksCYN+4KT4FupRFAAAGDp3euSpR184/JgX6bnQH1lZn/jp1vXJTc8f3md5kd7Tr38wYh6eEhwf6cZ7bzTt23foxT0WeJHed4++P+hhizZNTRuYEBEmLr3+6tjGRx46+OU2dS5jfZ++8bPeuzPCatV7jt0Yiu5/9Kuf+/Dv3+lL5hWPe9IYNUMc/Ci18OHElTAwHN3x/OF2y4sOnH5dxz7xy5CIrNhx/sjJweAiAQDmdSIREWkgeIJDUoihc++PPO1nfd3PGv3A9JNXLvSs23/wxS3gTQ9/+sG5oSe2LGnDa71mG12dWBJO5o4AAG7vyaOhA/sPfXWPBV507Op7716LW3Dj1Jt1e/c+85XdFnjR272n3r0WNzWIaHxgKLr/sa8/9cHP3rx6/b03GvbtO/Q7eyzwJq6dfuvsTWkGQbFw8IO3mnfvOfiV3WqHX58ZAcu6eeHM6Od3//aLe72J3k9vTKwMJ2wyFJZwLBGPe5TJNC8urF8ZwXXr1kOmmbgaff7571YiTH+PHNnlcAvJ8ZTPdmo5+h31JZJ7t9KhyqxOKlD+mZkMc8nMjeZRJTXecjRHcZftQ8RQyMn4U610HhfK4jTMsoXbVktRFpoaUcpUnGyJz20cLLAqWv6BwvPHtEj1TR1IXOmH+cBM32IeqMtZOttSZ6H7QTPGuSquMLF+mdS6fhFRKOQgokohxbWMiIjU2dVt/OIB77hyDdPedKmhEZOxHAJhOYhIzYTJOGfJdeOpcSaSsdTV0druUoWRkow5ZZ27v7TPPfbquTHtxJfUL3O5KjXG43lx/RMkojsm/kxNc6977L+fG0vJPXBe/gw38zQBAKB5y7PPqZjwicPTnOj8GU6QrA3fMqFE2A+SOl+zqn1XxpQcEVE9u9JtOT0Nzx8xIwCQMr0azTonf+iS/AlyyetB7SxW739Unjw1mBKuUx2rrxNdw9qT0D9Boc9F10rgBcY/KlEAtfyAlNKYR9q550v73JM/v3AHASAWc/WlhQhKv9QJptd8JgEiz5O6/hDRti2doH6/QgQhrEB7Gc0UHF3UKQRWfGb9MvNSX0qnXzU8bpbtPay4Q7GIOIcXvvKTfqtkvHl4DG3BsDgNsxzMbXnoPKnaaszxdNICpjUgx5ZsiZd63C8ejy/OWCCsXyZz0y9Mib+X8n4PiVf5lk3d0P/2TPolpi0o88U0sBsRpQdoMY8xTDsdBTFozyikJOza9/V91nuvvXs9ig0btq6E4VO31SHB8C2B8T2VZjLKopnJ8n1ffywlzffG9Ju6WWAjEIhvjZinkxaGBBCNlZ1TCpm0PcxcVJWnn0t6AZQRJYSwLOGfGqmrNGAyeZ7UD15EZS1Q+vLW6n8ATB8qDDRo19JY77ngsUSE2GxcJ2iYZ+B/oh4fS8s6cKbKdDTMwuX7DhtttAKGT99OWEam3QiAnucFriIhRMZ8AgaVtiRT2zFZBs/TQUQorUUSe5vuguZ8v/RzLCKsX9moVdtMCBSiHIUvW0bzRPdBBr4o0kfMmJqGDbOMoNmhmgd64kHFE58zGYtk3vuO4wRcQdK3ZOveK9uUg8UG61eAOehX6lhWcugA9ChNy9ZDz23zzr9+dDpoe6S+E6dsFEL/hP735I2vTUFEBAh6fBlPCEwd7iAAoKEz7/Q/ue/5r+2zwJscPv/22aHsjwfDiALz7TxQSBo+c+z6F/bqNN86O0SplZA6MAipyRkmBwVudX+IzBz+SpgcUiYT8Qf3wLe4zLMG83BtBhCBZQnbtvQQmU5NW2jguzIGqgSSJgQahdeWRnIYMzAEpP4cOPtBhqZv3pLxOgkMu/mnoKNWpphqRj0kNhBRIo3hlHb/5PhHt/yzNtooMbhqXmn+d20lBob7wCyY2Vi6BdMve0z6pqoKTxZDGDP9Mt4gpYD1Kxu16tM4N+bgE5InFfcJqVQKs5Kj1Yo74pxjutEC82lc5IZZDp/GwuebBS/CiiQ+H9QqhWaa5haFepsxu//TtwAAEahlYXQ59Zaio7PI7di8UH0a5wbrV54pmINpAfe2QrMoin5pH8KA56RZsEL1K5808ymbkVT6LKySUBH9MszRjBU13+skW6bpbaQccZWVFYslnzmsX6xfJjXQo8bkQ7ZexowbyzZ0Zk5pyPSrXaxHcO7HvWUJRKfU715lQ51pxnkaigVsmOVA+cDM4aiKJz4f0nNwXTcQgzj9HszkppXBM6QM3Y56js3ivGgZRSn0K2BpzGEcoIj6ZQ6wgB94XVsCc9Ov3GnmU6rUpMrkWlxZ/TLHV/0tJRwvSm8j/Wf6oBbrF7B++bBttkDIJ7ZVmb0ZcwubQj2m53lN59MPJwTqofCFzaJ9xy3pWddQlRJRiToLS4GUvkfOopx1xihKql9zM1eKqF96nETZTgEDYG76lTvNOWDOHKugM1iJ9CufMyruoBlkaaNs6bN+KVi/FLVkm8XjBbtdYPbYfTkobvzA8mD2Kc7aBwmlt9Ns287YtwFpnRm2bQXCARUEIqYLW8aMhEDbtheScyOk9T4uWsOMqVEWTywQ1q8cFFe/5v96XXT9Sp0dl/JlzvqVLc1CSRvAmVsyc6Gy+lWWcaFgG9X0JCgmAMcCYWah2tY3C/joB565gS5Jx3Hm3FMSWHAwMG8k0CVZniUvKgUbZgzD1CLz0S8zskWxypO/fhGRbduxWMycWZR/YWbVL7MkKgRIeV7uyQjnmO4HmO0QmMf4Wyn0SxdJx3dJjdEyxzQDo5QZBy3NGCcF5ZVeZt/dtAiFz5Fpoc3NlJQaiK7L5ENdXcj8l75FbyxDYSwrpSPQdeOBZ67ruqkBW+f4IAh0QqVP6Pc8z3VTrLFA2WqXQMuyYVYQmEoRd2YKguuTgbnqlz+9aotwEn8WpTBz0C9rxb9e8bXvr/vGHzeGC8ioAP1q+k7HV/51CMCyrDIMivpZNG0+dPixFYWNpFHT95Z/4w/ryLQuMlBO/aKm73X97h/WEVDzv1z+jX83a9lmT5BozYHDLzzUrg2wzj1f+vrXH18n9EBZ+87f/sKGQi6GtDJvefbr+1cQQPNm9YVUaxjGf7H0az7NvcgpnX7xuNkCoarWNzPXrJCSMgazcl3XFFohxBwezYHFMTJOJ5NSqkVR5pNRlcOGmUm6FOVjUklJAZ8zRMzo2hSAjBVpKJV5nERxQMTAvGoTNX+6suXU0cP4Gl7MzEG//DvumdYvfdU583ujN4p2GReqX0Qb67d106W/7v34hB58KDQjyK1f9/5s9MeJQ8pzm+iHBqbG35+diT8Z+kHiwDwp6b2PqIqCAACRPxn8WyhKB9utobH6da1hGJsGQGzpaHcnJ7tWdeG1QQAACLe1uwNXpoNLouVXYEREnLp89BVAx7EtC0HYISfk+F8y+UbOR798tbIFAgoLkcoWGCY3i1m/kulm28M88zx3Y8pP/uvDQOkttNRop1mjA5Gx7uGcx83M1LIhpRTCSi9bjcIr1GmEWhGmGGNaara9uSWHKpjoxWfUX4Ff1Vzh8phq6dMpc58CYgZ3Ytsua4ed5yXm6mR8UBRXmFi/qpZ56FerUw+QXAA6sWSWeccJgXqYCxPrg4n0FjfcBUnKxHfzfSvgxiYl+fm2WCGIjZ1QgyhmaoHQ7aZHovpiXPaovuuhGL2nlBL8lYXTB3wCaQYKmVZsAEAiCaCWtBKBclJyBS1ATK6QbKaDqSEudCWbiUDqYmX6KCKano7qTjM99pkq5cHDzRNJrVWknGuaJRInSsRITPagmVU4e46QxszIQGRX133QO4gA4c6VzsC5T9sfWXofDI4BAHQubxj6zQSomob0GjZzDOiXrlVSIfiTPqIZrlhzu23b+hZQf6qrJVt16Y0AiVj/CIBCOI75/kbqdjBLFWgL/T3V5bJg90jWLxPbzyAvg4/7NasWLVfpXzL+WQ1QUV3n+e1qETKHNVtyELgYi3JtCmGoa4mxLGFZGZyWMwaHQMRQyEEsk59zNjwvuIBv4Nc8Eynibkz5KVS/KLH27q6Gg083A8Dj36dj3xq9AdD2naWfe6ShEcC7e/f4X9wZugTN31v+REt0uqtlWWjyw4vOw62TH0Dzw10hmJr88OU7cHDpw10hmLp39r+N9JwE6K7b9Z3lG1sFgDt87s6pl+LpOtX2naVPPKyyuPfB/xcZCDUe/KdLWgAe/37zjaN9J36g3q4RkWhD3a7vLNvYagG4Qx/eOv7nM3EiIlzy3WQK7/3nu8OXsPlfdOxrmZ5e3rIsFL3lysv/5ta1QUQEeKDxmX9mnf7nU/C/dT7TEnnlD2PY4Gz8d8seXhGy3MkP/stIz8lEbRhpRo6/dGf4EqS+QDeu2b3/kTVLQhaANzl07tjx3kjzpkPPdY2c91Zs66q3vMiVk6+fGXIBnOWPPH2gu8XyIj3nRxLnbLzNN39v+W91TH3gNO/ucLypex8duXXpLWz53vInWo1Krr/9t/837v3z5sF/M9I/lDyR9//X8dv19tr/Y+nuNeEQAEBs8NStY//JhXr7/v9Tn9StKycAuuqf+MP6z747NjQFAND8L7sec2++9mfSbIhgSV6+denXAECt/3yZfw1ETn3/zvWP9PMFW/6g67da7vzg385gg9VdeI4qEbVhYmwstrHzPhoYA+xc3j7SMzgS3bGpsxnGJhA6l7cN994GQGvJxgMHdnQ1WuBFek6+fXZ4BpLvKnX3f+HJ5guvnb9NINY89juPwIevvtcvidp2PPfgxKnB+z9/3yc/PjWUzDfFqvcTcZbufGLv+mYLvOjN37z//pXbHhCRaO3e9+i2ZY0WeBO9p45/dGsGmjY+9cVlo5/Irq3LwpY30Xvq7XM3XQBn6c7P7V3fbHkTVz8ZgQBi9f5nl/X8/MNbAADQtPGp3fL4r6/MAIi25Hn1vv/O6evT0Lz50HPt53/07gAAUdOWZ59tP3/k3cEChg1Zv0wW13wzy7JEJhbAHKQ8nfXNP0uHea3msL7mP4Rl3hU5UstzeI1hGKZqYf0y/yQCxDOTv3p9AiBy7FtjA4DWt5Y+twM+eanvB9+69np/+PPfbW4lAICWteGh/3rtB98dHXQBuhrbjg+//O1rp+7W7/5mZ+PRoZe/3f/+3fo9B+uIsOuby1eNjvz4nwz83f8zAQ+1de8yIlsQIqD1zaXPbodPXur7wbcHfn09tPd/bu345N6v/nIsAhPHf6/vxN+mDN10fbNr1ejNI7/X98M/GoeH2zftRkS0vuWn8K3rb/aHDvwvTa1AANCyRhXy5tme0D940VaDG23Pt8LFyfFk7450vtWxu3HitW/3/fyivftL9SEJAGaa117vD3/+O82tydESIoLwxv37lgy//dMjR15+5ehlr2vXtmXK4Fza2XDx6CtHXjl62bt/78NLAeu7n/hc58ixV48c+cmp2PruFgi4tyECQlfbqp6bR77V94sLsP0fdqxagYiqkvt/qCoZAKaiF4MnMnFbYv0/7tzfOvXr7/b98NvXXrsoV+xtWU4Q/sfmSTWGgWhwunekYc3zajjJXtVNvW/J4IBPoCS/27l6hbD1NfDt/tf76/b//n1L65P7+wNTMvQ/zSFHvz7Vv5GBkfqOtjAAdC7vHBq+BRO3x8IrO8MI0Hxf2/jACIBYfeCZbfDpay//6Mgrbw7e98RTD7aSkU508NrU0o4mAID7OpYALGlfQkSwZPWqqWuDsURRc7z6ExF1Pri/a/Tdn/3kJz/51afwwMMbGogIxMq9X9gCF9/46Y9//LN3hpbs/9z2FpVMZ0fDpTd/9uOf/brHW797RwdA3frH9neMvvuLH//4v592125oThlVJPIGr91evrJT/dm4fI3X1z8DAGKleV5tjz2zZymkd0EW7A3LGAQ8gopDpU8qK7ZtOY6d/m/W1UWqn5mZmP4X+DPjxpIWxhzeDQS80gRc7XO4PuYg8NgKpJmxDHPLiGGqk3zELxRy0l925xCcvRSkeaVWnkpXSVZYv3LrF659oOnexTt9pxERxv9k9JLd2v0MACDcvdd/HGAcAADu3vvNLyRM0fioC6ORz94mmJJ3Rl01C0m6UN/VuOEZyx6aPvlPRj77wLR7iQDXbm+MXLzTe1qIKI3/hzuXoXHDb5tFSCmQdKm+q3njc44zNPnO7w395rQqZONkopB0509vf+Y0rX1KFWzy+knEuzD+83HY0tBKAA2hTd2xT19GSyTv8hVr6kcvTk5Mw8SfDv3wDyajEEgTxv9k9JLTuuEgmCP/0cuvH3n9wrgEADneOzAJwlKPjjt9F0dmEOV4X38kFAqJxvXdHUO/OTcyAyDHL3zUm7mmp8Y/fCkuASZfGu+FprVP6komGle2HKJIPxGJSNN/NvyD70bGIwDTNH5i8h6gBWJVykndmyYAoBuXZlZtqQMA2BNe797rvzBrSRrXPIlrtzdFLt7pPY04TeN/OnoJm7q/pJtPPS2FQGv12rnm6Lc0wu2hsfalbYjtK5dPDAwTwK2BkfaVyxFE+9LowDCiWLOua7Ln42tThCjHz5/9TKxZ3256GM4M3fDWLG8CWNK17N6VK/eWdbURNXYsi14fjOZp1kgvFl66bl17ix3rf/cnr392DxFx5Zplk70fX5uUAN74J+cuW6vWLAEAgPFrn43GEL3xvusTIceBhrXr7xu+9PFIFEDe/fT8tbTmlkPX7nSt6iQiauxa6127MUNEYtXarsjFj/rUeV04e8lbv2EZAAEkzF//MYraHs4G61c27FKcYRW6zzHlREppmkOhUCjgEyyECHijzc1kChzlOLbrxgMbQ6FQjkOYxUm6JOSYcJzPbpWiuI7BAcxgdCXCti2A6jItWL+qH/QHNPyLnwDACjdC0/ZVX/+b5H43OgCI4K47iYhAQAB33Ul9G0950ZRk6eZ/HDj53Y6dLy7b+SJERyNn/vPkrb5QKKSjdIi6BogMeYi2bRGRnHaxIZE9Eani6CcG3fyzwXe/0/7g11Y89DWYHr3z/kt3h3qscCM0phZyoIOIAO56UQEgAS5M/Y+7Xd1fuHeuo2nV0NTZUXPGEToNEL0r/aDqapjDTk/zRgekPrtE84pNm1a3NTQvXdISDsNAog6mIlPJ4CUEJMgC6foaOT0RhfaUalf/j8YmVO5A065oBCKzkvXOn0z9j7srNjw5ca6jadXQxPtDRADQgM1fbt6yJdTYWt/WKurhHoFIOylEJO/IxK2XmlbWz0QONHs9N6eBwJxZl7EkJOrqITIU9y8Jmo6JxuQ141cjWKGCczQqIXHtTd8aiGxbfl94oh3G+qMAAMMDwwdWdonYyvCtcx7J5nAjNHYd+tpWo63DABHdmjBzo9/b2xG6Bvd5I2euQteutrome5137Z0oOOpyzex55AegAhj56Nent+/etv+pBy0verv37MnzN92GukZoXH7wK5uTBwyGiQBg6t60sQwDkQALpOtHLIlOzMB9gTOVA72jj6zv+vDWRNdar//YDABAFzycHwAAIABJREFUfV0DTEQm/EqORV1o0s9wMsvrzzdLPwO9A+tXlpRLkShTTirrbpsRKWVqnA+oqwt5npRSIqIQIuB/mGPG5KzE457Zbew4toqsRURCiMCoHRHbZgsTHWwqfb5ynhMRs91H+ay8h35noflpfMnzJOZCPB4vXQ/iAluonalC5qxfqfc1ApB0p2D0Qv8bL6n4C4kdmr/n7w+JoH3BG1Jbd4QYiff/Xzevo+U8UrfjH3Xu+Ubs7/8oBhQKOUq/KDYFLSvqbMsDQERR75AHUgKmmov+l7vx/n9/sx9APFT34DeXPfa70b/7925qIRFBCAHN/wISgfUsIqCBczM7D9TfbmgcPBdBPxYHAADK2BSEW5FAJsoMiBA48UDlICJ17HrhC0uHz13o6x39aCK08eDBFqMijU/wwAMREkASEMCpc3T9mHSEmmE6QoiI9SHykpEPzTYhIuj/cPrBA+GxhoYbH44SCCFkx/dWP71i6sP3J3sv3Im0Nj7zzRACucGTIiKAqemr/cs2fOnuWLe8+pJExAyv8oGSoJyZhpYuG8hVVkF9SKa9XCBCejXmnWMiBQDEe7fHrIe37V7ZPHx6jAgR5K1bd3aufshrvnVpElTgzbEzr755NWq0i35cIyLRzI1+8fCqVdA0emniHow0be5eU0f9709LzyIAIinduCSQXtxTX+JuPJYSYQUifWff7Dtrh5o7Htj7xO4dg39/NuLG4Pa5n7/dOwMQj/sTopq3EFA8sSZDXBJI6c14cUDLc+OEAGCHHCAizyM0dGvw2s3da7sab6/1rh2bAUDEqegkNLc0w2CEAABCYQc89VolHAQgJCLHgoTFm1N/Wb+ysbjmmzFlIz0csGUJ5X4TMMyI5jVH3/O8wL0vBCrnn3R3yoxBipnaggg8T8bjnuvGYzFX+TjFYjHXdeMqkK16jfJjS+WZrOvG/YkEyX+BxfGyF4mISGWqChCPx13XdV03Fov5JdQFlEX0wieimZlYsdMEz5MzMzGOr8NUOUR3KQYo6gGQ+i/e63i4ff2jAAjh51oPfX/Z/du17WEGUUydQ5UYPEEUovuP1z7/rxxR77mX4+NT5LrSfzW3LGHblrjxyVTL5pa1uwHqqeW7SzbCZN/bMtPNh4ii+4/XPve/O6IeZE98fIpirgSQ11IK2Xzwbzo2PJA8BhERLOtX0ZGujkdaJ678xExTenE50D/dsaWppQFD3+z86l+1dzUQgbx2cdI88Wf+Ztn9202DorGjLRS5frGnf3hcNm/bs7URRCi5TpoyJNX3qb6e0a6d+1aHAbBhw7b19RlrvaH1wW9aiND4z9rW00TPT/3nrB4z0Xn/Ymqkq3NXa+SzVwCAiOyOTivSH7nyX6J3XOeBLy1pAnS6vBupJ7WiEdT0sMELE0sf7VzvTl6/AJl72VJKErnyU9l3/l7LliXrH0VsEEu+17GZJnvfChxDBMFqzJKj0ZNLppqorkCAW4MjLV1djWMjY4mwk1O3Rrw13cvHBm4jEcxc7xlq37F7XaMAhHDnzi9+5anuMEBCv+LxeDwevzfQH9669b6RwZueN3rr9n0bNli9AxHSHYsZ6z8BIoY3fP7woQfaBHnuZGR8KubGYkQzN3qH79v2yJoG8iSEO3ce/OpT3eHk6GiG5q4jwvr1W9eFE4s2qLIpCYtfv9LfsWXPGq/v2rTnSc/zvOv9Qy1bdq5rtBCsJdsf2Wz1996EiYkItK9cGQbA+jU7uhshk1UfhPUrG/bC9t9QDV/pUpSKaj41InLd+Kxh9IjyGpfITSwWC4VCs45OuG68pu9VRjH/CyYjUsoSpawoyFAslJrrIKzmZ1f1wPqVA/9uOjM18MLSAy9ZH/zRzSt/NfLLhqVP/P7aR38fvampK38/cuUCNH8RAABQSjIkwlQL7epG8ct/dbPt28u/+heWBXJyaPzE/+ul6grSf7vz644lj/7TFbsAvLv3Tv2n0YEBgFWJX1O8uci78tc3l/y+Tm30rT+PI4IbLOStzz4WS76oj0JEgOnY5euybWr6rh/3XOc//dcjp/5V16G/aLcgevnnY8PTQiC5fzXyWkPn44k0p6/8fKTnk6RrJdHklQs96/YffHELeNPDn35wbuiJLa2tMIr+6fuDMIA4c/X4Gy1PPPnC4X1epOfC9UhXGIgSizXrkxu9N/nwqm88id7dyKm/vH1zEpohvZKJCGBy5lK/bJuaHE8MoXhXTtzd8PyKw99Hb2ryk7fGBp9fsmQ79qWc1O3haT/C/s8nBw62NH94M2p44qWQWpJbkwD/dexoR8f+31/7KIB3N3LyL8cGB7FFjyX6A5vT+eaI2LLl0KH280dODKRfgzg2NAYrYWCYfEehOwPDsU2hgRGVS6z35NHQ/v2HXtxjgRcd6zl57OpMLOmLS0QAkYH+6I6VQyMA5A3fmAg1jw5HpITE+gV+mZNfDBuViKZ7Th1b8vjnv7w1ZIE3OXzunXO3PaR4z/FfWQcOfPGruyzwoqNXThzrieo2yrO5/UsaAYavD+xd33K+P0qelIiI8tp7b4T37VPnFel99+j7Q1KIoXPvjzz96AuHH1NJrQz7EXRmhfUrHVy3bn2p82AWLZhz6UDPk0W8J207w0CZgqpgjUKGYRimWPivfQhAUpIQqB/wSnGMjep1MzlVSRsb+lNNTcHEukxJ5+TA6r3mazERxeNx9AOaI6I/u0b7NIJRJFQu/TqpQCEty8qhX54XV34AYLhJ68k86uz0e3CaKQW6otSeUkpdM6ZpagRp136eKStiIQI0f6/r+dY7P/y30ZT6SKlkNJa9UouIaPdyf02RZEkwseJccjIYolqBDRFBbPyPnfKlmz0X9U/JomYtSbI2fIsuWflmKA6jujLnKCX5AcZIN655JQQsdyP95FWUsV387YFpkykpm9Z1Ns/4gq6xgppbfwJQ3cYvHvCOv3k1Sv6kSn2yfiWLtApJWYYuY+GZHPB8M6aEEFEsFtOxnvVzRHmdFddYisfjnoc6orTKS/oUMSOGYRimGtCvtlImIhoIIfQbshkMwJgMpv4Mfhr7JG0A13WVpqhkAQAAlX7585TMF+7AhKvEF9NigeRk1JRCxuNxKbVQJkxE5SOtDRgzmoXGXFZbp5kurf4oULIS0q0Lc8DEmIWVdcqu8bqv8w3uqdM0zVqzJH5Vm2ek9JoQH2/aCJO/vjTrm4LRCtooMgspzdx1PGed7BxyBEheJJBoenOMCE1TJ1u7mKWCVJs29UJK/hGwcwq6xqCQ5tafiM2buqH/7RmVsGGegf+pLeHMZWbmANtmTMkpm3VERGq2TxnyYhiGYSqF+Ubov9QCJAcZksMR6r2ZaJY1MP2XTjTfTSER2ipoovg2XuIolbL5oqxNqYzmTcZCAiT1Sx/rWzLJc0wdGEnJyEzT3G4WnIhSx7gSFahrKTWFoLUZqEG1PyIKEaxkP9nk6AykmByJ9PW7gbknEWHLH3T91nb6+K+HpjOMGmUsSaqZpC+JRPFU2kJkr8acOaaTOmiY/ASjswCyt0tg6AzSLjBIzoRMqaHU8cNCr7ECmhsAoHnLoee2eedfP5paJ6YxCf41pm6KrEkxhcA+jQzDMAzDMExW/HEhTDMhip+Rn7J+409x/Ct6SWbNcRHCdVJZeNyMYRiGYRiGyYUeZilLXoFRysCgUPFLkjvHxQnXSaVg24xhGIZhGIaZBXMeV3mGULIN15SuJDxAlA7XSZlh24xhGIZhGIbJSuC9vHRv6bMaAEUvCZsc6XCdVBa2zRiGYRiGYQpGe3nl+S4biI6Ybcwnz2TNeA9+rMiivVKboTXMspRtxCwHeVZj/ulU4Tkyi5nM62kwDMMwDMMwGfHDnYfDTuLPAo5t2nLo8P4VmeLO55+s/1PT5kOHH1tRqoEsatry7Nf3ryCA5s2HDj+WscyVQlejYVzNMR11jtRUdefILE7YNmMYhmEYhskX/8X9vp0vvLBraWFWEWJWO6rQZHU6mGlNs+IwcfEXPzw5mIiGX2VDSRMXf/mjkwPzS8NvDsTqPEdmUcI+jQzDMAzD1BipQeTAXwQ5uHoVGCtBZdtoLvurF+XyQ4dLMJzc9J6ICBBuqge1gpY+XJdHr7ilEEIQ+cVLW9JKlx8AdLKQssRZysJrerkwRNArAGeqlpSCqTJkDLhnJmsWRq8aB0Q6NKJZ7IAvZcbIfhkjSeTRKKDb1DSZ9ChZ+gJus56vsbyYThyMU0ueY1pVczAMpnywbcYwDMMwTC2h37kb1+ze/8iaJSELwJscOnfseG8EqLn78Scf6qq3pm+defutngn1jm5ufPvqPZWItWTTgQM7uhot8CK9779z+vo0NG8+9Fz7+R+9OwBA1LTl2Wfbzx85Gdn87HNdI+e9Fdu66i0v0nPyjTP3up89sBIADhzef+LlE+bwTfOWQwfab0Xvu39p/Y13X3k30v3444ksrpx468ObMVKWDyICNKzefWBXsvzvHBtZmUz2yIkbINo2mYefHZ4BAGf5I08f6G6xvEjP+ZFErugv/AUAINo26vNKHNW85dBz7QNnrHUPLa+H6NC5Y+dh+xMPddXD9NCHbx3vnUyvzHeOXY00b37ueVUb2ixxlu966vH7Wyzwpoc+PXny0phHAUPLzL33/Xc+uBEFoKYNszSK2iilbFq7J1gMspfvejqZ6YmLox5R0+bnnu/4+IcnBhGxdaOuJZUjNW06ZDbZlZNvnB2OpVX4seO9kUT96UEzseaJF5Z/9tPTw6o1Nx/aK986+tkMG2ZMuWCfRoZhGIZhagwigvDG/fuWDL/90yNHXn7l6GWva9e2ZQThjft2hS8fffnIL6+Fd+3ZUEdSSqpL2bg+JAEArTUHntkGn7728o+OvPLmYNtjz+xZCpm82tS4zdLOhotHXzny8q8+87r3PrT03sVfnhgAGDjx8omBlGEoRICWle1Dbx858sp7AysfP7QNPvmlyqL9c08/2OoPzhBBeOOBx9pU+V/+1Wde164Huu5deu3EAMCNE0dODgBaax4/lCxh++ee3tlKEN7wxOc6R469euTIT07F1ne3gDmihQhorTbPK3EUAMDKlW2/ef3vXv7Z+2Ptuw7uabzw8797+dXTt9t3P7BUSghv3L+vzazMB7pACDQqAQAAux75/MqRY6+8fOTIzy/Ajj0bm8wWSc+97bFndneQDM3eKGoj1m8KtOkDy0Gs2JWS6aYm3wUREBHEarOWVI5mk71y9LJ3/96HOgnrN+kKT1wwy9NbXN7oHVu5ZpnKonnlOq+vf4ZX92LKCNtmDMMwDMPUINHLrx95/cK4BAA53jswCZYF4ZVrloz29E0ATFx47cibPVFAxPpVa5aMXTU3EpFYs64rcvGjvilClOMXzl7y1m9YlrDE9Hs/6P/v9F0cmUGU4339kVDIQcQc6x+P9/dHACSsWdc12fPRtWlClOPnz14Sa9a3m+U/+qPU8gsgSiYr1qzrmuz5+NpU8vANHQ3rujuGfnNuZAZAjl/4qDcWyBpx9bquyaspRyUyvdN3cSQKNHN3LApjPZfvSqDo+FgULBsxvTBC+D6K5pCRJ2P1y7vv72xz3L7jL7926Z6ZNxGINeuDtXr/8vpVeTUKAND0Z4E2FRZQ3DMz/eXFe5RwRKRELQVy7F6mz1c3mRNCiH6WXuHpy1jTYN/YyjXLAQCaV6zz+q5Hs7Yzw5QA9mlkGIZhGKYmEc0rNm1a3dbQvHRJSzgMNwAcx4GZaDTxwp2YsOQ4DkSnzY2I0BhuhImeCQD1dh6LutBk+Qkn/QP9/6ciU+pAPbdK/UR62hUkp2BNTkwhATWFG6Gx69nDW5MlHggHyr958xpd/gFdPiAAaAw3QmPXoa8Zh9+os6Yt8FyZ+Ht6IgqGtQdE1FyvjtqSmikBTEWm9AlFo6kWBxFZLStTC2MOKPlnfevMr9596LEHHz+40/Kmx3o+OP7RsGuOKTXUNcBEJKVWG4XjOBCdvVF0nQTaFEbOHH3v4X07EpleOX3s45txnWVjuBEiwXZETDaZcY5gt67YtClY4Skgkne959ae7hVnhidWrPeuvTUNBBlmxzFMiWDbjGEYhmGYGgMRqWPXC19YOnzuQl/v6EcToY0HD7YAxF0XwuE6AjUMo/Z0XRfC9eZGAJyMTkJzSzMMRggAIBR2wFMmj3AQgJCIHMvMkwKfaohN5xJYdwsAXNeFsbOvJsaEfL+45s3qBKBj1+8Ey0/+cBwCUKbDqWHLNrBCAkgCAjh1DgS88txYxkyVqRYwMDBxLgjYuSetMBmrXU5dP/vmjQ9B1HfuOPDk3gcHfnrmlhEtY2omrValjLsu1M/eKIhInbsDbdoMgEiT/WffvO5num/n4E/P3PILNDUzCS0Z2zGlsRAQlgYTz3CORAAw0De0b/2K5rF1Xt/bM2oVuUzBSximFLBPI8MwDMMwtUdjR1socv1iT//wuGzetmdrIwhHTA/032nvXt8CGFp94MtfenQ5EFF0oP9O+wZzIwDJ/t6hli071zVaCNaS7Y9stvp7b8LERATaV64MA2D9mh33NwIkAyuq9/aEoyNAzI0BCVLBHfX6xTooIABE+3uG2rfvXtcoACHcufPgV5/qDqeWvz+l/CGLKObGAAQB4Mz1tMM3hKev9Yx27dy3OgyADRu2ra8PVks0/ajusDF8ZLrw6TErzFSYtFdExPCGz3/92e1tgkBGJ8YnY67rmskRedf60ms170aBxvZgm1ohqy6Yacw1ssyQY98tIzajbjKV+GznqBi42t+5be86qRwapUwae4GYnAxTdHjcjGEYhmGYGoOIJq9c6Fm3/+CLW8CbHv70g3NDT2xZ0obXLp94f+nTBw/vUNH5bqIQQNHLJ08vfcrYCEAgb7z3RtO+fYde3GOBF+l99+j7Q1KIoXPvjzz96AuHH/MiPRf6IyvDydDqSQc5AgIYuz4w/cRjh79wxh+jSgkijwAAbu/Jo6H9+1UW0dErJ471RKE5sevklfNX1h04+OLWZPlbWwFu9w9Mf+6xrz915tU3e3pP/Mo5cCB5+PHeGNHV42+0PPHkC4f3eZGeC9cjXWFQKwf4cf9jfVkz1QULfM9WmFF/PQE/fsnUlffeaXvi81/eGrLAmxw+d+zj8dR2Qbrx3huNZq2eHibEfBtlqud8z/oDKW3a2hr96NQ7bY8nM33n4zumcSSvv/dGQ0o7DnrYok3oZJP5iec8xwTD1wf2rm85fzyK/jIGLVsOHWo/f+TEPJdUY5jZwHXr1le6DAzDMAzDMPlieA8mVqlCRCmlGr/S0QXNhcSEEOaaXdqSAT/AIBEhioBfojFAklxlS2WRNscMdJGMNdASvo4qQSkTBwbWE9PlV78iJvc0kgUp9Sw4fxU2ID96fsCjMkOm/lJsOkfQeeUojD5xo8yJLelLpenczVrV9aYXjsvWKCpl34Uw2aZm/Zsb0xep89sRAdTadMkm86+WXOdophne9MUD3vE3r0b9OhS62Lq6GKYUsE8jwzAMwzA1iXr1R38BZn+ZZkislpzcIfG6r00JKZOeafpwc4kwnb5eMzp1O+g4gcrC0du1DaOP1EtF63zN1ZDN8uscEVFKUn+Zh5un4Oee/DTOPWOmyUQCnxkLo9LRBdYZZTROzJo3a9X/KaXwGRtFp5ylTlIy1bVkVmZqK8j0JtO2YrZzVL6LRATQvKkb+gdnUiucYcoB+zQyDMMwDFNL+C/lyQ3KrNLzgvRLvFrOWL2FBw43xprQNDz8wSU9DhMcU9Kv+P4AGqUmnviSOi6XDBkCAP5RethHl5/00J9pq6jDdWp6oy5hOumZZhvp0RaOWRg9cuUfiKpI5uS6oMFqZG3UKqpGSVmcOlOjqI1mucw6CSQOqSafWSF6hFANdJlNpkYIc5xjIsGmLc8+/4B3/vWj0xz/g6kA7NPIMAzDMAzDLHa0VanNNmMLw5QJHjcrDEQMhZz5pOC68dSeIYZhGIYpOaxfDJMPKQOyaXPqGKbUsG1WbhzHjsc9z/MqXZBZED7aZ0D6VLpoc4cfstmozppBRNu21bR+KSkej1dhIRlm8cD6VUGq8yldDZSuZuYzaMb6xcwZ9mksGD9WT8FYlqWDR1WzvAkhbNvO9iwigni8JrtOLcuSUvLDMR3btuPxeKVLEcSyLNu2Ahur+cZhmOqH9Yv1a4HB+sUsPMoxbiaEsCzLn4sJACCl9DyvRp8yc36sSykdx1Hypm7aKrxLbdu2LAGZNExrnuPYnier8GmYA8uyLMuqwgqvOLZtV4MnvbrwVPd2PB5HRHWPaDFTUmfbiRcU27ZVp3jNXYpMbcH6pQ9k/aoUrF/ZYP1iFiSlHTfL3YNVK4O8c+5oVAS0UIsHVF8nii5bjkkFujeohp4pqsw8UyId9bIVi7mVvQ1DoZD5lFBBjYXAwA2i2lHF7ArsH4vFylheZlHA+gWsX1UA61c2WL+YhUoJx83Mh3hGhMBQyKn+J47jzKuWiMB1k8+OeDwOkKiZqup9FEKoUuV+0nmeJ6UMhRzLElKKKm87MMS4+otaZpSw6dV4KoV6/ZWSXNfVpVLaFbg1PM+zbUu775v7V6dbC1O7sH4pWL8qC+tXNli/mAVMqdaenlXYNI5TFUPS+aCXs8zznwIRHMcxzzEej3te4jlr25ZlBZ2SK4Jt2wDgurP3BBNRPO7pQ6oZs5e00mWpLrR7UsUlwe/qdtWf+ktuAvvn+bRhmHxg/WL9qgZYv7LB+sUsbErybLIsK+Ol5i/rHtweCjkzM9U+pDuH/lFEdBwHMSFvgd5HosRj17Yr5keuplLoGd7KWzqfAz3PsywLEerqQgAgJan+yBKWtXDMybgVf4JXFVrYoLq7YwNTLKrkLZBZ2LB+KVi/KgvrVzZYv5gFT0mM9YzRaWZmYoqZmZixNLs+pNp7sOYAEcViMa3ooVBK76Pnear3rlI4juM4tn7GQYHeKebOQqDj2I4zr5VziosQQl+H6dfbYsYUtmrojlVl0BeP+qLuGrNXXr+pqJ8C+1fDiTALA9YvBetXBWH9ygbrF7MYKH4sECFEwME9o/93utNI1XY9qq61+cwrMKeKmrWh66r85659tXUwKyEKdr7Xh+hJ81UyqzX9ItRU//yQkmIKG1TNTReYSw0AMzOxHDGI1S2pqZKrjlkAsH6lw/pVZli/ssH6xSwSrLa2JcVNMRDSNB7P7CogpVROBRoiqs6YV3ombo7iqYioCkhdVB4MDwrwVylR2xFRCXyZfUJUn5x6IuiizqHyzWP1OVa8HVnYshEQNimpSmrD8zxEVC9bUkrlgk9EUkpEgZiY8K2bT+8PAJ4n83TxZ5hZYf0C1i/Wr6qE9YtZPBTfEyMwMTrHU1tFrcl2YA2hJUqR8ckei8X0k6Xi8xPUOHvRXdjj8bjj2KZ4VwQppa5e82me7TVrkRAQNqiaOQzmEAQiWJawrBD4Qa4DupU+XqH2r6GI2Ew1w/rF+sX6VYWwfjGLilLYZsnvubufAhowZ23TB1Znt6XGdV39fEHECpbWj+Ja5Ae97x9SRe8oprBVSaznipAubBUPPaxI9wbRaJHLB8sSQoQq6xmSezksDctwNcP6lQ3Wr/LD+qVg/SoDrF9VRfFtM6KkvBWkVoXeaZZlBbxKoOrXA3VdN+BqXOWYpa0S3+780RP0WdjSXziq4fEaWBlGkUPtTAI++tWwSkw+wgYAtbKw0uKE9SsHrF/lhPVLwfpVHli/qopS2GZk9iDm6GBTru3mgXlmkXGSpZ8mhkJO4G5hAkhJQuAcJk/nRjVo9QSVUs4DLGzpwpZ/sOmSElgZBrKoXTrpSqbeGi1LVFCy1WMv9yug8mmpXf+3BQ/rV/XD+rV4YP0qG6xfVUVJbDOAZMvZtp3xMg34uEPeLgr5rAoqBIZCpR0gztF9aNsp0psxzFdl8TxPCNu27eJWkernqxIhUULLwpbRRacahC0j6WqXkWpQsvkghFjMl2U1w/rF+lXENOcM6xewflUrrF9loPi2med5pvYIgWrZSnMftailuSXPzqpsq4KmgwillrfaRUqpXHdCoZAZg1gIMbchdTMGcZU8N23bZmHLNneiGhxCFiq5V0lSPY5CYF1dKJ8pE9Xs4bYgYf2qfli/FgOsXxWB9atKKMm4mXI50FtUQ3peIoavEGJu3sOImO4Koh+mOiapsT9U1n+3mtFxtwLheoms/PUg4JxTPct0IKKUkoUt40/V47SzIMk/lgDi7AEkHMepkntqkcD6VROwfi1sWL8qBetXlVB82wwAXNdNnxCZo79Qy15u9NRYI6Pgch+BfGt31LgMuK4rhLAsyw97RUKgbVtqwDp39yEi2ratb2MpadZDysxifqfJIWxQfTWj3KvmM1NfO2gtvB46duwvP6xfNQHr10KF9WvBwPo1Z0pim0FC3nKNjWpUZKp89gzcrhnXYYzFYmnyVkBHWv54XjLrQJdnwC+imod0pZRmUZWvjhAohJ3tWROYqFCdq2FWc52XmtzCViWhhxWeJ3O88qZr3qwqWIWXIlOLsH4Zf1bL4yId1q+FB+sXw0DpbDMimpkJykw6+S+VEAiKlWNJeLWCpHlgKbTNLDYimkLuebXqJk5EsVjMsqxAbWfas4ZPcwGTW9igyjod4/G4EHlFHM4Houo6u4x4XvJtUgiR5+wjpsywfhU9xzLA+lXrsH4VJ62SwfpVNkplmylisViOeFD59zhC2sqeOZ6qAc3jcJ+Fklu0am6VmMXDrMJWPTPdNbkfEbkJ9J/WhF97oKefta2aYf2qRVi/ahTWryIUqMSwfpWNmqnZgiTKvOhZ2pjFwKzCBlUTHjoHytUqd6govUO16TTDZIP1i2FywPrFMCalHTcrIgEn49xSZ/5YNc7JNUO2pVF1/9Aij+1bheQjbAAgxOyrRgY6xsqM8hJRkfGy7aN+qgkPEIZRsH6VDdavmoP1i2H3rPRQAAAMdElEQVQCZLbNlJ99wJnetm3lxl2RsdeAtuXwwg/4mpdh5igRxWKu+WepcywpqmIzyhuwsFUfeQobJKIR5NozxzSYspGnl0hNeIAozDh+5sOBiOLxxK2UvpYxM2dYvwqC9YupIKxfVQ7rV5lR+pXZNiMiVdeWFbzIKvXcDtxyQqAQIuN9GAhVXJ57tdb1LEA2eWNhqzbyF7ZZkZICa+wyRcHzvIzPByLSdxNrWxFh/SoU1i+mIrB+VT+sX2VG6Vdm28x13WymfwXN/UDEUsexA49aIYRt24FB7xI9i2eNBKWpeEfO3EiXNxa2amMhCVuhM6rnPAObWfCwfs0K6xdTcVi/GCYdpV+ZbTPLyuwPACVbbiUf4vF4oB/Uti3bttQ68YgZXJH1kGvRMcMc5yYWc2u0V9KUNxa2amMhCRvDFBHWr1lh/WIqC+sXw2RE6Vct2WYA4LrxdFHJdodLSfw4nie6Arkmq4qFJGx5rhI76/5VixBCv92m+bYlhi84VHoRYf1iFKxf1QnrVw3B+lVmctlmOeq5sk0gpYzHvWzTfFP35K6U4sCqVm2oZ6Xn5erMRsR8xI9vkzJgPq9cN26u3Zn/8AWTP6xfjIb1q9pg/aotWL/KjBKp2qtZNTEx3S8/dR/J8UmZhUo+YYItyxJilldAFjaGKTOsX8wih/WLYWYlWyyQDK4X+qdSlicvpJQqkkm2HcogbGbQ4dzUqLM+U9PkcOtS1Iqw8ZxpplBYv2aF9YupZli/mEWL0q/MAialnJmJWZZlWZZSECLwPJ5Nm6QoiiWlrIZ3BWaBIYTI7btVK8K28DDfyNlHv0Swfs0K6xdTtbB+VS2sX2VA6ZcNqSt12raNiOq6zyZmjuMQkdq5Uqt5LpjLokYjFDPVjJ2lz0VRK8JWc3Om80GF5qt0KRYUrF8VhPWLKTqsX1UL61fRyaZfNmRaqbOuLqSCRJlPXiGEZVn+BE0UIqS7JMtPDmkrUXnyXxCGYSpIxmDcmloRNobJE9avfGD9YmoC1i9mUZFNv2wAcF3XdP9QCIFC2OBb/+les4hApAJPldurIbfMlMg/3rIEL3zOVD85Oh1Z2JiFB+tXPrB+MTUB6xezqMimX4nbQLl/FLToRAXvk9zzRNnLglnM5FguiYWNWZCwfjHMwoD1i1lsZNSvlC6KgpzgK+UxP+vCF0XXtgXpN8wsSLJ1OrKwlQF+UFQW1q+M8GXJ1AqsXxWEHxSVJSBJIvW3ghIqSnkKxnGcHL8SccxfZvGS0V2KhY1ZDLB+MUxNw/rFLFoCkpTopVDzpAtNy3EcKWU5AxM7jjNbcFV2CGEWKRlDD7OwMQse1i+GqXVYv5jFSUb9SsbQn1OKKIRl21Ys5pa6tw8RZxU2AOAVbJhFS7pDCAsbs+Bh/WKYBQDrF7MIyaZftvJx1MKUv8iVwfMCfQIxTLIhJbFDCLM4SQ89zMLGLHhYvxhmAcD6xSxCcuiXTUR65U3LKmBduWwre84N4TOfaQDlj4bMMFVCoNORhY1ZDLB+McwCgPWLWYTk0K+U+8HzvIK0bf4lS10PdF54nuROR2bRYt5ELGzMIoT1i2FqFNYvZpET0K+gg6/nyXxWqPS8IkxZ1suDzh8i7nSsJNp7R3+HtJCg6i/12LVtW11mgbcR9XZCRPoLT47PB7PTkYWNWbSwfjFzgPWrsrB+MQyk6ldQWtJXfcm4DkylFofJBt/MFaSuLpT/zkKgucRe4Dryr6vg1cUrb+RG388sbMycUTOj5umYlw2iIrsRZoT1iykU1q+Kw/rFzJ8Fpl8ptlnGgCGhUIb1WITAUCikHSUrSxmibDH5oBbnMfG3J76oYGVCIBG4rmtu119SKf9J1B56TRgWNmbOCCEcpzijQBlBBNu2bNty3XiJBhNYv5j5wPpVEVi/mPmz8PQreTLa3PQ86XlexoC/6pEkhLBtCxEsy6pszN/AI5KpIPl0DRKR8qn1PM9stXQV1BTUqbk4UQ4hLGzMnEHEkgqbiePYpRhGYP1i5gPrV6Vg/WLmyYLUr5TzMYftYrGYGh9Uw/dSkl6mUz2Y0hejKDOeJ9lHv9pQ10zGnzI+eR0nQ682AJR5TdjaRfXOsrAx86HMD3Pbtkvx6Gb9YuYJ61eZYf1i5s+C1C9zCqYM+HjkcK9M37mcSEnxeJy7G6sQz/MKGvDNdolz4+aJbdv8ksfMk6JEGiwku9nDdRQK6xczf1i/ygzrFzN/FqR+VbjvsCCUWSklxxquXlRQ6fTtRJTx+WtZVkav/EI1ctGSrWKrHNu2A35BxUJNCK7FOlk8LM55OKxf1Q/rV5lh/QrA+lX9lEe/hA72WiWfUpKUFI97niddNx6Pe7GYG4u50ehMLBZT3Y3VUE7+zPipHrWe5wU+9RtJ4FNKmXF/buV8PhFRuYJUvCQFfVqWZVlC+SEUPX01Wd+27Wo4U/5cbJ+sXzX9SaxfZfxk/Ur/ZP3iT/VptbW1QSnJfzFQ5XOsHFGklOppqD5VcZnqRHU0xuMeACCiECItXBUioupHVDNA1PQP8Psd09GNrq4f9t3PSC3eF3ppIEQQosjBGHSkI/OSY2Yl/6d0saiVO5r1a8HD+lUpavG+YP2qQhakfpXWpzEUyjdIEccRXjAU9EDhp8+iQvU46j8RoYihzAMhaC1LEFU4EB9T07B+LUJYv5hssH4xZaNUthkiZlxYJiMsbAsGIipoomS2JWBY8xYelmWl928VS94yrm3FndbM3GD9WpywfjHZYP1iyknx440ossWWzUjG2bdMLVKs5TZ52c4FhlpUKuNPiIU9LtLJuJiVwrazBsVmmGywfi1OWL+YjLB+MWWmJONmjuMAEAASkfK9RkTP81TfolpkTW8nIssSnofc9VijqHZU36WU2eJcZfueUcbMfke+MGodIYTj2ObTIPCpZj/PLTiVFrZs6du2FY8v/J5sNVVGCJGjns3PQG3neVSxPitVS/nA+rWoYP1icsP6VQZYvwJYra2tiEAExfvEQAeDlBSLxYjU9GippkrrZbB1w3ieV+yS8Gc5PvXIO1HWmML+BU3qDlRXAgBm6xNSE2ERkxO1q+FM+XMOnwAYWOM+W4sDIJEs8Nqz81nbRAjheZKIKl4bJfp0HMe2LSEQERDz+jTvqfKP/FTxHc36tbg+Wb/4M8cn61cZPlm/0j+t1tYix2kMXG3ZVnwPdFApbStuSRYeiOg4jm3btm0hiioJAKa0TcW50gFAA+gYxKprREWazr2/mThfGzUKFjJvRwgEKCA4lQ6ZlQ+WZUkpq+F+KTqhUGgOi2+a99SCjHM1N1i/SgfrF1NbsH6VAdavjKT0BxRltC7Q7ZRtnJeIPE+al6bqjppn7guYwFRUITAUcuJxr6qe+9n6HSHRMZlydSFitg4PftdZGBTqiJ+/exgi5i9sujDFiqlVPViWleWGW3SwflUzrF9MzcH6VWpYvzQB/UraZsouL0oG5p85LlMpZWpAUm6iJKpPhQjU6pba00aLmZI621a9KWTbtnKz8TxZwUXlCxKkdKdhZiGRMfZUbuLx4AtQNogoHvcK6jDDooY8rhI4EIWC9auqYP1iah3WrzLA+qVI1y+hf7AsqygeBojmQP8sO+s91YGMwhjkJcsSyg9E3cxaPDzPU24YlmWp/VXNq/3LXODcLY0+eW7PP2WmagmFQgBZ17zP+KnW7c0/C7XMb/7pK3/98t8dJcV83hb0aTK3FObzWVxYv6oK1q88U2aqFtav8sD6BVn0ywYAIYRliXg8g1f9HJCSdHWrizs3swphYL2/UkAEGScVVATbtgBISlItYs5/CNz5nudZlhAC0/e3rPKtWui/miRUSk2PzqZZROoRk9WNW+2g0lQdCSxvNYcf6a6Ah93cvJvi8biOMlyQvFXP/T5PiiUwtStvrF+sX/OB9YsJwPpVNli/sumXrddtKJavPKVGlRVCSJn5kg2MZkopM2phqYUNABBzlbPMqBtVN1U87oZCIf/HrNdEYH/LEp5XVneLfGIZgd+7nGPqpwrCA4CQ0vQsbzWDbWddrSUbUtKcL9d4PG7bTkGTiRHBtu1ivc3XLJW9p4qTuxAW6xfr1/xh/WIUrF81wgLXL9uPI1S0CDBSSiGSomXbViwm0w3N9CmAlZ1IjYhV1b2VsTBCpPQmmi8H6ftXz+nokgRaXG3P5zlYPefC5MZxCpMZyB4KL39c1y00XyHQthdO7+McqOw9VZTcdXgJ1i/Wr9LB+rV4YP2qFRa8fv3/k+mCmHO59u0AAAAASUVORK5CYII="/>
          <p:cNvSpPr>
            <a:spLocks noChangeAspect="1" noChangeArrowheads="1"/>
          </p:cNvSpPr>
          <p:nvPr/>
        </p:nvSpPr>
        <p:spPr bwMode="auto">
          <a:xfrm>
            <a:off x="152400" y="152400"/>
            <a:ext cx="5657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3" descr="data:image/png;base64,iVBORw0KGgoAAAANSUhEUgAABIkAAAIjCAIAAAAIh9y9AAAABmJLR0QA/wD/AP+gvaeTAAAACXBIWXMAAA7EAAAOxAGVKw4bAAAgAElEQVR4nOzde3wU1d0/8O+Z2Z0gJAiJwkYrCZcgTRSD1BAqtwJSwArSBwTqvbZFrAh9UDG11lvbYJFHlCrye1RaqQJC5WIBq0K5KSFWSJXkQRIwiWLCJSmaBMjuzpzfH7M7mZ2d3Ww2e9/P+5XXQmZnzpwzO5nvnplzYefOnSNGRMQ4EWPEORERI84ZY5xzYoxx4owTJyLmfk/7lxEjIk6cERFnnBFx7lpKREScM0acGOOcM1LXY4yIEydi6ou6nrpjxkndNTFXukxdR/ufuiUjLXfqNqTuwZUhTqSljaKhaCgaioaioWgoGoqGoqFoKBqKFuNFY+fPnycAAAAAAACIKsvbb7/tqliqtTvXv+4aKXEiUmt4pK2ne8P1nvoWc1dYtY1IqxWqK5FaxWXMXSd1pcHbEtG2V9dy1WxdVVxXRrT9MFIrzcQYa6ulavnjKBqKhqKhaCgaioaioWgoGoqGoqFocVE0VldXRwAAAAAAABBVlv9X9v+inQcIVJ+efYZeMfTqy66OdkYAAAAAACDEmENxRDsPEKgT/znxz8p/3jXsrmhnBAAAAAAAQsxyXsZYIHGjV49etf+pjXYuAAAAAAAg9CwOxc7bXw2ij0U7AwAAAAAAED4WmSuGRbXHa/9d+u+G0w3nz52/qOtFGZdmDL5ucFb/rKjkD/RErw/rwCY2+uvi3fc9MiwqGQqZ+rWzMmfTmrq1s2xmb5csZsOLivfzRwo7nnTJYja8zGfKAAAAAAAhUVpaWlZWJsuyYbkoivn5+QUFBe2mYFHI4+v+F0e/KP1n6dixY3v37i1Jkt1uP3ny5M4PdjplZ9+BfYPO6MGttmnNL3888+ZeQScRpcRjiuJVN2tPyZKXhn+aV7d6tM33kpA5svaJtUcGzXpi1qD2FrYH9SkAAAAAiDMHDx7knBPR3LlztYUrVqyQZfnQoUP+62abNm2qq6uzGL7uHyo5NHbs2NTU1BUrVqhL7rjjjh/84Af7SvZl5bT76OyTFa/d9EftN9s7X0weSkREp75sJiKFc8W0bnH6w7kFn+e9/dP7h3ilVnFl2fLr26lzcfKXuKlD2y77cT0REaW+VHrLzZcGvGH7Kv/Ud+8fiFzFP7Ttsh+TdhxUp955K/+BVN1CbRNdfk5/OLfg881E9CPdEeCsg3WzM9WftrskZI6UHaFLxo8f1P5Cb7ZZa/ks7bf66rIw5A8AAAAAIHzUipkppb2aijqxmYWTRxKNpxu7dOny+uuvz547u1taNyJ65Y+v/OQnP2k83WhY0+D0h3OHfb7loZEnjue4F1X+qe82fnzyUKJLf3TLiR+pGSYi+mTFa1No5Im57jU5cSLOyVAa9Vfuf7/knuvNa3N/8ief+Nu2y/+r+aUDt0y9pCMbBoBT6ksHbpl6aVuWDEXwWHj6w7nDPs/7209PuOqllX964MOTL1zf65LrXzp+/RPvvDXkfd3mSmhzGlJn9n1whC4ZP+iSdhcCAAAAACQw7SlXRwmyInv8OGWn00lEKV1T1CVE5HQ6ZadsXFP/c3T5sM/5c1Nqf9Fft7D/3MqJ+WbrK5yIc90S4kRcMV2N/O5XkWVFVoiIlHZXC8lW7f9wrk/WdC+6hR+v/3zLjVf+12DdQXtueIZ+Tf0R4D7bNJYseYl1UX82laiLDmxiXd6avZ5ofXlml5fY7bvrvZe4Vlu9tv7M2tu9UjCkrK5PdGbfn5544k/7znhk4MyRsjM0aPyIS/wuLFnM3GatLVk7i7FZa+uJiOq1/5csZixz9jqidbMzmfa+9/aLtUzW69LRLVmsL4Vrmde23nTreaSp27VnAiWLGWOLS3TbLS7xTMff7gAAAAAAXASFK/ofImKMEREnblhiWFP3c/KdQ4snD/zt5J6+VlAObu+Ts37zSa6c/OiXOX+++VmiZ/f1yflzn/kfnVS4onAi9+50P5wTca4u/+TltpU9EnRtzrnSsHn+n/vkqD/bP/GdW+2HyJX4yXfW98nZ/snJj37p2vzPLx70WPOTl7WU23bq64e7kzXsRVeutoWcE209+6WvpDjXjoCicEUm07pZ0eiXdo26j1+4j18YW0xfD1crUcNu5hduWTODaEZe3YX7+OrRNu8lrgSaZme/VX2/msIta2Z8PdxdPStZ8tLwxy7bf+E+fuE+voR2HfB1Hh354IMzNCh/kL+FJYvZ8KKZa+o455zzBdXDZ68zSanwEc7r1swkUtfUdTkrGs52jVE33l9MRcM9q21+rZudmVm9QN22bs3MouHm9aX6tbNY5uz8/eqKfBntKnHnnA0vc+ec7y8uGm6oNBYNX0DLXKlT0XDGmHt/dWtmdiirAAAAABCfJEkK4i09QSZZ/XFw+yu7/vhFdsniA7/6Irvkib/NVX+0Ja/s+qOD27X1234aP3q/ha68NN3kLfeP60kRyenDl1XcueFXRL+6/ljFnceeHa5upRApitlW3Oz/+gRd/2+ZN2KnsujOYxV3Hqu46flJJ6ct2F/vJz8mKZyc9nt6tOLOYxV3bvgVPTPz3X+51qx68cq/TKsYWFKhJj5WKanyl6xaFs+9mO5a/f/g7/UmOjntSm13vo+ATLKPNqwzX7/FPU7joLteT6P1tbs6WBXQpXDJrCV5M+nrXQfI1Tnt6UGuwRFto2cNIyK6ZMT9Tzxxv8cTsgC6mtWvXVZExfu1ulbhI/uLO5jJNXXucRoL71ozk9ZtCryYum1ts5atmUlFu7wqZ/VrF8xep1uRbLNmFZrkXM36utl/1qUwc80y9W3brAXFRETF+13J2Mbc3LGsAgAAAEBc+t73vicIgvdyQRC+973vBZKCReuX1uq88OXpLxbd9mArb/FeL4V1e+avz7Y6LqRYLjK+1/DldrpxbA8tpbJXVs9Y5nrvwTdun3MNqY97FO5ahavPybQecZwT0ZLZf1nivd+JXFEURV2Fu/5P5Jmgou7ox5Mz1Ld7TF6U896YoxtuGzbnGt8l16WgcCLq9tyiYWoC10zNufG5ypJDyjXX0OntZUuo9/olrreIekye2MNvXz7OdSVV98I9N1C4buHVEyp3lSwYUzk99y9EvdcfnpBvWNOj1ILpjvOz2upJtqw0oibf2TOVdvMoXU3L1jufystqztCwS7IHEz22c/GoQX7H6A+kq1n9rk3raObN2bo1srNndiiX+dltozbasvOJAh8wZObNY3QjPqobV9dToccwkNXV62jmmjHGoSFNck6FY4o9U9DlLTt7JlH+GG20/w5mFQAAAADi0zXXXHPNNdeQZ38z/ZiN7Wpr0+iUHYqinHJU19mPev+cclQriuKUHSZN73pcNtGjReLgn972+ae3fb4zZ7LaJlHh7tqIex1XlUP7IU608K+3ff6px8+6+UREbZto/zckyImo22WZugTTLxlEVPFVg7/Ghx5ZIqLUy9I98sM5V5SGkh0tNL/f4ABaSOraNHqWVJ/ttt3pFqYP+59Pb/v8r72JTs64avX8rQ0+11Q6PIZ+0NbVnCGiwoduWTODika/xLq8NOutM+arBtbVjMizdhVt66qrPRfUV5f5zqHZcq8UAAAAAACIqINVMiLKzMwkIovMXZOjOblTkRWHw2FXWr3XtgoORVac3Kmt36ZnZg5t23l00YRhHmPRu0bF4LJMJHPS/k+kKETEZZmbrKmjPi+TZS57/l/dhHwkTkREXCHiim4X3nRbyQoRcUWXuDs/XOFE/tMx4oo+MzInavnyJL9aV0cx7k6VN77iEJ1+d9PoRduutN3688HuNfWljmDdbKbrWdwls1bfN2v1mbW3vzX7jreIbll7i3HMRbVXmbE9o9nCmDIzO9tkqffTNN/LzVMAAAAAAOiom2++mYgEhcttP2rdzIzD4VBkxWPltp+rfjRg4j+qNv7bsNz19ElWuOx+fOR6Sx2A0XRN/Q8n4q6tbJnd6B/ffql/S0uQE1HLVyd0G/77+HPU7QfX9jTNrXcK6tMts/z0tOUQfX7mpJ90jD/E9SW1dZ9oyJvCvzzRQvf3u8ps8/QJVy/QHQpFdwTUxMNTN2vatEf3TOzAkSJDK0e6ZNbqW9bMoHXvlHt1mwpwVjNbdj55dvKq37XJbCyQjrNl53s+xPJO2bO/V8muIkMrRyLfHcPU5Z7PyEp2FcXWU0AAAAAAiGdqM0hB5orrhxRFUex2e6sZu92uKIpMStv6up+e1z30u27L7nrzwe2NbQu/+vZdIu5OnNSWfjJX1BEtPj9zSltTrQt5JcvVmonMFZmn9+5GdOrjMvWtY6/cdUqXIBHRsrs+KJN17/7yqh/25IrMlbIPrh6qvaX/0WVJ7RVmlp+rbxzww/eqfvDaMUVL/LVjiszLXnvTR7LuNo3uI3PrL2nZXZu3nXItObV9821/6vbMjX3VX8te8zhop7Z/tox6Dc1ty4l2BBSZu2uRgbskezDR+v9U+1tCRLTuju3ukQSPLB79NT193SwbEZ1Zu2S3u6pypno9zbwpz+Y5hr7aqyzfrKuZYWHhXWtmUtFw9/iI9WsXmA7TSEQmtS3/CscUExUtc5XANOV1sxe4C1iyeHgRFS9Qh+7Qj79vm7WgmNbNztSGcKxfu7bEvVw/1qKawn5tzBAAAAAAgOCpFbMVK1ZYlLb2crIiKw67w+6we2/gUNqem5kl2HP8TQfHf7Gq8N1rftO2cN4rs+7M4+pgg+R6mkRElHf7sHmFB8a9X0Xj+7/3u+suUdTxM1zvamR1GjR1j3lj33v6nQn3rHmeiKjXn1/pRT9rcSXIiahb8StpqwvWvKdued+wg7f3lRVORGe+bqHxtt6GbB/eee3PThHRoklblK03DdWem7kPRVt+en6vuCRjYOGBa15Ux4/v9eeSsbLCe9u6eWyio+hKSkR5t896z/bOhElrFrkW9PpzydjBpB2KWbNfX3tNgXvj8f3fK7nuEneyHkeAiGQyPfh+FD40tvixncO7vEQz8upWj7aZLSFKW1N9XXX2S0zd5umx/CH1idcls0b9h3V5SV0883XvBo1qr7JZZl3NDAuJbLPW1hFlDmdFRERUvL9uDWXO9pHtR/YXFw0fzopo5po63TD6vkr5SN2asszZmetm+0h55pq6BdWZzFXA4v3cvF5V+Aivy56lZXHmmrq1+uWZbLaWHG83UwAAAAAAgZg7d+6KFSvmzp3LPjnzibronKNp2drHfj79rmZHo/cGqdb0/93w5wWznu5qTYtsVjvps9Xr3rRNKL6hZ6R2+MWq7x++7J2bfpgRgrTOvP/OD/dm/uOp77mqOanW1LUfrf3txN+GIG23A5vY6KY11bcHU9c4svaJtUcGzXpi1qD2FpqpXzsrc3a+r3oSAAAAAEBc0sZp/M53vnPTTTcFvolFG16Cc35pj94r33rN1wa90m3qPMidzm0EffHxiq6jN/dQOtoYMHjaOI0hSKttQEt32hErRiAC7GrmQ/2uTeuoeAEqZgAAAACQUPr3719TU+N0OgsLA/2uq47raNGGl2BMmPKD2y44zpnWvgQmdLF2ZUwI13AUYdL3jj19yTUyZIRwOvfo1LcepUtf3fODq4JOpeFfv5l2/H0iGktcO+YxdvAHzXriicAWEhGVLGbLsrUGiiWLM2evm7lmGapmAAAAAJBYJkyYENyGbc/NBEHsJl18kTWVk8nDGUZMYKIgiHH23Czysm/flX27+t/OHKueQ5/aNfQpQzqmH028KHyEL1jM3H2+/PT6AgAAAABIRmz/qf0x1lIOzDHGHK2OYyeO3TXsrmjnBQAAAAAAQszy3ifvRTsPEKg+PfsMvWJotHMBAAAAAAChx5xOZ7TzAAAAAAAAkOwsnxz8hIgYJ85c05CR9h8VY8Q5I+bR2YmRayvX+oyIq2vqtmfEOOPqiuSRetsmhn2R5/qMMU5EnOvWY4y5WmEyZtYFS80qY+7coWgoGoqGoqFoKBqKhqKhaCgaioaixXzR2DfffEMAAAAAAAAQVZbmpiZ3NdFVWVTriaq2xURqZZPIs1qpX09dh2ljizAiaqtHaqmQV4W3jcebxi28K8Fe/9Fvz9qyiqKhaCgaioaioWgoGoqGoqFoKBqKFtNFExQi4pw455yIE3GuuP/PSZ1ImXPirnWI1PU5J3VmZDWfrtK5N3cVldwpqku0PbiXa1u6lpF7X0TqzhRXMor6hnZ4tT241qa2J5MK5+TKPUfRUDQUDUVD0VA0FA1FQ9FQNBQNRYuXorGvvvrS/S5pLTWJ3PVMxoiTZ62xrcrIuKsayblXtc+1YluDTo96pqGa6WrDqd/enYK+wuteql/oWc8lfboeq6FoKBqKhqKhaCgaioaioWgoGoqGosVw0SwffVRCAAAAAAAAEFWspaUl2nkAAAAAAABIdkK0MwAAAAAAAAComwEAAAAAAMQA1M0AAAAAAACiD3UzAAAAAACA6EPdDAAAAAAAIPpQNwMAAAAAAIg+1M0AAAAAAACiD3UzAAAAAACA6EPdDAAAAAAAIPpQNwMAAAAAAIg+1M0AAAAAAACizxLtDAAAAAAA+NNib/p75Zr9X35w3nku2nkJpYssXYdfMX5m3i/8rCPL8tmzZ5ubmznnEctYmDDGUlNTMzIyop2R2IW6GQAAAADEtL8ffbPkzI6+V2WJosAY45wnxqssKyVVH9BhPvOqOb7KfvbsWYfD0b9/f1EUI3nMw0GW5a+++qqhoQHVM19YS0tLtPMAAAAAAODTgndvycq9wmKJ+8qJN6dTrqn4ctnEt3ytUFNT069fvwSomKlkWT5+/HhWVla0MxKj8NzMRFPNgZ3rN28uK6uqbXYtktIH9ElP7ZM/buSkghE5mSkh2EtrU5Nd+0VKS/NOs/01QrSjYDmdzjNnznzzzTeKooQsUQBIRIIgXHzxxTabLdoZAYC4dN55ThQEzjlxIkaJ9CoKgv+GmpzzhKmYEZEoignQODN8UDfz0FqzfemTS9+tshvfsDdWVTVSVVXZzg1EBY9vfHac+0lsU82BndsP1WUOmTR2WFZawHtq2P7otOJS7dfpK/Y8kGdYpXzljXM3aL/lLlz38tTMDpXGbEcFRRufnRSqp8hnzpw5f/583759LRacSADgj9PpPHHiRH19PapnABAczjnnnBFLvNcAix8LjTBD8hruUyWu4St1m7q9f3jo0Xdr211PGmBzV25ay1+YO3dDLRHRm2+un77i1QfyQvdUylOqJIUp5eB98803/fr1S0lJEQQM+AkA/lgslu985zvHjx9H3QwAgqNwhYhxSsjXdqgPmhLpFXxB3cyltfyFgCpmRDRxyADX/xr2rdrQtknthlX7bm17oObRlDC0bQljhaIoKSkpkiShbgYA/qktn9H+GQCCxhXOiTOixHsNqPgx8LwLz80iAHUzVeWG4g3eFTMpfUBufn6ujeorymqbyV5fVdtMBXkDtFqWse2j7veGnU+212gxEQiCgIoZALQL1woA6CSFc0akECXea7tioUIVwtewnyvxDHUzIqLWQ5tXedbMpAETFxbNm5Rj7EDW2lDXnKp118rIH5lLpRXuX3NH5mM8UAAAAIDQ41zhnIhR4r0GQlEUxlhivIb5TIlvqJsRUWvZji0eT8D6TH9+hXnPsZQMjzEaM6cueVVauXx9RXNqn6lzFgYzVgcAAAAAtIcrnIhIfeiSeK9+Rf1JF56bRQzqZkRUdehd/a+26UVzAh7SIy1n0oMvTApDpsKstampubG21p4+oE9mAvaEAwAAgMTCOQ+4AiCfP32+1UGck7X7Rd1SRcYY587WuvPnrRf1vNQS9cqJ4TWQ4sfC8y48N4sA1M2IGmo9xsyXRowLuGZWs/mBJze750Cj1KmPvzA1i1rrKsvKynZsLtOv+W7xT8vUgRYH3L3k1yODbvtYvv6nS7drv3mm1bD3Dw+tqjLkxqCxct8bO1atKm3UTXmWXnD340W3DkF7TACIXeUvjNLNKqIKZlKQ8hdGzd0Q0tlEOrBfz0Xx3A85VB9HiHIS9l0byyul505c+PiDIzOjd0Ylo8C/+nft8qsHRg/JsBIRnT9XXnr82Q8cCmM/XzhpZC/H/207/ExJtCsnhtd2y96Byt7Xu5994tlt5Y12KT130r2/mX9jH4kzVr7s+jnrhz26eemkSzpVjQxNOmE/V+IZ6mZE9ZWl+l9HDOkT8KbNNWVVVW2/1jQTNWx/dGZxqfeate4V05u93iSqWP/yy3uN+aowWZHqqnR7NKTV3Kh/s8ZsR1UbllYZFtkbS1fOn3moaPWzk0LXJlNuOLK3pPz0OYVIsF58ef71hdndQpY4nSrZUkKFUwp7+dv/hx8fOd3kUIhI6HppznXfH9xL0m14omRLZY8pYwbRkR3rT1w+Y9wgbVOvBR3cNQCETbx/A+5c/lvrDm1Y3zjxgXGxcgQ6WJyYy39HtZW36dAL98x/9KGs1X+d4XULFMKHc64onDFq73XWbQOGZPD/23p48fHexfMuzRvdb9b7R95UFGKkdvHickDpRO41wOIH8Fr91sJfb8r89fp9kzPLV0yf84f/zszZcFuOuzbU+eHvQ5MO+IG6GbU2e462mJ7eNgBIa+WOVTsqTTbKGXf3uJwQNgWs2PmmaU0sYuylxU9uzg9qdmsz1R/uKpdzxk0d3EOSv60u2fXxrk963Di0R2gSb9+p0q27v+6Sc93EsZd3k+QL9eUfluzeqUyemN+rcMoUdZWmllY5YvkBAOi08pUz528oKJoY7XwEK0z5z3tgz54HQpxmu9KGjBtBGzaU1zahbhZJ7soMtfPau0+6SHSu4eNvnI7WR35dQ4wR58TYy8VbnmtNuejiDJExUhS5pe68g5O1uyResLc6pG6ZkpXJ574635oidZPklmaZczHt8otE417UdVzp2E81t3humyLJrT63NX9tV6BPpRrLS2qJhmXaOKe8uev33ut+N++BvXvnq8+sOvXcLDTphP9kiWOom1FzY73+14Ic3byozVXb33zT+yEYUUHWjJDWzSJKSh/QJ51cUwK0qdhcWjPVuxVkME6dOqukDczrIRGR2D27MK96U/nRU0MLelHLsT07yk62KiR0vWzomOuzuxGR/UTpro+//MahEAkpvfPHjerfjU6VbCn5tht909iafvXUMT3K3v2w5pxiTetXeMNQm0hERBeO79qy+3QrCV2zrp9Y4FpIRETysYov6YqRE/LVZ1tiF9vgMdc6PjzbQtSiPvXqd3zLZ41Ejeu3nB090HcpdI/IPB6X2Y/v2rT7tIOsF/crHDdUv2sAiLzKN267Z2XtiMe3/mFc8/YHZxaXFRStfnZS4wuj5m7Inz6nT8UbWyrs6WPnPV80Ncvrqt1Uvnnp8lX7KhrtqblT5i2co47OW65uO13asqF07O+3/rqgcfvy4uVbKppT+4y4u6hoRp5xCN/OaK0xSbzh0BvFT64qbbSTlF4wZ8nvZ6TvfHDuBiIqLZ42akfRxrsrp2nt6Bq2PzituFRtIBlQzuv2Pvvk0ncrGu26hnkhpObhJ0XDqlauKm1OLZiz5Pczcpq3e+T/2bHN3hkzZH7qoRtNP0Gz1dxPtEyLZnqEO6fp0I59JI0dl++VlPkZRa2V6x99aGVpo5Q75dbc2pUbyuK5QWv0qP3NiFg7r3aHk4i6jnj4KvuGgy8esnbtkqK++4tFU0b3dlT8vaz4Q+7MvuQPt3+vb1cix4Xqb8XsDOuJjz9+5G3XOl8dc/bsf1E3opYva1946WSF51706UyYM+72/h7bnjqh9Lg8RSL6zxfHXnqp8YglgDwHWPz2X62paUS0vmie7dk/3JKX1vbu4RdG3ru+oGjT0skZnLdWvvXrB1eWNkq5U2/Nq1m5vmzGy3sfyFPXyb+1aFil64/32T/ckpPiuRd9OoGsj+dmHYbZZkItY+zjW7du3br11YX5+sVTlmx1eXxsNJtzjHh83fsfbHrttddee+2v29YtLNC/V7W3qiE0e+mVbUv55rOtO0rKjp349oIs9h/zX1MKehGd/WTXwbO9rrvpxzOmFmY0fPzhpxeI6MTHH38pDrrhxzNmTP2+jU6Wl59SE2k9Zx089cdTR+acLin50po3+cc/vIKOf1p+wfVuw7fpo6bOmPp9m1zzSdlZ/d6rv2yw2vp5NDoU+wwdNbhtSa/CKVenU/rVM4Jqm9h6+mza96fOmDr6CqW6pORExxMAgCCVFk8b1ebB7Q1ERDnTi37Sh/atXLV989KlpVLBwoVa++yyCpr6/LY96+YN2Ln0nuWHWg3JVb4xd+7S+pG/37hnz9YlI6uK75n7RltDibLanIUf7Nnz65G0t/ie4tLc32/ds+fVGfblcx/aXBe6EjWZJd60Y+n8lTRn9Z49e1bPSS9d/uiGyoxJz66YTkQFRRv3tNeO0H/OG3YsfXRL860r9uzZ8/zExi2PPhl8cUw/Dlcequxjn9208fdjG0uXr9zXQJ75l3wfUi3zaq3H1ydoWE1lWjTTI9zZ8t44f0N97vSpucaqmY8zqvXQ8rnLSwfMW7dn25JxDaVlZolDALiicB7Aa8Pfj563E1HXi8fe8YPXF2UP737B9W5bOin3T+/bt6uzavtn89e3SN2tRESkrWPtaT39u2eq/vUtdbsic8pQr73o8+PStm0Pdva5Rw6vrXX27Nv/57OlgPIcsmOUVjDj1j5EzWXL7508ad5fD5l9r2s9tPze5aUD5r21d/uz4xoPGE7Iskr7uKWbN/1hXGPp8pf3tv+9sKPrQ3tQNzMqq6lvfyV/UtLS0tLS0tIlSb9USk1zi+rjNptNNwlA5sQZU/RvlpZ3suyaXgUTR1/TSzxbW/bRP955+29bdh1pkIlOHT1xLn3gdX26iCRdXph3adPXRy4QXX79zf81blB3kUi6PKNb2xyMQo/LsyVRkprqzzp6ZA/qJnYfOnHGhMFdXO9m9B/cQyLp8pxeKbLDo1mqQ1a6dXfXuY7sWJLChjoAACAASURBVO+ypeSUj9w2frZe57PGdgqXcnn+0F4SSb2G5tqo4YSvVAEg5AqKNu5p466jpOTdvXC6rX5D8dJS0tfMiPKnjs1JIcocMamA7Fv2eva2bT2weWUtTbl7el4aUVre9LunUO3KzQfcX/8HjMzNJCJqKtux004jxg1JI8ocMa6AKjaX1gSZf31l5sHtDb4STxv3h/fXzZFKX37214+uqiKqb7C3n3abdnJuJ6LalQ89+MJ2mrp6z55OtGU3/zjUt8aNyCRKyx1SYBJa/B1Sd+ZdfH2ChtVcTIoWyo+vrbzvry4qqHpz/syXy/Xv+zyjqvZusVPBpBGZRGlDps4YEOT+gXOuKEoAr+Vv/ft/9n572kFE1M32nfvmDxrXg3NF4e5kuNIrK4PoXPPuXS2nyyr/9bXsese1jqO67OuahjMVpxxE1h5ZxvR16Wi1s7ZtK//1xb+V5i3/am4h6nVZ74DyHEjZAyPlznl1ddHEARJRc9nKB25ZuO1r7n7g6Eqncs9mOxVMGmHjPDV/yowBuuSJqGDcCBvnqd/NLyAqLa/z3oM+P4GsbyZEZ0RiQptGyujTh6it3aLdrouBUrptwAD1KtpYW9XYoejYIWatG8yGwQqxlAF5BbRF12gzdCWUeg0s7DWQiOQL9cdKS/+9tyTt5hyFqPGzt9d/pu2/y7dEXeRvT3z2WeXZlpazTecclOIeM8TaRb0jaXfIKd28uoa53zUhEF1oOUvUg4ho0LgZg8jVJtGX9KuNY4G0Uzj3LY0uokChu9kFAMFKGTJpRp8Ny2upYFKB/iu7ROpNsgxbH6LS2toG0l1o1QbtUqrrflVKqkRE9Y3upt7pUioREdmbm4low9xRbddj05GWAuE1eEaDaeINOx6c+WTZgOkL582blGO/falZy3o//Od86tg587ZXLC8r3VBcuqE4NX/e80tmRLiJvr9D6s68i69P0LCaKsOkaOkh/PjapGRNunVKcemGqtoGahs+zNcZ1dBYS0R9bOonnyqld3r/yUrhnBEpRAG8/vud8gf2dp80ud9/5V/UreulN4ytek87BzjnI7r0JKJvL3ygcGJ01qEQiR51Bt3/Xcv16ftaR798/4X//Ji6de8ykfj2dvMcUilZk3792ti7D6168qE3K0qXbi6fdK/+K2ZDLU7ImIa6GVFq1gCittupZbU1NMTV6ypt2IOvDSMicjXoj0b2Iqm2voGo800uL5S9+0697aaJ+V2ISOxiGzhq4JfrTzQRCWS9bNjN13sMhCkf2/t+2QVb/8v65+TbGj7ZVm1MTbKKrWfPEgXc+rDPpRf/+8ujZ6kgFGN9uK6YF2SFRONCarrgoK4h2AkAdE7d9pXLayVJsu8rXr634AmtoZvddcOpob6WiPr0ySBqe4STmm4jIntzK1EKucaFkmw2r+/8ElH4xrs3S7xh+6pSO02f98CkPKqrbfeWWbPd18N+HznPmfHCthlNNeWlpW+sWr5v+aMb8t+6NSfYAgTFPGPlJmv6/QS9pHgXbYXNdF8hkpqqbyHj64zKkPoQldbWN1Behr/PC9rDFc6JE7F2Xltbv2l0WtK7Ksq2vx6UuxXcnWNlTOGKNsqgwve0np1C3bpbxnDln7y1myC4luvXUbRor3DFYy/u7ChcoTTjtlxxnOdKCi+w9CCiptZtitJ+ntsve0efNUm2/Dm/+++qHy8utXOuHjc1GZ5xRR+i0tq6Mzw3g6iptdH9hm4dTrrnY54Z0a8TwPrQYWjTSGSz5ep/rdpbkbStZT3DTNC6DOqX3nJsV8mxs3Yisp899uHRxq49bNQr2yZ8XVZSe0Em+dvqPVv+tuuYTA0N31LaZVdfPTg77WxZdSN53UDqYethPVt9pIVajrz3N98NE3W7H5yfRV/ueu+TWnX/LSc+3VXyZavUxVA4x4UWv+lIVrH11LETdrKf/bSy3qEtbz1RfuRbmewnSspPW23ZGE0fIMrqti8tLpUKil59/id97DufXLq3yf1O2RvrDzUR1e3bXkq26eM825Kl5E/6SR/asmpDeRNRU/mGVVuoz91ThxgfIWUUTB0r0b4dh5qI6rY/OGrULS+UGzuuBc00cSk1lYjq6xuotXz9G1pfkPScfKLG5mYi1z3F2sraVqKa0u3GmVH85rzyjdtGjXpwc3NW3rgZd08dQNQnPTK3zdvy34FD6vcTNDIrWpg+voYdm7d4DQbi84waMHKKRKXb99URNR3avN7H5wXtUrjCefuv11yz6n+nv7P0mkmpXzeJYv+eViL76Squ6yfGFX6qupGoa/fRhS0XDRpUeIXoXq5fp63yYdjL2fMKkfXSy+WmHlfkG7eVrhyZO1RsmTT04lSiEzWnAspzqA5R097iG0aPdvWqbKqtqiVpbL5xaqgBI6ZIVPquekJu2YATMsbguZl3w77SN96tnBThm4gxQj9/QGd0GThmjLK3pOz9zQdJneDsujFDexDR0DHXfLjr43fePkBkvTircEx/kSgv79IdZf94+3OyXnzFoCu6fvbtWZls+tQuLyy84t0Pt63/TOiadf11gVSFehVMvKH6k48/27H5gDq/WfoV1/1waHZ3aqvY2S69+Mjn27Zc8DNOY4/8of1Ol3y0eT2l9M66NEWryKVkdKnd+fZnDiGl9zVjhqJqBhA5pcXTRhXrfp++Ys8D6duXLi2lgqKF47IyRyycvnP+hieXjtv4RDoRUf7UvKpHJ88vsw+YWLRkTp6h2pWSd++KFZlLlz86bWUjpedOLFo9b5LJULVpI4teLVpe/OiNo5ql9Nwpjz//gDGhTjBPfM7vJ9Y++eS08em5E2dMyV25payihvKy8qeOTS9efvuo7fNWvzalaN6O+cvn37izYM68cQVUYdqswzzxW5csaVi+/J5RS5sptc+IOc8vDHrGNbOPw/fTqUx9/gM9pP4/QYMc06KF7uPTlze1z4h5K4pGesZMX2dUypB5K+bVP7R85vhVBXfPGZFPb2I4kKC4uiox8v96sPzFPoN/XpBx1xMz7iKi8xfKd1f+vpQT8bb5zZT/LFtfd9kdmYOmT1h1/lx5o+Py3lZinCv6dbg68xhjasWrbS9v/OPkNXdk9i0YtfXq5kOnnHS5xb0OEdlPNKXe98yEbqScqvrqz2vOcgogzwEWv93h6VNH/Pcrj0iL/98do//HTlJ67sRHXrl/RFrbvGRERFzKv/+l++sf/tOsG/5ccNcvtBPSYx3ua7++1ulYPgP7wJMUa2nx/+wgKdRtvnfmUv38YqkjFq543GO4ZUObRlenAUOXMH1cMmxgDFntvE1k7G9mukfbnFd1TVFM0/S/o0MvjJrfltyAhatf68gg+v/3f/939dVXS1JIHrYBQIKz2+2fffbZd7/73YjsrfyFUW1Dq0McStRPsGH7g9OK7UXrXpgU2rkLEt6cv/8oo3cIn/HKLfUXZMnaPV0imnTf8HsGssMbP3pid6fSvO+R0WNt9sMb93c4nYaTjSt/9Hdf71ZXV/fpY3z6FSKN7z7848X2R9Yum2hrf+WQqa2tzc7OjuAO4wnaNBIRZY6dMcJjQfO+pbff+NMnXt5+4NChQ4cOHdqxedWO2k7toqIi2IGh/Knf25Zsa11Feft5rK+q0Vr7UN32N7bo38y1RfIPEwAAIAk07Hhw1KhRt7xcTkRNFYdKSRrQBxWzIHCuKIoSmlfb08/P3P7atBennm+yWL7bWyKyn/q0sylrXa46vG1gxQ9gfrNAXht2PDxmzJiZKyuIeFN5WSlZ+19hC2H6mN+sc9CmkYiI0sbNWbh+n8ejM7JX7XyzeOebwSap9gnWVCy/ffwbA/qkEw24e8mvRwZ9F9AwcEnF0tsnrx9gkwIeRnLf0ttvXJraZ4BN8pp7mkYMyY3X6bQBAABiVMa4hb8/9OTSDXNHvUmUmjul6NU5mHc6GIrCGSNFoRC8fv3C9kt+Nynjih9M/McPiBznD++qWn6msym7m0AqnDq4bbtCWTVKH/urp8ue+p8N941ZQ9TtuzcteuUXuZGsmKF65h/qZi5ZU3+/pHL+Q1s693RMJyV32FjaslO3xN5YVdVIlN6p0XuzcsfZqEo/TFVzbVVHu3GabiJNmToiNL3NAACiLu+BPXseiHYmoBMS6hPMHPngyyMfjHYu4h7naocwForXk/8s+8U/OSfGSPfauTSff3rHC67UOrhtgMVvtx9XgK+2Ef/94vW/0i8hCk3KAb6G+1SJa2jTqMkY9qB7tr72pOYPG2AytYqntJFzigpC3xMrZ/rj0323OZb8jrTop7Vy6oiiu4fhqRkAAADEJnV254R8bb/sEaw4ReA1AmdL/MJzM72UrEm/fm3SnPLt69dvfndfhbGRoJQ+oGDsjFtnjM3LdNVi0nNGDBigPcSy5Xh2Us2c9Ow62/rlK1ftrGh7VpaaqtbqUtPds1oTUWqWWVUvU7cGpbvXSMl7YMWrOSuXLt+iS5Wk9NwRt86ZMyW3ftXc5aW6NHXTZ+fe/fyDubWbVy1f9a6+bKm5U+YtnDMpBw/NAAAAIFZxzjnnTK2oJNZrIBRFYYwlxmt4T5Q4h3Ea/WhtamqrwUhpacE/VnKn1KlEfKYaVLqhyBLGaQSAwEV2nEYASChz/v6jbt27EiPXXM2J9dry7Tn/4zRefvnlsfC8K1SvJ06cwDiNvuC5mR8pIatJhS6lkKUaiiwJguB0OlE3A4BAOJ1OQUBDegAIkvu5GUu81wCLnzCv4AfCJATv4osvrqmpsdsDGSASAJKa3W6vqanp2bNntDMCAPFK4QrxBH1tTyxUqFA9iww8N4Pg2Wy2+vr68vJyJZDxXwEgiQmC0LNnz169ekU7IwAQr7jCOXEiSrzXgIofAxUqVMwiAHUz6BSbzWbDjNUAAAAQTl0sXWW5lSViu2iuKF0sXf2swBiTZVkURR7tfmIheZVlGcOB+JGApzgAAAAAJJLvf2ecwy7LTplzrihKwrzKTtlhl8f1neKn7KmpqY2NjbIsU7Sfd3X+VZblxsbG7t27h+rESDwYpxEAAAAAYt26wys/+mrHBee5aGcklLpYuo7rO2XKlbf5X62hoaG5uTkBGgQyxrp3746+x36gbgYAAAAAABB9aNMIAAAAAAAQfaibAQAAAAAARB/qZgAAAAAAANGHuhkAAAAAAED0oW4GAAAAAAAQfaibAQAAAAAARB/qZgAAAAAAANGHuhkAAAAAAED0oW4GAAAAAAAQfaibAQAAAAAARB/qZgAAAAAAANFnOXv2bLTzAAAAAAAAkOxYdnbfaOchWVitVkFg3sudTlmW5VDtRRRFi0X0Xq4o3OFwhGovgZAkiZkUt2NkWXE6naHITqJhgR1czrm6siRZicjhcCqKEt6c+dXRs4JzstvtYcsOAAQE8SsIiF++IH4B+IG6WUT5+sNubQ3ZX29KiuS9MFoXCMZYu5dgQRBE0aNtLeekxrPoXoVjnOkH7U37csAYs1qtjMVTeENgA4gdiF/eEL+Cg/gF4Icl2hlILg6HQ739YyBJUkj+hiXJ/HoX4TuOGs65et/LD0VROPe4V8o5R1QLRLt3rK1WqygKRBan08k5t9vtkiRZrZYQfpcKgpqNdsMbAhtATEH88ob4FTTELwBfMBZIRHHO7XaTMMOYz7AUOF/XC7vd0W6AiS5Zlh0ONPzosHY/VofDoShcFAWLxXUXJkYa2Njtdv95R2ADiDWIX6YQv4KD+AXgC+pmkRam8Ba/gU2lKIrd7oiHnMY0q5u2RAtv+oWxwE94Q2ADiE2IX6YQv0IC8QtAhbpZFHDOTW+zMUbBXYDUdtjeHA5nXAQ2ldpoIX7yG4sYY4LADF32HQ6HLCum/fijy/TjRmADiGWIX6YQvzoP8QtAhbpZdCiK4nSatLQWBNbR8OZn+Kx4bPVut9vjMdsxLoQDqYWWIbwhsAHEPsQvXxC/wgHxC5INxgKJGvVy4z1esCAwi8USYLtqi8USgXGNIyx+cx4t3t9v1FGw4iJUaF2r4yK3CYMxFkcPJSDWIH75Er85jxbEL+iohI9feG4WTbIsy7LJPTZ951c/LBaLYfRed7IKwgPEEbvdrigcgS1iRNFkCimADkH8AiDEr4hLhviVXM/NGGOCi+smjaJwRVEURYlWFdzpdBKZhChRFDgX/YQoURR9BbYYGcsIIkZRFM4ZEWmnhOl3plgWrWGyk5AoiqLo79oCsQnxCxIS4hcELkniVxLVzUzbtQsCEwSRSFQUHq2/LqfTyZhJ3tTmIqanoCiK3o1JiEhROAJbEtJOEkFwDXeG0wBMqZcODPkddxC/IFEhfkGAkid+JUWbRkEQUlIk/+P8CAJLSZEEIToHRB0o1nu5xSIyrxGsGGO+Ahtu3gCAL9p3YgxXEEcQvwAAkip+JX7dTBAEqzXQx4NWqyWK4c27WYosmzRW4Zx7P/HnHE/VgZxOp9Mpmw6hBklOC2xx114omSF+QfJA/AJfki1+xXebRrX9vXpnjnPu3eyeMeYd2NQ2+pxzd/N9jxt7VqvFe77LdncUEtqAPyo/Le8NrfwxQBBoJ6d6Zmq/RjlbEBv0rcjQXihGIH6pvyJ+AeIX+JGE8Ste62aMMbMJK0XOyel0ak88DXOteLeaUBs6G5ryW61WLVQIgmCxWEx35HAYQ2DnaeGt3Zb3Wit/BDbwNUcQzg0g10XMFdhM255BhCF+IX6BBvEL/EjO+BWXbRotFoskeQc2IiLGyGq1qAP4CoKgX8dPc3ZDc3nGSG0ZYrFYrFbvwOZaR5KsgYwU3FHqeKyBNPBQs42LFwD4YmgUp3ZMUn+i1f4tySF+qRC/AMC/pI1f8ffczNekKHqiKDDmccex3ebsDodD3x5DHabTf/drcg35Gug8m4ELvOV9srXRT4axU4Mgy7KitHOuQhLy01vJ4XAmQ4/qWIP4FdyaiQHxyxTiF5hK5vgVZ3Uzxph3YFNvGRrikOHXQC6IsixrT05No5rpjkRRkOUEn6E8RqhfaxDbvAV+kVIUxW5Pru9DyUxRlNZW13MJfcMhp1NO7MAWmxC/khnily+IX2AqmeNXnNXNDO3vDb2Nfc2aQh2PbQZOp6xPwXDvU9++H8IkkPvNySbwZ/r6NfE9LDnpAxu+IEYF4lfSQvzyhvgFgUu2+BVPdTPGPOZK8R4GSv3AfMWnoHmfCoZhphgjxnDrMYwQ2EyJooDDAoHQehYlSWCLQYhfSQvxyxTiFwQoCeNXPNXNDHdZTFvJy7IsiqJp7+fgcG5+z9LpdIqipM9bkpwxwdEP4qwoSoeeRyOwmdKe9QO0S/0LSp7AFoMQv+IX4lfIIX5B4JIwfsVT3Ux/19HPSJqKogR3KWRmIdHPVVhRuPaY1XRbIHevdP3hUT8ddZDldm/WIrABdJJaK0iqwBaDEL/iEeIXQHQlZ/xKlquGKLbfUCSxR+SMCqvVarGY3wYWBCZJVv+fCwIbQOdZLJZkC2wJBvErKhC/AKIuOeNXPF049Peo/NznMw1RgTTiN13H747a3kJjfW++JpTUs1hEX+ENgQ2g8xhjiqIkW2CLQYhf8QXxCyDqkjZ+xdO1Q988gzHzW4mG/tZ6hjGyAnxXEMxTNOw94Qf07CiLxeId2Dgn7+8AFovofYT9BDbmKUT5BUhYIZ/ACoKA+BVHEL8AYkRyxq946m/GOeectKuZxSJyzj0DHpMk45Sd2vqCwCRJcjgchnuEjDGr1aq/SOq3IiJJstrtHlsJgqC/Sck57jsaGSKT4ZG04ZakYRBn/3ccDR+xSlF4ct5cAfAPl6YYgfgVRxC/AGJB0l6aWHZ232jnoQO8pwnnnBRF4ZwLguA1X6fidDpTUiTPNNo2cQ++ZNxLa6vd+/KqXj1NN0n4Gco7yjBRj+nxMYQ37dtDJ5uCBNhFGwAgwhC/4gLiFwBEVzw9NyPX8LVcf01kzHiLS8W560mo3e4w3KnytYlKnXXe6XQKgqSPYYLABMGkFYoa8zpckoSmbzDj6/g4HA791w51EOfOt9FXu2h7zx0EALHDu8qRDL29Eb/iAuIXAPgRgfgVT/3NVA6Hw88AxCrOSWtjwDm32x2B3IfinPRtP+x2e7tbKQp3OBztJ51k9N8J/AR+/eFljIWw87QoCpJk/OMBgFijKFyWFVlWkuRZAeJX7EP8AoBAhC9+iT169AxtihGgXi59DRksy4p3vJFlmTHmZ9ilILZyOmXc3DKlbxCiKNzXWavN5qn7NWR5YIwEQcAtYYAYpF0i1AZjaiO96GYpYhC/YhziFwD4EYH4FWdtGjWyLCuKIoqidkFUW+HLsuzrGDmdTqeTBLVdP2OMMc652hvbzxXQ6XTKMuvQjkDfGT3AQZzVQypJUgjDmyAwi8WC7x8AEFMQv2IZ4hcARFec1c3UGGN6I1BthW9oVKDGIf3VzX8kI9fguf5ugBl2hBGWvCmKoh0fURRMg4vhtrH6RcFut4c2vPnaOwDEArWOEe1cRAjiV1xA/AKAQIQvfsVNm0ZBEKxWqygKHZoShDH15pNIAYzFKYqiJFmFju2B1JGvRFFU72J2YMuEpv+SIYqiIfZ7j1emff+QZVkUxZA2DmFoGQIQU7Q2IaIoWCxigJfo+IX4FV8QvwDAlwjEr/h4bmYY0zYI6uHzc+g6eTFljKxWSzIMNRYIRVE8m4VQSooky4o2iLPhzrHT6XHQ/N99lGWPQOW/Gwb57tcBAFGn9aJO4C+giF/xBfELAAIRvvgVB3Uzw0SZnRHCu1mmvKcTTVoOh3HoZ+8WOypF4d5fCPyEN+/2996zr3q+m1ztpgDiSMJ3fEL8ikeIXwDQrvDFL1fdzM+ArYb27pFnsRgn61Q7UnuvGcIoaOB0+tyjoQGDxWLRhj9OZurQz4bwZrYa+RrEOfC2+5xz71Cqh9gGkMAQv/xD/OooxC8AiAzT+OUKG367Dof5Zp1fhm7N/udjCVNgU1NubTVp7CHLsizLVqtVa5aAoW81nPPW1nZad/j/2tSh8CbLiq/pZaJ7DkMkqUPYkftD17+S2ZlguLw4nU7ta5BhwiLvb0famup/DK/4OhUI7WrZmcOF+OUf4lcQEL8g8hC/4kv44lest2kUxbZw5eceFRFZrcbbTp2ZD44xZrhQWq1WX3t3OBz6S7AoiohtGv2YVwaB9G0IPLz52RFiW4JhJkKQrCAwSbK2ttqJKCXFeCvLexe6vfrbPeeuUKcXguwmBItFJBKJKCE7OyF+xTvELwg5xK+EEb74Fet1M/0566fkhg61nFPnG2Y4naS/qqqTyvg6KWVZ1u564koaWgGGN1wvkoR31AktQyO0zlN7jBjinxpBwemU9fdrEwziFyB+gR7iVyIJX/yK9SGA9Fc0P4XX354kCkFgM03HsBc9fd4Q2kLObrcjckFkqNP7RjsXyUJxS8jvpohfQIhfEEGIX5EUvvgV68/NAqQ/Fw1j1HaSvhU4zvgoCvm0npDA1GYYpGs3b7i5ZbiSMsZEUVT/0vXnmDqIgvfK+v9or7r/hKlYkJgQvxIe4hcEDvELEqRuphfa+mtC3s2NU3a73btXBiQ5fWv4oG9fcc6dTqeieEwp63A4TTve+AqQBupUSKHtUZB4BEFA73M9xK9EhfgF3hC/4lr44leC1M0CbDoSBDT2iCl+OtNDEgptq3dDJOvkiAicGyc+CndPg3ikdXNKyLFAAoT4lSQQv0AP8SvehS9+JUjdDAAA4o429Rae8AAAQBwJX/xC3QwguahDAiTkMwqLxdKhthdqU5BYSDxpJeooIAAQDohfGsSvqAtf/OpY3czPM03/s2oCQCwQRVF7Cp9g4c0w1WZgGJElkAgU1sQhMhC/AOIa4pcnxK+EFU/PzSwWi74XY9RPGv19CPSUhNinD2zqfxIpvDmdTlnu8J9hgDe9wpp4MhNFUT1KCf8ADfELoDMQv7whfkVX+OJXrNfNOG/rweyeAo+IqHO9HEPDMGGoBuczxIXEC29hjSUIVOGg3c11OhPqVFQhfgGECeJX7CSetMIXv2K9bqYoSscfxXrQz5Lu51ZlgKsFopPD4wCEnL6NvnbrkRIuvImi2KFJnMLaXl9RlIQ5sOHja6DnxID4BdB5iF+mEL+iLnzxK8HrZowx/eZ+TmP9arLMOnOPAbENYop3G/2EDG/6YgYsjO31BSFBDmxYJfbdXMQvgE5C/PIN8SvKwhe/4qBupm8WEvs4R2yDGOKrjX7Hw0CsUxTF4ejwhTLAa6ssy0H8XSd2xQPahfgF0BmIX/4hfiWqWK+bEZHD4ZAka7RzEahIDvYV3FSAyTzHa7LxvhXnHd4S5nzgnIcvloQ18bASBEEQBOZCRMS5qziKokT9i7g2QoZpZvRN9Qy8p0aNTYhfviB+gX+IX3GReFglbfyKg7oZ59xuj4/wZrc7Yv8PIGHaAIB/vtpIGE6ARDoTRFHs6BQugRc/rImHg692LO5BKVzt5WRZieKYgYLAiBj5uEfrpx2OosRH3QzxK7QQv5IE4le7EL8oceNXHNTNiIhz3tpqlyTJ16nlORxWKFuQ6FPzE7Y4J7vdHsL9Bq61tQP7VY8hwlvC8994PSFPgKDa6xMFdhyCmh8m0MRDTn8oFMV1f1EfPBhjggsTRUEUpWjdfo6L+kAnIX75gfgF3hC/Aof4lZDxKz7qZio//ao551oQEkUxhB+SOkCQthc/eQvVHsPKbrcjvCW8oK/ycS249vqBJx4v7fWtVqs6NrqfG4rqPVF30yCLKAoWiyiKYrS+oCcDxK/OQ/xKBohf4Ugc8Su+xFPdzA9FUdRRZYiIMRIEISTBRhAE/U3MWA5g+rb7/u9EIrwltkACW8K00dcLa5P6WP7b1zDGrFYrYx17DOJ0Op1OV0SUJMnhSPwHWbEG8QvxC1SIX+EQy3/7GsQvvQSpm8myrP97tlotnf/r9b5GxPLloEMtQxDeElXSBjaV2mk48PXV1+edEwAAIABJREFU/sSxkHhIqIEtuPb3DodDvQFptVojefdR6y0d3EhiiQHxC/ELCPEL8QvxS0s5hGlFl9PpEd4sFtFiEYOrP6uniHf6nchd2HmPeRX43cdEvdIlmyQPbMG1hAnwgIQ18ZDoTGBTOZ1OIosoCpIkRSy8aV8XQtvPKu4gfhmWIH4lG8QvxC/EL03i1M1kWVa7BuoXBne4vLeK/THBOnTfUWW324MbxRhiUJIHNiLinAfxBTTA9g9hTbzzRFEUBKYovJMjVjmdTsasgsBC2+vJj4RpgtJJiF8d3QTxK5EgfiF+IX7pJU7djHSPNUObbHTH6ARoFwIbhblJfYw3t1M/fXVyKq3Vfodw7gozDocjJUXC44jIQ/yC5IT4RYhfiF+eEqpuRrrHmqFKMF4Cm3YHsbXVbuhX3dHmIhBfENg06tC6ga9vGJnXv4621+9Q4p1hmOBSC2yKwsk1AYuWJZ9LGCNDS32LxRIXl75EgviF+JVsEL80iF+E+OWWaHWzpKUPV4bQhUiWwBDYNIIgWK0dvaCJ4WyvLzoczgjcsDR8ldcCm3obUhuSuN0lhsAtikIEQpvV6pqUWRsTGZIQ4ldyQvzSIH6pEL9UqJslCMPNRV+3G/W3JyOUMwgbBDYDWQ5jIAlr4kEzvc+q/+t2OBxq/FDDmK8lZDYeQ6gGc/dDuzWLXmfJDPErCSF+GSB+qRC/KK7rZr4e/oZ2vJSOPmWOFu9YZRq9ENISBgKbQXDTawYoZg+jn6uTFsC0GOZnia/Ewx3bnE5nctbKEL/0EL+SDeKXAeKXQZLHr3itmwkCE4RIZD5iO+ok9Z6BdmfRT6t9hLcEgMBmijHW0SlcAr+whjXxoJlmSf+3b7VaDU1BvJf4Gu8uyce1Dx/ELwPEr6SC+GUK8UuF+EXxWzcDAy1ief/H9NdYwBgL4R9/XP8ddggCm6mg2utTgE3qw5p4Z3if9px7jKIuCEy9uah1ofZeom3YbuIA4YD4lTx/a4hfphC/VIhfKtTNEkQgY1tF/tajdmPDx7uWUF2C/V/uRVFgzOrrwXfcUUuqfoimd4ySMLAREWMsiCb1AV6+w5p4Z3jvQW2ObwhvhnW8l6hjELebeMhJkqsvdXKetKBC/EL80iTnpQDxS4X4pULdLEEEcpcxwrce/Qc2lXqZ7uQ5Hch9OPVeS8KENz+SM7BRmJvUx9Eh5ZzrhxKOcYriajmTnL3OQIX45X8dxK+Eh/ilQvxSxVPdzOns8HQFjDGtXhs4uz1cU32HT4fmh6HwxzmLxWJ6b4O8bmZYLGJnZtJgjHkHNtMdCQKL9ykvvBnuPiZtYIM4lTxjgSB++WEavw737Bm9HAFAfMipPxmtXWMsEGhHrM0PY5izwlBnMNySNEwa2CHa/BIqbcoLdzY8bklGZsqLaEHFDADika/45f9blzZwSMjzY7ih6T9+cU5Bxy9JkvT3EP3HL4rJfncd5f2pqUuSJH4Zbp0neeKdT7PS1jskOYk1qJsliMDnh4nAxV0UPcKJd49StUmxFt4YC7JftWHkIUNgIyJZljnn+l6woigmRgDw/+0B/DO0pPd/7nVoZeiQ0A6oAHHKV/zybgOC+JUY13nEr85A/IoR4YtfqJsliJiaH0Y/Z4WicNOhfhwOh/7qLAhCEJdmw+QYps3xFUVRFK4b5CeYHcU4BDY95om8vgOZUhRuaHPGGDNtmmugXpm1Rud6nShEaDDGDP2q9dT+09HNp/a9E+dwMvMVv6LSBgTxK8Lwt6+H+KUJJH5FNkdG4Ytfben6WkP/CQW4GkRe4PPDUPgjnP5y4GcMVv1gqcGNCKTfys8JqCiKIIjeeYtTCdCsJVQEQfAKZEEnxQztY/1EBT11Hfe+jRuofYUjE+q8u1P6LwJjJs2JLZaI3rCTZVdfU9MLRWgDE+JXzPIVv3yFs7BmBvErrBC/NIhfesHFL+9EwpE3X8IXvyzuHQRU4cO9jZgVj/PDcM5DOEgrvl0loSDmbPHDcDKG5NwUBOYd8MJEFAVRNBn4x3RwCHWcCcZ8TtwZGWqrLT/vBphICFeDyPMVv3yFs1iA+AWdhPilF1z8It9zT0dA+OJXcrVpFEXR9DjG9RR1qg7ND0NhDnUB3lDs/C1A/afpJ7UAb08CAMSsJIxffsYfDl9mEL8AILos4bisx+wdoHZnEYlfMTU/jKIo2jiNvoZGNDS1D276ecOZJgiCaTr6QSPDPc89QCTpv0f6EsQ47BHj6282ihC/Is9X/PIz/nD4IH4BRAbily+WcBQ7BpsfQCTpYxsRSZJk6NMiCILhaX5w57dhK6vV4j2mliRJfjaB5OT99dtPh+NAVouW0DasMlCUCPQxEIliq8qB+JXkEL8gxiF+BSKu41dytWlMSNHtLmJKURTPZiGUkiLJsqIoCmNMEARD+w0/PSbb5XTK+tvJVqtFHVmLcy4IgmGaNc4R2xIT56Tvsuz92i5ff0eBzFykjaalfw18iK3OcDqd4butmGATtUMM8h+/ohLdEL8gwhC/wpR4mFKOANTNICwcDofhT04UjZFGxXmn+ujLsiyKov7yIQhMG9XKO1dB7whihPoFJeRD/TocTu8hngK8uAcSRPWjcRkaRHUG57y11W6xWARBCFUQVY9wXAc2gM5A/IIwQfwy7Brxy5QlsdtvqB98tHMRLrFcNM65w+FsdxgizgO6r+Of3W6XJKndP2yHwxmzPUkgcJ0/YUwpihKmlFVhHYY47uJQLF+7YgfiV7SKj/gFYYL45a2T8SvyV4kI7BHPzSBcFEWx2x1+ZqiQ5ZDd27Db7RaLxfS+JsXGHLsAABAOw4YNW7Bgfm5ubvfu3aOdFwDw6dtvv62oqFi27PkDBw5EOy8xjWVn9412HiDBCW6MuXqmyrKsPtYP7Y7Up+2iKBKRui/FLbQ7AgCAsKq09c6pP9nuavPnz5837/7m5mZc5wFinyAIqampy5f/6fnnn+98agFeJeIOnptB2EWsdsQ5l2UZM8wCACSDYcOGzZt3/zfffGOxWKxWawJM9QaQwDjniqJ888038+bdX1JSgqdnvqBuBgAAAPFnwYIF586dkyTJPZwA6mYAsUutmwmCcO7cuQULFsyePTvaOYpRIRtuBQAAACBicnO/yzm3WCyiKKJiBhDjGGOiKFosFs55bu53o52d2IW6GQAAAMSf7t27q52Zo50RAAiU+jeLkXv8wBUNAAAA4hIL9/y4ABBS+JttF+pmAAAAAAAA0Ye6GQAAAAAAQPShbgYAAAAAABB9qJsBAAAAAABEH+pmAAAAAAAA0Ye6GQAAAAAAQPShbgYAAAAAABB9qJsBAAAAAABEH+pmAAAAAJ3RWvLM6AVbG7TfG7YuGD582eEo5ggA4hPqZgAAAABBa63euGjRJnu0swEAicAS7QwAQERxzrX/M0a639p+1f2HRTh7AADxpOno1mW//d0HdVK0MwIAiQHPzdrw0PFOLdqF88dHEcwzr75l2FCfUviy5+sjCvkeE5V2rH74wwkrV768f/9HFRUVX3xxvLr6i+rqL44dqzp8+PD+/R+tX//WnDlzoptVAIDOOvr6tOGP7W5y/dZa8sxw3a9HX582/JmSViKi1uqtz/zsxtHDhw+/YdaiZSV1RETUtPux4dNeP+pOq3rjHbpfm3Y/NvyOjdVE1LD1sTuX1U1+8e3npvnJSevhZbOGz1p20LXzpsMbH/vZDcOHDx9948+e2VrdGrISA0Rf86evHVr+WXO0sxHP8NzM6JlnFs+cOTPozTnnFy5csNvtp06dqq6u3rfvw3/84x8nT9arX4xj9ikEY+xXv1pw7733SlLbvb/m5ubHHvvtxo0bOedazhljnPP33/9HTk6OPoXKysobbpgQ8gKq1Ylp06Y9/fRTqamp+rfWrVu3aNEjod1dAlOPZH5+/sKF/11YWGixGP/2RVHs1q1bt27dMjMzjx8/brq5JmbPZAAAl4FXjaYVJeW/GV2YQkSVJduI7Icqnx59LRFVl39QP/6evBSio6/feee2vKdefO+G7JSmoxsf+/msBQ+vXXZj5sDCIfXryqvvGJhNRA3luyupPrWy7o6BmUSt5SUf2Mbfnk1EqYWL3ns/M43o8B5f2Wg9vOzOn5fkLX5uwbVp6q8//3nJkOfW7i/MoIaSZ345+86Gv6y9Y2BEDglAeDV/+trnjxzmdPhzuvvKeVentr8FeMNzMw+d/8bJGLvooosuvvjinJycG2644cknn9i9e9fbb789YcIEdYXYfM7DOScKqOz6epqBWm0Lab7agRpCgNRPbcyY0X/60/IRI0Z4V8z07Hb76dOn9duqH6vNZnviicfHjv1B5D9oAICOyxkynrYdrCQioqMHdxeOGkUHa6qJ1LrWsMKr0qhp9+oVNZMXPHxDdgoRpQ2c9vRvCg/88fWDrZSZU2ir3F3ZQETUdLikZtSoIYcO17QSEVWWbJNGXzuQiCglIzPNXxZaqzcu+uXWrKeee2x0JhER1W1btq517lOLCjOIiDIKFz01t3XFau1xHkD8clfMVE58TQgW6mZtGAtLxSklJWXIkCEvvvjiX/+6un///hSr1TOtpaKej8qPr/yHq1y+6mCcc9TO2qWebwMGDFi06JHLL7+83fUdDkdt7ZfqMdfO1Xvvvffvf39n+vTpPXr0CGtuAQBCJO2qwmH2kspqIqqrLMkadc/k8Wptq+lwyYFhNxRmENWU76Fh1+ak6LYZNcRecriGaOC1o6UDBytbiajy0J7Rt99TaFMrekcP7qZp468KIAPVryy6848HRv3mNzdkupY0HN5dTqOv0j0lyxpYSB8cqglZoQGiQl8xY5PuvnLeEL93LcAP1M3ahLXGZLFYRowY8frrf5kwYUKYKoGdZl4Ni3rlR60j+Ho3Fg9kTLr33jlXXhlQq5mWlpa6uq8VRVF/nTnzln/+c+eiRQ9fcskl7lVw0AHiD2MsJUXqzI8gxNl3hoy80TmVu8sbqOloSfPovIFZ1+YcKK+h1vKSD3JG52UQEdntlJ2VodtGIonqG+1ElFM4mbaVVBIdPbx7cmFO1sBC++GaOqou/6B+cmGO+R49HThE4ydnfbBi9WGtT5mdiNb9cnibMb/aRNTajE5nEGf0/cq8KmZozdgZ6G8WUZdddtlTTz3pcDh27drlp3Fg7BAEwd0DjSmKoiiKLMtRzlMnJGFjPLW8gwcPHjZsWIDfq5qamg4ePEhEQ4YMMeucxohYZKpnjDGLxSIIjIgUhTudzmT7+ABiitVqcTrleIoC2XnjbX88XNmUUbLn2hufpuzmQun1w0fHN26zjZ+WTUREkkRHaxroKq16Zic75WSlElFKXuF4+6uV1dX0QdZVN6ak0LXDDu05epR2V46flpfiY48eJj/zzGNDytNm/fJ368a3dSmTbv/f3fcF8tgNIFbp+5X1Hf3xF6iYhVKc3QNLADab7eGHH+rXrx/FXONG8zaNaiYZI1EUrFaLJEmMxeVpI4pitLMQHYyx/Pz89PR077fOnDnzyiuv3HrrbX379u3bt9+ECRPmz1+wYsWKlpZzgsBmzZrpo3NaJM5bURQlyapWzIhIEJgkWZP2QwToPM65w+EM7kdRXH/1FosYV3+GA68dLW0rebVkm/qkKytvVP3B1et2k6u7GGXljSJXw0VV0+E9h6S8rEwitU1k5e5Nm3bT6LwMooysa217Pli958CwwqsCa66VlppCKdfes2B83YqXttYREWXkXGuzH6ysbluneuPPhv9sY12IygsQEdw9mx/fvuo4KmYhFonnZoIgiKLIGNMmTVIfv8RYzcSfdevWPfKIOiSgvyddAwb0z8vLS01Nzc/Pz8vL69evX0qKyb21gQMH3n33XY8//kRM3X187rllzz23TBAE7WGeonCtYRtjTBAEi8XCGFkscRSYXURRFEUxpg54xHDOr7jiO/oROFVffPHFL34x54svjmuPwiorK48eVfvNk/ZVzDu9cGTSYrGIosA5KYridDoZY+pppt2kF0XRYhEtFlFRFM65xWJRz1VZVpxOZziyBEAJEb/0tEt6EBtara57JerfZrxcTnMKJ9t/tW7d+MX3pBBRWta1OQf++IE0839dz63SRt8+N+vOZX8sXPywa5zG35UMe3jttWrozsgbnfO7P66zzf1LNhFR1sBC+4pNe4b95uEM852ZSxu94OFhP/rjM+8XLrshY+C0BZNX//Z3L2U9c9+1GdR0dOOyZf+fvTOPi9p4H/9MNrsLLnihFapVUFEERNEq4AFaUetREdtqP5/Wq7bVag+qVtt+ar3ab2svUT9ae2gPta1+ftVqD+8qXoAoeF8oeBY8sCqHbHaT+f0xbBiSbMguu7DgvF+8dDc7SSaTSZ7nmXnmebKHLxgcUPlhKBTPwffR59t/REb+oIaZC3GvbSZq8yL4s07H6HRMrXJSghDCSiMZ5uTkXLiQAwD48cefAEBt27adNm1av379JDMPOp0uPj5+27Zt+/cf4HneEzwbIYQAIJ1OxzAMQojnBXnqMEEQOI5jGEanq2XzZlitt1geXA2+fv36kk5otVp37NiRm5vLMIytZXA/LLvp1dktDQYDPhuenmUYA+57pPcU/sCyOpZlsaKMweU5jlM8MoXiNHVDflVxhRhpy1ksFjyGAmqVeWYMi44HvxZEt8MzXYHB0QaQTS4Xazfm+5/8kt+fMuC925xPq9jRC9eP6SKaXoFh8f4g2xa7wxjcJQr8ertspZoD+A2Z/PKqse9/kxY7M9o3btbPC39OXvZMzMkiYDuhJg9JCsWT8IkoN8+oYeZS3GibiS9xe2AnJYvF6vRIXrXBMBAPnaoXI5czIYRyc3NfeeWVBQsWJCQkSJxAHnrooQEDBqSlpYEqDGS6EIQQHh4GAFgsVkn8Q/LCeZ73hAprBxtmwDPauaaQ+yXev3//1KlTeBRcrl9W52JIrP4KArJYLAAAPDaPzy7R/HieZ1mduPyMLM+yLJ09o7iQOiO/9PoqSXmEgMViEV8RVqsVgNpmnvnGzU9NLf8aPjkldXLFEsbAITO/GTJTce92YzakjhG/+fVPTu2vfJrwJPIsAPgNSU4dQh7n5/Lj+HV5Zv43z8zXegUUioeCzbPslG7B1DBzJe6yzSoVbCJ6PctxFs8ffcTzZuoKqyRLGC47b968li1bPfpoV7IkwzChoaEAAJbV8TysWfGGL0qv10MI8BQK3mL/Wj39ZomIhhnPe7T+5FYghP7+/pKNxcXFt27dghBaLNaanbnFLwpsaOEPRqPU/VKOpLxOx1DTjOIq6p78Ao6HtBWnsvV6fa03zygUipvwiXg+MqKmK1HXcIttptPpFAUbfrfL9UCDQW82e7pLktXKC4KgXYvFMw96vb64uPiPP34PDe1Qr149skBAQMCjjz56+PBhnY6pKdmG58rEcAt4tU+N1MQdiIYZKNMnHlBUFEeEkEO9upqRLBGsVREIKLWVOim/nJjfw/ILQmXzDKGytyvL1tg63loX0J9CoVC04JZXmzxWhNXKm80cxmzm5GEGlGLB1W6wfyPHcRDCffv23bhxQ1LAx8enWbNmNVI3jF6v1+tZ0TADVR7+1Ok86CYyDCP2Q/thLR4I7JleEEJPaBk8panX6/FX/AErgWREONHSxj9Jyj/I86IU10LlFwbLL9EiNRj0Eud2q7Ump8uw/KrBClAoFIqbcP2rTT6UJXf5IJcUY+qkS5LNPLNcvHjp9u3bgYGBkl9x4I0ambXAq3QQAlZr2XgqwzBVnDRjGGgwGERnMxXE/oB9J+1N7DjdMgzDkGKbYaDoJqd9/BjfGjGFgKSOOHqKuLGKN9HeWcSDk03kwg7jCdOJVquVYQzkPQIAcBwnBmYkdWUcHcRorFAed2NHz2trcyj5QCL/teqNb1vMWb7Sz6H7W1Nd5QGByi8JHMeJoXoMBj3ZGjXoySnKLwqFQql7uN42k/gdWa3KsYaxQkZqDlW3DWoQctwU52gmf7VaLaWlpYo7ypUnLQJPi8pF2j+SQ+Lg4wgBHN0Ol5RMmpF7adTwEAIMU8l9xIophKBt2+ARIxJ79erVsmVLk8mEG9Bqtd65c+f48RM///zz1q1bnVvYJjHMSLQYZqK1bDKZEhOHDxgwIDg4uGHDhl5eXmI7lJaWms3mv//OO3bs6ObNm1NS9hCt7Zg2LDZIs2b+w4cn9OvXLygoyGQyiafjeb60tLSgoODs2bN//fXXTz/9rH4uuepvD9wUhDZflqBEvcIQQoTEvZC8PK6UbbhdU0c1m81Y2RUEhBDChpbVauV5XlTC8HZcVbOZE5Vjq5WXG2YqvZdsk+Dg4Pj4+J49e7Rs2bJx48Z6vYG0D61Wa2lp6e3bty9fvrx3776NGzdev34dVBYohTTp5eD9EhMTx44d265dO29vbwBAaWnp33//vX379m+//S4/P9+eEYiPDCFs1qxZQkJCfLxCVykpKblx48axY8c2bty4e3eK093ygYXKL7n8UjHPagSGYfA7gUZnpVAodRLX22YSJUDFTQ5HXbO3Yy0CQkiOocrGrRHWZSV7FRUVYT1M/hOE8I03kiZNmkTmpOI4bvny5QsXJmuRi7hMYmLi/PnzfHzKo+fggyxZ8l9Qcc5E8YxFRUWzZr23YcMGjZN7PM8zDKvT6RR1FLHasbGxkydPjoyMlGfcYlm2SZMmffv26dMn7uTJk5988klKyp5KrQUJgiCIyz/EhDzAtmJQZUdxRiIqKmrixInR0VFYdZbj5eXl5eXVoEGDDh1CRo4cWVBQsHPnzm++WZGdna19dkVs1QEDBkyaNCksLEzeIAAAnU5nMplMJlPLli379+//zjvv/PXXX//973/Pn7+geC5sGGzfvjU4OFh+NBF/f//Vq1dLNt6+fRsAoJilGuPj4/PZZ5999tln4paioqI7d+62aNGcLJafnz916tQDB1Ir7Tk4U1mfPnEfffRRkyZNxI2//PLLW2+9ZbXykmlYeZAGnY7R6QzPPz/h9ddf8/LyErffunVr+vTp2D4R64BbzGQyjRkzesSIEa1bt1ZZw8ayrI+Pj4+PT8uWLXv16pWU9Prhw4e/+urrPXv2VHqX16xZ3bNnT/Erfu4+/3yhyWRatGhRXFwcqQ17eXm1bt164sSJ//73v3/55ZdPP/2sqKhI0kr4Q+/evV966cWuXbsq9kydTufr6+vr69umTZvhw4dfvnx59eo133zzDc6HUXtfsNUJlV+K8oXjOPFdWuPr6/Az6wlz/hQKheIOXL/ejJRQ6kaERAY4LdugDed2dzcIAR8fn4ceekiy/datW6mpafamPuwYJHbH4x0B2qKQlxsq9s/oAAhh30h7VwRMJtO8eXO//PLLqKgoRTukvIoQhoeHL126dPr0aVUJC0kaZuqr6cS0AbNnz/nuu2/79u1jzzCTV7VJkyajRo1av/6XWbNmgbJJm0rqjAt07tx59epVS5cuVbRUFfH19U1ISFi/fv2sWe+Sh6p4IdX6LFy6dEli9DZs2DAiIkJLNQwGg07HREZGNmjQQNwIIezUqZOvr6/RaJD82YueFx4eRhpmAICcnJzdu1PEr2IrPffcs1u2bJkxY0ZwcLBDwUW8vb179er19ddfJScvNJlMQNbyDMMYDAaj0SBZmYPR6XSNGjVcvnz5Y489Zm95kq+vb2JiYr9+j5EHxx8CAgIWL1789ddf9erVS0vPhBC2atXqnXfe/u23TXFxsbhP1opwgjULlV/2sFgs4kK7mq2tXH5RKBRKXcL1thkpsBx6gTuqN+h0OlETwn9Go0GvV9CKahB8UYMGPS6xzQRBOHr0qPqumjfaxU5T2FPRFDayrA43rJaw5vbAp2vbtu3KlStGjx4t0aFV8PHxefHFF+fOnevceUUNWIthBgAwmXxWrlwxevRz2mtI4uvrO27c2JUrV5hMPsB+fxZV5MTExGXLlvbq1cuJQAK+vr7jx49fu/bntm3bKp2rWlXw3NycwsJCcouXl1fXrl0BqMRKtGU2Ezp06CDG9sA0bdq0d+/eKuYEQsBs5kpLzWYz17x5i/DwcPJXi8WSmZlJTpdBCOrVq7dw4edz5sx55JEWTr8ljEZjQkLCF18sw9PRZPXEPMWKdUYIvfrqq1FRUeqnvnLlysaNmyrWHMbERH///XdPPDHUaHQsQy0e41i8ePFLL00UD+jQER40qPxSQctaYgqFQqFUEXfYZlpHEyWrrrXLNp1OZzQaWFYnPzbOByrR82oK8YqGDx/u6+tL/nTjxo0//vgTf7bTRNo3KgMhsKOjl02+yVa921u8pPWkEDJAFhRRNMz+7/8+6N69u6Oah9FoHDVqVI8ePRzaCyOuR6o0/iSu1dy5c+Li4qoSqF2n08XFxc2dO6fSkhMnTpw3b25AQIDT54IQdu/efcmSxdh3sQZ17pMnT169elWyMTg4ODAwSH2uBo9/h4aGtWvXTvKTj49Px44dLRaL2czJ/wQBQVhme0MIevfu3bRpU3L3goKCPXv2il/xGrl58+YOGzas6iH1IIQ9e/bEc6QVtwMAgNnM4eztkl/9/PxGjBih/mqyWCz79u2TmJRxcbGff/55u3btnNbaGzRo8MYbSdOmTfVkvd9DoPLL88EihgbQp1AodRW322b2NCGJjzvQ7KLAsqw8xrEEHDBQy9GchvSzMhgqiFKW1eGN+Nd58+Y++uijZAGe57dt256aesCtNVQBBxx3edxnbNWQhpAYvSAp6fVu3bo5pxoajcaBAwc6ekOx5NZimGH7Ydy4cYMGDap6Bi2dTtevX79hw54ASuoa3vLss89OmTJZYq47AYQwJCRk8eJFNWuemc3mI0eOSJ5fPz+/Rx/tquWOd+7cSb7CjWXZTp062dsFj9/bXiCwW7dHJckDT506lZqaSjZIUlLS0KFDXZUhTafT9ev3WJ8+fVTCfkjo27dvw4bmODG1AAAgAElEQVQN1cvcvXs3LS2NnNmOi4v78MMPq2LDY7y8vMaOHfvss/8GdOpMFSq/sPwS/zzQnsev9DqZt4BCoVCAO2KB8DxPCi2GgThtJVkGJ7Ukt2jMs2QvK6gcCIHBYKjmOE4SuR4REZGUlBQVFUVKEYRQWlraJ598jJBjPjMuRBAEHFPRYDDgaHjAQQceRXBwPImOghCaPPnl+Ph4RRnPcdyZM2e2bt26b9/+Y8eO+vj49O3bt2/fvr179/bz8xN3ccKMYVlWi2GG8fExDR06RKLfAwB4ns/JyUlNTc3MzDx16lR29nl8TX37Pta1a5fevXuHhITItaiGDRsOHz5806bfFCME9unT55VXptSvX1+xJoWFhUePHt21a9fevXuzs7MBAH379u3ePapPn7i2bdvK1RFsnr3++muvvvqalit1BwiBgwcPDh06lFwz5uPj061bt//97/9Vunu3bt3kLQ8AaNmyZUxMjEpAEdyeQUGBEodGs9l86NAhAACEQBAQhDAysvOTT45QdAi8f//+mTNnDhw4cPbs2YyMjPz86wAAk6le7969w8PDe/ToERISori+q3HjxvHx8bt375Zsx56NkgobDAZ/f3/xa1FR0b59+9at+19KSkrHjuFDhz4xePCggICA48eP79+/n2X1+JLr1av3yiuvKBpmCKF//vknIyMjJSXl0KFD2dnnAUAxMT0iIzsPHDhQsVvWr19/ypQpV69e2717Nw0NYo8HWX7VFrD8wk1U03WhUCgU1+N62wwhJAiIDAiBMxHxvCC60snDRWiJuQQhlI84isYAhFByWOz15NpoTqL1pThKCiGMi4vz8/Pr1KlTp06d2rRpIxEeCKEzZ868//77RUXF4i4urJ52cFhkhoF6PcuyOpfoaggBi4WTxMQLCgp66qmn5Cu4EEI4EqPN9wwBAIuKin/77ffffvvNx8dn+vTpI0aMcG5yCUIoCIIWwwxXsl+/fvKohnl5eYsWLVq3bh1hcZdFmd+1669du/769NPPYmN7v/vuu23btpW0XmhoaI8eMampaWTDYtv1+efHk2q6SGlp6fr165csWYLNA+Jcu3bt2rVgwUexsbFvvvlmWFiYPDDjY489Nnbs2O+++07cNmjQIHJK54cffpD4hebn50+bNu3AgVRbOwhEPXHiIPTRRx+NGjWK3KuoqGj27Nnr16/HPZdwWYQvvviiJJ5HaGio/DLLmxIhAECrVq3sFcMBRcQaKgIh6N07VrKY8+bNm/v370dlyQkgAGD48OEPP/ywZF+e5/fv3z9//vwLFy6IV4Gbvbi4ZMuWLVu2bIXws2bN/N955235zC3DMJ07d1JKUFHJc3T+/PnZs2cfPHgQFz558uTJkyf/+98lL7/88rVr1/A8M47s+vrrrylOHt6+ffu777779ttvi4uLbVF8EAAwNfVAamrqF1980blz56lTp0ZHR0uMeX9//+eff3737t3ULrNH3ZZfdQYxbmRhYSEdZaBQah0IoXv37tV0LTwXt3gFWCwWMR2KiMp4oSj21JFPGsjTVUnO66qUoE8//fTTTz9dxYPwPJ+amvrBBx9cuHDBBXWqMhaLhWEYnU5h2YNzWK0KK8VHjhz5yCOPSDbyPL9t27Y333yzuLgYlOfCKjd9i4qK5syZu3///rlznVyUpV2ngRB27dpVYgTeunVrzpy527ZtE9fsEfmygG3NHtqzZ++UKVMWLVrUoUMHcne5XYEvbfTo0V27Knj6Xb9+fcGCBRs2bBD1bCLvQlmmsj179hw+fPi9994bPny4xE6oV6/e008/9b///Q+3J8vq8L7YPFMJp0GsSISiGYlXc9kDR4/H/qri2kUIQWZmZmhoKLkIpEWLFkOGDP7jjz9VLP/IyEh5CFOMl5dXeHi4mKvNDrBr1y6Sea3Tp88cO3bMVlXg42OKjo6WeDPyPL9x48Zp06aXXROqkEycuMUwPz/vtddemz59+gsvvCCZefPz8+vWrdvBgxnahzauX7/+4YcfHjx4sKIljEpKSsTMBPhoERERAwcOlMzP4MGd//znP1lZWbaOAYiYK2W3IyvryJgxY2bMmDFu3DhyWARC2LVrl9GjR69atarSSC0PLHVPftVJsPw6ffp0eHg4nQemUGoRCCGGYU6cOFnTFfFc3LWaVntAJ0FAGtVoybCiYh5hjuMkUtJVK0yqAkLo5s2bn3766ZgxYy5cuECqZTVbMUEQcLgFjrNodMvBwcQ0Ht/Hxyc2trdcv0xNTX3zzRnFxcUIlds8FfUbCADYvn37O++8k5eXp/F05Ck0lsQGYUDAw5KV5dnZ2du3b8N2jVhJ25wGshkkEACUnX3+p59+wkaRiJeXV3BwMHl/8b59+/bB4ddJ8vLyZs58CxtmtmMjYFsIh8FzKcXFxTNnzvz999/lU4Jt27YdO3YshJBlWYZhxKjcEEL7i+bLroO8BfgzeV8UW0y0TvFZEELp6Qclw2A+Pj6dO3dW6eM8z3fq1Il0aJSkaO/YsSMZUISMF0o6NJLtXFJSsm/fPlSeHRsMGjRIbt5fuHDhiy+WE1Ezy65dcottVwq++OKL8+fPSw7i7e3dtGlT7U+xIAg7d+7cs2cPJAC29wC5BSGUmJgor/bZs2dff/31rKwscYtYnqhz2YYFCxasWLHCbDaTRzCZTH379hFPRFGkzssvnhfEP1n0pgq/evLqREEQPv98oZeXl0bfdQqF4gnwPO/l5ZWcnFzTFfFc3GWbIYTMZqmYkcPzgkYpKNEvBQHZW3stkZSeEM0JLx3p2bNn7969yY01WCV3I/oKtmjRQvLT1atXP//8c2yYYWBFQLmuCXbvTtmwYYP71l1gdbxePemCIkEQyGQ+pC4rfhXdydavX3/lypWioqKcnJx9+/Z9++23L7/88uzZs0W1BpsxcXFxERERkhOZzeZ169alpKQgRJqUkiYRvRMhAPC992anp6dLjmM0Gvv0iWNZnU7HiHtV1vnLmlosDmG5UWe/xRA2zyCEZD3//PNPSbRGlmVDQ0NVZr2sVj4iopNYSYvFkpGRQd7rSgOK9OzZq1mzZuSW/Pz8vXv34j3wjh07dpTYwxaL5a+//jp//ry8Byp9RRDC4uKSw4cPS945LMsajUbtyuvt27d37NjJ87zVylssVrwWjjTPgO12BAYGRkdHS27fnTt3li1blp2dTRiTCCg/PmWm9aeffoqX3pFERETExcXZz6VBqfvyy1oR8iee5+395IGkp6cvXrzEaDQKgkAznlEoHg5+To1G4+LFS+RqDEXEvZGOOI5TyYulfcQRyCwZlXEyyQvaQ0wgk8nUq1ev6Ojo9PT05OTkw4cza6kgMZs57S3atWsXia+gIAh79uzJzMwi9WDJXqJ5BgAAAC1b9kVcXFxYWFiV6m0fRQ21ffv2AwcO2Lp1m8qO2GSCEBYVFeP1XbYDKp4F9OzZQx6p7/jx419//TV5TJVzYXfH4uLin3/+OTQ0VHK01q1bx8XF7d27t6Y8fORujW3atImJicYhE8kq4TYfMmRIixbNxY13795NSUnp2LGj6LFZr169zp072wsoghCQRGhECJ04cSI3N1c8BYRgwYKP09LSwsLCQkJCgoKCHnrooTt37mzbtk287yptJTY7hKCgoMBqtcrCD5CWcyVcvnx59+7dglA23ygIAvaUk1egR48eEpsTO7X+9tvvNofSSrtKWT/csmVr586dSeu0YcOGPXv2kEcxoUig8qtWsGjRorS0tKSkpNDQDvZiLFEoFE/g3r17p06dTk5OpoaZOrUmCq1DIooMgehRoo1l2Z49e4aEhCQnJ69atVp0V6vperkFCEFYWJhk3Pf27dvbt28Xc69VqhZjR769e/e2a9fOTWl/IATy9FxNmjSZM2dOw4aN1q5dq6LES/RgbDuVfSL0dRwxon37EMmaE7PZ/NdfuzQGhiHMM/Dbb78NHz78scceIwvUr1+/Y8eO2GWu8st2HbY7hfbs2TN48OAmTZqIP6nE84AQdO7cCWdwxuTn5+/atWv06NGizckwjGIwDNwTvL29Q0JCyIstKirau3cv2fa4//z55+bNmzfbqgrIvH+VtpU4UnDlylUcQafi78hOFkEFLl68qKUYQigsLEwSu1Jyadq6CgAA7N+/7+bN50nbzDaf6VnvxrpN3ZBfHkt6evq//vUv+XbStDabadBLzwVHdlEvoz3wcnWC+xjuXSzL6nSMICCLxUJul5TEF8vzAh7ckZesEVTGoURIT2yGYfT6yi2IGr+uWkrN+/tpRDIyXZlqQu7opho5j5+f34wZMyZOnFjTFXEMMeNNpW422O0tIiJCMvYPALh06VJKyh7sc6VRX0EIHTp0+O7du07WWwO5ubmSlU4AgICAgI8++vDAgf0LF34+aNDjoOICMLKkqL7b/BIrOJsBABACJpOpeXNpqEAcUVC73kZOzR06dFiylMhgMDzyyCPaj8YwDCvDaR8qCMGOHTsvXbpEbhTjeSjWqlOnTqKxihA6depUTk7u5cuXyTL+/v7x8fGAeAMYjQZs6/bv31+yIisvL2/z5s3YPCYmZvHxAeE1qrWJyNvt6+tTFQczjuP+/vtvW5UqqUCbNm0kZQoKCg4fzgREp1JHLJObm2vL/VBO8+bNW7du7YHvxrpKXZJfHg5O7U2uTcWIGz1hCTqFRIthBuwILFfJL5dgtVoRKovsaq+M0WhgGIiQA+HKKA8gylYvjhYlmvVlRW39vkaSrkhkG8Mw9kZQJA+nS9ZUrFu37q233rKtL1JAlKZt2rQNDQ1t0qRJ165dQkNDW7RooZgi09fX9+WXJ+Xl5W3duqV2rfqwWnlt3pgwMDCQDKqOuXjxovZ5BpvTINi5c+etW7fICRkXghDYtm3byJEjW7duLa/Aww8/nJiYmJiYiHXrEydO7Nq1e8uWLZLgHxJlq6J2hQAAXbpEyvMBXLly5dixY6Ihp6W24pTI8ePH7969Kwly+PDDD2ufiWUYKPGpU1kGUynY2M7MzCQtLgBAeHh4YGAQ9jMkvVVjYmJatmwpFrt///7Jk6cAAGfOnImJiRGPUL9+/YiIjjt37pQ8JhzHde/ejZx2EwQhIyOjuLhYfEjJ02FzTpw0IxekEZdQYT4Nf42IiBgwYEDPnj3atWunmIdNIxzH5ebmkncHIWS18uLpxEiAgYGBfn5+kt0LCgpyc3PEJYIOnfrmzZuSXuHj4xMUFJSTk1Mn5+2p/HIIhBDHWciv7j6jW7FlplY2wDxz7uVBRqNhBsqi6aiVrIr8chXqjtBksWqojEsgAwKRLwd78otSRbD8UrbNsMDW6RidTtrJauq9LXnkGAYyDKP4HEpsIZc+q9CeXSE2y/nz58+fzwYArFy5AgAQHBz82muv9e/fX573tmHDhi+88MK+fXtxkqJaoSFhwaaxpgEBARIvRNvUAXQofjfWp2/cuBESEuJgfTUBIczJyd23b1+rVq1UhlQNBkNgYGBgYODQoUM//PD/rl69mpqaunbtuuPHj2tZudS06UNyzf7y5cvOaUIQwn379sptM2y+OtedsCeGE5UBhL9lenp6YmIiaUXjeB4XL16UXGl0dEzjxo3Fr7dv3z5y5AgA4Ny5c6WlpaLRZTAYunbtik10ElsQyPKthYWFBw9moAox5cvqZvsgqTUizTb8a6dOEe3btw8P79ihQ0iLFi0aNWokT83nHKWlpXfv3iPtcISQqCbi9y2eo3v44Yfl2a67du2K7VuX4O3tLTf/6gxUfjlKbbfHJNgzz6hh5mloN8wqpSryi6ICz/OK7we5/KreetVZsPxSts1EZ1k5NWju87xA3n69npW8avGUt0QDc8m7GEIIAESoXEyqTp1DaMtIe/78hVdffS0xcfjMmTPlDn4hIe0nTJiwePHiqtewGnBIsCGE6tUzSVrJarXeunXLIctBjLfhRCR9jWC9/+OPP+7cubM8jqIiBoOhdevWrVu3/ve//11QUJCWlvb//t8vKSkp9ow0CMFDDzWVaF0cx12/fl28QMfrDG/duiVJma3X6wMDAyWOhVpwkWCDO3fuvHTpEmmb+fj4dOvWjYzngZ+ODh1CyLVbly9fPn36lF7PHjly5MaNG+SEWKtWrTp16oQnGMXprCFDBkvSSV+5cmXTpk3q9SNljL+/f1xcbLdu3dq0aevv36x+/fpeXl7u83eyWq0lJcWVFoMQNm3atCoTdFrQ6/VkFJY6BpVflaLd9avGJyKcQ26eUcPM06hLhpmWubKqlKc8OGD5pWybqSgoOp2upl5wVqtVMg7KsjqW1eFY54qrMMQpV1chnsNgUI5LIR9g4DjLhg2/1qtXb8aMGZIoUgaDoU+fPosWLXJtJV2IeDlOCLaGDRvIx4ALCwuds0Zu3rypFImhqhARR0rmzJnzwQcfSMJLVLp7kyZNhg4dOmTIkGvX/t60aePSpcvkE6EIAbmlSh7EiTqzLCvvbEaj0d/fH8ec0H5YVwk2XB+JWyOEEEeeEMtACDt1iiCzdVut1tOnT+PCly5dOn36NOlf2rhx486dOx09epQ8yKOPPkrGt7BarampChFHJHUDAJhMpilTJj/++OMtW7ZU9Dd2J541N649wmTtgsqvStGyiB/DcZZa2klI84waZp5GXTLMKBQXguWXsrKoLtvcVSMNWCwKqycZBjKMgmATBFT9r2NIQGxGa9b8iIObS8o3b9788cfL4kxUYzW1gl2KHRVsOPaD0WhUtEYcvVLckO4evkUIZWUdef75CSkpKU4s0oUQtmjRfPLkyTt2bB81aiQgsxqXXYLcaOfw6jsnbr1er7dneTlq97pKsMGyPF1g//79d+7cIX+SxPNACHXu3Il0aCwqKsrMzLRYLBxn4TjL8ePHydAs3t7eXbuWZzkzmzmDwRgaGkpe5p07d9LT0+0F/xRbeNq0qSkpuydPnty6detqN8wUKsYQ4C0IoRYtWrh8DEKCXq9v0qRpbXGldhQqvygYnEuQGmaeRl0yzMxmTvHPVeVrHLmQ0vITxWnUbDMVeV2zolwQBI1DiTX+xIIKEdUgQmjbtu337t2TlKlXr167du2qv27aEQTnBJtde8PRLmQLr+eunkeqRXl5eePHPz9hwoR9+/bdv3/fiaMFBATMnTt32rRpknkzO/WHTpjkDMMgVJ4aWwJCgOft/irBDY8JTElJycnJITc1bNgwKqo7se4LduvWjXTbu3HjRkrKHmDzLz127Bhp3UEIQ0JC8CwZtrL69XtMktM8Jydn586dio2Md2nbtu2GDetfeeUVN0WU0YJOV0GG4RjE+E90voIQVoP9gJcHQGh3AW2thsovigjPU8PMs2AYBiHE84LKX83JL4oUltWJcqpS+UWpOlhI1T5jl+d5i8WqrtHyvOA5T6w4n7Bp0yb5oimDwdCsWbO6OHgNzGZzbVmrIMZmwF5ee/bsHT16TL9+/T755NPTp09LQtVXipeX19ixY5599t9AdZIQBxdxorZYw1NcoYsQ4jiO561aWh4h1ws2PFmIJ8HEjWJCLYzJVGE8AiF05syZ4uIifDUIgdTUtGvXrpGHfeihh+LiYsXr7d69Oxn00mKxZGZmEiHyK9QHABAcHLxkyZLIyEgnpok4jsvLy9u6dWtycnJRUZGjuzsBTnLt1lMIgmA2m9065EFRpNbJLwrFtQiCYK0MLfKLGmaUOoy9WCBWe/7oil4Z1YwgCOreONWQOIIMOqwO9m3Dyn9BQYG8AOnc5UIQAizL1pDPEgQA3Llzx2q1kt5ZDMP4+vo6OlOE7SVvby+3zpvL197k5eUtW7Z02bKlJpNPYuLwAQMGdOjQwc/PT0uT1q9f//nnn9+//wAOm84wsKSkWEneIDFsjKO1BQDJQwgWFRVlZBwEQNPcC8+72HIWVxKmpaU/9dRT5AxVmzZtYmKiDxxIhRA+/vggMi/Z/fv3Dx8+TAZBRQidPHkyMjJSvOM+Pj5dunTZvn07AMBkMnXu3JnsDAUFBXv27JWvY8TPnclkmj37vZCQ9louobS0tKSk5ObNm1evXj1z5syBAwcOHEjFKcVfe+1Vd7sa4joXFhZKugrHccuXf7lw4UIyublzQCjOQiPnVn56PlR+VYpD8sutNaFQ5FQqv2qLYUZjflAcBcsvZQEmCILZzOl0Op1OJ2Zupb4BJA5JLHUdyNvbWyU6f1Vo0eIRSRT76gE3TkHBbYltxrJs06ZNHY9AgCAE9evXd/cCIVm2Kzy5DIuLi1avXrN69WoIYZs2bfv3j+/Ro0dISEijRo1UREiLFi0SE4cvXLgQp9W6ceOmROXCU6aOhwLBdUM+Pj4NGzaUbOd5Hue+dJU3v3OkpOzOyckhbbOGDRt27BiRmpqGEIqI6EiG8bh9+/aRI2VxPsSMdpmZmQkJCWJ+PJZlcewQhFCfPn2aN68QY/DUqVOpqal24vyCMWPGPProo4qtbLVab968eerUqTNnzpw4cXLv3r04bZ3NYEbkg+kSV0PF4P4SsO5ObtHr9U2b4sas6otCPLCY6q3uQeVXpbjE4hIEwRNsXQBAVFRUUtLroaGhkmhbFArFo7h3796pU6eSkxelp6fXdF08FCy/WFAxUyeeacEDEvaEmV6vRwjhwjWVzbPWjfWqLO3Iy8tzh5IEIXD3XJM6t27d4jiOXFYkevE5dPdwUmMyT7FbIRMWE/pr2STD+fPZ589nL1++HADQrJl/QsKwwYMHh4SEyGdUDAZD586RoCwyCrh582ZJSQkZGh4AgC/K0bkLXD46Olqe2rugoABCWP1RLkjEaI2RkZHi0IDRaGzTpjVuxuDgYLJbXrp06dixo6SuiBDYsWPn5MmTyQts2bJlhw6hx44d7dy5E9mMZrP50KFDoNygqoDJZBoyZIh8gpHjuG3bti1evPj8+fNAZqhgc5ocRHDV+waH5lO/3Xl5eUVFRaTTJoRQNEddNI1Rd6wyKr9qEE/wWn/99ddfffWVoqIinuf/+eefmq4OhUJRo0OHDmvWrF6y5L+eHKK82rAnv1iglKnTaDTgIFHkm5dhGJ1OZxuPhwxjEIckqx8V0eam+kAIGcVwWtrASp483ytCyGw2u3zeDFczICCgBtX006dP3blzRzK3065du3r16hUXF2tsSDyLEhgYSHrBuRYyATGGjFphq4M484nEAB75+XlffvnVl19+FR0dNXfu3ODgYEn3CAjwB7YOmZWVVVhYKEkV/cgjj3Ts2FHM3OVQrSMiIuSDxFevXlUMxl1tiA21Z8/e4cOH+/v7i9tDQ0MBgB07dnzkkUfE8lar9dSpUxKXUghhUVHRuXPnyGVpjRs37tSp09GjR7t06UL26lu3bqWlpeF+InFoBAAMGjRIbtWbzeZvvvnms88+s50Sir6CZAo14qIAAKBJkyaKs9CufeFACA8dOnTv3j1Jh2/ZsmVQUCBOP11nNHuXQOWXFupqILWoqKhXX33l7t27LMvq9Xr6aFAongxCSBCEu3fvvvrqK2lpaXT2zJ78YgEAFouFdP/AMAxkGBYAgIN7yr1msS6Ll3VWzzUQdVMTM27yj8dhzZx79eMq9enTp2nTppKfzGbz5cuXgYaBeYZhvL29gDbNDLeBc6EmXAKEMDf34rVr1yR1aNasWXx8/KZNm7RbIwiBXr16ypuu6uA6mEym2NjY7t27tWzZMigoqGnTpkVFRTNmzNi7dx8uYIvmAm1WHLJNqgAIEQAgLS39rbfeWrJkicTXztfXNyYmZv/+Awih4uKia9f+btOmDVmgadOmvXr1OnbsmBOVj46OkkzWcRz3999/e4IShhBKTU29cOGCaJsBAPz9/fv1e6xxY79GjRqJG4uKio4cOQJss6OAcGs8ceJEfHy8OOXl7e0dEhLSo0eMzKHxdFZWlu0IFaoBIWzfvp23t7ekeocOHfr0089sq0DLTme7uRAoG+egffv2kh5rMBgCA4OcbiV7QAivXr3avn2FBXIBAQGPPz5o2bJlDh1KYmpKphbrhiJL5ZcWdDqGzHxdZ0hKSiopKTEYDHgWtG50aQqlroJtM4ZhSkpKkpKS/vWvf9V0jWoYu/ILf+J5nuM4jXFLMYKAOI6rfsEGKlv44QleFooMHDiQ1EoxRUVFZ86cBUCiMwF56AiWZRs3biwqkSrgAvHx/UjNuJrBdTh+/LhkwW79+vX79+8PNOuFuFTfvn3JFUouBCG0YMFHX3yxbPz48f369WvdurWvr2+jRo3CwsLkNbTZaVDUd8Xg+FlZR3DGZ/kVYFUMIXD27BnJ82I0Gh97rC/20NOok+Fiw4YlSHR3AMC9e/dOnjzpMRoYyszMJL3F6tevHxHRKTw8jDSWbNHzJfNUEACFSPrt27eLiYkhY+eUlJTs27dPtOskB0EINW7cWDJ1zHFcVlYW9q4E5Q6l0N7IC27wAQP6t2rVSvEyXagOioc6ffq0xNHOia4CbJE/1q1be+bM6YyMjPXrN3z++ecTJkzo0SPGoeN4OFR+PbCEhnZACLEsq9NV4ipMoVBqHJwkhmVZhFBoaIearo5HoCi/KqhxDr3aauo9CGElcQ7cIdsEQeA4i72kgep/paVms5l7+umn4+Pj5SOmOTk5KSkpEiVJMXQEACAkJKRevcpNFKxlDho0yE0RILVVACCE0tLS7969K/mpd+9eTz/9FJma2R64yMiRT3ft2tV9tc3JyZHowV5eXt27d1evHrSBELLnj1paWpqfnwdsD8v+/QckSZkBAB07dnzhhRc0VhVXyWQyjRo1Ur7Y7NKlS7t3765xhdt290Fqatrt27fF7QaDoXXroLCwMPIpOHfunBg9XwTf99TUNDylLNK8efPIyEhytjA/P3/v3r34VSQL5YIAAIrDEza7GikadfKSJpNp9OjRcodkfLni3cfPO8dZLBar4l2wWvlKXxc4+/aBAwfIpsM41FVslYfjxo0LD4uZsIcAACAASURBVA/38vJq2rRJZGTnESMSZ816d9myZYMHDwZ1yDwDVH7ZwTmxpf7nOd2mfv36NPUthVK7wM8sjdxDIhFJEtvMoQO5pD4Oox54UDHHUU0hmh99+vSZMmWKvCOazebdu3fLd4QQ3Lt3r7S0VLI9KCho5MingapGhU/67LP/7t+/fw1KLFzBlJQUucNegwYNxo9/Pjg4GFR2IQCA4ODg8ePHy+0QF3Ls2HF5TvBu3bo999xzmkNKwsjIznIP0oKCgpycXLEbKLaG0WgcNWrkgAH9QWWKsrikat68eVFRUZJfLRZLRkYGhApePVrMYNeCz4bdGsntoaFhzZo1E7+WlpaeOHECf1bSldHRo0fJEQo/P79HH32UOAs6ceIEXoKleIEQwvz8fMlGvV7fqlUrXFyLYebjY/rgg/djYmLsFXZt0+KTHjiQeurUKclP2rsKsPWWuLjYiRNfIuPxYM6dO7d582bX1dojoPLrwcTptQYUCqVGoM+sHEl7lOnuDMM4EWxdr9e7JK60Q2dUv6Ge4BCCbAAATCbTnDlzlixZrBjKIjc3d8uWrUphDEBOTo480W29evVGjhzVtm1bRZtBPGliYuKrr75a42MSeOps48ZNkqkzAEBISPvFixdFRkbiMorXAiGMjIxcvHhRSEiIW+u5c+fOnJwcyUZfX98pUyb37x8PVG0bvL1evXpTp059+OGHyZ8EQThz5gwsBwAAdu3ajaO0kwQEBMyfP3/48OHkMRVPZDL5LFjw0RNPDJU/d1evXl2/fr18BkkQkNXqstDhEEKWZbVoj7gKErfGli0fIVvpzp072FiVvKbFr0eOHCGfAr1eT0ZcLCkpycjIULFTEELFxVLfYAhhVFRUnz59gP098R2HEHTpErlixcqEhITqfNHhy9+0SeHB0dhVcOUjIyPfeust+ZvH3pBQ7YXKLwqFQqHURhTlFwMAMBgMej3rREIkhoEsqzMaDdVgAUMIDQZDpZV0dwYbpAEfH59BgwZNnz79xx9/TEtLHTduLBkOW6SkpGTt2rW5uTk4qoSE3Nyc7Ozz8r1CQtp/8cWy2NjekuoAACAE/v7+8+bNnT9/Hjk7USPgNTwAgE2bNmVkHJIokRDCDh06fP31V5MmTcJbJG0IABg58ully5Z26NDB/b0LpaSkmM1mydaAgIBPPvnklVdeEU0rsW5kPSMjI1euXNmzZ09JPe/du5eeno7Liq2xevXqzMxMuUrdrFmzBQs+WrJkse3GSTsVhDA2Nvbnn396+umn5fH6zWbzpk2bcnNzJXUQBOTcihoc9//GjRsSb09vb+9OnTqJrWF/97ICu3btunnzprhdjFqOuXz5cmpqmr25AoRASsqeGzdu2DvLtWvXNmzYgBtWcb0ZAODChRz5/HOzZs0+/PD/Ro0aCSreSvKzv7//3Llzv/3226io7vZ6oMFgaNbsIcWzO414qF9/3Yij0cgrr95VcLFJkyZ99dVXiuMaOTk5eEjItTWvKaj8olAoFEptxJ78Ym1aVNl37UKqGjwvxBkHSQwTewgCUlTyqs6oUaNGjRrlwgPyPL9ly5bvvvtOngFWnBM7fPhQ7969JKmZIITBwcFfffVVZmbm1q1bt2zZev369TZt2nTv3q1v375RUdH165fbgQih69ev11REEFHfXblyRWhoB8m0EgCgSZMmM2bMeO6553bv3r1z585du3YBAGNiYmJjY+Pj+7Vp06bi/I/gchdN3NQIgc2btwwdOhRnNyZp0KDBtGlTn39+fEZGxp49e48fP378+HFsfvfu3TssLKxnzx4hISHySIAIocOHD//22+/ieiRRFV6xYmXbtm3lsxlGo/GJJ57o06fP0aNHd+3alZFx6Pjx4wCAvn37du/ePS4uNjg4WDEjAkIoIyPj66+/kRtmkkAsDrUNUnqYGIZJSEgQBPT9999fuHBBbnITtQIAgKysI2fPnpVEVsRYrdajR4+qp44oLpZG0hcRBCEjI6OoqNi+qyECAOzdu3fs2DGtW7eW/BoQEPDBBx+MGzc+JSXl4MGDu3btwgZw3759u3TpYu+2KoLfoNhEdAliq65cuaJTpwgy5QAGd5X4+Phjx46lpKQcOXIkNTUNANCmTZtu3br17NkzOjrKz89PsWUKCwvXrFmDzXg3vS2rEyq/KBQKhVIbUZFfLEJIHBrX6XQsq9XHw15mT+dgbFRlBLNGgm45AUIoNTX1vfdmyxNqkV9Xr149ePDgiIgI+RGMRmNMTExMTMycOXNUTnTx4sWsrKwRI0a4quYOYbsolJqaumzZshkzZsjdLCGEzZs3f/bZZ5999lmVQ5WWlh45ciQ6OtpN9czNzV2zZo29GjZu3HjgwIEDBw7Ufsy8vLwVK1aQmhaEEE9xpKSkLF26VPFcAABfX99evXr16tVL+7nOnj07d+680tJSHKERN3vVDLMyn9KLF3M5jpNM0/n4+Iwe/dzo0c/hrxzHLV26dPHixXKtEt//Q4cO9ezZ02g0Sn4Vo+cDO7NeuPUkkfRFCgsLDx7MgOV55xSAEObm5vz111+PPPKI3GeAZdkOHUI6dAiZNGmivXYguXbtmiAIEkupRYsWQCl8f1UQLycrK+vLL7+011W8vb2joqLkKw9V4Hl+27Zta9b8WGdsACq/KBQKhVIbUZFfFSYiHJJVLhFs2M/SaDTo9axOVyXBxvNCrVA4eJ5PSUl5880ZeN2R4ppIfCHFxSXr1q2Th6nQyL1791asWFEVBb3qiO6Wa9as+f77H+TeZRoPkpGRcenSJVfXrvz4CKE1a37ctGmTxIXPOe7du7ds2bLU1FS8jFC8v2L3XLNmzcqVK+XrCZ3g/Pnzc+fOPX/+PDknXkXDTOTq1WuFhYXqZfR6fbNmzZQMszK3xrS0tFu3bsl3xNHzVR5ZfISDBw8WFBTIf71y5QrOkqdSN/zrjz/+eP68gnuwdhBC586dmz59uiRuJACgefPmQUFBWjJbOHpG/OysWfPjwoULnX4JkGDDbPbs2eJcZR1waCSh8otCoVAotRGJSJI6ifG8prXIGoupwzDQuXUCchCqBYOOCKGbN29++umn48ePz8/PI13dFAsDgFavXrNq1Sr5UqhKuXPnzscff7xmzZqqVtoRGIbBmSv0er1erzcYDEaj0WAw4K+LFy9atGiRPLyBOgihM2fOzJs33011JtXTWbPeW79+fRXNszt37ixcuHDNmh8RkkZdI5ZpwUWLFn/00QJFo0UjCKH09PSXX345NTVNzO0DIXSVYQYAyMjIOHnypLrKCCFs2rSpopZvc2vMOnv2rPxXHD1f5cjYOMnMzJInjhMEITMzU73yordAbu7Fjz/++Nq1a+rl7WG1WlNSUsaOHZeWlnb58mVJazRq1Khjx44udGjEEPY8+u677z/44ANy2Z4TcBz3yy+/vPnmjKKiYi0xKmspVH5RKBQKpTZCCibp8hV7S+q1bKxBanZ2qFKsVmtOTs6GDRtWrVpt00ehylp8cR0UAODTTz8tLCx8+eWXtceRv3z58sKFC3/9daPLVUZ1sIUg98/E1ggA4Jtvvjl79uzbb7+NQ01WekCE0MGDB2fPnl3FeQ91bK2NIIRvv/32pUuXJkyY0KRJE0ePgxA6efLkBx98kJaWpuKtKir3a9asPnXq5NSpU6OjoxUXkqlw69atFStWLF/+JQAAQoAVRNcaZrhB1qxZExYWphhlVCQgIMCe/YYvX+7WWFn0fHF3AAA4depUVFQU2US3b9/eu3ev9mgWu3enTJ8+fe7cucHBwQ69u4h2RgCA06dPl5SUkGnQfX19u3fvvnHjJu3H1Agsz2+O1q1bl52d7VxXAQDcvHlz8eLFa9asEQSksswMr4yqomOePRBysRuhIlR+USgUygNIHZNfFebNFANJGQx6g0EW3pGB8mBxNQXHWVziDeKqO8rzfHFx8e3bt0+fPvPnn3/OmTOnd+/YgQMHLl/+ZXFxMQBQjA+hqpWWR5/78suvxo8fv2XLlvv376ufuqioaMOGDaNGPfPrrxuR3ZzI9tpKcbtCDEl7FUYICALiecFq5S0WK86iK+bs5jiL1crv2bP3qaeeWr58+c2bN9XvWmFh4apVqyZOnJiTk6MaElBT9TTUv2yiZvnyL5944on//e9/d+7c0diveJ4/e/bs7Nmzhw0blpaWRhzTbpgKfOSsrCOjR4+ZMWPm0aNHtczXIYRu3br13XffDxs2bPnyL20mJYNNYscNM7WVWvjD7t0pU6dOPXfunEpT+Pj4tG4dZEctRgCg/fv3S6Z9bNHzFRx6yd3x3KMkkj4AICcnZ8eOnZVq2OTsU1pa+ogRT65cuVKe01mO2M5PPPHE8uXLbaE+4L59+69fv06WZBgmJiYmKCio0mPiAztkFRCFIe4qU6a8kpWVpXFqF0/UL1u2rG/fx1avXiMIFWLSSAozDGMw6KvomKcChAAHRXRf0sUHXH5RKBTKg0ndk18wMLBMq2AYRq9nAQA8L/A8r5iJBSFgsVgYhsFL1qzWyu1Io9GNIhDXx1WCDU8U2EILOBN4DbeYOE1EHKTsg9zDTb0+xGEhAMjf3z8hIaF///5BQUH169fHI+jYFLx06dLevXtXrVqNk+2K12I7Ef5a4cik5kp+Ja6CDCBTXljSPjodAyG0Wq14MtCOexuyFdbpdAzP84KAEhKGDRo0KCIiolGjRjjYA0KouLg4Ly9v165d3377XX5+Pu6THGcRI4vYLFtY8X5VFeJo5Vc8bNiw+Pj+wcFt/f39jUYjGZGitLS0pKTkypUrBw4cWL9+/fnzF8jbjVDleY2J00EIQZs2bYcNG9ajR0xQUFC9evXEc/E8X1JScuPGjdOnz/z++29bt24lpj4gAEivNzCMXcOMbCUI8Q0V+wZUqWrF7gfGjRs3bNiw1q1bm0wm3PEQQvfv37979+7Ro0cXLPj44sWL8ntBbCnvY0TlgfrtI+oAyW6pvZ1ldYAmU73hwxMHDhzQtm3bhg0benl5ibW6f//+rVu3Tp8+vXnz5o0bN5LtTNYEVHxGbF2xwhU50eAaGqFsi79/QELCsH79+rVo0aJBgwbe3t7iATmOu3//fl5e3tGjRzdv3pySskf+8lG0ouUGjPswm12wqlMClV91j2z/ZsH519XL5ObmFBcXq1naJ5JjXgRfpyaFg4I/koZu7/978hA/YqNGCi+m/bHihz8zT2bf5gAwNA4O6zJ4zIQh0YEK6XEAAODihhf+dSmp/AQnkmNevPju78lD/LSekUKpy3AcZzKZgoKkIZQdJdu/WbvrN+qg/CJtM5ZlyWk7PD+ILTlBQIIgiD/JC9vDfbKN5wXX+uhX1F2clpflmqioiklLaNbMJDtX1AvLP4jFSSVMYpuJ9cEfSJ2YMLfEMmqWZEVbDuEIeBxnAbIEViRYC8GxaLBWBCHU6Rgyxh1p1gqCgFBZ/8EPQ8X7IlWXq46dA5abteRmXG3xX6BgD1d+OvEIBFCyseLdVLgvRqNBZcaMvLm2w1boBiq1lRlOZU1BjkGIYTAUVzHZjk+eWrlX26uAYhntjSw5DijvReKABRJtM1gx06D80ZU/JvJnpCoNrlL/igMHFapU8Vku+588naSGcvR6vUvWTWnE5a9uQOVXXcTVtlllG+2Rt33+G+9nB788eUL/yEA/IwAAmAsuZv3x8awVRbHzFsyKk3p8F6QtmPLGr5dGfU1tMwpFGRfaZqEFt+ue/CpfuiAIgsRVRkV0yQtXJzijrvuGG6t2ZGTnszMmBDnPICphovqFkKgLlhUna46IcrL6SC9QVqaCFigxzORKNiyb10BWq1Vlzpc8Di6P1z6SmxESpDVSqKTCJVQdsbVFiwJ7smHTAwCAUAXV3GaSkf86MIlHTigRcyn4tiLbubAthOugMN2h1+u1vCmIKVMg3txK7QTS1CQtT9zxcH2wp5w4N6t4BNFEIRpW2ZazVwHRjhV3cWjKlJgBE69bYuRXuNHi1Ym723aT2DwVzDAS5xpcpf6Sg1c0xsSak/2zwmCB+nmrU7ABANzhFkLlF8Ut5P2R9MyqwIW//9CFnCEz+gVGj1m2vf8fSc+8kbz0+6RwcS1tQeaymW+sygae4jJLodR16qT8cpfrpDtACFitPMdZ3OQHAt1MFSsmqoOgzH4otyIULSXt9bHzq3LN8U/kjgzD2MpAHKdRjk6nk5wL1x2X1+lYnQ1cHkJG+7U43bAqrQ3LFjshWyOLXwH5wba9fEcnTkfcvrKpGOIU5Qa2CHnhCCF1wwzaLBnJzRW3aWkN0f4nLh8RtoracAZxxvLPLKsnuk3lFSA7JHlRiuUVo2WQt5XYEUkeJdsFAkk7g/I7VaE98S8ASIo53+DqTQEAlPQIomsAcVQBbwRA4So8AU+qS/XhbvlFqYyCP5Jikv6QJuSQbj2RHFP+/eKGWR/7zvs6qYsvAAWZPyQNiYuJG5L0Q2bBuR8SYyb/AYYsWBC5Ydbac+U7D30jrdWMn76fEalSkbw/kuLikv7Is31NS04aEhcTE9P/mZk/ZCokDAEAAFB44ueyUi8s+OMiEbq5IPOHmc/0j4mJiRvywqwNJypJekKhuJ+iYyuzlhx3QZIgT6R65JfH2WbIFk8Ch5QQo0qYzRzHcTzPP7BSTa7jShRET1DCEEK8EoIgDVotKv1CGQj7HWEAcNLUcSGSFoZKAKmaXqVzKd5c+dnJvarHLcp+x5P3w8phWVanY+TJoF2CXq/X6RiVYIZke8rr78TlVDOSmsv7C1HKc6+irkLlV13CnLk22WdGUpwvAAXbk0a8kdn/m5TUlJ8nG36Y+fGefEN4qwBgjB6V5Lviz7KYs6DV6PXbfpg1xN4qNADwRNzHRRO+XjAkwPZ15sW4hb+npqaunxed+caIWSkK5lXehjde/DVw/u+pqak/DMl7f2xyJrbOClNmjXhjT9i761NTU1N+eMFn7YsvJp9wOOcOheI6io6tPPvWCX7zt2frrHlWDXiQbSYIiOMsHMdZLBar1WrFa5J4XhBoUs5aA4SQsYNieXuFqU6phdr4XGDDDAAAIXB5rDyDwYA7jrp5RqG4HCq/6hyFaRt+jU2M9QOgMCX5/azBC7A55dsu8ZngkydBbFgrAAAIDO7CXbxUNtvl6xdgVDkiV5C24I2Pb49aunRMO7xuLfOHj9Oj352f2M4XH3n+u9E7kjeck+54bvsPJ2MnTOjiCwAISExOTZnZxQgAAOc2JO9o9fK7Y8J9AQDAL3rmvJfNa5P/zJPuT6FUD9gws73wrPTN5yzutc20617U06POINih6oUptR0cpVP86lrzTDTMbOdiRE9aCsUJqPx6sLmUtSMyup0vAAV7NuxoPCEx2mZ2GX2MAAR3aaUyO6bE7e0LprzxK3j53cni8rTstD+5yNjw8gP5BkcH52dmSxwbC7Iz8w2tAmTnK7iUmQ+6hAeWb2kXHgdOZp6jjo2UGoA0zOCg8e1fjXTwEaGIuGtoGToSlJkmeKkzIIQcWihpb36Mmmd1DxyiU7IRm2dVD8wgMcww+HTuzhdJqXtQ+UUBBXkXQbvYAADM2SfSQfQzrSr+HBaAwzOai8xAW+SP7PT8wYOjdnyxbHv/5P5l8Ro5DmS9PyLm/QoFg7lCAKQBHSNbScNBAgA4AKKCK2w3AAAKi2os0A3lgaLo2MrslG7Br3b0UTDMOvrUcO1qNe6yzRxaTKLT6Wg04bqBq3wRIZSG/6bUasSkUnIgBHq93sGs2RVQTGaFYVkdXtPo9MEpDyBUflEAAAAUFBYCwBXkARDoU+6seDE7E0SOaoW9Ek+m/Bk7ZLKW0PjBr3806xljl4IR7yenRM+Ps00pRM37XTTVVMi6lCc32AwApGdX2M4BAAL8qFZMcTs2Y+zEWTA+KC4jlxpmrsQtPo2KqpK4NhoH3SbByYvdURNKNWNPCbZnaNnbTpXpuoSYV9F+Aeh0aJBKc3Pp9XZz7tUlIIQ6nU6vmZqur+dC5dcDR3q2uEKrMM/20S+gneHS7QIA/Fq1M4CCApufoDnz1x+yDeF4Guvc2o+zRo2O1eS61djXF4CAIZNfDtiRvALH8mgVGQ+yMrPLg3eY0xbExS3IlETz8Avu4s9dypN5Kvq16uIPMk9cLN9y7kQKCGvXSm3RG4XiEpBtdhZt/janqoYZlV8SXK+yQAglqpIgILOZE9dGWywWjrNIdHK6cL9uoNPp5GEGYYU4++WI2+XQlUJ1BgihumGGYRjl2PfqsCyrJbeJXs/Wbe1Zr9cbDHqW1TEM1PhX01X2UKj8etDwC4tuBVL+SCkAAJgvbk9elWZzUAyOHnzpj6w8AMLjJ7Ta8cWKzEIACs9teG/WH7dBWCs/UHhuQ9KUzNELy5ePaaLdqHdHgbUfrzhhBsA3bvTrrf5M/vgPvEKsIC05+dfgpFFdpAdsN+SFqD0rVmQWAgAK05ITY17YkAcAAO0Sk+IvffH+DyfKdl/w3hfGUUmDFbwfKRQX4/vo8+0/Cidfls4aZlR+yXG9bSbRqgUByb2VEJJufBDauupACPV6vdFoMBoNer3eA9VNHJdMjmLwaBxw3175Gqk/xbU4tG7H0eCKYshHLRgMnvi8uASDwUDfn66Cyi/34aHyK/CZhfOisz8eERPTf+wXeUNmiKnJjF0SJxQl/5BmBu3GLPwo8sTMATH939jgk/TzwgnBJ98f0f/FFYVjfk4e4rAhZAyfkBSftyr5z4sAgHbPfP39BN/tbwyNiYmJG/MNGP3T0sRAAIAk8ZrfkPlfD784a2hMTMyI5LzEpQsS8Wl94+avXxh78v0Rtt2//zrJMVORQnEan4hy88xZw4zKL0VgYGBQ+RdXLPKRuBiprJOWqFYWi5V6sqmgGEoBD+bWSH1EjEYDAMBs5oBt3kyxGDbP8FXgaqvMj2GzTXJwSq1DMUSHOhojKzhk9WEQAlUPOuJpKL4WtEA+U/gpq07c8URT+eXJOCG/sv2bBedfVz9sbm5OcXGxy7Nx2DCfSB475cTgpQvHhNtxWyzMXDZlZlr8wq/HUJOI8mBCRgTRDMdxJpOpbdvgKsqvbP9m4f/848QRqkI1yK/yUWqdTucS0SJRzVWEpSAIFQNqU9O5HCz4EQKCIFitVggh7sGiMMOijmV1OH8Oy7IMw0CI10XU2MJ0hwxFhBBdQ1+HccIws1q1JudFCFmtvEOvdVfFhPQoqPcvhsovj6KWyi8ZxvCk77/f8N6LQ8dEvzx6dFx0qwDfMgvMXJh3KW37suRVt6OTvv56SCA1zCgPKj4Rz0dGOLcrlV8YufxixR90Op1LZmBICeXQICaVbSKiUgsh0OkYhjFgFYEcZcQfWFbHsiyE5Y2Hy3uUAipWTqLo2NtOqQM4YZjxvGO+rLapV4dyNtQ184y+NQGVXx5G3ZJfxsDEBdvjL6bt+HXV/FWZJ7NvcwAAYGgcHNYlesgL3/werpptmkKh2Ie+NYEd+cUC2wiWxeKawSqEyptbvd01jlA67bSjHY9ydmJZFsLydQ7Yxwa3leTm8TyPV08CIC3Psmw1jz6SYT9sXxWK4ZusElEdIYBsUB+hWopzhpkTPdZqtQLgwKozUBfNswccKr+o/HI7voHRiUnRiTVdDQqFUrewJ78YUXK4Sg+WiCiVKUvJT/bd+t0+6QmhB02tYkVTXGuuMe+TpLxD2qpLMBj0ej0rRtqxp9bg7SpLPyEEDAN1OoZldY4uKKJ4AirZxuwhCM57t1qtVnlYc3VwRjXnTkfxKKj8AlR+USgUSi1ERX6VTV/wvMsmKKROk6xycAidTifZXLOTJLXCI0UigD1HHquDUNmf4nZKXaLSbGNyFEPhOYTFYnHUPKtKRjWKhyAKNiq/qPyiUCiUWoS6/Cpbb+ZC/wHsqEBuMRj0knBMcgXOhcK1tsPzgk7H6PV60ccD2DxtbDeyfC21+JOkfHW2J/ZCxEu6ASjzSFQsSeYgthfWDCsZknRnbqs7xZVozDZGUnXDDGOxWBw1Cz3RdYqiGdJXkMovz6HWyS8KhUKpZiqVXywAwNEh50qRx0/DEZmwxq6oaXuChiRaFBAqz+dUj5FgtVoZxsAwkAxszXGcGNiKbFusNBiNFcojVK3tqX2pgyAIlcYeFQ28qlaLUr04lG0Mg5BWlyctWCwWR9e56XQMAFU1zxT7Kq6G7Y1HBxcqUPWHm1ywSuWXR1Hr5BeFQqFop3rkFwsAIF+LLknSYi9+mj0VheNcpp85DVawEhMT58+f5+NTIU3D2rVrZ858qzorw3GcJAYxsKV1xlMTeKrKarXiapvNnKgZOxpTQa5ZalQl7QVdpFSdWte2Op3OCcPM5QEMOI5zwjxDSC3En8Z7sWDBR6NGjSK35OfnT5067cCBAwghD7yDZDYVMgBGNVDFkRdy+h1Q+eV5VKf8olAoDyB1Xn5VED8uzJ5ptVo1uiVYLFaHLlVcvIR3Ir869OcQ1alasSxrNBqwoMIxiI1Gg9FoYFkWIWSxWMxmjuM4i8WC08LgX0VNApdnWVb1JGWILT9p0qSJEydqrKHotRgZGTlv3txOnTo5fJEUOyCEAEAQglGjRs6YMaOmq6MJJyLRuS+yHMdxjj7dLKtTXPqivZ+rvB88zygrA8dTxVRz/vqqnE4i2Eio/PIEqlN+USiUB5M6L7/KC1mtvGtXM1utVkFgcERdRXBwNkdtUFGlwxdptTopjxVdsOzpWAih6tGxVEb9dTpGpzMo/6ZUWD1LjDiWHxsbO2PGm2FhYevWrZMkJlfcC38wmUxvvvnmk0+OKC4u3rJlC3lAinOIbRsZGTl16tTo6Oj09HTg8ZNmKukQVHChK6PiwR2N8MmyOjJng0P9HEKVgTQEAATAE1VpMqEKz/MMwzi6VtA5eF6oiqAh/aLJdV9UfnkCrpVfLqsWhUKpW9R5+SXGAuHdYXoKgsBxHMMwOp1OjOmAY7Gp2QAAIABJREFU/Rx4nve0NUUQAhUtqhqmTSWZYTAafbQkExEqWWJws0MIOnfuPG3a1O7duxsMoqO/mn0l7jhx4qQJE55v0qQJhLC4uNiBK6QoIT4IAQEBb7/9dv/+8d7e3uSvHmueqQwCqcBxFrc++wghjnPYPNPrWTxw5Wg/V72USgY7ahAIAcMwojywWCw4A6b7+hpeR+RCC4oUbFR+1Tgul1/uqCSFQqkD1Hn5xdr7wYUIQpUMzQcHSWYYYEfayZFbYhaLBTuKKLru+/j4TJ8+7cknn/T19SW343kzRUsAKyLiJFvFMrDSCTdKpUyaNOmFFyY0adKE3GgvLI0nACH0QMMM47R5hse0HpB+zrIsqRDzPI+XWgEHZ2tVJpfwKKNK7FanEd3eqPzyEFwuv7Sc9N69e6R3E4VCqRUghO7du1eVI9Rt+cW6W7C5HDErEW597MXuxHE8di6CRC7tFFG3xEhwWw0YMOCpp56ShDwBQMU1q4yJE18KDw+3d1iKE+Cm69EjZty4sRLDDADgsR5xEEInMoM7ujinKiCELBaro9ajwaDnOMsD0s/J2OUiTgRKVQnB4j7DBr8bqfzyZFwuv+ScOnU6IqKjJzsXUCgUCQghhmFOnDhZlYNg+SU/MqgT8oupXYINAMAwEP/hpoSwfItDfw/smxxCD1X3H2xqWXd0zjCr5vkHQRAsFofVPScmA2svrsrB7UQIlqqAp0pqnWEGqPxyNcnJyV5eXrWuG1AoDzI8z3t5eSUnJ1fxOK7yfPZA+VX7tBBxIR1e6+K0wueZa6mrgTo29l8HqHXWsrhAUTsuD9WgEUEQ5OmqKuWB0nxxDF/svFGVe+REAgOnYdna5/GBofLLtaSnpy9evOS1117Fs3PUv5FC8WTw685oNC5evCQ9PV2j67I6dVJ+1T7brM6DO2ulOZorPQKwE6XA6c73QCms1QlCqBbNmznx/qpZNRqfWqN59sCOXOh0jKjrq7eBSvTX6hFvEEIcjcO9p6E4hQvll0YWLVqUlpaWlJQUGtqhfv36Tp+XQqG4m3v37p06dTo5ORmHoXYVdU9+UdvMg+B5QWUoVC7zKpWCdAk7xbU48ebi+ZpXo+1lE6YoUhXhVD3ijaYn9kBcLr+0k56e/q9//YuOHlLUcU5+ecLbxol5cvclEa0i7h4ArRvyq/bZZmJ4E/wi1ul0zrkxeKDzg9VqZRiXdQsc8dM1x6JQANDr9bVUsIGytyF1A6sOOI5zawz0Wj23SeWXRrTcZFmmQbUQbdRye8Bx4qXE8wJCSKdzOIGny8HONY7KL4bxcmsqUXvYe0XLt3tg6GMPkV+1zzaT9E6GgbXIH6xSOI5z2gFXcsc9c8iEUktx4m2Fk/O6qT5OYLVaIaxreZOqIe+i5HRasFgsNEWVIlR+2cMh+SUaWtAG+RVUbeycUvdgWWfkF0JqU8HVDEICADqHroJhAMMwVmsNmGcS8NNNBqNHZZQ9y9VjodUi+VX7bDMxP5JOp2NZnZalLC5cNk12INLil1j/LhmiQwjhfOcsy1qtFuygaEuMC8VejhDCsRlqlwejmOHXzqI417cnUB62qVCBujG2aq+XkogXruWS1d9TkuOL3VKMkejQuTTi3DXW4DtXpcI4GIy4waFW4nlppBN5U0heU+TxHb0j9l4yCCGsEouns1gsOEC8+Mpy6ER1lZqVX9UM9nKU52mQgCOFapdf4vyYiO2JLrfTSION8oDj3MCiIFhY1gUxbF2LTsc6ei2VPoDuhlRWEUI48pktbRhiGAZLpWowz7S/ZLCq4NbKqFP7bDPS7AbarG1X3XKsf7RtG/zCCxOioqL8/f29vLzw9tLS0uvXr584cfK3337bunUrqQw5cRb8r8lkSkwcPnDg48HBbevXr+/t7S0OMNy/f//WrVtnzpzZunXr77//DkBZfk97aaPJfi8OVKhXgPxQWcjmcnMRF1NXxHF9IITNmjVLSEiIj+8XFBRkMpm8vLzwLjzPl5SU3Lhx49ixYxs3bty9O0Vje6rcaFErjYzsPGHCCz179mjQoAGE0Gq1/vPPnfT0tNWr16SlpYnVUzlL1VGqp1oXlav1KvnBMQkJwwYPHtyhQwc/Pz8vLy/slYE7anFxcW5ubmpq2k8//ZSXl4f3U7lkllUWBuTphg4dOnDgwIiIiAYNGoj3keO4oqKi3NzczZs3//TTz8XFxaJBTirxErTf4j594hISEiIiIpo2fahePW/RW6y0tBSfd8eOnRs3brx+/TppHlgsFolDueb3g3I/1wh+dYwePTomJjogIMBkMuH6WK3W4uLiy5cv79u3b/36DefPZwNHOiEevmGYCoItPDz8qaeeioyMDAgI8Pb2FuNqchxXXFx85cqV1NTUjRs3XrhwQaPhhIvZSyKM905MTBw7dmy7du28vb0BAKWlpX///ff27du//fa7/Px8aqFhalB+VT/YyxEHArVXBv+k0QNfYpUxDAMhgJCBEOJXHJ6HlEymUR5k7MkvdTjO4kQ44urBCZtBr9fXoA+LbYoMAYAEAYGyFeAIIQGLBVJ+ue915+gyn5o1aGFgYFANnl4Lkte6EzGI8Qilehmrled5a2Ji4rx58yRJmdeuXfvWW28jhPz9/f/zn3cGDBhgNBrtHQch9Pfff69evXr58uWOzhXgTmk0GiIiIsaNGxcbG+vr61vpLrdu3frll1+WLPlvcXExPp1kjTXW81avXtWzZ0+NNcH8/PPa9PS0+fPny7NUq5Cfnz916rQDBw4A2bWLT11sbOxLL73YtWtXrMapgBC6fPny6tVrvvnmm0rVO3ylb7yRNGnSJPLFun///meffQ4AkJT0+oQJExRb1Wq1pqWlffbZ51lZWepnqTr4QhYs+GjUqFEO7bh///7nnhstV9zFlmnbts0rr7zy2GOPVdpzAAAcx508eXL58uVbt26zZ/LZG7PHZzSZTC+99NKTTz7ZpEkT9Ra7e/fuhg0bPvnkU9xLt2/fFhwcTNZk+fLlCxcmq9sk4kmnTJmckJDw8MMPV3qb7t+/n5KS8uWXXx05coTsP6J5hjcOGzZszpw5JpNJ/WgkYj/HdZbfTbEAhKBz58jXXnu1R48eKq8OAIDZbD5w4MDixUskta0UnU6Hb9P48eOfeuqpoKCgStdIcBx35MiRL7/8ct++fXiLessLAvruu2/Jdwi+a59/vtDHx7Ro0aK4uDjRPCYpLCz85ZdfPv30s6KiogdQXa4e+SVf2ImNk+p3prAX8wOjfbvZzGX7NwvOv04enDDJcJI3Bi/Yw7YZHqTAphq1zSiAeDFqB6EaVsq14Nza75oKyoXKEQQB4SiF+AvP8wgJDKNjGCjYptIcOviJRo3C//mn0mL2BhY9lto3b6bT6fDNw4uhGQ1pOKu+bBohFBMTPXfu3ODgYPXTQQibN28+Y8aMIUOGfPLJJ3v27NE4BC7qnW+9NXP48OFadGt8uqZNm06cOHHQoEHLli1bu3Yd7tyuE0tOHkfurIgvMCAg4O233x44UM2+rXgc2KpVq3feeTshYZjYnkB1Uk6xzhDCqVPfePHFF/FUpxyWZXv06HHp0iVsm7kbl3v3mUymN99888knR2jsOQAAg8EQGRm5dOnStLS0OXPmnj9/XtJzFAWb+Ors2bPnO++806ZNGy3X0qBBg7Fjx8bFxX344Yfbt+9QKqLm0iD+NGrUyMmTJ7ds2VJjA3p7ez/++P9n78vjoyjS/p/qYybJ5DIHJIAYICAYCAQQCQQJcsQDBP2prPqC8HqBuuABiquC6Lq7uqDCriK6vLIC7gIqguLBmUAg4QyHKBBCwhESTiGTY6av+v1RM52e7p7OzGRy0t8P6066q+vqqq7nW89Tz3Pn4MGDv/76m7///e9Ed4cQUrpj8l2DoVNpL0a5csURQo8//r/PPPNMTExMnblZrdZhw4b17dt30aJFn3yyGHxQoJFqi6IwePDtM2fOTElJ8bFnLBbLgAEDevfuvWHDxnfffbe8vBy8DEuMsfdFHdlsto8//njIkCHeyo2IiLjvvvsKCgrWrl3XCErpZo7GWb8I8YOmDl8RXKiMGCmK1oJyAyEymK/rwXadI2Bi1rTGbD6i5dAzF+GS3BAVQAiJoihJoiDUmqWAYVBpUVTvN2mvqIonrC8YbWk8tDxuptpBbARDfIRQZmbmX//6l8TERN8f6dmz54IFCxYsWPD550t9FLCSk5PfeefPAwYM8Fd8IQRm7ty5KSkp77zzDgQqaGqyDfhRQpBq60B6YODA23zht3o1QT179ly4cOHHHy9avLhOmVWn7aNGjXz44Ye9ETOCioqKnTvz/KpYYEAomHa2UI+RAwAMw2RkZCxb9sW777737bff+iI9Y4yfeOKJp59+OioqyveCEEKdOnV677335s2bp5urQXGEAr355pw//OEPxi9RFxEREY89NrFHj+6vvfa6loLWA+pxrgF65ZWXJ0+e7ONOBEFUVNQLL7wQERExb95843Ei333qqaefeWaqX6+DwGq1jh59z803d5szZ05+/i4Dc1kvPYZfeOH59PR04/48c+bM2rXrUPNzydX4aIT1SyZmcnGNL5D56xGkzvSyNSNhXhRFsyxD0wzD0AzDMgzDMAxN08SAjaQylWfXOSgqEG7WHDxn+AKGCYSbSVKjfgowhlp9GZaIezBRFAUXeEGgKArxPACIkoRFUZQkiaIoitK3FJDP6yrRrFyOBQstj5s1EAxsPxiGmTXrFd+JmYzo6OgXXniB4/gVK1YYiINkqHXt2nXhwoU9enT3txQZISEhjzzySHh4+KxZswxOJTUKPIQwIlsPHXr7X//61wC6UUZUVNQLLzwfHm57//0PDIU8dasRQs8++2xcXJxx/sePH1+/fn3A1fMdwRJQSSekpw98++23k5OT65NVYmLim2/OsdlsyrGqDQtGvrMTJ06cMmVKYGFeo6OjX375ZT0nbAanEwFjmD9/3rhx4wJ2Z4wQGjBgwD/+sXDatOmFhYXKTcd6cIY6HszKGvWHP/zBL2JGYLVaJ0yYcO5cmcGnQz68N2PGjCeeeCKAUggQQt26dZs3b95rr72Wk+Ornp8gPj7+rrvuMt5m5nk+NzfXlJEbFPL6pSRmBE1Fz4IOpcaMYRiaZliWtVhYlrWwLMswDMuybnpWqz1TPt50dTfRNAggRkWLoGcBEDNf4h0HC57iX63GjBAznucFQeB5nucphHhw9TkAiMQXgbdsdYlZa4XJzQAAOI6XJMltBaFGZmbmDTfcEFjOkZGRzz33bGlpaU5Ojq7QoyBmC+pDzAgYhrnnnnvKysq8qCaaAKSBxJitPsSMICQk5LHHHjt//vzy5UZ0V4VOnTrVScx4nt+/f389q9eYcI+c5NmzZ9eTmBFER0fPnDkDAJR8QBkWjJQ4cuTIqVOnBkbMCPx6lhCnehIzOavu3bvPmTP7uef+WFNT3dCbF5GRkQ899FDAlCkyMnL8+IfWrv22srLKWxqE0IwZL9WHmMlo3779K6/MKi0tLSz0Q684bNiw6Oho4zTXrl3Lz8+v0+WMiYAhiyxaYkZA03SjiWXeYkl704z5EntaqTQjZ8wIE7NYWKs1xGJhrVYrYWiEpMnGjWS4maPuegY5y+TvU81ZFaN7rNcYkoQbWWMGtYcFQDZldFMynuc5p5NS0may7UtRHq7IlbldV8QMWjc3I+pUcO23eU0mv3JyhlibQHVQhOM44iAxN3fHoUMHw8PDs7KysrKyBg4cqHvUJzEx8amnntyzZ4981kV5l/w5ffq07t31iZndbj948ODWrVv3799/+PBhURR79+7dv3//4cOH9+nTR+tLg+y4l5WV+cVegg2XZ0j5KNRzzz2nS8wwxr///vuePXtycnL27t1bWHgCAKenD0pL65OVldW9e3etr6TIyMhnn3327NnS7OxsHxuoLFoQhCNHjnz11Vdr1nwbERGRlTXqvvvuS0lJuXDhwoYNXl1iBBd1HVKqG0SbFBZmmzNnjreRw3FcUVHRtm3bcnJy8vLyAKB37979+vUbNmxYnz59dP27REdHP/HE47t27VIa/pGwYKRLbDbblClTYmNjdat0/vz5/Pz8rVu3ZmdnV1ZW9uzZKyNjsLf36GMzAWDSpEl33XWXLjGT27hr166tW7cCoMTEhPT09IyMjCFDhsTGxmqnW3p6+pw5s1955RX5Vj3euJHn37CwMFVbLl++vH379q1bt27durWysrJr165DhgwZMWJE3759dclVly5d7rvvvmXLlmtrSAbAqFEjx48fr/usKIqnT5/euXPnzp07c3Nz7Xa7zWYbMmTI4MGDMzMzdd2odO9+85w5c55+ekp1tc6XSguLxZKQkCD/WVlZuX379lWrVuXk5PTq1WvMmDF33313YmLioUOHcnK21WX8aUINf9cvb8QMmtrhWFAgGyiSc2UMQxNKZrVaQ0JC+vTp8+CDD3Ts2FE16UyYMNGsUF1dffr06dWrvzpw4ABCDrIoYCy5HYFIuh+7642YQUv00+gjVH6rdN3NkXOf8vrHssyYMWPefPNNb24JMca//fbbu+++u23bdnLBbYiFAVBCQts//elPWVlZWjHU4XAsXLhw0aJPVBIPKXry5EkzZ87ULiqVlZXffPPNokWLysvPg9s0xd0oBIDbt28/a9askSNHaoWz33777Zlnni0uLiZ/elIOfP/998+dO1fPHeUsOXMiGbg3LF2ZLFumdvZYXl4+Y8YM4n2eeEfFWJJzIHj99dcee+wxreHTlStXli5d+vnnn7u9qyPFAR6EEPTp0+fFF18cOHCgaqMIY7x9e+7EiRNlb+zK/nzxxRenTHlalwzY7faPPvpo8eLFCkkRAeCHHnqoS5fkv/71r8aORoIF7I5qgJCrsYMGpc+fP18p6QLAjh07JkyYAEDCHoD8RuRKPv/89ClTpmjfPsZ4z549H3zwQX7+LkUzQe5e4pFF1+Moxnj9+h/++Mc/qq6TgxyvvPLKhAkTtK/Sbrd/8cUXH374oWLMIEmSyCHdgQNvmzVrVmpqqreO5Tjuk08Wv//++6DofPko3Weffdqpk/ozJYrirl27/vGPf3i20eMA2JQpUx5//HGtyvTatWt/+9vfvvnmG2VB8lYCAHzxxReDBg1SPlJeXv7SSy+5jyPKbwERp8BIz0+jqsTPP/98yZIllZWVihHrGudDhgx5/fXXk5OTtf3z/fffP/fcH8FzTJJ6hoeHL136ef/+/VWPkM/UP/7xj40bN8q2qe7aujB+/ENTp07VulRxOp2ffPLJhx8u0H6pkKGv1xMnTrzxxhuq8RYebnvmmWdKS0tXrPjyutWbNc76ZUDMmolY481/o4HeTPbT6D5mRtE0TZRjhJKFhFhDQ8MeeeSRcePGOhyO5tBMEyZMGAMhFBIS8u23a7/88suammqHw+lwOJxOJ1GoEQ0/TVPydDb+gmm9ubYOtE69mdahsNI0iwBjkA+9UBTlg5NiMScnZ/r06ZWVleA+MiQ7dUAIl5efnzZt+tNPP/Xss8+qFGghISH33HPPv//9BXEg7q6AS6f0wAMPaIlZaWnp3Llz3R7t5N1TZLFYZFHy/PnzL7zwwv/8z/9Mnz5dZVmUnJw8fvxDf/vbu/IVhMAtuSLDJUztwwMAEKKI7Or1GYQAgKaJ4EWJoihJLnkuLS1NeyIFY3z06NHXXnutoKDAHeoKiMhL8iNlFRQcmDhx4ssvvzxp0iSlBwiEUL9+fSdMmLBs2TLFUwAALOs1mAnHccuWLSPETNEWjBBauXJVI0uNcgUwBoPjTvINSQKEQPYrSPxqjBkzRkuunE7nypUr58x5070jpWQ7rrLKysqnT5/+6KOPTp8+XUVdEEJDhmTce++YtWvXgfvNYox5nu/Ro/sdd9yhJWbnzp176623Nm3apHQ6R8QpABBFMT8//9FHH509e/a4ceP8VaBNnjzppptuUl10OBxLly597733yLBRsA6PcPCffLJ4165d77zzTvfu3ZXvNyoq6v7775e5mcyTlcpeLdxleZTiizTo5i357qkn22yQ14G2bdv27LPP/vOf/+zWrZvqWULYtFVCCE2cOKFXr16q64IgfPfdd3PmzKmpqSH9z/OCmxfVZrJy5cqcnJy///3vgwcPVvaM1WodM2bM2rXrTp486bs68fz58++8805+fr5cTVJWZWXle++9R7rL9MrgOwJYv5o5MZMRGFMFTyeNsk2j1WpNS+szbtzY6upqcszMHGQmTDRnYIwlSaqurh43buxvv/26b98+8rkjQJp1orl9wRoNrZCbKRc2om8hf3qenKld2IiBhPHrxxjn5eVNmzZdEaKn1u+2W3jCCKHFiz+NiIjQngBJSkq6//77ly1bppR4EEKPPfaY9rBQWVnZ66+/np2dLUuByrNwsl6CyJFLly7lef7ll19WHuNhWXbIkCH//OdHhElCrRDpys1LM8GL3ZFS96KGvGTKTaMoSn4LDzzw/7TWjMeOHZs+fXphYaEyE5VYLBOJd999VxRFVZfabLZhwzKXL18uXyGKHaP9lcJC2S+5Z6ux0nFiY67uskG2d3MvNQ1w6zDhzjuz2rdvr0rtdDr/9a9/zZ8/HxS0QdsnpKeJ1atq5ABAVFTU2LFjiWM95fWxY8dqSywrK3vjjTe2bdtGBCPV8CaGiIIgVlVVv/LKLIZhxo4d68uxMVLntLS0zMxM1WFup9O5ZMmSefPmKQeLbg4IQUHBgenTpy9cuFBl+dmtW7d77rlHdv2ibKn3AeDS/ODa2NN1a1nLysr+/Oc/5+fvUr1lxWvFCEFhYeG33347bdo0lRfK6Ojo9PR0OYqafD0sLOyee+5RfWREUVy3bt1LL72EEMUwNEJIubCpRkF5efnUqVMXLVqkomft27e/886sRYsW+bggSpK0adOm7Owc9/hEynksE8tGMBVuHQhs/dLNqpWJNbJBI+FmDMOwrOWBBx4k8TBMbmbCRPMH4WYURXEc98ADDx46dJhheHJGlKZpcjBN/mi1si+YX6D8dWLTzKFc2FiWpWmKpil5p18QBFGUfFzYlCgpKZk7dy7RehEKodzGI2nc9mkwb9787du3q4aUzWa77bYBniIgYIwzM4eqBCyHw7Fs2TIi6ygyQRzHK/85nRzPC4IgAsCKFV9u3LhR5WoyKSnpvvvGKasnGygaD3e5XbK3K2NVm5yzwm0xomnKarV06dI5PT1dNcauXr368ccfFxYWkjxlSoY8Aa4TFwAA8+bN27t3r6rc1NTUoUOHEkpssViMveUSZ3HV1dVKqVFZUGNCO3i88V7d9AghjCEzM1M1cjDGu3fvnjdvHrHc1j6LECIFyVmtWLFi+fLlWq+JqampmZlDVcrSW2+9VaU0czqdq1ev3r59u7JuKpBvLqng7Nmzjxw54ntHZWWNatOmjaqNubm58+bN99Y/nr0KGOPjxwv//e8vKioqlI9ERkbecccd2oFnWB2XCtHdjXU/wnHc6tWrc3JyvNXW/d4RxvDTTz+dO3dOlYPNZouPj1MWQup8//33JyUlqRIfOXJk9uzZcjkcxxt2DqqsrPz440Xnz3sYhFit1szMTN9nxJUrVzZu3KQcJ8pSAt7yoCjKYrFYrUb/LBaLuX61FGLmdHK6/+p8UDGcEEKIcsc1s1hYlmU7drwRXDaftL9jzIQJE40M5NZ7A0DHjjcSjz5ycELlmsjzQrP6gvmF+q9fVAAuX5otMAblwibbtlEUUi5v/hIzIoAS7wjkinYNQO7dYpJm9eqvLl++rErTs2fPTp2SwM1GMIbMzKGdO3dWJTt06NCiRYuUOesuOchtbEasEL/77rsrV64oE9hstttuu63O1jUohgwZ0rZtW+UVjPG2bdt++OEHhiEHBywhIdaQEKt24MoXSfiaDRs2KC1CASA6Onrw4EE0zbAsU+eiXFFRsX//fqRgqvItb2J98wQZYCNGDNeOnMuXL8uKRJkpaXOQRw4ZhB9/vOjo0aOqNFFRUQMHDpTJMwAMHz5ca1t44sSJ//u//1MWpzs1GIY4MkZVVVWrV69WvUcD9O3bV8UGL1++vGzZcqUu0FsbEXJtKNA0/dVXq48dO6ZK0KtXL0JvGm4BOHfu3LffrgWFhs3bpwMAiouLf/31V+1diqK1Fbz11v4qQ2hF3yJig+qtVopPB+Tl5e3evVvVA507dx4xYjj41jOnTp2SyWcQpxXD1D2pEQrEZVmzRbDWL4ybHTGrP+SBRFGIoijZh35YWJh7A9GECRMtA2TOhoWFsSxLtOCUIiQhQO1J2haK+q9fVLOXRf2ArDgi5m3KW8rljcBHYgYApaWlP/30k7EsCLXiKQDAhg0/q2RBAIiNje3bt5/y8b59+6nMyTiOI+ZPvphLQa2YBTk5206dOqW6261bN5vNZpxDwwFjnJKSopUgd+zY4Y4fioyd2yKXOg4hhHbu3Hnp0iXlXYZhUlJSfHSPe/Xq1d27d8tOTfxtS3NDSkqK1hP9oUOHNmzY4Kne8Qr5blVV1U8//eR0OpV3WZa95ZYUUJi/9u7dW1WirIo04IFyWcTEDgCtWbOmpKTEuHXEzG/QoPSOHTuqbh07diwnJ1surc42kqOkCKFDhw6pzvDExsampaV5qYBxBX1FYWFhcXGxbOxnXFUAVFZWpqqkxWIhmgElwsPDVSfoAKC0tHTNmm8JMatzVZO/GwCwb9++mpoa5d3IyMjU1N7GOcgoKSnxbpEbOEjjiIGA7j+3VjDoJTcZgrJ+YdzixRotlAzfbc+BGMa1+94i9tRMmDAhQ56zJGg82XBBiIJWIZ5BMNYvCgBa356T7ttVLm++EzMA+PXXX5UOD43Lxa446FBQUKAyFQsNDb355m5K0tW5cyeVa4SKiopDhw76NTjlZfjIkSMqs8aYmJiBA2+DhtQMGKNLly6qHrt8+bKsv/KO0XP4AAAgAElEQVRlEsopS0pKlOfTCNq3b5+UlORL686fP19VVdVqpn3Hjh1VI8fhcOzevRt8OwTlCZyfn6/ivQDQvn07m80muxLRHau+R4RDCLEsgxCqrKzat2+fQah3V50wdO3aVcUGBUH49ddf3fSj7jZSFGWxuKb8wYMH5bOXBCEhId26ddMOHkEQgkI2OI4jGzS+7LAQQlVT49D2jNJYi9R24MDbVIE9AOD48eNVVZW+v3336ogPHDigUrlbLJbOnTv5kg/HcefOnZMNZess1F8YTG35lrl+yWiVxEwJ924dRVE0QpSxHbsJEyaaOWiaInbK5DPeOiQ0GfVZvxgA8ObiyTMjEAShTomqaSE3kud5pU2IIgFiWVaSJG8LG/ECr4TD4fjll198X+yQ21VAYWGh0+lUirMMwxCvGO40SOsko7Kykmy0I7fPdN8KBQC4fPmyIAjKEsPCwtq37+Br1YONpKQkbSCsy5cvl5SUkDfl73C6dOmSSh0UHh7eqVOnkpKSOtVEpaWl5EcrmPwYQ7t27VQXKyoqjhz5lYwc49NrMtyUAAoKDpw+fVrl5yMiIqJv37Tt23PJyV3t6aYrV65s3bpVzsqX4liW4Xnhl1+O1NTU1KnR7dChg4oNchx39uxZ7A4kUOexSZqm5DF28eLFmpoapTtThmFUQQvA5dUwOOB5/vTp0wCgciXqrbaGzfG41b59B5U6WhCEsrIycDtZ9fm7gQDQoUOHVawVABITE5GnZxddcBxXXFz37AsYvrj1M9cvguuBmCFX+GmXSpyi6hWM3oQJE00LwsrIPqFs1NjUlQoa6rN++WqsTywjtT4DmhWIHycSHsFgedP9oGMMPM9p98sdDseZM2fBT5keYygrK6usrFQ507/hhhtkicdmC1M5vgeApKSkzZs3+16QMRiGiY9XB3dqBBC5uV27dtrQ2H379tWqvwJGSEiIVoGghSAI165dI7/rEoKbO8g41I3ZlZu7HSm8CPoOjPHp06fT09OVF8PCwuLj25ASk5KStEH/Lly4IIqivwd+WJYpLy+rqqoy4GakFTExMarMw8LC5s6dO3fuXL9KNIBq74AcPg7W2oAxJq563IS5jsTeb6o98cTHx6l6hmGYJ5988sknnwywrhpER0fbbGFVVdXGyRwOB3Gy0szdMF4P61czb119IAtsSAHzmJkJEy0dlPKcWa3dcmvYQ68n/Pi0tYi+cnsdAADgeV6rB9OFwcLmcDh+//13VJdvQy327Nmr3Y0mTucIdUlNTW3ow2AWiyU+Pr5Bi/AGhFB8fLw2bltwwbKs1qu7FpIkORwO8rtFEzMAwBinpvbSkt4LFy74rmiVIZuMXrx4UTUFKIoiOwsY48TEBJVvdwAoLy+XJInEJPGr/mVlZdXVRkI/aYVWqRV0KCkuzwdZr1JZWVleXh7EDGXEx8f7GybOX9hsttTU1DqVk4IgVFf76tmlaXF9rl+tCYrvDDK95Zsw0TqAEFCU7J7RZGUutMJtJ3Kshfz2ZXkzXtjsdnteXl5g8jzZAdVFY44/hFqGXBIwrp/J7Na4hnvTVgWw4USSa2kJwzCxsbEG+hDitUIUJaId8rk4VFJSYuBFsEkgCGLDGLzV7ZbDLzTyXPZtLF0vs69xENz1q3XjuvnwmzDROmFOYW9ohdwMACwW1sflzceFzS95V06sdaNPygQAjHF8fHwjOFFMTEzU2kQ1AjDG2vNCQQfLsnFxcS1dFeYnsK6nirNnz0JADgbd2jbdEY7dJqD6458UJ4qij/TMR4NSYtqgPawYdNhstv79+wuCaLCNUj8EeeUhnj6051SDDpvNFh8ff53NrOaCoK9frRKt7GiKCRPXIcxZ7A2tk5sBgNLjsLflzceFjRj2+EnP6rYuo6jGiJVJ03RDeLiuEwghd8ThZlRKKxA1iXSue6sBRhPycfCIoiiKPumdfBnzhA02zvihKEqSpBZFQnBj9YzpaKHJEMT1y4QJEyZMtCy0AG7mo829CgiBUmmjXd4aYWEjp8u8oaKiQj4E1XCorq5uKqMj4jeyQYuQJEkVmKvO9A1XmaZFhw7Bd8gpikavLyYmRkm0BEHwhZ5hjJOSknxRqBInEw0KQRDsdnuLImYAAL///ntDFyEIgl8zy4Q3tNz1y4QJEyZMNAn887HWJOB5PmB3TEobKqXnK98XtoiIiEGDBuXl5fmlOvMWfOnSpUuyLqKmplpLXVauXPnqq69CMDQ8xAs/AG6SA1kYY7vdruJCHMctXrx4wYIFwSpF6dvHF7QCboYQVFZW6pLewMYMmSOhoSGqWcZx3JkzZ8jg0S0xPDxcxWoEQUBIx7mcooau0BFWq9WwSoAx1u5cFBYWZmVlgV5LiWdtv4AxEI1Zi3PdWVWldr9RXl7+0ksv7dy5s/4bMe7vRov3mtNM0LTrlwkTJkyYaHFoAdwMgidS8zzPMAxFUb4vbAzDhIaG+mUWSKS99PR0lQN9cEVPcrk4FwRRK/0kJia6CVV9IUm1oa588eIddGhNxViWjY+PDyJTvC4tldHhw4drampUV4mSNqD+wAiB1mE9xlgUXUP08GGdEFht2rSx2WwqN33efH8rs23fvr12angCIaQz68PDw/v3v3XPnt2q6zTNBETMBMLum7n/dxUwBvJelHUmx8N8t0E1zL+FMdXmjyZcv0yYMGHCRItDC7BpDC4EQfBrYQsNDY2NjfFXViGeMFQCKMb47NmzGLu0anv27JaDbslwO9kPwj93PkH2FOc7SIQ35RWEUPv27d3xQ+uLAALJ+xKmtjmDEAmGYS5dUruZiYqKyswcyjAsTXucY2QYxtiAkIwObWjpqqqqixcvyVldvHhRW2J6ejqAWpTned54xCUnJ2v1Zko6hzEGwGfOnFXlHB4enpiYAICIexvyj6Zpf0cTABIEgTCZlsVDiB/O8+fPqxxdWq3Wm266ibSl3p8Oj/h4LYi1Xg/wd/0yYcKECRMtDtcdN/MXVqu1a9eu/gooCKGePVNUQaicTufp06eIdEWkKK28GxcXN3z4cOSOOhVE1K8b/AZCaO/evdojQx07diQ0ALmDhwYM5MnxfKxYQ7uObGiQtpaVnVNdj4yMvOWWWygK0TRlsbBECWaxWGjayNiPjMP09EHaMHF2u33nzp1ysqNHj6rMGqOiovr376fLbTiOM6A8qampujEAlBcxhvPny1UMJDQ0tGfPnrJvHoQQy7JEk+DPsKEUMdmaZnYEDEK+SkpKVIfBLBZL165dye9gfCua7LthwoQJEyZaNuwHP9394SF7U1ejJcPkZnWAYZjevXv7u7lus9n69eunOmZQWVl54kSRfCAEYyguLlaZu8TExAwblulvcVgP8nW/sjKGX7IaQog4dlciISEhKyurPg0kppKqlvpTK2gEN3cNB2JqeObMGdX2eUhIyK233ir3Bk1TVqtFtp41yBAhdPvtQ7QO68vKysnjREY/cOCgSgvKsuyQIUNIHAjtW9DSM/Ky7rnnHplFqEBRtb4ZEYITJ06oQlQzDDNo0CA58gRN0zTt0xdMOXicTifRyzWhSrl+QCUlp7Qq97S0tL5908DPc2Kqb0V9ZpYJE80RzmNfPp3Zv3/m018eI/sZ57LffGRQ/0GPvJl9ztcU6gsB5GnCxHUC+8FPj8w4LK7/7IhJzwKHyc3qRufOnd0eCOoWVohF0H33jdMaiZWXl2/evJlkQrRnhw8fVh3rpyhq0KBBRHj1SzZCCC1cuODYsWP79+9bv/77f/7zH1OnThk2bBg0AEPzpTLkx2+//aaiEFarNTMzMzw8HPwXIpcvX37w4MGdO3euXLny3XffnTRp0sCBA/3NBwAYpgVzMwCQJOmXX36x29WfvV69eg0fPhw8O8QgeBdJFhYWNmTIEKXPbgAQBOHYsaOKbHBOTnZpaakqhy5dujz22ERv9VTSM/ewR6NHj46KivL2CMPIBpkoJyfnwoULqgSdOnV68MEHSRIf3yMp+pFHHtm7d+++ffu2bNm8ZMm/Zs+efe+9YxISEsD/8dPkOHTo0KlTp1QX27Rpc/fdd/vlC4Q0PDNz6K5d+b/+emTbtpzly5e9/fZbDzzwQHJyMrTAnjFhQoWS7+e+v68SoHLf+zP+cwzAuXPpjO+Pc8Ad/37GP7PtvqTQXPA/TxMmrg8QYuZeN/gW73ytyWBys7oRGxv74IMPEAMfY2GF3LXZwh988EFVXGlJkvbv369ICRjjH3/8qaysTJVJx44dn3zyCd8VVKTQUaNGDho0yGq1xMTEpKSkjB49+uWXX1606OMpU572NaO6EIC3sV27dl25ckV1sWfPnpMnT/Y9E9LAiRMnpqSkhISExMXF9enTZ9y4ca+++uqCBQt8p81K6NrUtRRgDJs2bT558qTqemxs7COPPOJO4+qQOv0QPPvsM1pF1tWrV3ft2g1u5yIYQ1VV9fbt21VGhiEhIRMmTMjMzPQ2NUh6+dbzzz+fkZFhoH0VRUlW41RVVR04cECVbVhY2PjxD3Xq1Blj7EvAa/eUtI0ePToiIiIiIqJz587Dhw+fPHnywoUL3377rRZKP/bt26fa9WBZ9u67705PH4h8czuJ3efKHnjggfj4+LCwsI4dO2ZkZEyYMGHevL9/+OEHpj2jCRMmTJjwFUpihu55MuX5fl63YU3UAZOb1Q2E0JAhQ2bMeMnYtTSRdRBCc+e+mZKSorp75cqVLVu2EC9qsmxaVVW5Z88elfRM0/Sdd945adIkImP5wgaTk5Off/6FuLg41d1z585t2LDR95YaIwBulp+f/9tvv6kuWq3WBx988I477gAfOBVJMGTIkCeeeCIsLEx1t7Cw8KeffvK3VgDgoy1cswVNUzk5OapDRwihAQMGzJgxQ6Y3AF4NOMndRx999H/+53+0Z/BOnjy5efNmhBBWRIPYsGFDeXm5KmViYuLrr78mKzBVLxRj7HS6KMSzzz47YcIEA+/5koTJkTZSIsawY8dO7ZHFbt26TZv2R5vNJgiCMT2TK/PGG2/06dNHdbeqqmrbtu0GjzdDIOTyX5Kdna09rZqYmPjcc88lJLQFX5X8MGPGjJEjR6rYMs/zubm52EsgEBMmWhCSRs95sV84QHi/F+c9fDOAddCkeaO7WcDSbfS85zIjfEmhueB/niZMtEYoz5VpiFmqsTNmE4ZowdqDxoTVap04caLdbl+8eDFxTKeSWmSN2dtvvzVmzBiVQIwxzs/Pz8nZJju5dvMu+PrrrzMzM1WeGCIjI1988UWLxbp48WKikdAVkkihiYmJb701t3t39QIgSVJeXl5xcbHmOaRr+MQwjMGOu7f4URRF0TStW0Ny5bvvvuvbt6/KjC0hIeHNN9+02Wzr1q1TJta2DgB69+49c+ZMYn6mhNPpzMnJ0a2tL6Bp2puxXyPDmwBMURSAumORy+c79fPPP99///2dO3dW3iUDNTQ09K233iIpaZpSRSbDbkcajz766PPPT4+MjFSVW11d/eOPP4KnfI8xLig48PPPPz/22GMqA8jk5OSPPvros88+W7ToE9VTJFhWXFzc7Nmzhw8fbqyu1IZQW7du7dix9xIaL4Om6TFjxlit1hkzZlZVVSGEdJm2TFBnzpx59913azlqSUnJN99846OWiYzzOpM1AkhlCwoOZGdnP/zww8odE4RQenr6ggULXnvttRMnimQ7Uk0OZADAY49NmjhRhy1fuHBhw4YNJjEz0RpgvfmRxdmPKC60y3zzy51v+pVCfSGAPE2YaGVwk7HDR+DJ5GH5J0xiFky0bO1BYyIiIuLFF19cuHBh27ZtyRXFiXkMAGlpaUuWLBk3bpxWAD1//vyXX34JgLXRhwoKCn788UeVqRgpbubMGcuXL0tLS1OWpTqpP378Q//973/S09O1glR5efn69eu1cifGuLy8XBuuqnv37jZbGHjZcSeCqfbEUVRUVM+ePd2KDqVQ7qrPd999l5ubq82zbdu277zzzvvvv+8OG6CPJ554YtGiRTffrLP1ePLkyZ9//llVnO8wUAN6qwx5g3UqM/0HysvbqT0/1rFjx7S0NNnPO/GGb7FYSACxU6dOrV+/XqU6AwCr1froo4+uWbNm8ODBpC0Mw7Asy7IsTdNkBLZt23bBggVvvPG6VteKMd63b9/SpUtJ3DNlx2KMP/xwgVYRCgAxMTEvv/xybm7uu+/+bcyYMTabDSGUnJz8v//7v19++eWmTZuysrKMiZkk6XYpWrly1aVLl1RXiW75hx/Wjx//EM/zxBJSi9TU1M8//3zy5Mla+uF0Ojdt2qTyNSI3U+vDJioqqlevXoTTBvvtBwKM8dKlS7Wnzoju9D//+Y9szKw3hqFt27YLFy589dVZWmYuiuKOHTsKCgoaYJzXEmbtp0yubHBLNGHChAkTwYfkNqrH6z8rNIlZkGHqzeqAJEmyL2mLxTJmzJjMzMz8/PxNmzbl5Gw7f/58ly5dhg69fcSIEX379tW113I6nV9//XVeXj64YkCrFG7w4YcLBgwYkJqaqnqQYZiMjIwBAwYcPXp027bt+/fv37p1KwC0bds2PT194MDbMjIy2rVrp0tLOI779ttv8/LyyJ+aNDoCUPfu3T/99NNPP/0sOztblpDcWhpEUfoGllardfLkySzLrl69+vz586q7pNylS5empqbeeOON2mdHjx49fPjww4cPb9++/eDBg7t27QKAzp079+/fPz09/bbbbouJidFtoN1u/89//nPq1KmAd/cN4iMTvPvu38aPH6+6WF5e/uKLL+3cuRMHL2Cxt6zatWv35z//efHiT9euXasUrGX3iUuWLOnbt++gQYO0urWUlJRPPvmkqKgoNzd3z549RMHYq1fPvn37Dhs2rE+fPsQdixbl5eVLlvwfuPUzclnk1VdVVX700cfvvPNnLalDCHXo0H78+PHaTvMRRMkm50Z6ZsOGnwcPHvToo4+q1FYIoZtuuulvf/vbtGnTcnNz9+zZu2tXPvEdMnTo0LS0tIyMjJtvvtlbyIR9+/Z99tm/sJ5mSfddWK3WJ554nGXZVatWlpWVN6GbDPldnDhRtHr16mnTpoWEhKjSxMXFvfzyy48//nh+/q4dO3bs2bOnqKgIANLTB/bp02fo0KGpqamqCB8yioqKPvvsswZt3YoVy8nGgRKFhYUjR44ylXUmTJgw0QIQdetTKfOUnj9MYhZEmNysDly8ePHatWvdunWTr0RERIwcOXLkyJG+PC6K4vfffz9v3jwAUIk7Cnm36oMPPvjLX/6SmJiozcFisaSmpmqZmwEwxrt37/744491BSyEUF5ent1uV1kJ0jQ9aNCgQYMGyVe2bdv22GOTQCGtXrhwgeM4lbwbExMzbdq0adOmkT/tdvucOXPWr18vF3fw4MFPP/105syZ2k16AAgNDR0wYMCAAQN8b6Aoihs3bvzPf/5TT0mOoihvrjKMc1ayiHpCHgYXLlxQ+eRACN1yyy0LFny4YMGH5MrRo8dGjx4ta/yqq6v//Oc/f/DBB927d9fmbLFYevTo0aNHjyeffNLHylRUVHz00Uc5OTkYE1am0wkbNvzco0f3J554whu7M4YoioWFhZ07d1aOIkEQLl++JFv8EmCXswr03nt/79y58+DBg3XtZtu395sQlpWVffrpZ5WVlVolGKGE3sb5Cy88/8ILz5M/7Xb766+/vnbtuiCydH+xaNEnycnJY8eO1dpbIoTi4uJGj75n9Oh7fM+woqLiiy++KCw8IWcStLr6AHknqDELNWHChAkTgSCidy09M4lZUGHaNNYBjPGSJUu03hR9fHbnzp1z5rwpH/HyJnZkZ+fMmTMnsFK0he7Zs+ett96qqqqSlR6qBABI69RBizZt2hDJlZABhNDJkye1RnQqWK3Wm266SXXxv//974cffqj16xAACDEj56kQMurVOuHNrLEuh5zYL0/lvgBjfOrUqTp1MVFRkWlpaaIoyimLior+/ve/l5SU1L8Odrv9448/XrFihbtKHnflTsYYFixY+K9//UtrFlsnyIzYtGmT6rokSXZ7pYYmIeLOtLKycubMl/Py8oKiqzp//vx7772XnZ0NesovcuHEiRO+jPOkpKQm4RGyUhFjPHv27O+++y4oJyfdA+DL+mcVKEyDRhMmTJhoOYjo/VTKvF60ScyCDMrp5Hz/19S1bRqcPXv2o48+8pdXiKK4devWqVOfqaqq8iZTKuRdvGHDxj/96U8nT56sjwAqimJOTs706dOPHy8EjXitKBHn5eU5HA7j3MLDw3v3rtXXYYy3bNlSJw1gGEYOZCxzJ4TQ8uXL//KXv2idy/kFjuO++eabWbNmySeF6rPL7u3Zut5A8E8cIYTy8/O1AYVVCA0NjY+Pl3ULpGO3b98+c+bMgwcP1qdWZWVlc+bMWbz4U0KHQK9zCFkiWLBgwezZs0+fPu17EU6nc+XKVc8884yXenqtPEJQXl721FNPb9myResvxC+UlJS88cYba9Z8q8hc6yoDNm/erOdExwPucd5kSh5S88rKqhdeeHHlylV1kkljXLp06d1331u8+FOlPXMQahko/FqYzPXLhAkTJpoGEb2fGmASMw/Uf7Uy9WZ1A2P48ssvP/jgg6tXr/r4iN1uX7Ro0eOPP15VVUWETm+2Okqrquzs7EcfffT7778PTMwihU6e/L9EJ+Y+L6TrPhF98cWyvXv3Gkvz4eHhHTp0kB1CIISqq6tXr15tTFMpikpMTMQYSxIWBFEQRI7jyb+VK1c+/fTTubm5gUnYFy9efPvtt195ZdbVq9d4XiB58rwgCKIoBhLjsFlZT3333fdbtmwxVoCEhIR07HijMhIDeYMHDhyYMGHiF198oXUoUiecTud33313//3/b82ab/2Ry9GaNd+OH/+HL774ok5KiTE+fvz4nDlzXn11VmVllbdBpy1TdqaPMVRVVT7xxBPz58/XugbxBYIgZGdnP/zwIxs3bpRb562ZVVXVq1at8mGct2sqVY/b/I/8hV977U9z5szxRfWqBcb4wIEDTz311IoVy5X5B62uJkyYMGHChAmfYXKzWhBtge4tScJLly6dOnXqoUOHjKXnmpqarVu3PvbYY/Pnv6/I1kjWURrmlZefnzZt+qRJk7Kzs2tqanys+bVr11avXj1qVNb8+e8Tk0VlzioQU6jKysqpU6f++OOPBjTJYrHExcUT/yVyJf/73//OnTvX2PwyOjqa5wWe50VR9DzQhQoKDkyYMPHZZ58rKChQBc/1BozxxYsXP/7442HD7li+fAXJUJZBJUkSRVEQBKeT8yUYsRLe3kmdcmkDCK4YY/zSSy8tX77cQJ/JMExcXJzs8FD5Xqqqqt58881Jkyb98MMPPjK0mpqa7OzsSZMmTZs2rby8zBexXmlNhzEuLy+fM2dORkbG66+/sX379rKyspqaGjkfjuMuXbr0888/T5kyNSvrzpUrV5KWevHCoh/aQTGGEQD65JNPxowZs3Tpvy9duuQjD+E4bteuXY8//vjkyZPLy8uIp0DwMjvkiytWfFmnmXFMzA3kJXhP4u/pKT80isgVfc71hVm5cuXo0aPff//90tJSH3tGFMUjR47MmDHjvvvuKyg4AAF6ODFPiJkwYcKECRNBA0pK6tTUdWgWUGgMyH9dp9KVvgkRQgB41Kishx/+Q8+ePaOjo4mULAhCVVXV6dOnt2/fvnz58vLycmIYRrLyMYSrbEgma9hstrBx48ZlZWXddNNNsbGxISEh8ol/QRBqamouXLhw9OjRTZs2ff/99+DJ8cA7G1SyGoxh8ODBjzzycL9+/cLDw2WHbw6Ho7q6+tSpU0uWLPn++/UWi4X4aQS3XB4WFvbkk08OHz68Q4cOYWFhpGKiKDocjsuXL+fl5c2aNUvVcFUPA0BCQuLYsfeSTKKiokJDQ+X0HMfV1NSUlZUdPHjwxx9/zMnZJp/yMtDtkFssy6qccSM3tE/pWjrJr548lJ6ePn/+fOI6pbCwcNSoUaAX464+UHZOWlrahAkTBgwYEBMTExISQkqRO2TVqlUrVqzA2OVnEmMQBEGSJGV9IiLCx40bd/vtt6ekpCg7FmPscDiuXr1aVFSUnZ393//+t6qqWtlebf/4UGHZgQciYrqyJu6dAqw0BNU6wLxw4cJLL80gsRa8bSi4fZPUTpOhQ4eOHTv2lltuSUhICA0NlV13YIxramquXbtG3FSuW7eurKzMTfxwnXslin7ANpvtqaeeHjlyhME4lyRMUZS75ljZD+S3L18AVefLnw7du9oHZZAR26tX6kMPPdinT5/ExMSwsDB5XpMBUFVVVVxcnJ+/a926dSdOnAC9j49e/9fOCPIl8LeNXvKpvRn0aWWiOYOiKIZhDN72Lzfc0PP33xFCNE1TFEUCgYSEhISFhYWHh0dGRkZERHzwwQdatz0mTJho5iDT9o9//GNFRUVFRYXdXlldXe1wODiOEwReFCXluXoDFCa07Vqu9hDeCmByMxdUorx8mVwgoqHCq7hLCFOJUEoZ1F9hF/TELMVv8BR5AQDTNKP09qEUrYwLlVkWAEgSFkVB+4RSLrRaLUoLOkLP3MRV6VgPMJYUB5ZApQlRSGbqKmlketf/k5sGPaPNn/SMTCaNKas3bqZIjNPT099//30FN8vy983WCc8BRiqsbBFgDBRFURQCQEQbGRJiFQSRaHE9ZWtwV56iKETUjMTriSRhBWv1ILqK9vpRZ+1Fzxyw7O9Rmfif//zH6NGjlU+VlZVNnz599+49BnXwUtXatsjPKammcgQqiYHvTVNNQ0U+cjIMtZ5+amkq+eHjUFFQO4/HPT9BdfBJUHSC/I3yvKisv0ePkuFX58wC12ZTIG30kg8oh6JJzK4fWCwW47dtzM0iIiIiIiI+/PBDk5uZMNHiQKbtc889V1FRYbfbTW6mgulD3wXk4U1b3lyv/UNhPiTLSRhjpQ56VpkAACAASURBVIDoSiyTFn/lDJn/KImQfBMAuc2xamOOgac0w3G8X3oPq9VCUSCKclnI875ODd173jqlkLkk74grZC+PBirq4OH9T9lApcztKWr7RDsFQZAX/npLeyghIVH2Fy+KooFFXOBleDB5meHLLx0AsCR5mHPKrJKiKJqm3QMSJDcwliTJVU9RlBSKR1eGoBly3qB6BaAR9xV3a1Mpdi48diu0sSIqKyv37NmjKkLbRaAzLmsnIMYyGyHESdlMOaVPL05TE+xuCHkWSZLOOFd+QJRXjEukKIokcHtDdT1IZgfRiKo2QQwq7LlPBAgpewYUOkxXvRTZ1t0xiv0a/9pomA/JCrkHsKk3u16gfc/anTKnkyPcjKYpScIYA0XRDMMTNFJFTZgw0TAIxIj++oDJzWqh3SDX/pbVDoot89rH5Vv1ES88q1ErIyolP92U4I+EpNQjqUynVMncJEGnSjJJwxjzvKCV4A2KVonyngZOtSyFXPSxS5VpBEGwWNg6HzHOhxTfuXMneV/2woULWs4ZFKi6BQA0fYmVb438YFlWcXwLIQQURWNMYQzu43weqk2FVq12B6HOviWJN2z4uV27dhcuXCwuPnn06NF9+/Zv3bpFqzbxNndIsszModoQCyRmtC9vWfVqlNVzzwuZjCmbCQj5MTtAPZ0BXJZ7WHUXFLNALxOv+RNVgLcA6HKGFFUbuEySMDldafyIUofmqX8GVRcp9bTGMPi8+DUX6vpMmbzMhFcoV0DC00yYMNHSgbHLosf9pzmxARqTmxnLIo0PY0HHG4xlh6DrUsBD5FVn7q04q9UCXqz16irCaxrjK5JUK53rpmcYBiEkiqLc4dpC9QU/vSrRNE3TNMZYEARvMxljLIoSTRt5u/HlI4AQ3HLLLYSbSZJEQgg0ED0DTYON+4Smad0JRcgCy7LE0YtGx6VflgFk9hUeHh4eHt65c6fhw4cDwMaNG5966ikfMyEYOXJkTEyMKvNTp04plKU+QdNR2lHn9VZQiggsWzIXAvsMUhSiKJphaGN7D297THopA6jFdYrWsX61CGjXL1ltjBWQ3IYEJkyYaKFw2/jUAgAU5wWuXzSSn0aLxcIw+nJkU4GiEMPQpp16UGDg7BEhZLGwxG6LYWjZnUnAoGmaYWiEgKKQsWasnrGwyNdhzJgxffv2JVfsdvu+fft90DO1ThDtlhLdunVLTk4GH/a6SIKsrKysrCxVyO+amprjx4/7RcxaKFiWJXOhnvnQNGWxsCwboFrYhL8w16/mAJmSEdGttVJTEyauH0iS6OZmIJO0pq5Us0BjcLM6j/w2IRCC1re8BT3QqvFsMY4tJjt8d/9ZX26mysFYQjWum0G7iH1d167JU6dOjY6OJhePHTu2bt1aaDZG0sbvJeibylrn7B06dJgyZYpxZeSvbWbm0FmzXomLi1MlKC8v37ZtWzPp0gYCTdNWqyW4wj1FIavVUv/NDhPGMNevRobB+kW+JJIkSZJINGeNWzUTJkwEExgD2WZRxUYy0eDcjKbpZruwESAEpnxjjLq4mdHmpVYeValN/IL2TRnLu8Z1M6ATAPDQQw8uWbKkR48e5KLdbl+3bp3BU40PsoVscDeIZSEEv/zyS3V1tfIiTdNjx45dvPiTrl1d2jOFWYLHBtjUqVPef//9Tp06qbIVRTE3N7e4uLgV6yKJ1qWBMmcY2mB7ohX3auPAXL+aAzw/LC4zKEEQ62kZYcKEiaYFxhLxrUW8l4HnZL+e168GP2/WIpYNmqZbk3WE7+fNfIQxGzG4q0vDKIoKmDbozlWDDAOuOQCMHDnqxhtvJL9FUdywYeOKFV8SNxAAzeWTIYqirtxvrDAMABhDbu6ORx450717d+V1hmGysrJuv/32o0eP7tixc//+/Vu3biVax169evXq1Ss9PX3gwNtiY2N1393p06eXLVsOzYnxBhHEoNeXlEqTe/lZgjq1bbpdR1EUyzIAwPOCqV4IGOb61fjQXb8Ux8ywJEmCIIiiwPN8TU1NfTb7TJgw0STAGNfU1PA8LwgCidGqXAQpimIYGmN83a5fDc7NWgTvbRGVbEIY2v4ZPejFsVtwnFj6CAO/HQbtQgitXr26T5/ecXFxHMd98803r776J6VXyeYA8v0iv1XNpGlKkgLnwLooLi5et25dUlKSHMtYRmhoaFpaWlpaml8ZVlRULFmypLCwkPzZyjbJZHbkDRgDCVVXJy9FCLkjJahvyTHulGAYxtgLjgkf0SKGZIuoZMBQumeUj5mJoshxPM/zZ86cSUpKwmboBRMmWg7IhD1z5ozD4aypqSEz2r0UYoZhlF6Rr0+Y63crRNDPmxmI+M1h/hivysaHygxubdiwITs7++TJk7Nnz3711T+Bm4g2HyHA7XYfeF7gOI68d54XGqieGONFixb98MMPQdmkdzgc//73FytWfFn/rJohjImZ/Mq07hZJNCfVu8MYi6LIcbUvl2TCcbz2XbAsKxMzcsC6/s0xYaLR4G39InsZBGSvnef5r7/+mmGY1qQ2NGGi1UMURYZhVq1a7XQ6yFyWpzZNM+b6BWZ8MxM+IjCv8brkJ+h0LuAMDfVmAIBnzpwp+3bHtcHHmwuUMQlkSJLkjmwWNChDG8+ZMyc6Onro0KH1Mfe6du3aokWLFi9eDP6EhG4pQAgZEDNdTZf8oNsGkuY4Xjs+ycsl/tx1Y+8qHVcoYtyZMNGyofSyTbgZz/NOp/PQoUNr1nx7333jRFEk6uWmrqkJEya8gijHKIpas+bbgoICp9NJzBrJNiXLsgq/INf1+kVHR9/QoAUE6xC808mJeghW/i1x403bdtIKq9XCMD6dQCA5+JLS27mXOjc2tBK8L0ZchtVQr77GJ8IZhtEV+8m5BW+leKtga6IQ/oK0neO4deu+Y1m2R48eVqvV30wwxkeOHHnjjTe++WYNyRVaXa+SAzNaSBKWGRdFUdpA7Z6hz5BqfMojn1h2qTJHCFmtHh4FdcmbCb9grl8NhzrXr2nh4f+orAJF5EyEACHK/QORxeWXX44UFhYmJCSEh4ebgSVMmGjOcDgcJ0+e/OSTxRs3bnQ4HBzn5DiO5znyMSQMjSyLHOfT+iV/JVoZTL2ZCZ8gSfpxnOu0J9Qq3OojRkiSBOCxogesyPJFVy7HxzbPM6iIxPz581es+PLll2eOGDEiIiLClxxEUTxx4sSKFSuWLVuu0Fk2J0VkMOBNOhRFSd5EkM+DSRJWMijlLFONT5Z1BUZT5iODBP1TXuF5r2HZTZhocZAd5RD9mCBQCPEcx5HP8v79+w4fPsyyLMuyDMO4A4VT5JtNXOp4O4FZ59aeX+nrAtIyUn8rQGCG3jbREKBpg71sl+RGUa5gjxiDKNaOXuUsE0WJpCfb9xSFiAsfp5NzOBw8zzmdTo7jyX8xBopCMjEjLkCu8/XL5GatEME9bEbgXcVUx4OCICjtu+rpPxBjLIoeLLFO5YC3GhpTRBUTu86JGQGhZ64zbhjKy8tffPElhODee+8dMWJkjx7d27RpExoaKgsTxBFTdXV1cXFxfv6udevWnjhRBEC8XNZyvdbUtzStH6FYRajkAaxKLEkSzwvE76hGaYbkZ1WynNbzhyCIptxmooVCu36RrTGiLkbIRc/A/fHHGERRYhieZVmaphmGodxQflq8BYIzXkEQopRsqv4BrwlvVJQuGO9PedvrMbXiJoIOiqJ1tzBUw145JlXjECGKopAouhzig5ubEZ0YsUaurq4hNsk8zxFDEndgDJejRgOz/+sHJjcz4SskCQcQPFeSJEFwme5IEjbYI6Qoioj15ESBN+FSEASEXDoEQVC7UvC5Vtf1lkzA0JrhYYzXrl2riPyGFOedsJvOkadcO20IQWuNXuItnoFq2MvKZO3g9bYd7u0RWZ+myAGbC5uJ1gfZhz6AKAiAEHAc5451JjAMw3EcsQpGiBAzAtfjDMPofnDqJDmywIqx0fqFEOU24MdK2VQLuSaybsEAutzMuCYmTAQG3cEmSVipHAMAhmHlxUgQjKYPxq5pS9M0IWCCIDocLv8fgsAjRGHs8rzqPk1a3+2P1gGTm7VCBD2+GYEoihSlM2DqjFem67JCC/lgGEIIgDbI0/ctQ29Hw83JHzDcziGxm18B1BIGmYO5lGPkT5IQ3IaMrdVA1NvCppWiOI4jiX0XsHieJzsXysGv9PxBgLG5oW6iZcNbfDNZdQZAAYg8DwzDk112QRBompZNGYnGDCGkDESpjDiiRLCUzCzLKreleD4I3Kmh62zChAyWZZxOp+qit5FMjKF82xyXRQUKY0l58pamaUHgiVLOrTvDPK/jBOs6hMnNTPgKSZJ0vTXStBGP8h0cx8kOEoK18Oj6EryeHbMGCzK5cn9Ga/VgnldkFVmzi0AQXHhzluONKfnLoDD2OJmGEFLKgu4017VjKxOtG7VHVDGWJCCbfgBAote6iRlyOwtB2k+NdspAXdYcfoFwwiCuL57OgVww919MBB0IIUHQoQM+OuQwhsLHqkR8sEmSRNO0KApyWDOiEnc6nSYxIzC5WStEQ5w3I1AdHiMIwNDRG4JOmXTrZlqDBBF1HsyTL7RSUuaC7pH9oOyda+EteJpWYmMYxhztJloWjNcv96kzhDEigh3PCwi5nJpSFHL5/tDjZhzH6aqhgiKANgTcETU8YCrNTAQdLMuqDBcheCNNZmYAWJIw2UMRRUFmZQTajcXref0yuZkJP+BNddY8p5CuuGwqzUw0BHS3t8lII746gqXU0rpkJNA6tiJH0ZrfvDRhIkAoVWeEjyGERFGkKCRJoszKwP1Lm4PWDBhch6Kb3TxhGEa722Lqxk00BLSTQh5p9V+/5BMQGGOiWxZFj4iFxHJS1zVx85uXjYRmx8381fl4S+8txFDrRiO0mud57WYeTVOiqPYS4SNIvF3d92i1WnQj8PqYra7HIdMapJnAfSzEQ4iSjw63LA/RuqazRNqjKJdbYYSAZdl6Dj+tS0Z3WeoNTtkaiqZ9CnVoIigw16/6QNtqb/3g9qUhEm4mSbUh7N3czCOlDEEQvCij6vCXKC9DnpbbAIAsFlb25q+ExWLhON7HMCGq/AGQm3B6wPcMtTnLaCmG5T7WXNl1mm5sKOj6m1GuXwbOYBoBfr10iqK1CxPPCxhLxO+iPA4FQUce86WryUM0TSME7tDSsjINtI4ZzfWr2XEzE80c5Oy1dueeZdnAtlXI5NTOQCLvBmx8rOuYIWC/jiaCBYSQ7iEK913XCX45/JcgtIA4J1qXMw2hntW6ZCTQOmaUCSH5fX2ubSZaMYhUhxCSpLbpD9wGO1bvKJVDVEfcPCor5pev884BKARH+QfH6fhTpWna2/rl/v5YrazTybuyIgZaEH7zqKyYo9/tKwUkCKJSSCXHsH2Zerr5WywW7QckMN/iyqoe/jq/DFxF+JtP46POmiu7zsGRg80hym4MepU065fML5RpSJQUqgnXL79eOkWpXQZgLO8t1i5kkoQFgQy/8G6jRsUe/jqvDOlmq9tklmWJTaPqrtaPsbl+gcnNWgHqc7ossN1Zslup2r9HiGwTBlIZmezJk5AYbrk/BH5D13DF9M3atCAxEvxaLikKWSwsWSeasxpNS5nkkUZ8T1EUkle7wKA7pMGLYwDlabQgHgc1YSLoMF6/DO5ijC0W1qVEwrUXXaKfW++uFRxFUZQkHf2zLj1zy5ExfcYMt+1fvaPUlafLxRGWMGDeyYFm/UIIiEs6g9Z5y99qtWo1ZrpB532BsqryEthyuJnXmnt03b5VuaUAEJN27wjlawpiZeT1C2PJdzmCWAM2/vrl10tnGFrVInkXgPyXrF88z7tbIWEMWHL1gy/9bLFY5Dem5Gbm+uUNJjczEQiUQcZkEHoWgAtUQvYYhmYYWj7PFhiV0vVfB0F1xmUiAHjT+fgChIBlGeJdN7i1Cgp04zQoV+J6VpsY/ere0j0DoI2xW2eUCxMmWjpkTZrrZAtg90WXiSOxNyNyJAliofwikevkiBeujQ6C3JZpVlsoMcxCSkUJuSmJogCYpmmaZuT1i+N4QRAUBpbI7UxcWagr0iZFufJHCDEMi7HkDkDigsq3OEVRysaCIjCJKgRlbYdIrnSSO7YkuYVr/yT3a+sm/0nSkEIVdUCkS1V9qKyMcduVb6QeNbfaQsnrRgAhYaGuorBeYrnaSugp4morQK6wLEvTlCSJ2kqCBqo0GGOaphBCsuGr3LcIuQYY+a19VlkrZQKDt0Dc4biylbAyB91siWJKZalLvOyQsohjfc83JedGZpk2b4/eIHso2mTm+mUAk5u1Kmj1YA3ns5EEXNLTnrEBqPIFQRBFRNM0QojYaPlL8AyM5QLecTRRf3hjy8TqT/bUJCdGxJCfolSPUBQKjPk3NIyPQNQT3lwyEuiyPm11WsQeuQkT/tpxIFQrZytkfZcWTZKYhP4jhiRH0iDWlB3ZsePYJQFjjOkbumVkpCbaaBDtxbtyD15wiZ7g3gYKbd/3tj4dbrDQAGJVWUHOtovt78poDwAZDw3OXZ1bqijdXRNRlHBElyEZqQk2GkT7idyt+8/zCKGwG2/N6N9RkdXJCqys1S87dhy7LIbffKc7//w1u8s92xjZ+bbbUhJsNIgVxbty9px14PBud96dePGQ2C4lMZQWK4p2bNxTxgOgqK5DhpB2VRTtyN5XrmxXbVURQsqUxbu37T4tdRkxMmL/ugNXEFBJtz84AHZ/vb1ExDimz7197Bu2nLR2k9OfyN26r9wJEd3vzIi54IhNbhNamvf1QXbQsLTEULrmwt7srUV2IkyH3zRgcD+Dtuu+ET9qXrQje28Z28P1asYPzv3xcmpGB9drWpV7FqjoOqqde1p/85eK7irXp3jXtoJyHkV0HT6y7aVfpMQebUNo0V68a+v+cg5jiOySMbhXgrs++89z8hKGEGBb8gjlUyfzN+4p5cJvvuue2EMrd5YCYBze/a67Yg+u3GHvftfdcaV76aS0hFBwlBVsOwS9bk9LDIWasoLsbUV2Va20zTm786sC6KccbNu2F1cAyOFtVEuSzO1tN/Yf1PfGaPJU+aGdeSWV4V2zRrapHWAndmzcW8YDsAn9RmR0iaTFiqJDF93vhMw4bzDXr4ChH5nXRAtCwAO3/iNeEARdL+HEFM1isej6SPAGjLEgCDzP+8vraJpmWdZi0dfMkMikvudmIoigKMpiURMzUZQ4juc4jlh6qLYYic80juM4jpckj2FAmL+3eOJNBe08UlU7YDAMY7CweXOToy29ufWYCRMyGm79Qon9M9tf3PbV6lWr1h+G1AFdbQghRHfMyEqBIz+tXrnqq82lNwy6vWek53yxdkkfEH0x9/tvvlnz9YZCMbF/z8TKYz/llgKU5q7OLdXOOAwIEH1jRlYKdmcbO3R470gJQrpmDIouz/521arVX5GsEoBqV1urQ9B7QNdwmq4u3LDzHMC5vG92lbk4iWtqU+1vu6O7O9tz0YOybo0jCqI28WFHN3y16qsNhWKXgX3bIkR3HHKn3K5zMbcP7x2lOQjlrqoyZXT6qAHxjtLi6sQ2kQgBimsTCxAbHwuAcMyNHatKSrkbh9yZAr/8SNLHDh3RJwoDAER2iC3LXrnyqx3nO6f3DyncsGrVj6dC+g/obMWSJKHQboPTbzBou5c34mvNV28qjbl9eJ9o+28/5p4FOJu7akep/eiPuaWu36DqEI9ql+esWvX1Tg0xIzSDvEry4Nebz90waFS/ePJRjY8LO7Z57TdrNp0QOvXvFSOIuN3gUbdgRc1TIyVRFBXrF8hPrd1SJHa+tV8iQ9Na8kH+17599G8bv169dtfl2P6jBtgOr/969brdV2L7pySAR61030LexS4Zg6LLt66ROzwlAZSKSi0wxhDSddDA6Au5369Zs2btliIpIa1HG9JYxQBLHti3DaDQLrcPjb+4bd2qVWvyuU5dIqFOnzTm+lUfXI9tbjUgA9tiYa1WC/mnTSPf0v4jhlL13N+XJInjeN1MEAKGoa1Wi8ViYVmWxAatPyEkm1JuPmaxWi0MQ+uyMoyB43jzjFlTQbtnRt6Ij9wbY8zzvHZ0sSzTrD7Weo5AApxUZGAzDEOGt65LRgIDrzba69fnvqOJZo4grV/e55oocqEJXZLjo1m+ZPvqH49WAgDVMSmx6uTBU9UYIenqob3HqQ4dIj3EQWfRljVbjlyTADDYT5VVAcPQrjmudMnnAYRuTEqsKpKz3XeM6tgpFtcc37hq4+GrEgBIV4tLq4CiAUSJC01ITm4TEyKd3fnNpiIHTeuvX5KExYQbEyqOHigh2R7ed0zs1KUtAAD8XnL0ohMh6WrJ6QqLhUVUR88KHKc6dooFrRYCA9WxU6Iqz+QER+lpsVO7CEAx7RPsx4/bE9rFAES0SXScOcd1TEqsKjpwqkbZNFKH06crEJKsHTrecKmoxA5gP/zTqs1FDgAA3bZjoe434rXmXjpZlUh+keoOUVT7zOkKAFHXSA4r+gcoClX+WnBCuikpHiEEcLXk2KVqUeKvFPvS5xhjUZIwXC05dolDSLxacsZuYVmgKQoAgdtA0dU05HqnDsDOa5cdcLmo8JoE2HH1sgNoGhm0/ffTpysARLHm+IaVGw8pOpymoE76BI7CrWu2HrkmYYzFqyXnqoBCZDJ4DjALZevUJa7st4KLTgDp6uEDxXr2WOb6FUSYNo0tGIIg+OtcQYV6+idwZ4I5jjPw9ECc71GUjg7NRyHW3zY2f+8RrR4IIRUxC8yylIwulfUsyzIBB1doBChNNIm7tjqHorHthwqqo5jEBFQ2A2623QKehsctxQmniQZCUNYvUaypqgEbADnURC5aaJBEgIt7f97Zd1DvIaP60GLN5RO7tx0o520hNrAl3vlg99pcSkN4/rJy/aLCE7t0aR8VFhEfHRESAucQuCysKYplPRzTSQyFgKIoKjIsHGyJdz7YozbbczaGucZEtu+S3D5azoqi6SsFW3b3vjUlY0QfWnRcKd634/AF9VdRXr8irGFgr7ADkKZxDh7CaYQAoLqiGsmSNwbsbpeiAqUhoLfChlnDoKI2T97Jg43CNadLxIz4kFMQK17YfRK1vzU6JILtJBZvqbF1soEt8a6HVDljgGp7NcKAWZYFh6MGk2NItbWiItp163ZjdFhEmxsiQ0LgLABc3Lshr296at1vRKfmGIeH6raRpMMKA1cMAF46BKu6ToswaxjYKyoRMAyNMeZqeAijAQBD1TW7iH3uc/cYqbpmF0WKktVlGGMEnmEeXB/t6opqcGu6HA6HR9sNmmN3N4eKaNetW8cbbK4OLwWfoBntpBtJLwFNIwSAAVOYBol3L2M1dgcoabG5fgUdzY6bebM4N+PAaCFJkuokZWOeN9OtjL+++IK+IWKysmYCVQwDbWRJvyAIAsYeMZcDjtkQdOgdpXOZ+JOtfZqmjJvvLWqZLlRebeRFkaYpwlf19h19zLthoYqaTSyfA3ML3mxhrl++o57rl3uWVVZUQ4SFwtg1ihAdG237/UIFRghqzu7ffHY/UKHxqRnD0vuUrtlj53m4vHfd5pMOACIHY7dbR7J+0W1vvev2uAuHjpw6deSgnek6fESEXKQiqrXHLEMgCDxcKVifXewEQAiRyY7i+909NN4jK4QQwtVnD2wrPYhRaFzPgbffmlq2fv9FRf5EpUCOA1U7qyAiMgLOVRAdYwir0PdgxX+B99IuNUiekbV5slYWJIminGdKqFtv7IgiLh6ttOMLEd27JoXA6TynOmdXthEylUI8z0NoaAiAA0Pt6ab4W++9o015weGS4ksH7Jauo0ZFACCEq07v23zGpzeiBc/p1QTagftBcFFDBIB5nofL+9a51Hjqarvpk1Y35+rzKPpiFfmGh7LEM0bgfQ5YkkQA5fefCrHQwIkYY5ZW1kRVH+QuDgt1vQVoc+tY0uElrg6P1O1Ez8biuP533dFGM9pdrWBZBoBCCBAgEUSgLBRgCRAZNXJtzfWrIYprRqZBJoIFQRAD9j5fT5AVjuN4UZQac/sDYxAEkZxiMolZk0PFz7WRkQOAKHqMaoSAYZrd1pISSltHAyNMmqZ9X9i0Hod9LKXxwTAMsWcmr4k4YgUAQRCdTs7p5MjbZBhadpHnNlFu1q/VREPDr/ULY0dp8eXEPoM6RVIAgOjIpMF9Ei8VnaqhQjpnPnRnz2gKg+SwX63ieI4HcJwuKotNvTXJRgGCkPg+I+8f3iVEETsYW6IjLRVnfjtxpvyqGHlL/5ttQLEUxhzPAVBevd45zpwsj0np1zGMAsCW2NTh4zI7WcNioi32s8dOnj1/rTYra6ch949MiUQYizX2q9Ucz3EYY8xzHGAs8Lwgi6cYY/FUSVlk9z5JNhoBfUOvfjfTp0suyKUTcuqqgGG7lP3lJU+oKTsTmnJLzMWyCxiuXLwS26UzXXzODsh5xjPnUf9veJcQBUvBjtLTv8d27hQJyHJjxn3jbksAALDFRlsqzhwtOl1+VYpIGdDDBrSFtnbOHH9XL7/eiGcn69ZEfjUIgOfcv51nispiexlUu7ZHFHyA9Hl5ZPfeN4VRACjylrRk6nTxeUkKoM9rHdVgDLUHqyvtdohp185KUUxox9Rkm0dKT4Ue+Y0AkJe2yzpDnQ6nLFRt8XqNBQBbXLTFXqoaoq6jju7VBAEAhapLii4l9km/MQQAhXVO6RTqysFcvxpo/TJXwdYGJY/XRthsHBCvHuQ35UZDqMgkN4KctYl6QBX7Lohh5VSB9WiaEkUdj8PNBJIkAdCK3/rwfZLqehyWJEnukOYzEeRobCQMK0VZyGtSfp3ID4ahGYZRHuQh6ZuJUtREI8P3fWhZeeU8mb0BBt46/L4BFhpArCgt+GlLUQ1G+EReTvTtmff1sNAgVpUX5By8hhDwxbk/sxkZdz4wgAbRcblox7aTQcN+pgAAIABJREFUToUMjatOHC5KGjzy/u4g1pQf2VNQdnuPyEiAK2fLHIMH3D+04IecEqfscNw9yBHwp/I3swMHjhzXnwbRcflk3s4SjmePnEwaOHzczSA6yn/bd7B88M1RUY5Du3ZEZQwZc7OrVtsOXOIxwPlTpTVD0x+8g3Vrekgb8dm8Tbb0dFLbiuKdG3adE1GkrGNx204DAr54xwZ28GCv7artOOlM3qaw2jzzNu4ukwAA7GdPO1Lbl10EwGL5Wbsl4lJ5BQDCXImyxy6dyN1W5IAId8kA4CjcsbvN8FEPpdJixYkdm84jAFxddKioU8aoB2q7sXtUlONAfk70EH/fiPy+MVesUxNwni6tGTpo/B171m4+eYn8Hr533eYivcSk2hgAEMbh3e+6O+7Qqh3nPBYRCkr3bI34/+y9fXxT130//j56sGjTaGlT0SRWOmRBEtQ1iZoOK9/6IfsG3AxQWsBJME4KqL81eL/x0A3jtmB34yEdtpu1sNWEbjZO6+C0NmQzOJ2x29rQVYZ0jp1NYCfyVRKJplX6a6auaSRZOr8/zr1X5149WPgJQ/R+EcW6OvdzzudzPud8zuc8fM6fLlv+ufu0iP3O5+51X56Ynsyl3baizrw18tLbD9y3qnxZLOR95Y1Q/gKFr8iPk+Rdj2l4l2ohHk8tcLzNFBTx+A1LV6qZZdo+bvnMg5+/g1dRBNmv8cTiDaUkPH6211jyZw8/en8s5H3lzdCtC0Apzdmv2bJfZNEiyzRJZMZM7dmY7T0hc7b3b1ah1Wp5w6b6etVBOMhfuV8ViXlrwk8lypibMudwpeAvDkrZHU8T/C3M8+HSs+RboeUefNLzZqptEpmR7oidar9+Ms3ZqIUMYFtc5Krh9SG5m5U7cFX6eXLvRc5+zSVUBuvVWz625K1fZUgve0fy9VDSYwDy2SfR1rD7muR3uRcVtoa7j0t8i10hxZks3n4xkySeqabSHVCStZKJs22TCRMm5ZWiVPytAOz/MqcSfXZ7VeL8En9nV0q+pLvaEnxKpU1Ij5WEL4y0a1R8l/0Sj8vZJehpNBr5sB97lYmHF6NE+cpqJLnkckquJAohpBRIymJrP15UGP+Z+7JYcYxHnU4vB/MASDQamSmZs7fYRUFEvKaMP/AvHpljROTPeJwmSymZHanu1HorJ9B8/DOO+H/wzELcfqKXd6KyGonF4vF4jJFk1yFIt/wRvhIppczWZBmrY5bs16S9xJVintiv3LrZdQWVJzavHDMozVIO1w1kYwPJ/Mg/zcbwemJiQj52rNEQNmsFSbvmg87LtopfQE6J7HdxsHvg0vyk8P2uelQrNg8q+8zRaDQbD0SVXqvVzAPXLIc5xRQaL79MIblV8vPEdczg1tn4USxPgaNJ2eBZfpdfalD5cvyvzEWh3MXHlFLJb5FuUlaUQZEjwA/KE6Nn+VMqbVzyFdlPJB4XSyUXQMWX7B/KufM0IS6SgE/ATYaKnqdMmQ9rKQ/WVetFsieZLEaJWlY1oio5L2T2K+9hcj5GCoEkB2e/dWFEGAILH8264ng8zrvZbN/aNGXOyyoep4RQnU4jcS3mLosiFovxpHhNUPGezI5K4Ew4smrdujAqDCElZFWU7jSX9TBx0yyvrXJ15OyXjBm3XznfTG7z/KyPiKQZtflxJlG5RYGbrqPK6cO0r8gvzlKR2IOkg62ZcuSnErneYU4FnjTFpUmarpsvCnCl4EXKi3o6NNPEfUl8j8fppLsUkidEJ633eFxhJrn9k2zbt5bObTwYfleGWA7ON0tOr5wEzbYKrqiyVKPAmbpvbfpIXti/ioW5uuDrCGnqV+kSTEVtrm8Qol5R4R+zgaNKzgyyxYTCgEI5eShaIrZwIS2VUOWQQCaoMMQyNammFKRUxZCTyWspqqIqf6KEEDYklrrKxNAlJV+qsTWfklMw8PYuWaoqyjJBSTiJlGylha+OdLxPWiPJJU8WMvvUaMQ1H1U1ZSi2VqsNvjJM9Hk6sSrZr9IhK0KY/ZopmctpYrGYfGsCpZRbIyKEENl+yd5ySt6T2VEJXB4NyiPDy7+4oLL+TErS9AE/a6AhJC7bYkLkdsHzeGUjtOmkTOfUzT3m0n7No7N3VwVSrX/h+LAgCILPp/gnCMLoSG974wabIvF8gbnyUN/IJUEY9/kE4fS+DKWTSt7Q5xN8I8ddyrnAmQIhBK7jIz7B19fA2q2rfdjnE/oas26Wjb2CMC6/PrPFywxRGrYNh9sPVUoPr7T88xbMfDb2CYIw3tc4AwT1er1eP0lAzuzPjajUZtJXMlMmBHq9ThUocvaQ3I5kuwuAEFf7iODzDbe7yHSsTvYpxXXLLzz70tjY2Evf+4Lozc5d3xWLxcEF6mR/sPx1Oq1sz+S9K+wnVfpY6vuHrhOI1WFe/bVn/+lr/JOkNPS2x57uvvDK2Njo6Ojo6At/m8rTeD+DcOAmhkgikoE0gmdrI/IyhfwQ3HCQIyW/S/h1FaIEQACRsIose5qSlCplyneTWJOyEWkSboOZ/IsmJV9ZFjWZu5QS476qOZKT8a9MynuGGsmm5KpMGSPcKffUxc7Ly9PptKp1LRVZ5uxNX+bJb0kLXESjhPSQ5OXp9fo87vVsa4Hjgn9F/kk915xcFxqNRtqmmIlZ+Vc508y4YvvFYY7Poc0T+/V+980mhcFodZQfaG93mQlh8wdXu0RyGbYcrnNajQb2MBQaBzdPkxKJX6VtADNesIRtVMxo0mwaMJ+GpJ4QnS1Iee3v6z7gtJkMhMxxAWYbynl3kmV/mg55eXkpL0tVIcsuNXkReNJXsvH6NBqSlzcXAcozLI6pxJxu/D3lXNLlC6URnmNNnpiYoBQaDWF3BDNViUQSga3YcznsFTtLwKenM3Hv4jwHIRtaTx7eWFhwY8ba+dI/7F7F9/K5FbMccpgemP1SOTPJyWbPJbha9ov1NCpmJ93ckZHgbNmvqeUyI5gn9uua2dM4q/fASCvC3g7Lil28A7a0pGrHge1lZqNjy4F1zRs7Zq8IVwxCmMX2d21dv+3U5eQZoIwvs/9mVeP5PY2Jk8RpS0QUrt0sly0dDFLmYu7N6+9pvpLl+PmNhKvM7wm8UiSHvpD2flDmAWo0GnaU9gqINlfc3QxciagZC7FYYqu6NLnHe/jIy5v1iH8pTbi0sUcxQ5Hy3SwDEGc5UJB3p8jZ0rldNGOQrwunFPG4eCo6FovF43F2dyfbSyPf3RkOJ64XnydRQGYWvP2Sdtl9cIEBmTs6SqnlRgMA/6ntj3+5+zKZ7qxKDjm8zyHZr0Q7isfFU1VTt19Xjrm0X5k7jXT2KxsHcpbs19TenUHMB/t1zfhmcwXF2g8uDhzZUvHRU70um8nmdKKjK+UcP1N9VdAhZL0IoNpuPmliKSUAIOQfOnWZRRBiA7KUzVDaA62mkyqZxHvGBQ0V75MVm0LcmJ6JL6X0xG/yBmt5t5sqL5J0MjvrLBTPFT8RgCaey7urZQr8GYAMOUosJHE1WTlV6TNWRPIhSYJEVRKOa06xpfGh6sXkrFWl0uv17E9pfJk42SXrcCwWi0bl7eyKeFbJGXF73BOcqhgEt7NfzigSiaSsBUKIXq/ny67T6dg53QzCz1yPKTVHFi+AWCzOJmJlOhqNhhDViylmQ+LxOHs3ZV6yTNjoQc5XpVF84VPaNsr7aqn0Npk7OYHc+vgX5TIQ7giEfCJCr1dEZ2FbdJiUotGoPAZipPh7S9kTrVaj0egzW7h03RFfpOSOAlA3lkl5lBWSr5SU65+TNu10jYvVDSfJ5FYQCrx8OgDx2AfXwEky8WT2+crKXMIccri+oTIN7B5kvmFSSuPx+MTErDcW1hOqHrJLYtjonz0hBHq9frZjEbOoj/yTLEN8x+Px5HdT0s/Sv0o+wTX3h6V5k0QItFqNVpsHyelS1UXyvdss/fQ9tNyeRhWYSUvEHqXUv8/jB2AwfFTem2erPNR9YZgd9PL5hs+f/nbFXSxi6ZaTo4LPd/qAGeDMp6t9uK8xX5FP+bELPsHXvd+cTHB0uK+11mlOGGBX+7DP19tYur97RHj9dd/ro31nfy74fOVWAEZHnTDuG2l3gX7zx77XXx9pd4EbRohnXZ7/4uRdjdhTlNQe6x2+JIwLwrhv5Gx7XSkbN8ueZzLvG5amGAmlJm5eXXP09IWRS/KJvtGR892HN5ildTM5/dItLWeHxwVh3Oe7NNz77Q1LxQTisMnsrGvtHRlNnAlsrVttlsaChDT0+YSRdper9eyoT/D5hJGTuwDA7EyXO0BpwxlBkEUq+PoaWMXJB7TEEc/SikOnB0fE44jjIxdOH65cyvEonuirEo8CCoIg+EbOttc5zdntk5QTmCU5C8L46Ejv4cp8ZYJ8Z90xlkWyzoiOWUnVM70vj/oEQRj3jfQe2pCfnJFSksnsKKDVasmm710YHe3+RtHf/etLY2Njr776yplvL0+hGKPDvcf2MJ7j8cLD5wSf79LJKqKkXNvtE15/vfup2wlcx4eFcaG3nvt1aeXh0xdGmAhZFTtvJ4QQFB466/MJ54+tlb13AMTc0Ddy3EUIpTQSicRicUpv+9sXRkdHz/3LOpL5zG42yglAOhR3yFl3/JxYMFY1S+VlQwC3Pfa3z/ddGBsbFQRh9Nzx2tJJqjsajVKa/9jTL5y7MDo6Ojo29sqF7qcfu43KVQlg4mMPpVR4JOYU8ysPnDg3IoyNjY6Ojvz4e18rlrOIJwb0GfqZFLpBXO0jgiCcaUBpXfvZEUmRmCraqp7pGxESLTRfLIxerydLK/7+ey++9Moro6OjY6xAF7q/+9UirVZjMOTp9bq/eH5YEMb7/ulzf/v82f987dXRUZbk6cfupGxsBEBz+6qvfrc7XXWI0wGS9grCuM833He40tzYKwjjI+2bMyuSWXTG6KQ8didVCsuaUnrnY0+fZHU2Ojr2ykvd3/3qyvyE9L7x4ujo6IVn/+Kxb3ZfGGFpxl768fe+xtLEn3j2pbHdhUYA1nWvvjr20ve+kDQrgb9/cWxsbJ0VgLFwz2uvvvqL728EIQT5K7/2zy++9Ao7gcZk++dmru4a+wRh+DmX69g5pjDDJ2qymkHLYYqQ2qn4b/bkTCXMEv3rG3IEDgZ5qihl4tkWcoZ8o9Eof1qJhd2f1cIkO06EZBuDMRqNTiqqLH1LTapbcOd40SwvLy/dSiCzX6p/GRJPc0vqrPtm11o3krhFRFqDMtfazABCoYvMcytt7D15wGkzGaVXjCab86kX+uqLKSFH2txBwObYYYY0HQtscdqNVkeNg9O7qkqHCeGhrj1+Sh/4Zp+CoMFoLXU1ttazQZ3Uhg32ukobS0JC77ybXHLFBkKkOOuSkW32SmlD71FXqXy8wWh2uA4d35wvz+Om5P3Ayd6GEkY9XR7seWlja2NVmc0kkQdgMJpszgOtjYWK5Kay9ppSs1FKYmVZSF6HefPxk4e4UjKBHT7Z7jJzk8QwbdhRamZJQv5+oOSbz6bL3ZGy0HzfJK7blNT3peK/r7FE0dUa7TsOJI4Cwmh2uBoO78rPvrs3u453c/kYjFZnXWtjqeza5bvaTx5OIYLnXGZpoFDS0Ht0V1miKq3OAydKjRI3oj+z+Xi3QpJGk815oL3dpZxHkCBbCMM9X6tYKtIKeXpoeh0uoRRwtw35AYOtrJqfITAfcNgAeNy7/clZlTSmoNfQ2lgCkMH6fg9gspdvlk5uAyiscViNducWcW12YmIi/qd/U7wU8J8/eoJmsG2SSEsyKyeV19PNZY0uh5krmPPA0aaiGIB4PH7bF579170V98q6a3a4ntlilbJKzpoQAPmPP/vC3lVLudpetfuf/76IMkeFRkyV6RQ+X1yWzHe1dx+otCeyLdzU9GSBmIvkS6gbb+p+RgQ3V2IwHz+U4NhoddYd3b/leHtNmZVXz6O1+ZTqdDrN7Ru/9/29awutRgMvSWvJpn949guKLMzLD24q5AW5au93/tERjoTDkffec3zjnw8+uWJpyuqQq6yhtYHvrazO2lZ7QsVZmtSK1FBMFTFLs+Fx1e7vfO02SUrFf//iD/euUtAt2fT33/1GkdRVUgrAeO/Wvav5jqBw08Gn/zo/5cHgLA943PaF7/3gW5tKFMpQsulbrPfjHANTJd/9XWtm+FoE/dBdDz36mdu4Ff6ZJC6q1IIF+lmh/34AbwXYitlVLExmTExM8OtFs+2bpVwi0+my3VUXiUTS6SOlV3D1Ysoc5/JSHBZ3Oh6n4XBE/pf1tizwb7FtYtnLMBmz7pvNh+uGJgXXDAhvs5eWVO4/fqLSZgD8Q81ugMLRWFduNQAhT8e+imKLpahiX4cnBBisjzx12EHQ0eT2A1bHLofYgRLUOe0GwGx3Fcqb+naV2QwIutuaKC1sqCu3GhDydtVvXFlgsRSv39nmDoYN1vIDh3mPxWy1htwHVy5aZCl6cOvDyy0WS4cXQMi9r6Dgjz+5vlnJESFk0rMuyaitcVoNCAf7m9YXW4rWN7lDgNHh2lXIBhxiUVPwXn7g0P1kkmzIX+5wWg0IDbXtXF9ksVgsBas21ff4wwCs9nJFAzAaDUF3286VFkvx+r1d3hBgsDpram8nhBCyuXGHwwSE/f1N1SstloJV1U39/jBgcuw6XAXZRzVarQZv19aigkWLitYfdKMqbe6LP1VOKbBzuSzSvZaCRQ9W84WnlGo0XN3vrSiyWIo5/v/xfj72g8EQ8nbtqyiyWFZVtw2FABjspZsJmWQAJtXX6roqhxEIeTp2riywrNzZ5Q3DYHXu2CJWpYsTwaoCi2XlTkkENYe3ANBozPtryq0GIDjUVr2qoKBg5c62oaDJZJLqQpakEeGgu21nRXFBgWXlpvoubwhGR83hqqSJdv5mFVEXLZZFRQ9ubYLUKFLo8FP/6ADgPtjvAQz20v0Jpy9/h8MGhIe69gL8ZQsUPL2Dm1ZaCixFFXKbOFRI4d/TNRSG0e7cIs8ir65ymAGDrWyXNKWCT2+81wx4zjacz2YWML16qJXTYIConEXr97IkZrtrdTxOgbV/96VCIxD2n9lf+cCSJQ9U7Ovxw5Rw5VPUOIhTqu3O6tXWxc5dp7xhGKyr/uovKJvZzazwlII8cqDKIWVbunjJA5X7z3DZstKnryNlPyND9qPNDkd4qK16pUXqEgy2yhoHvF37KooLClbt7vGHAYOtdAeg0ZBP//XGQiPC/p6DG1daLBartaRy13NDIQDGpQ8+EQ5HotGJGOUFWWApqtgnCfKLDxMA5C93rLYaEHr5uV2V6apDZCgcdLdVr7RYiiv2dXnDVitTcbHoGRTpsGJCJj2PG0qXLHm49ow/DBiWFv8VpQDin37qa2utBoS8pxo2OxcvWfJA5a7nBoNhg3Xt3/3DMn5lw2AIeU/tryxdvNgpSsFgL9lIKVqfuG/J/sEQAG/n4sVL7nv82eQa+MqfL1mypNMLIDS4f/GSJfc93oqNB7cVmoCwf+DILufixUserjkyoOj9xGoTu79ii8VStL7enVYBc5gZTNq3TweSOn3k3ocf/vTC3MbUqUC1JjPbuwSnD76E2a9iTRnJWwevKFMWKoMnEo9TOU5GNkizaDancxCqm82QxltL/pfsiTEiWR7GS4m58M3m+RQPpYixwQKs5SwevbhhT+hu3V/pMBmAYH/LX/2cAuT+LzqsAPxdW1ftanYHgMvu5l2rn+zwAjA7qlZLs/pme6WDKdptBxw2+L1+mO1Vq9nA0Xyg1G6A393UATCCwZ5tK7YfOXsJgP/8idoNazs8gNlR5eTKGR5qqzhyiRDy5pt+XqSUqgyDuIRF1WddMkiAvbLLbjUAwf6dm+oH/Qicr69oGwoDZvvjt0OjmYT3Lasz5UIIQdPauywWyz1ra0+cDwAA9fQf2eL2A4DBcDt/4is81Lx2w57Oi0BgsGX7im09fsBgc7gIAXY57UYg5K6v2FTfcRGgns76TcUH3SHA8ClnHZenv3/3tlMBSqk/ECBoWnvnosy5K0QChWfCXFOXyP+21dUtgwEQv7ulepXIf+GW1dyJvmD/vhXbmt2XCfF01K5tGwoDMBgpnXwZmRBCHE6bCQh7Or5U3XkRuHhi2+5+P2CwlnxRQwBSI4lg/ab6Dg+Ai531m0rq3SHAYHfWQXJ84O3YunZPx0VKcbFzz9qtHV5FVrucdiPCnrY1G2pPDPopyKWBpm3L9/YHYbA7a9UFVXTT4aG2Dc9cBOAPBEgWOuzf4/YAsNmrROeMOGocViA01NUkyTchAYeL0du6YtuRgYugCLg792xY0+EBzPf/pRNAU5s7CIOtjLmQIOXlNlPY6w0a7KV14or3uiq7GeGh03WBFOVXyxzkSNbKCU/Hmg21Jy4Rcvn8sS07+9mGZ1MsNoGNa+81AaHBhgeqWs8HgMBLz/6/rF4yoFCq7SerOz00/t8dUm0XPxGLxSZR+IfrALjK7VK2x85fJgicP1b1QMMgy1ZcQs+mn+FdcXFeCQAQ7Nm5VmyNDYxfhIealm9vdvsp9Tz3ZAtzOv7ofgC48Nf/12IpuKt4y5GBiwA0ml+eP/n1U55EYRIrkJ6ONRWMrrv5yeoBUZDQaMS+Ysl9j3z9ZOrq0GgclQ4rAE/H2g21Yk+xbfnWHnENlmajSNK6ZUYef/4GpZ7jVcdeDgEwGJdRAMs2FVqB4Jkdn93xzLlLhFL/+ZNfryzv9ADmZV9axVVucGD/Q19uPX+ZkEsn6x55jnUEN6rWPbLY7Sz5eztX3WsEQoMNj7saT1wiBBdPNLoeOCg2/VqeCOv+AAQCATmfDFlci5A3dMi7CtmeWH7vH3siXyOR+ae4BBVxcFVGUyERcIcQIl1ezBdGUv44y0QuKpejbLjjPAsyCFnwoQ9AbkRpip3IlGMtwfL7Fnz/f63cz6Hc2Ti7Y/WUq4h6/RUs+8RisWg0Krsr0Wj0ihZmUuZ11dc2k721lJi+J5aMuYgFEolEkmO7zRNQikgkkt5ohUNBr7vjyN76LrZBsdRkAuAfqh9InMog1L1ryFtutZpMdtCuN3d3DZXb7PbKQrjdbJTs79rXHzpWaSsvJ6c6xYGzp/+gGyBlZjMAU9mx8fGkzE3mBwhOSd+C/rZkO8GYwEzsHSUOq8kAhLzuATloQf2aO+tllyMz7ws/BZyapBCUgpgdy+33lpbZTCar1Ww2s21ERtMKSuWlv9DQqYYAx1p/i8dfZjabbZvj8LBCes60BOSxI6Vo6fHscDiMC61O4BR7HPK7B4lSOBT596fMvQxozhhJkhAi83+wn2XK0g9WD3nLrdaFC+2Q6yrk7e/gMg2Gw4DBaHISdE1WTZRSImbk2ReQCjS4pdhCqRiZQKwnT09LQJQAoZSiucez3eEwmhY/DGoyMwrfPp8QERFLyjIBedhmNgCwuc6Nu5KKYbZVAm28QNi6mfgl6G+TuQOy0GG6t2uo0ma3ObabUe0HCivtZiA41NksEeEg0WsdF1LQK6W0i3Q0uXeUOm0rtuBIE+jmcrsp7Gk5EtrcUOrYfxt2B7C53G5CsP+570puVcbDzVIoi/TK2UKkUvq9TQG5xHQwFAZgNJopReyujxqB0MUzz3LHGsixXs92hyP90plU2/v9EtHBJ4stIJTGKQW5P6PCm6xOwGZi2bYSQuQLZI+dubitsFDONnMdlWbSzJDXPSBtKEAgHGZCOCKVhBD2ptFoI/iF9NLSktX2wlKHeeHttvx8k9lkBGA02cRha0KQrIUSQBaktH+YgpgLH7znnqIH70pRHSg1mwB4PXsCVDwYTAkZ2DvkZ5wqmE6jSEBXNjxOTMSk+VCjcSnig/EV+WYAphXNr72WTDe/GDglNv7Q+MAJNlqnlBLydoR1BCspuhV9jSr6S8q/CSFYVmAysKoOSGM1Eo1GeGU4Lb4U8rvPM9ler4NyyRTqbrnvwaLFRi1if/jlf//sZ6NvT1BKqfbDdxQV3X3rDVrEQq+d+8kv3grfuuzzS375bwNvsilLw5IVD37w/Omh30Jz0x3FxYmU//mrCP3QnQ+tvCU4ErvtE7d+QBsLeX/W+9JbUc7qAfhQQdGf2W/9gPYPv37ppz/x/k7W6psLiu+z3/IBbSz02s96f/FWBPjg7X9a9OmPfzhPC8R+/8uh/oHx3xnvfKjo5l+/d/PihR/w/0fHEO7jEwycFUKgN1qLRfoXfvJT4X8pvfHOh4ryARQ9+plzPzjnVxf7F2+FceNdDxV9RCL7r68t/LNiTiy/iTEHb16Ow2YfvG8z93H/pgY+CuJs+2ZsfiE5qsccRCIBdzkYDzZBMdtZz1vMUZzGSCSi1WpVEUKvLljoM+VwzdthWa7YyiYNHah0ezo7/xAOiytXck/nCYZgNRqMAAg50uZ22Uvtmx3EjRqHFf6utv6mcm9luc25jnT6axxWBPub9wQ0AOXOU6QApZDuqUc4fFkOy6ESI51GSPQEEZtRHskxqwflIYjJeCcATVcKSikh5srDrTVOa8phKiHgFv8U03yEuENh8U9IhZQMs1SSFn+wDkaDwaSMYscRMW84dCxd7kCKOJZKM0aJxH8AlOUpDkxl/omaoMLrMBhM4luTGUiTQimoMnqbRiPXkzhPKyU4lhABQzjsVxx+IKykolabDBlVzyAxKH5XfJWVAIQQkoUOE9rUNVRld1gdNQ6ybXBVlcMMBD0dncmqOxk9ln7wYI+nzGUr24Uj9VVOuzHs6WnqiJTUljrsVWbscTrtRnjadnfKXVwGkUvKmVY9CL9fNRwOSG9B9pYMRqhX/8Qq02haA8E9MAKp4jQSQpS1LVcWZZurJ1d4KC4VTPzR6g/uKWQdEigmkSlVh39MIwSqfkYUk0SEEEqLao/vrXSY02SYcBXC4csyW3LtGIysceVvOJSxr2BiCwU9imkpIrpVYrJsFCkrHmMxbtc7ITdOIkz1XYJSv82eiB1QW9FNAAAgAElEQVRBsrRVHlryuIQuVXTRLKYzrwwLU/R+CXfiugS59b7S/OBPOv49GDcsKn542RL/i5f+F5rbiz77CZz/0Q+F35MP3/1g2fJ7f3Tq5THffcusH/C/9gdKyYfvugNjve9Ao/t48UOKlPf86NTLcQALTR/8SU/H2eiH736wzGF/44XzvxZzpJRiwZL7P73g1Rd/eAmffOjPlxX4e8fDTHny8z/80zOdZyM3ffLBMof9jZPnf3dH0f+56a2eF868E9fc9Mmysk//yS3j7ncJjOabhRef/8nvNQusyz9301v/fvLM/1CW4BMfG//5Owr6lkDfePh3l14899HHiui5H/wsAKJVF/teVmyZ7C3LHskP/viHP3qbLlhU/PCyJYEXL/3uKlbTVQffAq4h30z+ew5acDQaTb6qSqMhOp1uVtev+LiUqvLMXqbzH3MXQz/JEZou5Gu5MyDLY4hKKygPoYj8yWYtKaXBUBgwGAz5hASkdQxAnLpGOMTmgDt397jOVdqrVjvCdjP8XW2DJOAf8paX28s3lYcdZvi7mk7wMfc9zZbV+4k0TEkEQY4D3OCHQhESPTNH2fCtAPGEQoBs+4kYQhrSxDay4z0NcULMdUfrnFYDEPJ7g0G/xx8Kec6csW0/5mSxEgjvSSkHsqvFozNhSryJQsrjVEopcZlNAMLhYOohF8mvfWay3DPJhlKa4B8kkCgrSfCvcDO4GNYJOpPUiri1iWWkepjARa6e5IVBSjgREHboxmDIBwJy3pTKoQsIIYQNYoP9W5dtOsXpPDdGV428J0EGHUacEtLSMVTlKDXbKwthLreZAL/7mW4ibtEWBUe0Wq205c3TXLB6v1RySYpshQSEILCvxe1sKC3dA9hthrCn5xmA9ni2OxyOHbb9NrshPNS1J0DZfFzmJpOdeqj2+yUTSV27hFSYTal+EJsY5Ws7sRwtZ+GZROHf1qr7cFHsj+WzbGk8jsn6GWkMnxbJykw5LZFzppSu/ZeDLocJCAe9/mDQO/727/yDZ+iq+ipx6VDVSyT7q4QQ/PHXJ+0r2DKbyaYsZj434SAVcBJFuiIeaTw2MSGWOK3Cx6nccmg8FonIRCj3cEKjmbxxRaNR6ZWJSATkv/4nBBhB4xMT0dS9n1rTr2OvTEQsHvnALdbFpqjwG9/ZHwpsAuvji279/fiPXn+XEkLfGfnF6B9/puCjLw9dGsODd/7Rqy+/g48tWRS6+K9hQsjti279vVeR0nLzy14Av/VdCoYJwTu+N0N33axPNEpCsCD/4x/+zfjZ3wF45Uc/EFsYpQB+67sYfA/AO743QnfdnEfw3ljP86+yWoi/IwR+f9eNWjHlG2+EAMT+MNbz/KsACCEsgVGLBfkf//DbXkb/xefjyRNYmo+nLTYjG4/FIh+4ZfHihRO+3/jO/tA3V7XxvoJGo0l3H9e14v6pMDERSx5Ua7UaYLbcs+QY9HJJZiO7bMAc1OxDmKSjgOltZ7uGY+jHYrGZqr+kITWh3M02DMziDgSDAMz2mhLJNBJCiKPBbgUQDA6Jl4wF9pwaCptsldttZviH2gYBBL495IXRVr7ZZoKn/+AgZWcf+/1BADbH/tskL4grgLqcWazwsklZ9o9gXYlVscaSEYP+EACj1VEiSYWYD3QLPp9wupYSgv7JeE+fCwHgctgMgL+r+N6SFcvXbtq+ffueI0MFpsS4lVJxVGS0rdjMc72u3Ma2fT1HqNsbDANGW9nmfFZrbEi0ucxmBBD0nlK0B3nOmEq5l2TIHYr3eFBCQBT8yzP9yxL8J51YSxoXpZgsV7zDfvaEQgDMttp89oQC61ovCK+/fqHVCcqLAPKwj2DzClEEXaA9flbUuhIqM0PM+23WREa0zeMHYLKVr0sUT5KDrPV82RRSEg96EQLQSXWYjWs6m4b8gNm+2eW0mQCv++AgiFar0WiIPGum0Wi02rMivX35kkwUrqMk3s4mtx82x/FSmyHs6TkCgLT0eEKwOhodNgTdbUdSrqCqq4SAU4+0yglOKdINd4knGAKM967+m3zudMqa5QVieNXkzpYQQqTa3pOIk7Ku5YJPeP1CqxPAZArfTXDxbZbtznyRU0op1qywStlqgCvrZ5LLmcx1SiHE4ytXLTUBocH9f7Js+fJVFU9++ctfaTweFrcjgijjVlG9Xpc8U0spNi2zGQD/qQc+9cBn07TWHr8fgNXGhZehtKTObuYo9WdQpGSfMDseCaVXJMyU/QAoRTyeSJvN1h1CyKTK0KWgRLOkfE2D/vqlnp+/dcOS4rI169Y5/++9t+gB3LDgBtxw10OPPPLoo488+uijy+/8wAduMADvvXYxZLbcRMgtH88Pet+Mx+PxGxbcgBuWKlJ+aAEhAN4NvauakYEkc+jz9HjvD++JQfMTvjzwbuhdqN7SGm+7675CR/Hyhx8uW3oDS02Bd3/3rvii5sbb7rrPISegbItX+D1GnxDVrjYK0JTFVpANvvTv//HWB+9IiOX699IzYjbaAbulOvnfbOw/nJt2HIvFUobf0Go10wk5mA7pHDP+Ps+5ROaDiCxofuYnKkzHRb+GfTPMqHsmIRFDnxB5xUwEpdTd7PYCMDsP9x1yOfIpva1wc/3po+VWAH53k3w4DE1t7qDJ4TDDP9TG9v37Ozx+GG02U3ioqzYAcYb1VJPbD8BWefLEvnWF+ZTS/MJ1+48PXhLGfReOlV9J0UNhAAZ75Yn965ZSml+4+du9daVppuxTYp/bEwZMpY0tNY58YOm6hmecNgCel1swOe9dGSbfKYBwOAzAZN2+bikAclfxlkO9p+uUB3HE142OmrNHXA4zIWaH61BfXamJRfSjFKjvGgoBRkfNyeP7y20ExFa+69hAjcMoJ1HZIDZsioi5b8uQuwij2W5LNmSE47/30GZHPojZsbmB53/SYa7S41F7PzJOdQwFAYOt/Gh9uQ3IL6xprXGYgKCnqwuU0oOcCNYtJYTY1u1qOSuLABT+b/V7woC57HDvoc2FZgJb+f7jJ8ulRQaW6b5TQ2HAVHrg7DNbSpYCwNKSLd/uHR4XhEvddeow+klryzILyKzDj0jtiLqbh/yA2bHdbgI87m9dTpYypRQ4fXSQ0TvRuW9tYT6A/MJ1+4+fvygI4+fFNkEopYMH+z2wOWyGsOfMEcZXS783DLPNCr+7qZPINpIqocwRAMlGOTODUkqbWcXdu+kH3/u7NXdRetuyjf/wo90lYuhAQlTHnVlhErXdsM4GmB27jrHavtjVBUyi8KefIoQc63xZzvbzd1LkL3vi6RcTTZ/lMnP9TAbEYr8KhwEYC1b8TWE+AfKXrd3b9tMjTvOkryrwHquOgq1r7oynqY5B1hpt5SfaD6yzEcC27sDJxjJFRqeOuNMq0oXWqTE9M8LkNN9k3ii6jpn9KDp577cvufe77kFI/N03/7Pv9IkfdJwaeFN75/33mthuqN+89G8/YPjh88//oP1sAKDxN8d+nb/kttuX5Ae8fgpCSDQaxW9+wad8/txluYfmPoHEwjWikSgWfMBAwe8fkZdk5U8CgoXLHv5z+02hy77//lnPi30Xf88oJJaasXDZ51baP/y7RAICTESjWLCAp6/RaLTaxEaelMXmumUA9A/+//yxJJY7HPeIq+jXu6+eDjzjs312a6ZwVcqZbiehVqtJeSpsytDr9emCZ1yt3YwTExMz2D4onVYsk2tDRzNgFtyztCAEGKze2+ENsytw2s/5fOfa68ptRiDs7di9zc3F3+9k9ts/1DbI5i8x2DbkB8QJfUrFPTDubbs7vGHAZK9sbD/n8wnn2hsrHSYDgu6m3Z3kCma79nW4QwCM9srGbp/vXHud0wq32zvpeyIoxb6DXd4wDKbSqvZzgnC6sdxmRNjbcXC3H4QQMli9vzM17511f/0LvV6v1+vEFRCi0+n4b3q97vnzF8OAwVbecHpcEMa7W3cljpMYDCbOBIY8npC5rK79rCCcba9zWo1AyH1waxOzPc07v+UOAgaTo7KhWxCE7oaqUrMBCLnr/+o7IiMqaDSa9slyp5Syo3OA2dk97rtw1MmJnlKqrPvj54Rxru73/NXPsxIyIYR8sX1YGBeEM40JyooEwOm97PoCW3ljtyCca68qNRkQcjft6WRTBs07vy2JoLF7XBBON0oiOLi1iVIQEtj3peahkFRVgtDdWOkw+r1BMROWc9NWFuDNXFZzrFsQBOE0O+IT9nYd3BdQFjyTUZ9Uh8WFRzJ40O0FjEYj4HHvkXLgVZz9PbijlqMnCMJZVZsQ17RZMH2EPT1N0gT2kR5PGICnv36Qs230G91jY6O+keOuNCd52tyeLJUzQ80CnZvru/xhGEyFFQf/bWzsJ9/fvcoKrz+USGMw5Kkvqzm1T6rthm4fV9u7O9nvLekUfrDhy0cJpZSc/GLjKUW2dU4+W1ZHWyftZ2ZiZn3w+2w5tnBL+7lxQTjXdrCiUD56ZjCmjNafDKm1rstQHe6dezu8YbERCIKvu7HSrpqJou5tezIo0pSZzEaYk1CgFOgJhgAYC/f8dOyVF3an0UwZjGhaZXDXb2UhT99PY29CyIKCBx596E9u0lDE3/vdO7+PRCNR4L03vL+8+e4/XXSDBgQLTPaydcutCwCi0/3m8tsLl91nfEP4TV6eXq/XTVwW3rr5k8sKjHk6ne6Gj33qs+uWL/mgTksIiE6vl20a0eny8vR5eXlarZZSvHf5zd/eXGAxguTdXrTm84W3sOLIk26Q3aQbbr4pL/TGJe8bb70Tv/ETy5beAE2eVqplSghL8KYigV7zh8Abv73ZKtN33KbVajUTE+FIBNBQgITf9P7y5k/KDN5btu5B6wLZLdRoyAKrSixR7p6mFFNU1z2udd9sLjdJRiKpXSONJpX9unJotVqDIS9d7Il0uc8Nsg/6nwxVk5oOKVwHvhmm7Z6pDGmGLostjAxUr1i7p4uN4gEgHAp6unavWV49wG/0ItR9sN8T9g+1ucWDDQSDz3n88LuPdHBZEEIGqlc8Wd+TIIhwyNvfvHVNRctl5UJUYteNqpCilrds2Nrc75XiZoS8XbtXbvAnSp7sAyT9PbBr+Zd4EsGhtp0bq88yY6PT6c595aFHak8peT9V+8hDXzkrEiFKmtJXAiDQ+EjVsUE/x2XQ6+7Y1+YJAwar3cWlD3VsPNjvlwrhH2rbs2pDs19knwRaNqzdxpVSlNfKipbkS4wJIexc4uVvPvqlZnf63NnTlqYuMdo3DEazckKUEGCgevma3eq637N2efVA0qkwUQ34J1R1VjBV18SsZqBlw0oun3DI23OwoqIlIC38+Jsr1m5NEsE2SUqUUgQa1q7n1DTk7dq7aSgkF40AoP6WDav2tLl5MqIu9ye1ArbHgNcantNJdZi1ncC33B4ACA917ed1O2mp82z18pT0NrQEEjIk7K73sKfniKzh5IjbEw4Pde3xQ4ppq9qamXLfWqB+XWb1SO4WkpdnKaW0Y/v6nYmKCfsHW7YfDyhf0Om0eXl5nN31t1SsUtf2+oqWgNQwUyn8QMv2hx9vDUj2+8SXH685NpDI1t287TkpnLyoddn3M6JsObmJNZiM5GT9X1pfeypRVIRD/qEzR44MBAGYC9aaVYfNRGiVp+Ym6ytYnfZXb6zmxBIO+d3NYhB9cXcupf3pFKnZTzUaTdIOwKx4vBJhEomGggghhFL/wWaplzMYbrw781hZ0paMvZ/Sll3/K2iU0j943QPBWx5Y8+ijj5av+oR2pH/4fwhBVDj37/+NTzxU/ugjj65y3Bz82VkhkpenJwS/eu2X0Xe9Y/8j7YiZeMPddxFLV3x+7dq1Dy37SPDn/+FLHbeZTYvpdFqdTof3xn52/t0lZY8+umbZjW+4h37F737kZvRA3/WOeHFHWfmjj65ZsfS9kaFf4qY/+iNZK+JxlmCJIsGHbyLhV88NSvTfHPyv32gJIZQG3wz8wfx/HnvQuoBGlAz++tyA9z25APE4/cNrP1eIZWD4HQC48a4/f/Qzt81ehcxf8HvktFrN/N/hSQjhl5Xmco8fpTQaTbvgk2S/rgAajSYvLy9DnIhodGJezRqwXY6TLhiyBDPrP5NFiywzSO4qImVokEnP81FK5eAH7PAM93eKxIB46ldKkDi9kM6u8z8lj+CTCEIeJRACdsiNy4uLMEHAfaWU8lHOU5RN3qiZiguZNSIdkBDPuMtZ6PV6jYaotuRB2vOZQcJ8SiodZorFYqJ7IAWIkyOjSD6dwtSxamI7oZOmWxJnSCgVDwDIeWm1WtbBxeM0Fkt0N8m5s+fyBYjxeFy2skQMi0K5ja7y8ZXksikkjIQuUTk74jx2/rC5f9HyneATJGSFFBqYqES+ppSnHVjJ+TSJ55JMxDJTSjUaolS8RGJeY+Xs8/Ly+ATRaDSdOvE6zOu7KoFWq0vhPgHxeDzVzm++lhMEqRSDQXoiptHrdbL9iMfpxFdfEMpDe++uaE7iSynPxK8q9ZBUnXJVrKg4TqSMiIY3roTXHqlULNQeI6BqdCqlIoQwzZdZ5llgD5n9ZkSU1R2nFEnVra4jJUFILSuxnpM0jaVIJncOeXl6iFfTEELAz7MSQqLRqFQMplFI1NHEhEyBUipvCElTHSCJI3ys1WNdy2BDqcnfVVy09U2WS6reSeGGyZNI2fAIyQBnEKbUaavIqonw6gRQjUa0X3wtRCLR5HyVvCj6ARY9KjNH1xBeveVjS976VbpfVd0sAEIIH2EL0nwIpWB9l3p2jCMl6Zj6Dx7yk3A4IvcYUttRO/ac5iS6RxZjWTKDIk15kCCXn/UkADQa0X7FYvFYLMa0S6KQYJB7mGIAQ6TL1mQLm2GQcx2Dv8kpHqfT3ziX7rhULBaffuQMNuJif1M63UWYKUCj0WS+34xKoWIn9aYIIRqNRqvVZta4aHRiCu5N5l5iClDFAlFdAMb7FPxhM76Oph9NBNfHuhnDlFfPZBObzTq/NH5SjCbZi9KATOxsZUdISVMx6y99Eo4glX9UzemqRqXyUphcJIDfTUGlv8UOWzIA6lf4wkiDOdUULxsGKVIy7jQaDT/cTNfX86NS9hab24vHKUDls6eS5waJWfCilkdaHI9ydjLLlH9FdtcJIbFYDGL4R0IpVLkrB9miHLiHiSpjv6ocVE6F1JXCOUhE4m7pFpfdFPT3Z+ynqAS5VBJZzgIrnHBRaLKopdcJT4FPLymtrHhUYkEip6xQ5tyyhxoNkSeTstNh8AlomrN5Uo48m1TJYKK+iHQ0VNnGCKBwzADEb33oUJkNfk8zUkDONJ16QCF5xQCOqyjRueKkEZ+YiKlaCg+Nhuh02rw8fV6eXqvVsahfLK1Go9FotHq9Pk+EXqfTMiIyNblZsa+xWIyVnJVXvpkWCf3Mqo6kmkoIUxZRSn6Tk3EeEWUuFl9a3rPmsqPRaFSqbrlS0lYHgMY+nyCMD5/Yt64wHyDEXLh2X+euUhMQ9Pb4eQ8HaRRJqscr5jGzMPlun1MVNRG5dbP/p7RfPB2mz5l7P66TSe1dXH9QdVa8YHnJy9YZCRud2nKpXlfZawY2DcpbqJR3MUmzCVR+m7MgfDJFAtnMsVATLE0sFpOGGYS1BZVqJe64TtBUFzv56/sKvL/E2695CN4xw1W6gjkej2feXkgIW0PTGwx5er1ep9NJF2VpmCem0+n0er3BINqvzKoXiUTnZ3DLLL3iGXee5y6G/hyATRtPGlifB9+V8w8zJOaf8IaBt4XM5kqdrKrL5sYmqQgSbgqfo5D2LeVIUR6tynkpFhakeUS1Q8KRTQz6+aKxO21V9izZhqmGROm+IiF5hUxowoeEKgueTX5IxAtDZT6ZJmg0mlgsMbXD2Uh17uBMmmR6aboyyKR4jpLpKAlSAOT2cqc11P+t3VzkegURvnL57GS+pIoGIK/68gIhUGoFX7NJk6Zq7UrJDkMsFtdotEQ6mKTRkLy8vImJCdV2C2lUoZXH5UmiUDOuUgx5QgEJJVQzCM4lVpHS6fR8LcfjNL5snd3oadu9L9kVSRJ44iGfNTfEl8dbiTJQmpjMptJSPHseiUT51aHk0jJSKedflcpG5AE6D41GE49T2TDw7Mi6kaxFyf1Mcql41VW9KPGYkIn0K+94JEgl60DKLlceuXIvAknVwUreMeR1Wq1Ge2Vje2UjRyrkPrL7VIpMVYqUJJMseVSznCxMSKtqqneTuwKuVADAdhPw9otIK/ZI6ueTe7+Ur+D6RXKHnFQv6ksmUzoqKY1UOs9Nbhp8VnIPINFhhlv02eRUVHT7E1NLyph48mo5WyAVI+OxvCi3zUHOnWdQpglxGS2xH+H6VoPsEY/H+euVZfuV7BIQQnQ6HeWW7ucMrN55PY3H6dVyWiil4XBEtXCUEmxzx1RzuQqrgvMf18+eRhn85sZprirmICNzqNArRSQSnVWDkWE5fmrr5jMClX+Y0qWc/0juqSmFvLGBzSbI9i9zRU9/TwghiWCMRFxQUiTg9q7I8xSYshWZMrK5jHFqmJiY4Xsjp4/MfUW6PSGZU6pAKQXynXUHdpQ7zEbxUrNwyOvu+Nbufafk6wevrZbFkLNfMmZwt1LOfuXAcG3Zr3nit8xn+zVLexrTYUbsVza4rtbNGKawejbfoNfrs9wMnX3K+YnMg6ep2b95btj4NcyUKz/zHJFIRLXjgpDUyz4A8vL0szqO0ev1GeQnLyhJK8ni+snci5zty9fpdOmCU00B/AGt9xWk5YLLXXs3ndoHtgwrNSt5L7F6gfRaQc5+XUN4H9qvax3Xlv2aJ60jZ7/mHtehb4Zr3LyxeZ1sjBbrYvLy8ubDzMrUwMIGZMAUjtXG43F5xoLvhScmYlfXsKl2gV67vVI0Gk03ZZiMvDz9bAwpCCGZDZtKc1RbPecelFIWPWX6Fm6eW7V084XpZhmnNL9I2Ry39FU+hkqlTX3X3qyHjJz9ulbwvrJf1w2uRft11ZGzXzNqvybH9embYW5Djs4g5AV3jYbodLoMjVNuIYTgmjZvmaHVaoBMcsgM3rDNB5VIOlh1rWJiYmJiQn1kOR30et3MdseZLSs/3ZjyhMlVBLNwAKRj01dQHnbwYD6o8dWF6giutP6sWCi76hU9TVyjtZyzXypcZ/brusG1Yr/mG3L2a85w3fpmuAbNm2ondIZuXdW2r2/zNuWbItlZauQM26yBddNy2EBIkVrY/gdeRTUakpenpxRSOL5swXbhy+uNKe2BFKNMzHoGGJt9xGKiTvLRF8EFmJGP+7OzENcKX3ODJJc78Xnd4JrrsnL2KyVy9mveIme/poyc/ZptXM++2bWFlAvcWq0mFktxqXHypEuW20iuRUx5yMWklDNss42U3e7ExASl6gPELMbjldq2zJu75tvejyvF+81ozWxUhhzmCXL2Kx1y9mueI2e/poOc/ZolXD/3m13TSLe2PjERS+4IKKUpb3Kb51d2zDHYLE7OsF1FxGKxSCSqjBM9k6AU0ejENW3YcsjhOkDOfs04cvbrqiNnv3K4isitm119pDtbmaFfTndYfNJd/u8f6HS6nGG76mDb09l1ZzMb4olFjpopgjnMAd7nEeGvV+Ts12wgZ7/mA3L2KwcZc2y/cr7ZVUaGKzIy98vsotLkd6d5+Dgd+Esbpw8+XOFsgBCSO3U6fxCPx+ULVa/UIFFKY7G4vJNEJpVDDjlcdeTs12wgZ7/mFXL2K4e5R843u5rQarXTubtwYmICSGEatVoNpdqZ7dknJiYyh3zNHtGoyJpWO4tBonOTr/MQUzBLlNJcVeaQwzxEzn7NALk0yHV68xA5+5XDnCHnm101pLtqnUVrzZLIxMQEISn2+jPKM2jeKKWRSESj0bB98CkvsJ+056KUykVKOWk6U5i3V2fkkEMOOVwHmAP7NYPI2a8ccsjhGkLON7s60Gg06QzblcaqikajKY9i63TaGQ9dKq/I6/V6fkfHlRabXbw4gwXLIYcccshhbjA39mvq5UuDnP3KIYccrgnkfLOrAEKIXp9C8uz2jCkQjEajqrtlGPR6XSRyZddxTAFXFASWzVzO+IyjzCPb2C1dRzsDW1iSpTd9sslBpadJcAbBS4+X6rRpXtkd0CkTyOVhBOVTH6rjH/yv2ec4BaRsWTmtuypI4g7x+BVrXTaUp0wnC5oUmLGOa/YwZ/YLyDZk+a13f+RPN97xUavR8KGcy5RDDvMX4f+Nvu0NXWgd++XI/3e1yzKvkYuhP9cghOTlpbAflGI6l29GIpGUJiwvTz+rln5iIpbsmBFCDIa8lP/0+tRnx2cEpLFXEMZ9fQ0z7Zg19PkE38hxl3Q95QzQtG043H6ocvpFnGkQQihFY58gCON9jTNAkPGr1y/6/N8eP/p1XV6eXv6XThO0Wg2fjP1Lnqh2tQ/7fIIw/JzLnMhI9Wtf4+wOcwkhxHV8ZObUA7OqdebVde3P1AGEXIf7pgghYHXR1xCPU7ZvzVZ5qP3whinTnMW6wNLKw6cvjFzy+QSfTxCEi8O9x2pX50O6AHc6Wcwe5qH9+vQTSz73TUf+PTfn3aCDJN7cZ+4z9zkPPw0f0t9290c+//T99z2xGDmkR27dbE4xS4aNIRKJpJx9zMvTz9LqWTQ6MX+CDvEmXFo9m5lxeYLMtGUo1cL+vu5Ka8g9xMbI0ytqlpchZqkDMyg3GYTgke8+f6DU5D0xRQqZGojRsaNxc8/6Fn/qwqdYQ5tBUEr5/NiS44xgBrVOIrjh2MkDpSZvx4yQm3/ga5lFuiNPye1MXJWaGmahByhp7DtabjVwvxiM1lLX4W6baeX65sA0c5klzEP7devdH7nvicWUgtI4QHKfuc/c5zXx+ekn7rg8/Jtfjvx2mv3G9YrcutmcIt0m9ekbtsx0ZmNzfCQSTeeYUTqTg+FYLHUuPJLWAWZ2LL5ruaXAcs+G5hkjKI3JZkJM0ehE5gMyvMwAACAASURBVH/sptcrWkGtXl5gsRQsr55+6UQYDAZgivxOOvIzOnY0srWzFCCU0jnaI0YpMIM5zZjWSRJYwCphJss439Bccfciy6IHqwEQQojYzthi13ToznAPYD5QU241IBx0t+1cX1RgsRRXVLe5g2HA6Kg6UA4AmL0JhSljHtqv+x5fDOaY5T5zn7nPa+rzvseXzEi/cV0it24GJE24sq8k1fYVeV6c8FOpNF1iwj/R6/UAlU9ByHP8ExMxOVny6DmzhVZlQQiJRie0Wk0yHZ1OF41GVfP60usJFpJzl05pKxiMRCI8y4SADYJlFsLhsMFgSCaZ5YBDFk4sFo/FJoCUxea/IvP4m5dwyr8zFIOJiL3BvQtKU1DghZCSvkLO0mx+PB6Xn2dzVkqWD1sf4IukSsBIxWIxvV6n1+ui0QkWakx6HckCkOuUSZXSSRQ76WuijfB8AQCNUUrkMqdb3uSfTOqYBf1+k9nsqDlU07O2PpCsYGwrBXh3nZFXaRQma7/JX2VS8qNkZUh5eG+OtY5SSohG+QSYqtZR5XE+WUOSF675t/jEHHHKf03X2fI0Vd2OSuFT0mG/Q5wzoixSnyyx7OuC0afKmaeUcstQToYdDhsAT8eaij2XAQB+d0ftoDt8qtdlM5kdwDxc20wXg55N/cwUJiZiyVFACIFer095mO0jBR+K0zgAyqo495n7zH1eI58fKfgQckiD3LpZYuhgqzzUfWFYEMZ9PsHnGz5/+tsblnIhBxp7fT5h+LjL7Dp2bkQQhHFBuDjce2RLCZE2plEAxOysa+0dGWVHCMZHLpw+XLmU5RKJRCj9xotjY6MXnv2Lx55+8aVXRkdHR0dHvUM/ba9zmiXDryqbiqbPJ4yOnO8+vIEtE8ijK7nwXu9rY2MvnXvh6cfupDKF+BPP/uLVMdVBLP50lkajcbUP+3y9jaX7u0cEn0/wjfYeWkEB0JLaY73Dl4RxQRj3jZxtrytlY5R4PM6Im51iAl5uAMLhcCQS5Rdw5K+LH3mqtfvCyMiohJEL3d/9ahGVwKTU6ipv/Pf//C9BEARB8I2claUkeSMlVUd7R0YFQRj3+YZ7D23IT1/FAAhxtY8IgnCmkZQc6B4e9QmMo5MHNpgh1iAhDX0+YaTd5Wo9O+oTXn/dN3JyF9DQ5/P5RtpdAKpOjr3u8507VEh5ysTZet7nEy60riOEEGJ21jzTfUGWieAbHb7QfWhDPqWU0oYzglBuBWB01AmCr69BHi8qNHB0uK+11mlOMdZkX/Pyvtg+PD4+3vNN/Z891f3yJWF8fHxcGB44+dTjFvGAlk7//xwf8Ql9jSX7T788NjY2Ojpy5lCZRqMBzM66Y30jlwRBSJlXY58gCAI7b5ZZsSHd+kJIKUsgCILPN3yuvbZELPbm48NCncMIwFo+Pjb20rNPUEopveuxp18499LYWEIDvlbMMwhM7pgBCLl39/gBg911eFc+ROckpQJIJ3yYQgmjI72tokZN3n6RuNwmv/LACdYD+HyXzh6vLUlfNu7w3svtrnxX69kRpnWjw31Hq0rnSusIIXTzc8NCrVgJguAbOb5Z8jqy1DqJHdrYJwjDz7lcx84xKQ2fqGE/m1enEx0AdhJM6G1A6f7ukUuCMC4I48NnTxyoFE9YiVqkkD+ro9VyXweALq04dHpwxMcnKJW9Jmx+blgY9/U1gOmw2M5qBUHoa5S8SgUFRTkz14UwfHxzOnvByW3ScgK0enmBxWJZtecyRB2AwuOblwub0Wg0pRs7swEVU1Kj6aOM5N2gk6WX+8x95j6voc+8G3KRe9Ii55sBAKW0tLH35AGnzWSUnhlNNueBk70NJUpzZFzdXldqFlMZjNaymqNnGkrEyVRi3ny8+5Cr1Go08FTa212i1xCNxgHAeO/Wvau4RGaHq+HwrnxKUwzBgcKG1gaepoEVrXVdpsIvXbX3hy9+o0h0z2ISZdWqoOohYLDXVdoYGRq6eAaaBxr7jnKZG80O16HjmxNFNbuOdx9O5vg422IWT4XbNrUd37/OYTUaEqctDEZryaZ/+N4XKAUQi1EAMNp3HHAmS0l2zBr7jtaUJUpmdR44WSpLQA1u06PBeuJopS3Bkb3yQHe7y8xPb5s27Cg1swQhf780xQ9KqeaZHk8YMNtdDp78unKbCQh6OjoBlDa2NlaV2UxGnj+TzfnUs42Klzj5x+NxdSUajNZSV2NrfSnLXKkb4mIFABgsz3+nYmmCnXsr9r7Q+rgpHIlEImw3KFepCF3s1ek+/sXnTx5WqpS11HX45HNJGwMJyzaDYksFK2nofUalKIfbN9+eaqY9HotQuvH739+3amlCZQ1Ga8nGf3rhq7fJyWi2h1jObtnDeWdpXFmgpLEvWcANrQ3FzE5MyiYhBMh3tXcfqLTLPYDZ4TpaZU1XMsotGRmdqp5j19G+BqlyAVwFraOUPvDNFEJJp3XcV1MlV9afUkpud7Wn6ghY10flU3kG68kUjS8/If+Th1IoZrsrX9yWubm9XdHTGYzWUtczp2vTTcsoig+AljT0pero+xpLFMymrAsA4kJoUpcryU2ej0hXTkopWwiVxihSz2yufKa90mZAyN32rfkaqjGtg5SX1ZHXSZGOTobwj5RSGo/nPnOfuc9r8XNG+o3rEu9334wy0+hoqCu3GoCQp2NfRbHFUlSxr8MTAgzW8gOH7tcklrOMNrs55O3aW1FkKVi5U0zjrNlzu0ZDCNncuMNhZIcIKooLCiwrN9V3eUMwOmoO/6XC1hoMIe+p/ZWlixc7dz03FAJgsJd+kZBUG/McLofVAPi7dq4vslgsllXVbZ4QYLKXu9hoo1AufOf+ygcWLy6t3N/JCrb2755exg6GJUYdzDFTjbrkv81Wa8h9cKXFUlC0fGsTUFvjtBoQDvY3rS+2FK1vcocAo8O1q5Ayr4/jeH1xQUHByo0yx1sANTuEEEIcNS6HEWF/T/3GlZaCgoKC4oqdbUMhAMalKzZSmjgdZDCEvF37KoosllXVbZKUNjMpiQc2EBxqq15pKShYVd02FDSZTOmrWh7tmO12BN1tO1cWFBRXNPWzQx5bDpRDFonRajV4u7YWFSxaVLT+oFsiAKIhwDNt7iBgtleVyxTp5nV2E+B3N3WBkKodTqsBoaG26vVFloKCAsvKTQd7/GEAVns5gJ3LLZYOL4CQe6+lgJ2NgaOxrtxqQMjbVb9xZYHFUrx+Z5s7GDZYyw8cLkzJjlxlGdhhPrnZag2561daLIuKHtz6nRg2HtzhMAFhf39T9aoCi2XlzqZ+fxgwJdcaBaDRZKHYdbKiVBRZimVFqXFQSpsr7rHsdYcAeDsKFi26p6KFTPzNqnuNQGjoyGbn4sWLF5dW7j/jBwxLi7eyUXbWjhkA0P4npbWzQzVmcWlClSYh4IObVloKLEUVCQE7ROXIzCalFOUHqhxGIOzv2be+yFJQXLG3xw+TKe2UgCTDRM+xvthiSfQcX/l6whueXa1rrrjHsk+sBEvBorsrmjEFrZNakVjWYovFUrS+fpAQ12QaIs3lMG2tXmkpKFovaWvVgUcIEftPSTFXWiwFq6olxdx1uAqEENQ47UYgNNS0caXFYrEUVezt8QMGW+l2M1SbY+nOB+V2tm/RIsuDO0GI45tflzr6vRVFFksx19H/4/2JY2mp60KsTZJBbk/9oyOLciZJtbT2RPf+MrMh7O3YWnEsMC8dM4i7P1K4SYTMgHuWLox+5iBGNE5p7jP3mfu8Nj9zSIf3u28GgBA4XA4rAH/X1lW7mt0B4LK7edfqJzu8AMyOLasoIURSI3/PthXbWtwB0Iudu1ZvYybX4QIFdjntRoQ9bWs21J4Y9FOQSwNN25bv7Q/CYHfWsR1EjEhwYP9ndxwbvEzIpZNff+S5oTAAw406nT5ZW4lJXF4ymBYYQQBPx57V91gslnsqmkEIIfd/kRX+1I7PfaX1fICQy+dbv/K5qk4vAHPhX3w2hSnN0CbCQ20VRy5RSt98009pjd1qAIL9OzfVD/oROF9f0TYUBsz2x28HISBfETleu6G2czBAKS4ONG1fsU/kGKBUPfUODG4rtlgsS4ufbBq4CADUP3ii9pQnJLLLpQz271uxrdl9mRBPR+3aNiYlI6UAzOzAhrdj29o9nRdBqadjz9ptHd60fFFKZeLhoeY1FXs6L1LqH2zYvLZ5KAyYPvGwkxvb+ft3bzsVoJT6AwGS4IBSSmlnhycImGyr11FKCAghVU67EfC6D7pBKf3OmjstFss9a/d0DAZAKXCx/8iTbj8AGBbcri4X+2SVGOzZtmL7kbOXAPjPn6jdsLbDA5gdVc4ECzw7cpUl2PnmF8tbEuwkGD7+xHdHNVoSCASAnavvNQIhd/36TfUdHgAXO+s3ldS7QxBrLUl0kyg2AElRqjfVD14mgcH6DaKiVJo5tWf8UgBEjA1iMJqMZkIQGDxW9cAdd9yx5KGaAK7MMWMYeFJeO6tWrqFQAISwJh7s2bpi25GBi6AIuDv3bFgjCng1gMnaLwghrnK7CQi564ufbD5/mVC/u+XJ4np3KKsi+nu2Lt/eMhgg5FJn9aqtUs8xB1pnMCdEAcjt4Iq1jicilzUQ8GfR9cmvh4ea11bs6bwIGhhs2LSGNT6b00kI2cUcGnd9xab6josA9XTWbyo+6A4Bhk856+JxClltFv6RmRAE3C1PFlssBYserPYrS6ny08T/yx39ttXVLYMBEL+7pXqV2NEXblk9eV1kIbfVNFM5A4SIk1TyeUVHQ+9Rl92IkKftS8t3DaRmYb5gltyzqTlmrDxXfe4/95n7zH1O7XPKPcZ1j1wsEFCKUpMJgH+ofkAaixBCqHvXkLfcajUt/BRol7Qnxz+0bwAQg79R2t/i8ZeZzWbbZoqgzWwAYHOdG3cl5WK2VQLPieYn5O3voESr0Wg08Xgcb0fCgMFoWkVwWq9XXRdGu7o8daWlJnNZzbGyGoRD3qH+no625zrcfkopIVLhX248xxlzev4rL3vXWa0mk52i6wqkEfS3UUpFIdxvNRmAkNc9IC9E1K+5s56Iwwusljg+m47jtmRpi9PbS0tW2x2lDrPJbDObTWaTEYDxo3dNUCrpZMjb3yG7kRTBMJPSwwRdKDObAPg93xqU6gvAYPWQt9yadoOZhNBQV30AciiCQL3b47LbTeZSQk5JSfzuQZFlxcCALTh2NblrSp1me7kLnS2E0ifLbAbA4/5WQBr2UuD2whX32kvLbCaT1Wo2m9lmNqOpjKA5xVCjzGwGYCo7Nj6e9JvJXErQlXZ8omCHkMvfPH9xs/1ek7kUOCVNBfjb4lSr1cRiE4Q4Cj5qAEKenhbpLUIpRXOPZ7vDYTQtfhiUUxhKKXk4s2I/TshrkqL0AyQep4Sgfu1d9SDxeFyj4Ye2hI2m0Oz2VNpsRtuG+rYN9eFQ0Pty7+ljx4+eu0ToFd9gSykFIQNP7u4521pmtruO1j63ap9qrC4JuHVcSHrfZC6ltGsyNjcAz9lMRiDkOdPCOKIUhEiSm6yU/qG9UvdCADLQLPYcLoIWlmIWtY7Sf0kRCH46Wud3nweoWN2TiK4SaBMzDw2daghIoqMINEiNL06DTIk8Z1oCCfeRoqXHs8PhMC60OoHTktpUNhyvbAiHgt6hnlPNbU0DF0nGAbwUnEPq6A/2M+KU7zcWLrQDp6QuOk1dZCG3BwhOpS+noliEUEqr2JKzp7li9f7/5pvKvPTNAFBKo9GJ5OunM0TsyIx0UUaQYmogVQI+bFHuM/eZ+7yGPnNIg9y6GQgh7IxGOOyXHTP2kycYAmAwEiTWXMJvxilns92hsEgGJu78VAooghZSGo/HxbzkHXwmQKMhOp3C5hHSuWlns9svZmMwWh3Oqsb2sxdO1j5AAJCFYuEDcuEZUhQ+sxxE/i4TeVbXZpRHnFQ6wUnEGHeU0iw4VrY9NhiiJXuOn73Y3Xr4QFW501lqt1q5MzI0Fpug3DKLen+awWBKRJwLhwNyPDQAUoVlwSsVAUpFr09mE8q/Cb/RlLKB9eBBtxcw2p1VAEid024APO7dfpFHc+Xh3uGz7UcP11Q6nWUOm9XMnQGCch1JfGbMKEhM0okl2AEIxw7llDYOcUAsV6qsxkyGx/xBMPmqyU9SzXkczcSQmrlhGo0mHue5FcdaJLDvS3u7vGJtGYwmW0lFdfO//deP/+mxhZGIzEyWEIUzsGV3lx8w2Cqfqc1XDYInETAhk7JpSOihojoIWvzBLAoZDl8W36YUoBiUeg46B1pHVFpHCKatdWKfAG5tPw0M4NowpeD6TyppK5F7GyYfBkIk8RoMCwmoX602pZW7WrsvnX2mIp+9lciFVyGxG5E7+kBiazcAmujoyWR1QcikcqM0hXrz5aR8c/3/2fv2+Kiqa/+1zpkzk0ySCSEPEjIEQpRHBDGoEDWIKFB5tVag9XHrq/ZBe6X91fdV6aeA1/por9X+LtZfC9JWUfHVImjRyitAQAQReaiEQMgD8s5MMsnMeezfH/ucM/uceWQSEpIJ5/vhs5mcs8/ea6+9zll77b322nj39AIHQH3ZqpVHSFD1DFjDjEJRlLDhGTkOu3teiyAIWihgA2IM/0ioKrVSK7XSOEy79a24oHChr5vRgX29xw/gcDhyEasJ44ZH93L7Pebw0AAA6raB+epeE782LK3fdt+Uu97Xg6MDjQKnmiVszTSUOc8HzWNCCCBS84xZPUOybcWt01bA+EUP3TO/uKiwwJ3pckBm0T0PP7m6dNmZBq9OfI1mqBBJksdrxIc1zcLEsgv+r04z4xGPB8AVfIQ2RKcU/GyLtWJJhFG1dn3R2ufuKc4E8NeXV9XXl5fXe6rKNsOC55YUu4AGn1BjgdC2a6Wxhm3QnM1FYI9pLYy+84ctAYMUuV2xPaW2AhGrny87sqigsHDWT+Gf7uJCAP+BDSvV4tzLXl62oMAB4Kkqr6+vOlLl8Rz96KPxv3hlQQEAZW9ogfT3kdX581fSMbQhWLk2mo1IlD6+IYQQd4oLAAAFQSDMoEftUzzKdKq+MkAQ73FnAoDfX2+WdjR0s0GwFXV+oVgvkxiGxxD0BTazEapeXTrztaXu4nt+evesokJqSjjcs5Y+uejVO9/qriO62vbtSx/fUPTKAnfh7S8//jRjpmtEHVk9ev5Knbjg2ikARGum9v7qryp9Vuuj292Zxmoig8mgfzmw66mT3pC60AI5jSk9kzoAbSYIumKdcecp+4VA7eUj7NdGM4qQEBIUTEAAqHr1vjBiM/uX/734tShig4iKQlD/0ANWB7sLgx/6Lmdyg2ITnm8KfSUUEonOJxet0+kkhGjfLE/9+0G+DHDDjILqr9CwiiH6KxpsNlskw4yW3yVYObVSK7XS+Ep7jChDzcGBC33djA7LttfXA4C76GEalFFdNyp+tqgAAOrrDzBCUFC4MpcEn712QQF1rnsVyKtHqgAgs3DRQr14fUmHEEKIYYKcAICiyAqzqqCrZJ7n6OoZIjN2P/rWMw/edfPMKZPGTXusrB4A3AXf4nlOJf6yB2gIegBQFEKmPK0TH3wLHC5mg//wlYXh3f+Cjd1T5QEAV0HxtTqB7ic3VZw8WbFpGSDCa8EWI/XUYoa8YGyvhvnzCzMBPGXLx02ZOXPerT9ZuvTBZ1/zu93hzSMCEDpaQkI2V9EeWzaNecdzI7XICFfBdHq4Ky039yHKqaptxrrCvfaa6QvVT2w74AdH4ewnlhQVAngObHhJ7Sbuh8WFDoCqDSWTps2cufCupUuXPr5q/+hglBIDT7SZ8m1V9QBQWLxyOKFVq5wMz8MwzQky4YHLCgCgvnq7KZ9mt+850eAHcBXOvjtXewoR4e5ZhS4AqC/fYFhgIYTEINhluqBou2gwd+XGkycrKjY+EXagqV3EqrI1j//k1nnTLissmP9qOQBkuovDnHgWHYQQUMfH25Zqa2da9ERalMbgFXogx6AJQVvBSnNoMwGAEOVIvQfAVbTgoVyt8Yi4cHaBZupGI7ugcIW+EY4Q5ssR8lkwow+kjud5AHIOUqfzpGvWEXZFy1UwfSFje+Q+qL18SMrK6zXB1BfnEfHu2ZpgBpkTFJtx+XN1sYniH6B+RbexH3p9imdK8ENvnDYJU1Bsb2uoeLN0MotjgPjQzPz8UaOCx7zHhWFGIcuyLIeZ+db1V3TYbDZ2apIpVonRMAMAQohCiJUyqdRR72uq9jZXe5vq/SJ7vdrbVO3t6Ox3CiOknX5vtbep2ttc7Qv0UpkBj08r09tU7zO2XfKY6uqUfB5J++1rqvY210sm3nqrvU3VLFcjpTSnL4acF3Qa42tuAs/35rkdAxMXlm2GiDzPC4LgcNjpP0EQOI4rW11WDgDuBS/++4V7inMJGT717mc2vryoAGgYNG10BgBQuOjddSsXjkPMLb7nhY9fnO0G8JS9tRwAYMWGA36AzOlP7vjTT68dDwAw/tqf/uHjgycqKo5tWmYOT04hSVJY8eR5jud5QgAffudYxYmKg++sXFhMrcLxC3+6qDATAOqrP1YUZe8re8oBwD3/+Q//584puZKUfcUdTxmJR9VzyD39uT/dXexGLFy4ct27iwq7ZNiKsiN+gMzpz615uDgXYPzCZ/+0oBAAjny+BhWFMC1+6afXjlNb/MJHBysqKo5tDNtilRJXweyHinMBIHfqwpWv7Xh5QXjuhAcBqH5+2xE/gHv2ix+/cE+xG7Bw4cp178TQIgCAzOlPfPzCXVNzAQsXPvn6u/cUOQDKt63aENuQVKXhmc1H/OAoXLSgEKD+wFtrdJvW7/cDQGbBLxcWAlCGfLxpmb4fiRl4udxFhaph8P6qsioAKLz93XdWLJyaSwjJnbpw5bo9xypOnPz0lUVdNefD399xRbYij7npN397867LaHPel2WF/fbpY77n3v/cA+AqfvjddSsXjkfEwoUPrdnxcLELwH/g/eVhhqQr3o8g2CdPfvXBr90AsFwVlGdfeWiqG2H8wmdepoJyYDUwAfQy3XePQETEKS9tP3my4pgqNgiQe+WdS6e7AcBTf0RzaGN820hXHRNc7t7+C2qdadET6YPvv6Qy+J23V9w8VZO8dXuPVlSc+HTtIgAgJGIzKyqObXwiFwBXv3WgHsBRdM+7r69cOB7BPfXuFz5aNj1KdFAGhYveXbdyUSGAe+o9L+pfjhXQhU1naGWPpY4Z8We6fzgCkVOUc5I6I6Kxzvjpy5y+7OMX7p7iRihctHId8/IBPLPhgC6YiwoRsHDRQ69sVwVzw3JCoPjlHSdPnmTFZurdv9TFxgS9xS53USG1JIMf+o9fuLs4F9BdfPez7Leyyy8A6eJtPbVv7SKAqX+KkU7VqNOW3brgclj9xfN8P5pzkiRFMs+ij594no9kmMW45kZBSDfPVBrsaaLjx/dP/+uLc9e/MHf9i9P/5+7Uy5LVu/c+MHf9i3PXPzB6QNAZkqZfNuKZlXPXvzh3/Qtz/3qf+5zL7PTblIU/KPrL02qZ61+c8Zf78xeO9kpqnoxH/3vu+hfm/uVHGfSp0ZOGP/7IFQ8UEwKEFI//y4tz178w/dGr2DIzHn1y7voX5z67sMva1Zx/uTdjIPB24Kaxv+nGTwdPevRsHOEC8mkM69fOcchxvPLZoyvfLnppYYGrYMGy15lQdf7ytx5bupswQxuPx59ZfPtzm25/TsvjKXv+gdX056r7np6+aVmxS43bwRSz4ZkVVZGmdWUlvJBRdxHlmec3L1i7wF10+3PrgpUCgGfPuoerERH2PvLk25etWljgKpj/2N/nPxZCPMch2bBq2y+nLypwuGcve332MvV22YHM4qIo7nyEwIqnN0x/eVFB5vQlr5cuCZb79GNVdJmCafHakBZXY+jcM+559UjVbLc7s3jJOr1EHQ7XVMQ9Xbx0BAghVct/vLpo05IiV8GCJ15f8IRaaXl9QUGXA2W/x+Mw9rO//K0VD5RFeyZIP2prgy+9f2BJUbHLRQ+YItruVni17Mg9RUWOwkXPbVz0nOlphyMTCCEcd7TeAwUu94JNJxbUb77vyp9sKLvvsbcKX15UkFl0+3Ovs/1cX7bqsbcRESItC9DmPPGqygQA8Je//eQDu2XKKyPxAACw9uE/zFz/RHGmSZDBU/b0fasIAc48ZCKr7nv62giC/fTyKkIAl+uCss4gKI9XU85srvcsA5ereFnpyYePrB43d8WGA1ctKTKLDfjLNz+/GgghiPe8/sWyYheUv5V/wwNROsQMQsj2pY9tKFqrmftUCEnZ0sffKvxTJAZ32cxnVlYTQvCtu56evuPJBW6WdZ7yKk9BhHVfBhG+HOp6S3T0itQhap3wxPbjDx1ZPXbe8p5LnQGEQDTWsXFZwr58yx/cgwgEVj/w/Ox3lxVnZhbf/uym258Nsq7smf/8X0DEsuUbDhRHEhvD10Z1YjyivWcnF9Rvvu/KH7//wPK3il5eVOAqWLBsnfFD//h/7o7VSCZR+fYOx0EU8V5jcsV59uOKRQVQ/taomQ9CmA+mjij6C4BXFNKDIBy9AkmSEMPQRvVX2BUwnufDnjGtKKRbhhmoxnL/RzQYKGnCPfeMKRmms1bIujh/yfcqH/pLQ7Nu+yNHFKW/6QyTfrtkeK5TpVvs7FCH7j0tTc7LfebuEW7D3kc+aVjW/LvTRv3j0LN7CQTd7amZ4L5nYVYuiEcJIQpjNRCFEKZkeg0IUbqiQS98QHJ7oKTdBf10iGL3vhLxiAti3YzjOIfDHtavnQIRSx+5cfET7wdjSfg99Uc2PPbdmQ9upzKkSVH95qV6YA6/p3zb6vvm3rqmmtpuCFVrbpv3+Ktl5do2/2AxWwmYDH31EQahMwE2Gw+wY+kt963eFiwT/J7yPeue+PZ/rFVDdsCOqMQrigKw58E7H9+g5/BXla3+yayP/BAGCABBXm1/aOaPmco9afd2gwAAIABJREFU9QdefeDOB3cQzZmnes2tcx8L0+IbHtgWgdk7fnLL4xsMrak6sHnVqm3US3PRcKVrLnEcAlQ/c/MtjwWb5CnfsOLOA7GEAvEf+cMKfZ++zikSvoPMnw99Rx/AmrcP1AMAVJWtel+13RERqp9d+JPV1MlPY0h52VsrXj3iB3AUFN0NAACrV204okcKyCUEALc9MPMnz2xmoplQ8frurWtqovpmm5vz/hOL5jxaSsLNSRHV4apm9a03G0TK7ynftnrpvNtWm6IbgipgJKpgAwDA9gfDCcp2dZSsVD+9Zpv62jgcrsug6pnv0t7T5cBTf2Tz0z+e+VBsNrKBSFDdw/QgNjuWPvZWuVG6Cdn2YHgG37amWhX4aM3UxPLtpbc8EGynv6ps9dLXqvQ6oqxghHw5ls699ZXTIX3UR1KHiABVzzKdkHIZQeyx1IHGdpWGGCSEXj3y/HLTyzfrwe1qaVC15rabl4YI5n1zb11TRZtZpb304cSGZZr6Lq95iXnP3IiI2x+c+V3ms0HJfPzmmQ9uD93AELkvcPuDs8Ly7ZbV1QAk+HEKoXMPUxRh18owzPefokv9BQAchw6HnQuZVjk/EEVRCTfDaLOFWdNDxEiGWQ/MS0UhAMRKaTph+KXZPADUf3HiV/91+I0TEgDY8zO/P1IhAC899c+bf77h5qeO6fklX523pcbbVOeXQPJVeVtqvL4OAkACrd6WGm9TqwR+v6dKzxOu3g5fS423qU4KlhmuHMnra6ryttR4Pa1SGMr9/qYq6kAUqDrxk599+F9vt9DrGoVV3javxOT3NVV5Wxr8gVafSqepzJT7bxnhFgBE8eieiscf++yOZ776+xed7QAAwoTr86cAEOXsykc23Pyzf971pzqidPha/FSAZV+Vt80fNM1MJdPrJKSlDFWSIacodTZ4m6q8LQ2+wACQkIGWdutl1+d0LoQgIjhqVH5/09C34DguNNovC6oRCVHtL1lWCKEdr4aLoNe53/2bzm+OnvWQbpnoskU1Ew0XbtRGhgx07EgL1KcNtPxEEOzBwRYAIYQ6eISqN47jeJ5jBxOKQrQZShJKvDaE0gZShM0WzKM9zkTgQLWNqMZ5C94l2khUS9m5EKIToBPPlAlanACix1SgVLH1RuKSXj4tRytQfxZ1Ik1VI96z7uATxS5P2fLLbl0DLAFsD+oNRARFITrr2Iscx5n4TC0QhiF6yWyqCxtwHKeTrcsG00zQ8odyQC3Ebr/3r/seMzWHBnhARDr9rI3VCCInCDa/P8BxnDbtFBQARmxok+G5f59cVOApWz7pltXB3o8i2ExdbAbUXyvKWEYKQOt3s+FtklijKAazGRkVjGCh59HvU7nSzDYTVCbQb33091dzPKPl6McV6vUG5ZPtKUR9ZSR/5oOslYUAoCiK1u19KHW0Ro7jbTaeyhvd6cq8QV1LHcN2wn43dG5HZR0AXQf1lC2fdOuaYB61HEZIWOj0Uz4Q5n2PIjbBT58mdQZiQ74/ajfF+AWgRYWIiso3VgDC0mlsIJuHhDIcYtBfJoii1F8Dl9AzyiI5KIbuNCPhjjT8JnvYxWfORq/01jevCSv0F2Z6zdiX5ruSQK74pPTBD/nEiy75/Y/TMkE5vu2z33wI9/7yyunDAM6e/cHzlYAgJyT84sfjpmYLAHLd4a+/zhhfot9dWPi3K5IAfHs+8eUXZ2Q5AUCs2vf1M+/4ms01jnlpfmoSiEfe//ypXQDEWItWzv598tgrUpIAwOfbv/nL5/Yibygn77dPDWOOpaSl+YdNGPXzecPyUwUAAJ/vy7KvX/pAbBUArlYrrTotZo1w2qHjs3VfPn+IoWraxX+ZO8QO0tH3D/z3ruD1+T8qmp/cXrb99CufdQAOe/TxvEIntJdX/vRo6kvzU5P0+n2tf/8EvmtsFyAAGfboE3mFTqje9+kjb5v5qVN15P3Pn9qp5mw/XVvhzJqQzgPI7acrX17TsL9zAMjJwElf/97OLj8sFLphZvqqxPKViEfEt08jInIcpw93aFxOU4ZQxaYoak7t8WBmQojNxosiAdCVvTqS1oYNVNmrfhT0ij5S1C6aRkWG2vUxRKhFJIoie9KLEsbBQx2pKIqMiDyvjjL0nCHWCOiDA8ZkUn/QEQkd1mjDPnZcog6sTaNJ0PbQs4NsANDGA8ERjG7XsexlKKHsImCOIELYcWEol7RRlMpkRFAUdTKbDuD0MTREBK00yCimvSpt7EDfdBGDm0MMvDLWiMYuCDYzpFjDc8zw10RFFOjcC5rN1FLSqA3Sz1ALrDAA26Hue7TIg0HhiSTYUbnN8lanQbdz6C1Cgk4OwUJMwhO14WjqRNBeW3NuQ98By7Qu31/6IGM80GPckP6gDYEuvBPV74bexZoE6tMEfSd1QA0z+pQsSwxJQc50KXVG9hqDOnb16cNwP02fKU0G2ELoD/VzwXF6XWHEhvlSBSVfp0pnss5YlgZaTixfAL3fqY4I4Zuh+VHEm1FA56S/TAatINhCz2vusqJeQSAQYM2zKDvHJEkCCJpnYQ2zGKFQu5qAlSJCqa9hvisJ+PzrS/7fxXWfbPn8p/9ps6ck8MxwBVR9nfiLn0+Ymk4v8FmXjB0iMndV4XBOvV7zMgTBfcW4/zz72fJSY43sMEAJqUUrZ/IV2lWnc/JNlz7Y+cXvDrLl8Eb1gQgwZPK43yzKCNpLTueE6yc+knjowX8EtEVXwT2C+iwq9V9oQzKFAOLsMUl2AGhqeWen4fqGl/dv0F5GUNhvgLl+bX4elI4ab7P+Cico2gMETPxk3ifm5UoakTNB/cknjcj/+Y8Tfvv86a/7XU4GThojWC/o7ro9xyni1TZDxHAHVvKEgCQFJw5NZ60oIV4TWiBgNZIv1V6CIFBVQWdhHQ4bO8ygfhqEgCiKplEvM/g2az7T4JXR+npOAgCBQMDhcIBmmOkGkrEwQilHRJ7nTI1ipofZQac+hNKHLMF1Bgy605g1OtMW4/BdWyfRh2WhA7rQIXs4q8Bctf7pjMIl41y+oWpE3bqLYp7p1rXZemSJp21kG2W0WoFahqEyQAnQuac3Qh+isX1Ko8ybqDXRFtXOBADkeZ7jMHSJI3TQw1jvZvoBgJDc331SukiNcFh1ZI3h0bCCrXPJ2AV6XYTe1To0yAHdHGJS06sEkULws00w88JgKpgXf5jRuf5sTO8vGITBPHYPFYPINBPjg2E+C70udYicbpjp65yhpl2XUqe9WUH7hy0qCusMphlTDvt10ltBs4Bmt+vQBEnng0FsTOA4pCuNpi5TFEX/cAGYBwexfAFY+QzLty7ppGrFbrezH0BEDoAHwB7oL9NWNF1/UWJsNltYRSmKZhPu3KGbZ+EmFg3Qd6mdi2EGAEDohiC0UoUQPPX6vtT/c0WiHfi0ETkL78hZ8J3WPe/v/+Mhpy0YF4oQRSHXjihKBwCoP1zx+7+1DJ9/0T0lKXb9rsbc9sra1esqay4d//gcVxLwmQVpZHuToUa9HxRFAfaKsZzymt+/ddp38cW/WjA0U0i4ZGo2OVDLlFP+wCPlP/k/U6cPg/bjp3705zNIhjzwXxlJAOD1/PO18tdbkn9wa/6cPJv7qjE/P3RolVZwoK7+f35X5bwi+biiKAxVeSkCAIAoHVEUgoBKp9/TJBIgCEiAYLLTlRJ8YQhRdh79cenIZ57OzgXx8Ib9/10KpGTszQAAwoTF33lvcQSpY1uKgBpVhL0rdux+9/iLFQmUfnt22oJLK5872O9yMmDSWF5x6uyjiVnvTyoNTMSlbRYp9i4AIIIg2OiMHbsmBlHd2SVJYtUbIvA8rygKrSiMcaT595umBvV1iZ63DSAQCAiCoJMapTSq3kRRDFlwMP82ERbyI2IVocZVlAyxND9c/uh1xgRjscGUzcAaeKwFG3vJsVQXvYFaZhNXI/E5LH/CNAe0AV8ohXqnsFdC6dcGiAvUFTN//YFXn1lhHKZH4VVoi8I+GJZL0RGp+VEKCW1dzHV1t5ndqihoMZ5PqTM5xfE88rx6drLJ/y0WqevqVgzsZhbcTMSH+7zEWkvoRXa6jbnIdVlplyVHyBBkTnRuMPorTLYe6C/qcMHqL47jdP0VgWaw24XuBkWMBSb9FQWU7HMMYaIQggAKWClND64/+OvKgh+UpBVm2QDAnpo67fZr0t7e/997gzwjQMbnCXYAED27/3r2FIFTG45fenHR9GHqXe273/H5a6d2NwFsbTo53XWJE+w2gQAx1EiCZapXmFq0u23bX648SgCavv7g0svvuEiwD3NdDzX/NtGvP6cQclnmqFQAEA9vOfL6CQDi/9trrvGPDBsFzvzLCDlDc8qnDpcfBIBP/WDkA4KJqjF/WJXN+Ey2b3340MuMcaVKkfpX2Dk/I4wjQrUWw131r+byqhc/awfS/rfX0i5/JCMLErIuIuRg/8vJQEm7hEl/0YE3/d2P/tvnAfFnm0XRNzp4nkM0zDjSacIoj4iiyPpj0DCdjLZDeHTOmEe130xFALGesxk7YldX/RWbq7/A83zsR98YQRBfuXXSGtC8UnuZsvMNwnF/u+2yNXS9AlGJuk4YO166ddKfmJXSQcCofgc+OHP0gwD0y6EvIZ4fRNmtdL4V25rbJq0BAGqeXrhC1S/6K0pF8a6/iLZKbqWEEKnJ1+7/ckvnit12Mjzr1lnDZ05wJoF9wlQ3KasMzuUpSl4iXVlSWhRFAUTSccITmD7MTu9qORWxkd5lV4QUQ41socQ4Y6iX4wucVWshm5r8d4AAAIJ2RS8t+BwhmIR2AIDOuh2ar0Wjr80H4AQSXI9WAh66QmXmwzdt0vRhNkjgpihKGSCSkBdOURhjiiiEsA7MJOjyKx7+x6crSrVVfsh+/Df5lziNK2NqS9FUAv3Z7mlQKWxsrvNlZFH6w9F8oaZRMYD013lHnMVpRMRQxaYoJHShk+OQ1UyxDOjZPKbH2YpM8kRjcsRCvIVzhM1mCxvgKxZonYaxOJ4NfDAyqLpFyRFgelBRlEAg4njI6PFocDK00ANojm30o2H+dJwHKIri9wfoP/YjKUny+VRsmggRCHGNvqAwEPSX6WK86y91lcNKCQGY85/f+ufLCzesLLxCAqiuW7d2zzsnZAAAmz24FkQIAWiRFAAAgSRL6oJ+XrI9yE89a/CKxm9TvbqqUNRyVA3NluMURqTQK/7ZQ+wAAIiBsK3Qy/dCAADAkTG1U72Sgk4nAIBxJ3F4Pnx8rCMAAKnpN84UZUIIHL//gV23PLhl8VsNbcGnQlqk/sm2i2kLMdfLqRTL9K4kyexdiiFD0iSVfmcmS/8AkJYBkUbHANFf/YI4s81M/veyrPj9AVEURVH0+wPMy2FGd3WbCZIkBwKiLMuSJImiaDpt00SVhb5ALPPNkcDuZiHqsYddfxcGLPSxFMchIkd9FLmoYM+BDdt2ZheNrnPjmEUDBERbJcPg3HO/QR+sS1IYo71PEfrqxbU90GP0o/5iKxpM+otooU2sVFE2VvsBAFLTv3erLaOlJnN8wXUjeAAAWSLMUJYoys7yQAAAhLRr7nBktLQUzR47NSd4NzgKVkvWPl6h9Yr0q2LPvZiWM6YoI7SclKm3ZxTxNZnjC2bl2wEgUNf8UQj9uj2oEEIOtNaLAGCfOGvCwqxmL8/devvw0QAAnSc/DWomEokbn1QebAIAftz1U5+YL+Rz1d6W9jHF+U9c50oGAECkNQJTo0IHF4IztcWZrKQHbTW2ZAMfVJe89KQ7Lmr2piT8anpacpAqNWdy/ohfXdrm5cWF388cptPf33IygNLY3/R+1F/9gnjyaTRukwkTBkoL7NHDpZVIkGVFMQSqDsbh0AgDjGF91kKPcS6GGcUgGwtSe8xm6833N3RXmIVzBLtBq38lUBeV86/YBtmr12P0l/4K7XFTmMS41l9EIYhWqqbvVX9+2djLXPyIKVP+OGWKxiPp8KflrNMgAYB/n/r8qglThsKwosv/+GcAUAIigKDdNXMYDM+yNe5qqv5O6hgB0ibQcow5NSQXjHn46THqH6Jv14enCZjpN9ZY9dqBrP+a4rSnZi5+cJ4WjEOp/vT4H44rMFzPqoSWQxCBND37Vu0zP8gZlZhw6XVXXnrdlSxlgSbfYTBOPhKFoPoyjr5u7urr2re+p4anMbbXUO/Wms7rhiWAMGTuT+bNNbCMWeERkq76weyNetXVja8dHwByMnDSGNGP+qu/EE/rZqYDlMJ6ycuy3LsqhpDw85Gm2vvr0M94ASLyPG+z2Ww2W3d5de6G2aCEvtYf+7/+JtlCv4G+QReOYhuAsPRXX2AgzP0PoPTsk89/U1odaNfY0+5p27n+4K+3EaIo2pkhHFEUhdSueOHgvgYqGlLFzsOlDcxdpOLA6etm2vwShNR4+vn36qo7aG1S88mavU1sLfS6b8/ONpWkDt/O9w798VgY+kGtgq5iKV+u2/fY+roKjyanHZ2Ht3315GtNCiFBb4Qo3Dj6zQPPHt141NfcofFClJrPtmx59+AvVhzdqih6CHetxvL39/o0IuW2YBWGdbNgxYry5V+/2Xi8k2rVQIdv735Pe5AqNWd7dcPhJtoEpb265v/+pfzsgJCTAZPG+JpfgPoLR43K728aYgU7RlciB60KO5SPZWCKiHa72bsjSiQrNjRWXwS8Ghygu9JDJ0gUhUiS1OVkbWhvWjaGBQvdAt1RfUEptgEIS391F7GcKvudVyafH2IGGaZPWvvdIUkAbeUHH37yWNvYSx+5b/x4J7Qf//rOP9b2Wi23XP5WcTJA2ye//Ox/e61QC4MI/7hrf5d5ousv6+zp+EYs8f3id+5wwMJ08A4LjkO7XYg+XrRWzCxYOHfYbJZhFt+w9FckEEIgeFi5lcaabm2qnj9kjADJBZP+7+pJGjelii9q6M6v3qpL7yZlILTaSgde2jUuTP0VT7YZu8YSZQ9DWBVls3Wt28I6+ketKHgrTp31+xRRDDMdlOdhu8YyzCxYOHcgoqIoF5piG4Cw9FdfQKPcSruZnvrdq8J9C7LHpAv0tKiAr/3w3uMrtqqC0Du1qNKnxSbs/1Zb6YBLu8AFq7/iyTZTFAVAVT+I4acSTfutWUQ/5jJSrCqOw7D7pNnAdxptFoKw2WyhhhnloqmDbDaeOh+bHo98aqrh+fgdVViwcH4wAN3VLkBY+qsvQAjdf4RW2s20bt/Xj3/2Td/W8vc93/1b/7fUSgduGss7fmHqr3halyDE0JU2G2+aYsQQh3s2P8eh3W7HENWHiHa73TiJaMhgtwumpziOYycpaWzo7jVmsMNkWdEgzhSmoyogZGARfcXMbhfYfw6H3eGwC4JgGm1YsGABrMmLAQNLf/UFCFGs1EqtNE7TLhG/n6ZzRDytmwGAJEnsMeGCYCNEDSXEcZxpoYbub3Y47PoVRLDbBf0RROQ4LnSeMhAImMwDu11QFEIj6Yc+cmGa9VFgMpNCT3AXRZH1eGSDOPfMlZHjkON4m42PMcRInIIKLQABAG0RsguvUQsWLAwQWPqr10EIEKIgopVaqZXGXdrf34+Bi3haNwMARVFMSy6IwPOczcabFBshqsoJBMx+IPojPM8hAjGCRsSSJEk/gZeCPsVxaFJsVOf1flNjBgmHHhRCS2IL7DEZHMfpJUTij8k/h04hn/seMxpiJMrBX+fOq0hF9UohkcrRhBABpqTMfWXo8OBp0YqigOa6HVYYQso3/OgZ2RYsnAvocjf770JY9+4L/WUCza/rLx0ch2Ef6Xf9dY4gimKlVmqlcZrGKc6D/oqzdTMIWXIJC0IgENDODiQkEBAFQQi7wKCNTa9InPXjtJTKM6//ml5BxEAgoD2l3q1/e4WIqA2RAaKGQj4/0KidmjJ3SbrL17jx515vT1aBEZEQkjDtlRw3eHfc1VDVE2IQkST/Kmf+xISaj2vK3qQXoyh+QoJ7zxCxF4N/8DzHcXZdBpgatXWnpDuThx7yVnYdvzUSNCaPcxTOIEdWiQisYMReSJf06L2JyYtTikpSc1JtPMC1ryQ11zbv+3Nb4wlEVBQl8dpXctyR6vE1bvyZ14t04pyQccmzHskMlJ7a/mfrnGkL/QtFCU4J9Tct5wO9q79MT4miqLMxEAjY7fboT/W7/jp3qOtmgFZqpVYad2l/fz/OFX2nv+Js3YxCFEVJihi2RZYV06CcEBIIBGQ5mpGgMdbAX/qUGqRXK0q/K0nyQFBsJu3bMxGhRgJjKPVkyE4IQYTYn2RJRcTejQGNGH5/PCGEZC8fuWBGcpKAPWyoXsXk5BsfGT4p51zojpWelPtzFsxLd6fq+0T4tJyMWY+k546mFlfUdvjkAMNtrsSZAb7qUiWe95lYGByQNMT16k230Ov6S3/K9DpHf2qA6K9zhEIUIFZqpVYal2m8o+/0V/ytm1HIsqwoCq96GQIAUC98WZYjDTclSZIk4KhfPyJdKVIUhRBFUeSEyBXJssyW2GVF5x3IEHIuJOnPEnZFq0cl6Q54sQZxpiztcqK3W+A4tNlspt0UiAA8oGbT9qyl1AoFEJDXyuwpotOjr84lF090AMi1pWd2lyfMvNP+5aOt/NKcqTkpU2/znF4uInbsuOskIvXRBXUhdHRCySPZbvDuWOXzB29BTp4TGhqqj9FXoOekW7BgoUfoLf1FVViUYYEkSbKM3aoozkBAAQUBrdRKrTTu0v7+fAxcxJltRnVMWIcQ6oVvcoqjeogdnZs0mTaQDT5is9n0Koi6Y0qrTx04E45DjlNZJ8sKIYSNhmwa8rJ/6r/D+r/po2pq1Oh/6jf1LUYazeqAmylJDxQRzMOWo9erPYUMJcgWwhoJxuaYolBEVPH0Bsep5wyamoPIsaygu9sDAb8gdGGeseVE4qEORlSIopCQpTnavwpEZXuEKtBoRAGE61YSEitWZ6CWmc3P9h17fXJCBkCgvG7bX0SYkgAAyhmp8oXGvKeycvKcmdjSQLSKgvXyBUuGuQW5anNzzQmGAGfi6Dz0HOrsAAKKVjvR+1SXHPYKdbykEhi2LcwVy0nSQjdwQU0Q9Lr+CgXVX1HeQlNFdL9Z/B4f5G8P2J1Cvw8xrdRKrbS7qeSL18+Ojr7TX3Fjm3EcZ7PZujvw0/SQPcZjxXmbTYnsWafZK1c6Z/14SEpl/dt/J0U/HzYyledBaa9t2fdWa81nAKD6mOE4+5g7h07ISbADkVu9e9Y2yTeNmpbX+fmq2qN7EFEo/F/3pIYzbx9KmDUv1QUkUFP3j0d9IkDSbSmTp7qyUumZkEQW/bWHGsteECW1ZACApMWuK2cMyXFyAGLtofrdpQYiqaWROC/5itlpOak8D0T2dZzY07h/rUQYs02YkTT5pqF5qTwPiqeyfttvo4hYcC9Z1eaKMnHoDbNT0gQOQKw91vDpC53tPoOJyKybkcTvpU69MjnT0JymvX8khCeEAHx/yMKZSd4vq7fWp5SUpKQJCKC017bu+3tH4zcaqU5Ivyt10gTnEAEBSMDnr/q0+cDfFY0wU9sJIeD8D9eUK5PSnZxe454XAyIQQhKnvZLtBgBwTFoyatISz3Z1cx0m35ZSFIbtAZEQAhx3e/ots+0H/1wfmJc1OcfOQ+B4DblouAMAIC/7llfAc+j0xt9JRvNMpQenJI6/aciYDEeiQG9IzbXNn/65vekEIcRRsiaHoce74+6GKnM/ILaSAIDdyXNEnWkiBOCMb9vdJ9Va0Gh7ExDuHXplBgZqG/asUwhrdM1wZoFY8YUEBKA4Zd6SDFflmdfXyuPvzZqYI/Ageyobtv22o92HafdmXF3idAEnix2nSuv3rJVBl0AnP+zeoUUTk9Joj7S2f7m56etNMtPvFizEAj1uYYyf6DjFedBfPM+HPX66K8KQ43ie5+PUrdR7OpB2MY+IClGs1EqtNI7S1srO/v5+nCv6Tn/Fx34znucFoduKjYXNxjsc9kiw2bqx1UmLbSfYL/1l1uhUGp2FS8oZOv2+4ZdMoyYKIaMTSu4fPjknwQ4AgHyq6+ol6fnOkMKcSVNnD3EBAnCBVkkCdN2f8+3Z6W7VQgAA5IUE9+Tc2ffbtNoh5f7h3543NMdJaRZyJg6fv9ipKmVtWJ9yf85NizPcKnnIO50Xz3DPvl/Q4lKCcFv6gjsz8zX6XXnDFixPTTIWYmy1tpcsb8icealpglb7uJxvP5WSYm6aujSUtDRjzsy0XHNzhs/6FcduoHSMzV4ww5Wmmi5cUk7a9J8npSWotk3W/cOmFyUNUe+i3Zkwenr2dT8isiLLSpgNFck/y5wzPSVd5Y9a44LHBYVofWcGuu7PXhCd7QAAkD4788ocOw8AIHrbzIWEOxQbscQ1e0n2pJwEzTADAFtaTubs+5OSzSduhwUiErLFW+EDyMmctzwpI49jBmCsYaZfIcTpmDw1CaDj4GsdItHBcRykT3TaRV/VR/oKIYBgH790+GU5Ag8AwLvyhn3rfseQ+3NuLEl2AQcAvJA4ekZu8TxCCMchgFMofGrE9ZOT0/QeSU2evHjEt+4TMNhwCxZigSwrkiRLkhyPhkGM6Gv9ZbfbHQ57DwwzHYggCLZ4DJVZvqke6K4zK7VSK42rtOKDRohz9J3+ioN1M9NBmeeCSNqxu4NJQgAgJ/VisePQ283ffKAo2fxFv8y6LMNx6XdSTpR6fQrnvjPLLUCgobF0rbfuEPIlCVNuyxqZEUJDRoq7tenDZZ4WD0Ai4PCkyy9NALF9z9qGU6VAECCby7wz6/pxDleBI5mIXiRkQso1Ex0AUlXpmd2vyQpA8m3p15ckJ1HCaEumuq6d6ADRd/C9xq+2KKSD2K5JvOK2rJEThxXNOP3ZJxyX5Jg8I8UOpPnYme2rAp0e4pjrmr54aFqXrQZwj0sLNDR+stZb9yVw1yVfd1tGVmp68Z3tm/9XYTgpyzLHuRMmTXCA6Pv0b42TujLPAAAgAElEQVSVO5EgQDZm/EfGdeMcKaMdycTXBkANQbvAtVee3baqw1OLifNc1y5OS3Om5E9va/qQkGEJF+XxILbv/VPTqQMAIAs3pl2/ODV9QoJT9nppXZwex4wQwo+eYAfwH3u97vBHoABwVydcfUdmTkGK2xmo7ujccddJ9/JR0/L8B1fVHt0LgIg5zskR2Z6QApJX7TOHO0+u2nJqx1qCTgAffj01ec6SdFflmdd/HWn+B/PmDU0Dubb0zK71otgK4MSkGa6SxWlpzhR3sfdImb/0rpO5LD1hGI/oEw/8uS5pSaY7L3NmHgCQSU9JSaXtx7dIio8YQ3ogIiTcm5YvQPuxpvIvdTdXRCSECFl5tkBlex1B5DRhzBk6obXpk9956g4BN8M1686haQXZN4J4akvV3vWyIvCjHsmZmsPnT03Y/X6nQsD108xJqQhi+/71TeUfybKLT79t6PSpSWmTs4pmVO/fYi2bWYgdg2fjUwScB/3VW7DZeLqBrW+r6VW0Hu88vrF+9Nx0QgjQLbVWaqVWOuDTEx80thzv6O/vx7mi7/SXapvZ7fZIOUz+7ucfprOqCFE3Uofm7EUtaALlvSzJAZAR1RNqxK/W1x35mOM4xDPy8d/UOZ/OGZORPKKw7esm58UjORA9u5e11XcAACg7O3bX1tufyMoxlyx9tdHT4gEAQnwAvvatd1VoOhgRCDmj1G9p84xzuIADBAB0fSslDcBz6EzpnyUAAATvXxq3pApzJzq0MjHj+lQXSMfX1x/7SBUbsbSzrLXRdX9G/jWOzz4JkJuS8wUIVJ796Ld+BQEAOjd6PkoVbpqdYqfVh5E2bWTga96+zNvQAUBA2dr2icAvuC0toyAxEdsNBgoRxSrY+aNquuYG9OEzSv3Wdtoc1QeP1tTa+PGvOzoIIpKOTa37JqbMGmezJSsKQUxFAQAA+UTgAAlC56bmTRubwbC3ShRFu12NysjR/wUbB4kEO4Hs9m3feZJEGXDU+rbddRJ1GyYM2zWGNDTuWqsAAeIzbLVCgAgxD0nlf52qBKaEDvBtaq+cl5bm5OwCIhICUUZcGOyLA77SH51Kui3l0qmpI1Ntrpy0yYvTJt/UtmdV/Yn9LDGEJCZMmpgA0PnVRpHZ8IYIhExNzHeSunI/IFGC3ru+fS946k4AAChbPUdnD706B9uP1e/+qwQEAKSKja0T7h2a5LTZEGUQLh7vAPAfWVv/dSkAArTKjasaPnba5k505Jc49m8JRNhOacFCH8HSX9ERaVqX4zie503brUOPHhngOPVhc8s3Hflz0pOGC/YkG1EIIlqplVrpAEylDtlbFTj5YVNredw7NPYWwuovVW1E3Trcn2Ms07bm6Oex9IpiCzus1INiMNd83uObCUFZlm02HqBDrjotjRmbmH0ZflMvDAGAWl9tBx2xE0IQy30VtZBjNs46G0v1MT2tGhFBGGtzTRaSUu25eQlpGQkuAHAKLiAegq5UB0Cgao8UHNIT4ilt80x0uNSAFnxahg0ALrpt5EW3hbQvw5EMAS7bDgB15X7CRDlRXmuvm53i7moZsb28vbFDfQQJwEe+qsVpYzMS0kl7tSGjoiiiKNlsNhDG8imXCUmpwvAR9lS1ObYUkFs0p772ys4OvVoCAVEGsCUMIbKEtq/8pxpIeobz8h86L/+h0tnq+2q/p3Kzv60WtQAVlHWyrNAAZoFTlfKoAkfBotyCRSTg85/+sqV8Y2fTKUUx9yx9ONjjwriwbAev9ha01wYUVN0GCQQdYQnRZST8+8KN4BLH2dNzbOkFCekZiWlOALC78mj0ERM9JuhsQQRof62trBzSliSUv+ZLmTf0otTkqfcGmn/maUHd2RZxXlKuAFDrOX6IFq41EzBxstMFvqNbjBX5OhrKabRPRABZBABorhS12hFFIgOAk3MC8WQLKQKAr71ip0Y5EkJAlcBUIRH8/ToXpr5BxmgxeqeEebWNnxdJknTmmA7cC+0c9s0NTftoOm2QgeM4ajacC7ss/RUdNhvv94fZC0GjELPnrSEGeySO0Fre+fkfq7vO131ECR0sy12b/aGP+/3hTd8ox3sO7q2YFlhY+iu+0Hf6a6D7NLIe8IRAFMUWepgVjaAYvXwtA11VSeUTiOxTAJDj1EhWhBDEDFswxD4zktZ27IiiJAgCiKIMYAPguAxbIoCnVTK8D6iOek0EyB30fVMUheOQ2GanXLt4aJYQ2lmIwHHq+hMRRYZ4QNwjepaAS62Os4dubNNhBw4RkQAAiLphQ4uRGn3gdupecOEhq9EEQTPPSKcIINCn2NCOiEhss5zXLk4L1xwgJHjyoAwA1EBi6rU7kYAkSXz5n+qEe4YW5gg8cAmpyZNmJE+aQZqP1fz7twGGo4qicBxPCIH658+WPZh+ZZ6DB7Q7EwqmZBdMIR219R+vaG9rZ9epELFLtlPCVBap+hE1ag3ZIOTTSXceOgqXZE3KCPumEQKEKFwwPxs203BRz682tu2j9q82dzQ+N2JqxpCx8zx7NgaXznInpthBqdjvU/QeUZf+MKcgERrqamrD0UI/EMR8DdkrhONG8sm0tarMaATvFT1LwOXkBISOPv+mYxj0QrEch3a7QAdPDod5Kiu0CqbWaNXT2RkTeoHcQQGbjQfgYZAOQPtaf0UCIpoG+oIgRKpdFEXWhOB5Pu5ss76DoiiRTKZYxDWWE8C7rKh/5xcs9Dos/TVo0Hf6a6DbZqzMRmk5IrKBiQmBGB0ztJHlHtHzU3A50aHIXkKH7JKk6kuC2bwdoN0jqyuzwaf1pRtFUbiERAGAyIDoIQEAV6oNgFGGBPgwRyEDEADUwt9NTLrutvQMIB0NbXWt/jOVUket2Cg6Z9051KW2iw6J0azIJwtJwT8UIgJAx6e/PVt+TOePYY0ohV42FEIIsQ2JYtSZ8uq/kXcJtNaQbBOTrrttaAaQzob2ulb/mdNyZ63YJCZef0eaSy8oWE7Q1DRWJEnf4FdPnDmWwg2dmzBigjM7I8ElYNq4nMsXnypbbwr0j4gAnUrV8vqqRJI8PXF4kTMvL2GIwCXmZJXcW/nhH1iDWasxGtsRqfNkT76dhIDtoiU5kzJQ9nXUNgQaKzvbfXLjHnLR/bnjKatjnDvQzbbgHQBQGmoDkOEQUllOOtw5CNBWtRG0owsQab877bkZ0LCnozPa2QMYeiWYFwEq5TYAF82GmolOEKcKLgDwKSJjyvYNQrVO78LkhHbuQKQMN/A80vT5hQZJktn52kGGvtZfUSBJhkUb6lMQicma94eZZgvnjhjNs0Ep/xZCYemvwYS+018D3zYL/o7SeFOAqW4pNmquiI2t4E5NHX+Ht/SvslZRIBCw2wVu9AQnAGmpVTgOia5fnUk5E71eNdYCIQ7b8BwOoKP+AEBrZ+MiV06OMzuxo9an1VKQlB+y28zUroSSlAyA9kPVG36nuUogCHfYE7TfQNDb6gdwjCwRvtgZbGRCSRITxkNpalAgNfGi2Xz5V3KwCnUkrSgEPbUBmJjgnugUiE8zHxEXO8MTaIQrLyEBpE5dzc9KyBIAGjqbQ1bbtObUbnpe1lQ+sf2HPfw53/peL/YirYVIksTzXtL8RkfzG979MibdN2zB5IT0PAFRJMS0iqUNQTqw7cPOrz/s/BoUuDnt23NT0jIEAJMPCiJGZ3uI0IV3Owwf/hHHJeRnIPia/vVzj4doFY5OSAlrpWv0hFwhQx/OnT1OqCut/OQv2oQ2AhAuI8cOoIitTPYSR5YA0NBR69MXtbT0pmQ3+A/uJwhEUbkNTGkm5of0BW1pregVAZxJ+SWeL0qDNKeUJLsAAq2MYMQrQg7Bs9CHoAcb9jcVfYXzoL+iIBAIsANBGig/bE7DZJtlmvU2Yl89s2DhHGHpr/OJvtNfg6QXWXEME1Q9MvShsFxxrAOAc8/IvuqHjmTNRhFKbBOfyrosFUBsO/5PRI6Q4IA1YfKS9LxrEAD5ifZxyzMvdkKg0nvyK8SzHccrFRBcVy93DZuICMBNTJi8NLMry4f4RQUAhJzENJo1h8/6VdbcGcn0xC0Kz2ZPA0DSuOzrf5WQmIro5Fx3ps+anKA2BwghUFfa0g6QNjmn5IeC4AIA4PKEvN8Mv+WV/IXLEhAA3muvEAEyMm9cnpiSgwiQMC/l+tkuVY9HF7XU9FnLE5KztacWpyWBUrXf16l6OQYRCKjNGZKDiADZmPGL9BuvS+rOtBHit4Z8d+2oW/6QnH6peombYB9T4AAgnloxzFuR7bj6ZfeiVUNHXQMc7d9sPq/IaadepkHvAXv6OJWp/kAUtkcmTP+Z4XA59SiR9JK2xtVKRAAQEnOvQ0AAJybNTZ7xSJZbCC0nSI/RZ4AQgk2HfAGArJLsq+6w0VAnfLYtb3n21AwEsa1iC9GPrePHOZIAPHRfHBgKGVaQBKKvbq+6r6xHIISI3xzzAzgK78waP4/nEDGVG/rTzFkTHQBiRWknUVj6+8v/gRB6qC7RQ9yKoiSKUiAg0n9+f4D9FwiI+ncDMcgfSZLDZqb/aJm0fFlWaI2D19Cw0Ffosf7qEmxp1qCtHxEIBKwvg4UYYekvCwN93awH6K5wqQsLnS/V78jJnZZnH1kyfGSJKY//0N88DZ1afvq/6G8WUq6+N+Xqe7VcYtunf/MrgAhK1dq6qkey3Rnp19+fHjslZEt7bUlSTkb6t54KfYqz53DcGUIO+XZuaZ8zIylrYs5Nf1Cb3FzZBnnJSfo+zk88WycnzZvocJfkutm2iJ6y1/yAAD7/nvXNWbelJeUNm/eUejNQ6a3LS8mKGKdRRUdrQMjLnv9U8Eqgsm7PujAPKFvba6cl5WSkzVoZGpyfE7IBYtm9vdm7f0baNTlp1y81FtLaePA1MG7HAgCAM51Hvwpkj3VecbfziruZ66J3/2syIlEU9LQGAOzuGfm3zmj/9Km64yqdkdiOWBtuBQkADkkeAJdz6Lz/HRoor3lnpZ8Q44axM52VDSQnI3HSnSMn3WkugndyyMmKAq0qPaNumeH79Ldnjx9jcyEiwMbWPVOTpuXZR85wj5wBAHD1U9QvVTq1paWOCb6RluEAAE+tZJ4LRyE3jwtUdjaqxPfAc0n1bfCuqj/4VO6kVOekxc5Ji4MMaT509sAWQoDjkCTfnz1/YgJU1q5b1hn0HO4TsN7wPZ7EIoRIkqQonH6UJACIYvjTeFnLM0qZiMhRT7Le21Ew+MBxnO4TYo0LoLd9YyyWDhwEAoHQXYUWLnBY+iuu0Xf6a5BMpMXoOhIWen6lelnVhs2NVa2S5lFCZDHQUN6w+Zn6r3YBALslAEBs273qbEUrlX2xobx+40OtZ05qIny8s/R3NQdqO2lRshioPVSzL2wMBmToP+Hb9sLZilZ9Y4LUXNu8Z231gQYC4HTPoK8u6fhr/ab1DVVqNrH2UO0nG/3BMBUAgOD9Xe2GjY1aHpDFQEP52Q0PNFaXgypGm1s3rjp7vEGUAQAUT+XZf/22nVJLzCw1QKys/9cWjwcIAJF9Hce3VL33606Rbm0KMhUAAMp9216oY5vTUtuy96+1nzcQgMTc60wdFeLTrNo5SuWK05/sb2sW1c+MLHZWHTqz4VGPB7SdVEZam56r/2Cbp9Gn1ys2ltd/+NvGM7VqX3vfazyudpxNyEDsku1GP0vUu8zXcXBPO7WMeIHD4H4wbZcaKBXLqnZVdmoSpXS0tn9VWv2v/R0AkJNnp9FQWHrsGaEfQkJAqf511YYtzbWtkkak0t7QumtV1e7XFM2QRkRIcNoAAp5K0/eXkCkJOYJSvd+v+X/qFOr9Ffa9YbNpGqRdOvoo7RGiNapt//rTm38vEv2pMEX1Bfz+QIBOAErSuZ80YtJk5xgRgRAiy7IkSaIoBgIBy0E/LGw2XhBsgmC7kFd1zkV/RYflrDigECUYjIULEJb+inf0nf7CUaPyIer2xOhhf/saLGGRpgFizxYWzJ4cegFVz0D1N/K8OnlACPH7AxxXnDJ3SbrL17jx516vbh5wNBstIhAQmeE1oWVyY54fUZTatutn9afaIehcx8YCAT1iqr5DTN2mRVRSCSEcp4U7B9Dz0BE4ACjqViLUC6SZtQxIiKIZhDoBalO1SoNs0X8DALruz5k30eE5VLXpd8yuBQRmzoAKKK2CksrzPLPlyWBHSZJEF3DU8rUNTjphOs3MRWCZw+ZHREGwhZ0TUhSiKDJtO13Y0cjWWRGR7Xo5UejUidG4jSwBWqREoj+hd5beQGNRBmiSidqWvKnJc5bYv7i7qRrYmRqiHsCg/2mmme1Z2jU6VcEuNtuEbNXBcDIcx2liwwq5ymr9ZWGL6sVpN/Zl73WFEb+Fxxd0VuhHb53LuORC1l/RwXGGqfRIUhdjtvOMb7KHXXzmbP/SECW0fSAg9qIhjYj6EZ0mxBKs30K8IH5VzMDUX/3ylTgP+msQ+jR2F6zlAACIRFEMlgBrEBuHmOxikcGSSZj2So4b/F+trzu4RVY6ELO5zDszL00FaOio87GPAxgsFnbUjqgPiA02EuOQRowrHroxRrS7oGl5faxMEDlFUfSlWNQ8GI1bnLrgmSkrtUn0MpkoFKplSAk2TS1oQ/1gLzAcJqzlwPJWs0vDE2kqR+Ot/hT7myCqBCta+M1IbGftMZP5xzA8/NKTVqaZZqb5+vkBYQxjnZ9a7TojzA2n/5sI1igE3XyigQdkWTYajUhtNuOD+pyFPgVA9PI1anWyTT3YD7DZbN2qnbqCDITCL1gM7lggFixY6F3o+qu/Cel9WPor7tB3+qt7ttmAnZ48R5im+dnxPcv2EMnWB/qoL33QUXXgeKXsznOMXTxi7GL2Af/B99o7kRkBmys1DnkNVhYA0BUzYAbfGqk6taxZohpFJtGh6x766J+xSw2LQtHBEmAsBHRSFYVQd2XdJAtdi9MXAMOtdxFTyTSnbmuF9kjo0py+pKaXbFzVCa6JsauIIXfNdBotNANnGKs+TB72or7aydi0YWwbkzWIuMezcQ+aYyoGrSb9GisVen46DUyrYNQba5ezj5jKNGQDMIlxWCE8f9ZalBnuyEAAWywaqE8Lt3B+MFj11yDGN9nD+psECxYsWDjfiKd1M5vN4LHWu4Oe0AGx/oM1J1hrDTmO55EB6NmU2t9Wf3Lv0KKJiS6BhkeWmmtbDqxtqzsGRoMhEg1anlA6zb9DnwpbbJQGxlIICxLioBj2Ebo9j2WNqRbGJomIELK7oDESByI1P+zjUXumixJiISaUsOjksXYOhcl/MmxdIV0MPM/rpxgJgg0RI80+RhK/cLSFLSB85j6FJEmy3O3qYpz06tPCL2TwPK+tXQ/yBbQ+1V89oyf6B7zf0e8OjWD5NA4ksPoL4va0+iiegT14DU0S2F+FX7DoO/010G0zwsT71l3jIOiq1w8UIe71btrjBbTZePrVDl1PQ+yQz77Q8C8wOoOhttoT09rUgIP397WvAwDtknhsQHxDlyLqIXnuIkT1XDyqt0jo08H94LYc+gv6wFeSBpUoUgw8/RUEGg+81mGJuYW4gKW/Bk7hFyz6Tn8NdNtMUZTuuxIZwJ6SHmXyKcZs7LYlCAnbQEG3BjIGGzXJUPcBIz2KYN6/YFz+VIdJC+cfWi9EXNSKBNZHn516HGTqjef5boVL6lN/fUVRBg1j+w69G/pioGGg6a9YMIi7w0KcwtJfYWHpr35H3+mvQW6bISL7eBQxZrPJsnmPll4adDX9gIjs4iYawiQayokvhG46isdWXJhgXUEGsXozebzEhj7cb8Zxg4SxfYrBPZs7oPRXjLBsMwsDCpb+igxLf/Uz+k5/xYFtxrqF9DvCbhZiQYg5yJ62K+y80Nc3sMyw+AX7xWfVWPfVwECHoiii2O0PZYzfVlmWezBmHdyGh4UuMdD0V5cgxLLNLAwgWPorOiz9NVgx0G0zABBFMdIe2QGI8xnsK0rYsSiI0x20FnqA0Km4UPU2aOSBngEQj4X3KTiO4ziOjVdE548IIYqi9PtAXI+QEZYY1lXPBEJIXMitpb8i4dz1l8k/BRjf+x5sHAg5EwXpb9NkqzGkMCHGIzq1W92rXY+IawplzLjqED1EM2hxtnpQUY/BshqMkYdjfxZCYmIT9aRNQ5lEO8SV53meNwQMo3/SlSKqv0RR0s6DUQtBc9jtMKGzBiB6oGLYmM+9XvgAwQWrv+LANiOEBALxod56N3BTH2HQ+ABYiI5IPhImARhMkkAPOo89f7fG931aeF8gkh+LFpRC9Zfr3yhwzEHwYb6cUfxwFCU+bDNLf/Uu9M+XRurwa75f4tZvy4Hmyv2leyt9xiNbYgdJHjdn7tCDr++sThk7Z176l2/vrQspihACyRffeFPaF2/srGatteRxc+amf/HGzhrsSe1JF90wa2TlR2WkeFb64XfLaggBIe3iK68cPyyJpy37bCdtmZI0du68jB5X1GPYcy6/4ZoCF9+47x//Lu+M6ZGgRDlHXH7VJXlpLjsPcsBTd/SzPUfrOgFoWw6+XlqDQEhCgtDZKYKiDJ92Swm35709tXpJyRfdMHPo4Xf3ngmjv3TOs92RMu7GufknN5VCCXNrIJtnsasYzZi3C5yvU4ypXZb+6gv0nf6KA9sMAAghfn/AbrdHEi1jOKzefPeMX+QoFEIg0D9BRbsVzJTy0DLPBj2iO68PSgHokb8+QGx86NH5ZrEW3utgWaEo6vyiafaaU4E8z/G8vb+WT+PCHjhHWPorCnqsv+iAjDawqvTNXTUIAJAw7Mobri0ZU7f569hMByNQHWghAID32KbXQRCE0G+KGio3FN5jH7wB2vPdqxcRJEkEX2d7gBOBLqAljLr6upGtOz54t94nypg69voZs4v9/yg7SyvSCT1vSBhRWABff/jGFx7sbqzmlHGz547rPLD9gy1NnQrwrrwp186Y6/rknT312HZs0+sAAAjpRd+ZmfTZm6VVhOc5VMe7wVVE/YfNxsty8AAYrdeCoAHbJFGE9s52kYuLcO+x6y8t6PeQiXOuS9z/dulpS38NQv0VH7YZRZR91ey0Ac/zvdhJNECQXksU2nqrxj5FIBCwzLNBjx5bKXGNnvnrx154vPjrC4JA3YSiTCjSOVHNtdXG85zNxvM8318D9AsBlv46d7D6S5vXJ7o7GwBC59lvKtuvG5IC0Kl5QFFvQwz7mwV1+6IHlKDmJRnqDKZ6HtI/NAuFEP2kHPon6EeAskYFe5qlye8OAPytzU3JXsXPeVucXgBC0oYN9Z7aV98pE0IItH61t7xgzkU5ZWdr9BJMvoV6P+oV6U1miQnxAFT03+xTelGEEEQAsNvt4G30sFyhd/X81BeR5RUiIiaMnnopf/SDHd+0UZbJnsqy7c4b54zP21dfKeucSUhKBADC87zNxpmYFqQY1Bq1W6rLZ7DZ6lPQ0dLY6PIonby3OckDYRBJNthQ22wDWbc63Tpl+WDsUNQZxfY7+66xrKNueqznqn7KqCmSnPaIPTEBWCkN9RfVm6Z/7bVQ4WZnSBrEjq2FJe98LjZa+osinmyzKFAUhUaVAQBE4DiuV5QNx3GsTA5kBRb7sYCWeTa4EYthNmj2mLEIHUX1Igbyu68DEQVBoNo3di0lSZIkqRrRbreL4uBfyBposPRXj/WXbozQDwAmZo5Kb9xbWk8Ijrj2OznfvLeXOsWljL2xWNmy+Wu/Nuikw83k0SUzinIS+Y66fVu3lHsRkeiBiF3j58wd+uXbe88CJI266tpLsxP4zvoDO0pPtiHqFggCJOZfO/sy+bNNpZWdKePmzkv/4o1d1Snj5szNrv9CHn5JTiIve47v/GhfrQggZF8+s6TAxcsdVeX1aWO4A2/urAbQxvek6YttTQBAPvukARGBdHYGUvInuM/sq27skAGI99CmN+go3DWeOl7WIIYp0zN2ztycYO3lOz/ed0YM53tZDUBI8rg5c9IPvrHTO27O3PTqffZRV2Qlyh21X+wo/bpFUYWTA0gZd+ONl7oASr73/arSN3bWcEMunjbt0pwkHmRPxZ5te093QMrYG0vS6zrTL8pKrN79dmklNQYQEobnp585tqVNZRm1W7zf/Gv9MUVBkjx23vz0L974wjWnxA0AJd+/Zvc7ZbVE40vQcFKtkKQxM2enGYj/4s1dXgSA9NHTL6fEf7lz19FGqfHzjxsBAD79qCHyqbLciGnfzjbKySf/+sqPyA25uKQkpIFz0794Y5eh6hrQI8ARQpLyrrzm8rw0Ow8gt9ce2Lb9hAcI20cNaWP4g2/vaR87s3jo2Y60i7ISq3a9tctToDOzfOfWfbWdAACui9iLn53xA4AsyxyHhKSMn3N1LgBcs+ia0jdLq4AbMkbL7D312a4DNR3I+LsqihK9OQApQTEI6cTzA0t/sRgktpksy+x4VBBs5z76DB3jDuThbLc8QyzzbLDigjXMKOim4djzE0JiH7D2aeG9AqrYeuZ/L4oinYAUBOF8zj7qu6V7FklscMDSXz3QXwBgs/GSxAFAbsni7+m3O+o8CYAiqa5ovGJENp45CwApuaPkk1v92vIR0OF+wsVXXZHwzQfrj8HEG+dMGV318Qm/VghqQS8URXFcPKUo4fhH734Dl8ycdfmomq0nA/p3wJFXohpmAY6uquhrF1mZzi2b39ohpl16w+ziyZXv7vUWXDs9s37LPz+sDwyZOHO2G6q1cCNqndrqiubB1fz51gPTrp0y89sgBzwtZ04e/eLrqjZFW72hPpyjTWVWqeUYai+qfG9vndayEA9AAN2T012Q+9nmt7Z2Joy+ZvZ1V7dv2FlDKSEAnmMffgA3zhn6xZu7agC4EdNuvAT2fri+oh3TLr1h9remfPLe3k4Elzv95Idvbm1HogsbgSFZ6e3NexUAwwKjTF15tQO92o5+UJr+/RLc9XbZGZWHw6+6+btGMmsAZIWY3ClRNVJmBOUAACAASURBVG5zC3LKPnxzW8CZf83sa6d6/7GrxryeaW40AiFKVUXj5QY52RLgEHBEybeMDdzy3t4OM+O0qkGXqGuuSjuz+b2PWhRuyMTZs6+YkH1id4u532uobZ8yPP3EB29ubUfMnbb4EtjzwduVHTjk0utn3VC0+YODXve0Gy+BTze/fbIdh0y8ftYNRR99eLBVDw/u+3rzrvRFV5PSN3dWA/J5tDveq/LjkAnTr58xuXTT7mqd4QDciGnfYkv71tSt//y0kwNA5DgeEYBDAOR4juPA5c449a/129pBOa9fDEt/GUruxbL6F5JkUG82G2+z8T2zn6mIhJZ/DtT1OUJjXsU++ziQdbaF2HGBG2Y98+SMkSF9Wniv4FwUG4UkSQA2nufsdvt5U2+sU835qXFgwtJfpitd6i/aTOr+VL1z/c5qAgDApYy+5oYrpoyu+rjcX32y8YoR2Z+ePQMpw0fJJ7d2skYJIiTk5qU1ntjhBYBDH75JFIU57YAEfdUcw91Dmip2tQHA4Y/f1YP+EQAh/5obcxMO//PfpztBdYZU/SEBAJpPHqv3I0LLyUrPuAw7l5ibn1F7bGu9HwBaDh2oKJghACEhx58C+y60nyz9oJJLHpIzLL+g4JKS+Zc07//X5m+81F5CjksILVP1HgjWftozLl0IWihEN20QIegxSP9vL/+83KcA+E4cPnnJzLxMqDkbynxCgBs5Ksdz7IOTPoJIWg599tXImQXD9h4GgObTlR4AUIKFIuGCgo2Iw69ZXJKr/llV+kZpq3qDQ84ktjW73ymrVZ8iJGnMrNlpRFEUoprOjLsjIgDUfr77dCcQ8J04XHHJzLxhpPoMGN1NTR8ZlSE1JxuvyAvKyZZOQjBMA0cP23vYUDVqpOlFQec3H715nBautFRUt49z8Wjqo5MFM+xq7pbKSg8AQt6onPbyf53uRJ4H7+ED34y8anT64ZZR2e0Vm093IM+B9/CB4yOvyk//8lCz3gpFUU15QhQ+T6NWsCktX35+PO+6UZm7q6v1Zgoj87O9X39U1cnZeOI9fOD4yBkFOZ8dAQTkbdTvmeMQEJHnEKGlqrrdZkNZ5sHSX1HRd/pr8NhmsizTrYHsxZ6xK/SpgR8TrFvzjhSBQKBnUYwtDEBc4IYZABBCejAAjdH/oU8LP3fwPM9xqCjkHCNWSZKEKHAc9u6upygYNC4o5whLf3X3kXD6C0FpO3H45CUzszP+f3vvHhzHced5/n5ZVY3GGxQAkuCbhPhaihQlkRQpUrJlyRQlzWj8kGnPRmzYE7e7t+O7tffWE3F7Ebe7sXMbcRNxM7OxM3Gj2Z2JGO9e7NimNH5ox7ZMSZbEh0RRpCiR0poUCQIEiQcJgAQbBNDo6srf/ZFd2dnVD3QD/QR+n2A0G9VVmVmZVfWtX+Yvf4lXb3j9Pbf2dK84MzyxYr137a1poKThBETghByITkd9SyVlNMaw0kKhEESj0cTUKfNVbGmnc2u8vXtj0+WPzflMiTG3qchUMk0Csh0HZEwmrIXoRBTajZlgZuJ+CdWxMh4Z7btzq+8iNW8/9OwDWzsvfzDi7+E4DnjJNCNR6Egkk5I7gDYpzUAmlIxAk7Auxscm1F/gRl1oFL5hA0k3TiIAbAw3QqRnQp0ZQCzqQpMFQOn5AhDcGbvT2NkuaEIiAAyefPkIEEDL5kOH2iFp4ljWLJe71PPKUgvv15WMycQJujMuNAmjpbK+OiMiedd7RvZ0r/hAXSe/ngZAagw3wkT6CWbMOiVB0bxi06bVbQ3NS5e0hMNwA8gJtPsMtCcKPDUxhQTUFG6Exq5nXtyaTGWgLjzVAI3LD35ls7ExFI97xokkHD0RQTeHigYbi7rQkPIy0FDXAJHIXU+ZzBSdikE9SiICkp4aHZOSgIjiniSYjNyTHmQdbyw6rF/pLBzbDIxhzeImW9kYnQwzK2yYQYmn01S5u52/1I8Lhtd+QRAlZMZ13bq6EA+nlx/WrzngB2cA0O5bABBzY0SIMNA3tG/9iuaxhEMjpgTkADfmQri+jiCqk8iUg+u6EA7XAcSCvS0DZ98+eXfHoUP7tlz91W/uZTiW9CcCeOCBcASQRARwwg7MEmdx5aNf3jH19i8vjPp5TvQNTm5tsA2LSqIEK5BmhtwTf6econAQgJCIVCRKRABoa2+GgQghohMOgSd16Itk3arxtegktLQ0w2CEAABCYQc8adq9kIyiATjd13dnx5ZtLb3nI5i6zpg+E6Ev+1RTSpmsRCSlWfz0wiMACL9xzcLnRjXoQO9wynWCOBmdhObgCWbKOmVQjjp2vfCFpcPnLvT1jn40Edp48GALgMSUdq93gt0nruvC2NlXE6sSqNQo3L0Zxs68+ubVqF9PabFGlGlGidK2tDTDYBQAEUNhB/w131Rt34tOQnNTo/TU6Th1DnhxKQlAWORJQiJpWwCUkDkpyaNkQJRSw/qVTpFloOLE43HPK+ZbVK0IW11dSP0zv6f/qTcyCwY2zDSIaBVCQcIjhChd4vMhsMClFjYpScqU17EcWxDBcVLe7HKsm8mUCNYvmId+IQKIxg3b1lkD10bUtKqBq/2d2/auk33Xo5D6dksE0cHrd9o3rG8BDK0+8OUvPbo8Y6o0M3h9/L71a5sAnJV7f+u3Hl6ajDnkAUxc+OCz0I5H7w9jciJXMlYhJewyIICpvp7Rrq0PdYYBsG37I5vqc1UIEeFw3w1x/+7dK5sFEBGIlnU7Nzi9V4YhkSYQTPZeMdPcXJ8592DK9yIT0L5yZRgA69fsuL9R/9jYvWN1PaJo2LBtnejtuUkUHBdSacj+3qGWLTvXNVoI1pLtj2y2+vtu+dWSMqyEiADRy6fOe1u/8OTWzgaBiCgalqzb/dgDLZORKRBCYKKQrhsDEBlGLz0vESaXAGAiEslc+JVbH+oMA4m27Y9sEr09w2bhjaan9PCDONiTep3IDCfYexMmJsysuxuD1dvY0RaKXL/Y0z88Lpu37dnaCMIRk70p7X5/OKUmASDa3zPUvn33ukYLUdQvfeiZrz59f33sRs9w+44965tsIUT90ocOfuXpjfVaXISwEOOquohA9vep0goAbPkHO+8X1/tH9OkTkXetb7hly0Prmx3Lcu7b8chmq79vREzem4D2VavrhbAa1u64vxEAE9GDCp1cPR9YvzJS26VnNKZPSMA/ZA7uIkytwIaZRgjhOIU+0KxSzjezXDdehgG3wEiLFjbVDalDEs+6JaDFliXK8FavBVXHRGYWIXPTL/3CnYwF4sXu9J89+sEtSEynGr4+sHd9y/nj0WQUEAUiQvSzk6c7nzp4eIflRa6cfOOm4YxnzMqi6JVTZzo//9RXHrC8id5T79wyffaQaOzjM/2/87k9a68d6/PH7yDNTxIBcebqsXfann7ihcOWF+m50BNZEgbKMXRG3s0P3ji+8ZGdT/7OnkTYv0/f/eVv1ChaYmQKoilpXoksCYN+4KT4FupRFAAAGDp3euSpR184/JgX6bnQH1lZn/jp1vXJTc8f3md5kd7Tr38wYh6eEhwf6cZ7bzTt23foxT0WeJHed4++P+hhizZNTRuYEBEmLr3+6tjGRx46+OU2dS5jfZ++8bPeuzPCatV7jt0Yiu5/9Kuf+/Dv3+lL5hWPe9IYNUMc/Ci18OHElTAwHN3x/OF2y4sOnH5dxz7xy5CIrNhx/sjJweAiAQDmdSIREWkgeIJDUoihc++PPO1nfd3PGv3A9JNXLvSs23/wxS3gTQ9/+sG5oSe2LGnDa71mG12dWBJO5o4AAG7vyaOhA/sPfXWPBV507Op7716LW3Dj1Jt1e/c+85XdFnjR272n3r0WNzWIaHxgKLr/sa8/9cHP3rx6/b03GvbtO/Q7eyzwJq6dfuvsTWkGQbFw8IO3mnfvOfiV3WqHX58ZAcu6eeHM6Od3//aLe72J3k9vTKwMJ2wyFJZwLBGPe5TJNC8urF8ZwXXr1kOmmbgaff7571YiTH+PHNnlcAvJ8ZTPdmo5+h31JZJ7t9KhyqxOKlD+mZkMc8nMjeZRJTXecjRHcZftQ8RQyMn4U610HhfK4jTMsoXbVktRFpoaUcpUnGyJz20cLLAqWv6BwvPHtEj1TR1IXOmH+cBM32IeqMtZOttSZ6H7QTPGuSquMLF+mdS6fhFRKOQgokohxbWMiIjU2dVt/OIB77hyDdPedKmhEZOxHAJhOYhIzYTJOGfJdeOpcSaSsdTV0druUoWRkow5ZZ27v7TPPfbquTHtxJfUL3O5KjXG43lx/RMkojsm/kxNc6977L+fG0vJPXBe/gw38zQBAKB5y7PPqZjwicPTnOj8GU6QrA3fMqFE2A+SOl+zqn1XxpQcEVE9u9JtOT0Nzx8xIwCQMr0azTonf+iS/AlyyetB7SxW739Unjw1mBKuUx2rrxNdw9qT0D9Boc9F10rgBcY/KlEAtfyAlNKYR9q550v73JM/v3AHASAWc/WlhQhKv9QJptd8JgEiz5O6/hDRti2doH6/QgQhrEB7Gc0UHF3UKQRWfGb9MvNSX0qnXzU8bpbtPay4Q7GIOIcXvvKTfqtkvHl4DG3BsDgNsxzMbXnoPKnaaszxdNICpjUgx5ZsiZd63C8ejy/OWCCsXyZz0y9Mib+X8n4PiVf5lk3d0P/2TPolpi0o88U0sBsRpQdoMY8xTDsdBTFozyikJOza9/V91nuvvXs9ig0btq6E4VO31SHB8C2B8T2VZjLKopnJ8n1ffywlzffG9Ju6WWAjEIhvjZinkxaGBBCNlZ1TCpm0PcxcVJWnn0t6AZQRJYSwLOGfGqmrNGAyeZ7UD15EZS1Q+vLW6n8ATB8qDDRo19JY77ngsUSE2GxcJ2iYZ+B/oh4fS8s6cKbKdDTMwuX7DhtttAKGT99OWEam3QiAnucFriIhRMZ8AgaVtiRT2zFZBs/TQUQorUUSe5vuguZ8v/RzLCKsX9moVdtMCBSiHIUvW0bzRPdBBr4o0kfMmJqGDbOMoNmhmgd64kHFE58zGYtk3vuO4wRcQdK3ZOveK9uUg8UG61eAOehX6lhWcugA9ChNy9ZDz23zzr9+dDpoe6S+E6dsFEL/hP735I2vTUFEBAh6fBlPCEwd7iAAoKEz7/Q/ue/5r+2zwJscPv/22aHsjwfDiALz7TxQSBo+c+z6F/bqNN86O0SplZA6MAipyRkmBwVudX+IzBz+SpgcUiYT8Qf3wLe4zLMG83BtBhCBZQnbtvQQmU5NW2jguzIGqgSSJgQahdeWRnIYMzAEpP4cOPtBhqZv3pLxOgkMu/mnoKNWpphqRj0kNhBRIo3hlHb/5PhHt/yzNtooMbhqXmn+d20lBob7wCyY2Vi6BdMve0z6pqoKTxZDGDP9Mt4gpYD1Kxu16tM4N+bgE5InFfcJqVQKs5Kj1Yo74pxjutEC82lc5IZZDp/GwuebBS/CiiQ+H9QqhWaa5haFepsxu//TtwAAEahlYXQ59Zaio7PI7di8UH0a5wbrV54pmINpAfe2QrMoin5pH8KA56RZsEL1K5808ymbkVT6LKySUBH9MszRjBU13+skW6bpbaQccZWVFYslnzmsX6xfJjXQo8bkQ7ZexowbyzZ0Zk5pyPSrXaxHcO7HvWUJRKfU715lQ51pxnkaigVsmOVA+cDM4aiKJz4f0nNwXTcQgzj9HszkppXBM6QM3Y56js3ivGgZRSn0K2BpzGEcoIj6ZQ6wgB94XVsCc9Ov3GnmU6rUpMrkWlxZ/TLHV/0tJRwvSm8j/Wf6oBbrF7B++bBttkDIJ7ZVmb0ZcwubQj2m53lN59MPJwTqofCFzaJ9xy3pWddQlRJRiToLS4GUvkfOopx1xihKql9zM1eKqF96nETZTgEDYG76lTvNOWDOHKugM1iJ9CufMyruoBlkaaNs6bN+KVi/FLVkm8XjBbtdYPbYfTkobvzA8mD2Kc7aBwmlt9Ns287YtwFpnRm2bQXCARUEIqYLW8aMhEDbtheScyOk9T4uWsOMqVEWTywQ1q8cFFe/5v96XXT9Sp0dl/JlzvqVLc1CSRvAmVsyc6Gy+lWWcaFgG9X0JCgmAMcCYWah2tY3C/joB565gS5Jx3Hm3FMSWHAwMG8k0CVZniUvKgUbZgzD1CLz0S8zskWxypO/fhGRbduxWMycWZR/YWbVL7MkKgRIeV7uyQjnmO4HmO0QmMf4Wyn0SxdJx3dJjdEyxzQDo5QZBy3NGCcF5ZVeZt/dtAiFz5Fpoc3NlJQaiK7L5ENdXcj8l75FbyxDYSwrpSPQdeOBZ67ruqkBW+f4IAh0QqVP6Pc8z3VTrLFA2WqXQMuyYVYQmEoRd2YKguuTgbnqlz+9aotwEn8WpTBz0C9rxb9e8bXvr/vGHzeGC8ioAP1q+k7HV/51CMCyrDIMivpZNG0+dPixFYWNpFHT95Z/4w/ryLQuMlBO/aKm73X97h/WEVDzv1z+jX83a9lmT5BozYHDLzzUrg2wzj1f+vrXH18n9EBZ+87f/sKGQi6GtDJvefbr+1cQQPNm9YVUaxjGf7H0az7NvcgpnX7xuNkCoarWNzPXrJCSMgazcl3XFFohxBwezYHFMTJOJ5NSqkVR5pNRlcOGmUm6FOVjUklJAZ8zRMzo2hSAjBVpKJV5nERxQMTAvGoTNX+6suXU0cP4Gl7MzEG//DvumdYvfdU583ujN4p2GReqX0Qb67d106W/7v34hB58KDQjyK1f9/5s9MeJQ8pzm+iHBqbG35+diT8Z+kHiwDwp6b2PqIqCAACRPxn8WyhKB9utobH6da1hGJsGQGzpaHcnJ7tWdeG1QQAACLe1uwNXpoNLouVXYEREnLp89BVAx7EtC0HYISfk+F8y+UbOR798tbIFAgoLkcoWGCY3i1m/kulm28M88zx3Y8pP/uvDQOkttNRop1mjA5Gx7uGcx83M1LIhpRTCSi9bjcIr1GmEWhGmGGNaara9uSWHKpjoxWfUX4Ff1Vzh8phq6dMpc58CYgZ3Ytsua4ed5yXm6mR8UBRXmFi/qpZ56FerUw+QXAA6sWSWeccJgXqYCxPrg4n0FjfcBUnKxHfzfSvgxiYl+fm2WCGIjZ1QgyhmaoHQ7aZHovpiXPaovuuhGL2nlBL8lYXTB3wCaQYKmVZsAEAiCaCWtBKBclJyBS1ATK6QbKaDqSEudCWbiUDqYmX6KCKano7qTjM99pkq5cHDzRNJrVWknGuaJRInSsRITPagmVU4e46QxszIQGRX133QO4gA4c6VzsC5T9sfWXofDI4BAHQubxj6zQSomob0GjZzDOiXrlVSIfiTPqIZrlhzu23b+hZQf6qrJVt16Y0AiVj/CIBCOI75/kbqdjBLFWgL/T3V5bJg90jWLxPbzyAvg4/7NasWLVfpXzL+WQ1QUV3n+e1qETKHNVtyELgYi3JtCmGoa4mxLGFZGZyWMwaHQMRQyEEsk59zNjwvuIBv4Nc8Eynibkz5KVS/KLH27q6Gg083A8Dj36dj3xq9AdD2naWfe6ShEcC7e/f4X9wZugTN31v+REt0uqtlWWjyw4vOw62TH0Dzw10hmJr88OU7cHDpw10hmLp39r+N9JwE6K7b9Z3lG1sFgDt87s6pl+LpOtX2naVPPKyyuPfB/xcZCDUe/KdLWgAe/37zjaN9J36g3q4RkWhD3a7vLNvYagG4Qx/eOv7nM3EiIlzy3WQK7/3nu8OXsPlfdOxrmZ5e3rIsFL3lysv/5ta1QUQEeKDxmX9mnf7nU/C/dT7TEnnlD2PY4Gz8d8seXhGy3MkP/stIz8lEbRhpRo6/dGf4EqS+QDeu2b3/kTVLQhaANzl07tjx3kjzpkPPdY2c91Zs66q3vMiVk6+fGXIBnOWPPH2gu8XyIj3nRxLnbLzNN39v+W91TH3gNO/ucLypex8duXXpLWz53vInWo1Krr/9t/837v3z5sF/M9I/lDyR9//X8dv19tr/Y+nuNeEQAEBs8NStY//JhXr7/v9Tn9StKycAuuqf+MP6z747NjQFAND8L7sec2++9mfSbIhgSV6+denXAECt/3yZfw1ETn3/zvWP9PMFW/6g67da7vzg385gg9VdeI4qEbVhYmwstrHzPhoYA+xc3j7SMzgS3bGpsxnGJhA6l7cN994GQGvJxgMHdnQ1WuBFek6+fXZ4BpLvKnX3f+HJ5guvnb9NINY89juPwIevvtcvidp2PPfgxKnB+z9/3yc/PjWUzDfFqvcTcZbufGLv+mYLvOjN37z//pXbHhCRaO3e9+i2ZY0WeBO9p45/dGsGmjY+9cVlo5/Irq3LwpY30Xvq7XM3XQBn6c7P7V3fbHkTVz8ZgQBi9f5nl/X8/MNbAADQtPGp3fL4r6/MAIi25Hn1vv/O6evT0Lz50HPt53/07gAAUdOWZ59tP3/k3cEChg1Zv0wW13wzy7JEJhbAHKQ8nfXNP0uHea3msL7mP4Rl3hU5UstzeI1hGKZqYf0y/yQCxDOTv3p9AiBy7FtjA4DWt5Y+twM+eanvB9+69np/+PPfbW4lAICWteGh/3rtB98dHXQBuhrbjg+//O1rp+7W7/5mZ+PRoZe/3f/+3fo9B+uIsOuby1eNjvz4nwz83f8zAQ+1de8yIlsQIqD1zaXPbodPXur7wbcHfn09tPd/bu345N6v/nIsAhPHf6/vxN+mDN10fbNr1ejNI7/X98M/GoeH2zftRkS0vuWn8K3rb/aHDvwvTa1AANCyRhXy5tme0D940VaDG23Pt8LFyfFk7450vtWxu3HitW/3/fyivftL9SEJAGaa117vD3/+O82tydESIoLwxv37lgy//dMjR15+5ehlr2vXtmXK4Fza2XDx6CtHXjl62bt/78NLAeu7n/hc58ixV48c+cmp2PruFgi4tyECQlfbqp6bR77V94sLsP0fdqxagYiqkvt/qCoZAKaiF4MnMnFbYv0/7tzfOvXr7/b98NvXXrsoV+xtWU4Q/sfmSTWGgWhwunekYc3zajjJXtVNvW/J4IBPoCS/27l6hbD1NfDt/tf76/b//n1L65P7+wNTMvQ/zSFHvz7Vv5GBkfqOtjAAdC7vHBq+BRO3x8IrO8MI0Hxf2/jACIBYfeCZbfDpay//6Mgrbw7e98RTD7aSkU508NrU0o4mAID7OpYALGlfQkSwZPWqqWuDsURRc7z6ExF1Pri/a/Tdn/3kJz/51afwwMMbGogIxMq9X9gCF9/46Y9//LN3hpbs/9z2FpVMZ0fDpTd/9uOf/brHW797RwdA3frH9neMvvuLH//4v592125oThlVJPIGr91evrJT/dm4fI3X1z8DAGKleV5tjz2zZymkd0EW7A3LGAQ8gopDpU8qK7ZtOY6d/m/W1UWqn5mZmP4X+DPjxpIWxhzeDQS80gRc7XO4PuYg8NgKpJmxDHPLiGGqk3zELxRy0l925xCcvRSkeaVWnkpXSVZYv3LrF659oOnexTt9pxERxv9k9JLd2v0MACDcvdd/HGAcAADu3vvNLyRM0fioC6ORz94mmJJ3Rl01C0m6UN/VuOEZyx6aPvlPRj77wLR7iQDXbm+MXLzTe1qIKI3/hzuXoXHDb5tFSCmQdKm+q3njc44zNPnO7w395rQqZONkopB0509vf+Y0rX1KFWzy+knEuzD+83HY0tBKAA2hTd2xT19GSyTv8hVr6kcvTk5Mw8SfDv3wDyajEEgTxv9k9JLTuuEgmCP/0cuvH3n9wrgEADneOzAJwlKPjjt9F0dmEOV4X38kFAqJxvXdHUO/OTcyAyDHL3zUm7mmp8Y/fCkuASZfGu+FprVP6komGle2HKJIPxGJSNN/NvyD70bGIwDTNH5i8h6gBWJVykndmyYAoBuXZlZtqQMA2BNe797rvzBrSRrXPIlrtzdFLt7pPY04TeN/OnoJm7q/pJtPPS2FQGv12rnm6Lc0wu2hsfalbYjtK5dPDAwTwK2BkfaVyxFE+9LowDCiWLOua7Ln42tThCjHz5/9TKxZ3256GM4M3fDWLG8CWNK17N6VK/eWdbURNXYsi14fjOZp1kgvFl66bl17ix3rf/cnr392DxFx5Zplk70fX5uUAN74J+cuW6vWLAEAgPFrn43GEL3xvusTIceBhrXr7xu+9PFIFEDe/fT8tbTmlkPX7nSt6iQiauxa6127MUNEYtXarsjFj/rUeV04e8lbv2EZAAEkzF//MYraHs4G61c27FKcYRW6zzHlREppmkOhUCjgEyyECHijzc1kChzlOLbrxgMbQ6FQjkOYxUm6JOSYcJzPbpWiuI7BAcxgdCXCti2A6jItWL+qH/QHNPyLnwDACjdC0/ZVX/+b5H43OgCI4K47iYhAQAB33Ul9G0950ZRk6eZ/HDj53Y6dLy7b+SJERyNn/vPkrb5QKKSjdIi6BogMeYi2bRGRnHaxIZE9Eani6CcG3fyzwXe/0/7g11Y89DWYHr3z/kt3h3qscCM0phZyoIOIAO56UQEgAS5M/Y+7Xd1fuHeuo2nV0NTZUXPGEToNEL0r/aDqapjDTk/zRgekPrtE84pNm1a3NTQvXdISDsNAog6mIlPJ4CUEJMgC6foaOT0RhfaUalf/j8YmVO5A065oBCKzkvXOn0z9j7srNjw5ca6jadXQxPtDRADQgM1fbt6yJdTYWt/WKurhHoFIOylEJO/IxK2XmlbWz0QONHs9N6eBwJxZl7EkJOrqITIU9y8Jmo6JxuQ141cjWKGCczQqIXHtTd8aiGxbfl94oh3G+qMAAMMDwwdWdonYyvCtcx7J5nAjNHYd+tpWo63DABHdmjBzo9/b2xG6Bvd5I2euQteutrome5137Z0oOOpyzex55AegAhj56Nent+/etv+pBy0verv37MnzN92GukZoXH7wK5uTBwyGiQBg6t60sQwDkQALpOtHLIlOzMB9gTOVA72jj6zv+vDWRNdar//YDABAFzycHwAAIABJREFUfV0DTEQm/EqORV1o0s9wMsvrzzdLPwO9A+tXlpRLkShTTirrbpsRKWVqnA+oqwt5npRSIqIQIuB/mGPG5KzE457Zbew4toqsRURCiMCoHRHbZgsTHWwqfb5ynhMRs91H+ay8h35noflpfMnzJOZCPB4vXQ/iAluonalC5qxfqfc1ApB0p2D0Qv8bL6n4C4kdmr/n7w+JoH3BG1Jbd4QYiff/Xzevo+U8UrfjH3Xu+Ubs7/8oBhQKOUq/KDYFLSvqbMsDQERR75AHUgKmmov+l7vx/n9/sx9APFT34DeXPfa70b/7925qIRFBCAHN/wISgfUsIqCBczM7D9TfbmgcPBdBPxYHAADK2BSEW5FAJsoMiBA48UDlICJ17HrhC0uHz13o6x39aCK08eDBFqMijU/wwAMREkASEMCpc3T9mHSEmmE6QoiI9SHykpEPzTYhIuj/cPrBA+GxhoYbH44SCCFkx/dWP71i6sP3J3sv3Im0Nj7zzRACucGTIiKAqemr/cs2fOnuWLe8+pJExAyv8oGSoJyZhpYuG8hVVkF9SKa9XCBCejXmnWMiBQDEe7fHrIe37V7ZPHx6jAgR5K1bd3aufshrvnVpElTgzbEzr755NWq0i35cIyLRzI1+8fCqVdA0emniHow0be5eU0f9709LzyIAIinduCSQXtxTX+JuPJYSYQUifWff7Dtrh5o7Htj7xO4dg39/NuLG4Pa5n7/dOwMQj/sTopq3EFA8sSZDXBJI6c14cUDLc+OEAGCHHCAizyM0dGvw2s3da7sab6/1rh2bAUDEqegkNLc0w2CEAABCYQc89VolHAQgJCLHgoTFm1N/Wb+ysbjmmzFlIz0csGUJ5X4TMMyI5jVH3/O8wL0vBCrnn3R3yoxBipnaggg8T8bjnuvGYzFX+TjFYjHXdeMqkK16jfJjS+WZrOvG/YkEyX+BxfGyF4mISGWqChCPx13XdV03Fov5JdQFlEX0wieimZlYsdMEz5MzMzGOr8NUOUR3KQYo6gGQ+i/e63i4ff2jAAjh51oPfX/Z/du17WEGUUydQ5UYPEEUovuP1z7/rxxR77mX4+NT5LrSfzW3LGHblrjxyVTL5pa1uwHqqeW7SzbCZN/bMtPNh4ii+4/XPve/O6IeZE98fIpirgSQ11IK2Xzwbzo2PJA8BhERLOtX0ZGujkdaJ678xExTenE50D/dsaWppQFD3+z86l+1dzUQgbx2cdI88Wf+Ztn9202DorGjLRS5frGnf3hcNm/bs7URRCi5TpoyJNX3qb6e0a6d+1aHAbBhw7b19RlrvaH1wW9aiND4z9rW00TPT/3nrB4z0Xn/Ymqkq3NXa+SzVwCAiOyOTivSH7nyX6J3XOeBLy1pAnS6vBupJ7WiEdT0sMELE0sf7VzvTl6/AJl72VJKErnyU9l3/l7LliXrH0VsEEu+17GZJnvfChxDBMFqzJKj0ZNLppqorkCAW4MjLV1djWMjY4mwk1O3Rrw13cvHBm4jEcxc7xlq37F7XaMAhHDnzi9+5anuMEBCv+LxeDwevzfQH9669b6RwZueN3rr9n0bNli9AxHSHYsZ6z8BIoY3fP7woQfaBHnuZGR8KubGYkQzN3qH79v2yJoG8iSEO3ce/OpT3eHk6GiG5q4jwvr1W9eFE4s2qLIpCYtfv9LfsWXPGq/v2rTnSc/zvOv9Qy1bdq5rtBCsJdsf2Wz1996EiYkItK9cGQbA+jU7uhshk1UfhPUrG/bC9t9QDV/pUpSKaj41InLd+Kxh9IjyGpfITSwWC4VCs45OuG68pu9VRjH/CyYjUsoSpawoyFAslJrrIKzmZ1f1wPqVA/9uOjM18MLSAy9ZH/zRzSt/NfLLhqVP/P7aR38fvampK38/cuUCNH8RAABQSjIkwlQL7epG8ct/dbPt28u/+heWBXJyaPzE/+ul6grSf7vz644lj/7TFbsAvLv3Tv2n0YEBgFWJX1O8uci78tc3l/y+Tm30rT+PI4IbLOStzz4WS76oj0JEgOnY5euybWr6rh/3XOc//dcjp/5V16G/aLcgevnnY8PTQiC5fzXyWkPn44k0p6/8fKTnk6RrJdHklQs96/YffHELeNPDn35wbuiJLa2tMIr+6fuDMIA4c/X4Gy1PPPnC4X1epOfC9UhXGIgSizXrkxu9N/nwqm88id7dyKm/vH1zEpohvZKJCGBy5lK/bJuaHE8MoXhXTtzd8PyKw99Hb2ryk7fGBp9fsmQ79qWc1O3haT/C/s8nBw62NH94M2p44qWQWpJbkwD/dexoR8f+31/7KIB3N3LyL8cGB7FFjyX6A5vT+eaI2LLl0KH280dODKRfgzg2NAYrYWCYfEehOwPDsU2hgRGVS6z35NHQ/v2HXtxjgRcd6zl57OpMLOmLS0QAkYH+6I6VQyMA5A3fmAg1jw5HpITE+gV+mZNfDBuViKZ7Th1b8vjnv7w1ZIE3OXzunXO3PaR4z/FfWQcOfPGruyzwoqNXThzrieo2yrO5/UsaAYavD+xd33K+P0qelIiI8tp7b4T37VPnFel99+j7Q1KIoXPvjzz96AuHH1NJrQz7EXRmhfUrHVy3bn2p82AWLZhz6UDPk0W8J207w0CZgqpgjUKGYRimWPivfQhAUpIQqB/wSnGMjep1MzlVSRsb+lNNTcHEukxJ5+TA6r3mazERxeNx9AOaI6I/u0b7NIJRJFQu/TqpQCEty8qhX54XV34AYLhJ68k86uz0e3CaKQW6otSeUkpdM6ZpagRp136eKStiIQI0f6/r+dY7P/y30ZT6SKlkNJa9UouIaPdyf02RZEkwseJccjIYolqBDRFBbPyPnfKlmz0X9U/JomYtSbI2fIsuWflmKA6jujLnKCX5AcZIN655JQQsdyP95FWUsV387YFpkykpm9Z1Ns/4gq6xgppbfwJQ3cYvHvCOv3k1Sv6kSn2yfiWLtApJWYYuY+GZHPB8M6aEEFEsFtOxnvVzRHmdFddYisfjnoc6orTKS/oUMSOGYRimGtCvtlImIhoIIfQbshkMwJgMpv4Mfhr7JG0A13WVpqhkAQAAlX7585TMF+7AhKvEF9NigeRk1JRCxuNxKbVQJkxE5SOtDRgzmoXGXFZbp5kurf4oULIS0q0Lc8DEmIWVdcqu8bqv8w3uqdM0zVqzJH5Vm2ek9JoQH2/aCJO/vjTrm4LRCtooMgspzdx1PGed7BxyBEheJJBoenOMCE1TJ1u7mKWCVJs29UJK/hGwcwq6xqCQ5tafiM2buqH/7RmVsGGegf+pLeHMZWbmANtmTMkpm3VERGq2TxnyYhiGYSqF+Ubov9QCJAcZksMR6r2ZaJY1MP2XTjTfTSER2ipoovg2XuIolbL5oqxNqYzmTcZCAiT1Sx/rWzLJc0wdGEnJyEzT3G4WnIhSx7gSFahrKTWFoLUZqEG1PyIKEaxkP9nk6AykmByJ9PW7gbknEWHLH3T91nb6+K+HpjOMGmUsSaqZpC+JRPFU2kJkr8acOaaTOmiY/ASjswCyt0tg6AzSLjBIzoRMqaHU8cNCr7ECmhsAoHnLoee2eedfP5paJ6YxCf41pm6KrEkxhcA+jQzDMAzDMExW/HEhTDMhip+Rn7J+409x/Ct6SWbNcRHCdVJZeNyMYRiGYRiGyYUeZilLXoFRysCgUPFLkjvHxQnXSaVg24xhGIZhGIaZBXMeV3mGULIN15SuJDxAlA7XSZlh24xhGIZhGIbJSuC9vHRv6bMaAEUvCZsc6XCdVBa2zRiGYRiGYQpGe3nl+S4biI6Ybcwnz2TNeA9+rMiivVKboTXMspRtxCwHeVZj/ulU4Tkyi5nM62kwDMMwDMMwGfHDnYfDTuLPAo5t2nLo8P4VmeLO55+s/1PT5kOHH1tRqoEsatry7Nf3ryCA5s2HDj+WscyVQlejYVzNMR11jtRUdefILE7YNmMYhmEYhskX/8X9vp0vvLBraWFWEWJWO6rQZHU6mGlNs+IwcfEXPzw5mIiGX2VDSRMXf/mjkwPzS8NvDsTqPEdmUcI+jQzDMAzD1BipQeTAXwQ5uHoVGCtBZdtoLvurF+XyQ4dLMJzc9J6ICBBuqge1gpY+XJdHr7ilEEIQ+cVLW9JKlx8AdLKQssRZysJrerkwRNArAGeqlpSCqTJkDLhnJmsWRq8aB0Q6NKJZ7IAvZcbIfhkjSeTRKKDb1DSZ9ChZ+gJus56vsbyYThyMU0ueY1pVczAMpnywbcYwDMMwTC2h37kb1+ze/8iaJSELwJscOnfseG8EqLn78Scf6qq3pm+defutngn1jm5ufPvqPZWItWTTgQM7uhot8CK9779z+vo0NG8+9Fz7+R+9OwBA1LTl2Wfbzx85Gdn87HNdI+e9Fdu66i0v0nPyjTP3up89sBIADhzef+LlE+bwTfOWQwfab0Xvu39p/Y13X3k30v3444ksrpx468ObMVKWDyICNKzefWBXsvzvHBtZmUz2yIkbINo2mYefHZ4BAGf5I08f6G6xvEjP+ZFErugv/AUAINo26vNKHNW85dBz7QNnrHUPLa+H6NC5Y+dh+xMPddXD9NCHbx3vnUyvzHeOXY00b37ueVUb2ixxlu966vH7Wyzwpoc+PXny0phHAUPLzL33/Xc+uBEFoKYNszSK2iilbFq7J1gMspfvejqZ6YmLox5R0+bnnu/4+IcnBhGxdaOuJZUjNW06ZDbZlZNvnB2OpVX4seO9kUT96UEzseaJF5Z/9tPTw6o1Nx/aK986+tkMG2ZMuWCfRoZhGIZhagwigvDG/fuWDL/90yNHXn7l6GWva9e2ZQThjft2hS8fffnIL6+Fd+3ZUEdSSqpL2bg+JAEArTUHntkGn7728o+OvPLmYNtjz+xZCpm82tS4zdLOhotHXzny8q8+87r3PrT03sVfnhgAGDjx8omBlGEoRICWle1Dbx858sp7AysfP7QNPvmlyqL9c08/2OoPzhBBeOOBx9pU+V/+1Wde164Huu5deu3EAMCNE0dODgBaax4/lCxh++ee3tlKEN7wxOc6R469euTIT07F1ne3gDmihQhorTbPK3EUAMDKlW2/ef3vXv7Z+2Ptuw7uabzw8797+dXTt9t3P7BUSghv3L+vzazMB7pACDQqAQAAux75/MqRY6+8fOTIzy/Ajj0bm8wWSc+97bFndneQDM3eKGoj1m8KtOkDy0Gs2JWS6aYm3wUREBHEarOWVI5mk71y9LJ3/96HOgnrN+kKT1wwy9NbXN7oHVu5ZpnKonnlOq+vf4ZX92LKCNtmDMMwDMPUINHLrx95/cK4BAA53jswCZYF4ZVrloz29E0ATFx47cibPVFAxPpVa5aMXTU3EpFYs64rcvGjvilClOMXzl7y1m9YlrDE9Hs/6P/v9F0cmUGU4339kVDIQcQc6x+P9/dHACSsWdc12fPRtWlClOPnz14Sa9a3m+U/+qPU8gsgSiYr1qzrmuz5+NpU8vANHQ3rujuGfnNuZAZAjl/4qDcWyBpx9bquyaspRyUyvdN3cSQKNHN3LApjPZfvSqDo+FgULBsxvTBC+D6K5pCRJ2P1y7vv72xz3L7jL7926Z6ZNxGINeuDtXr/8vpVeTUKAND0Z4E2FRZQ3DMz/eXFe5RwRKRELQVy7F6mz1c3mRNCiH6WXuHpy1jTYN/YyjXLAQCaV6zz+q5Hs7Yzw5QA9mlkGIZhGKYmEc0rNm1a3dbQvHRJSzgMNwAcx4GZaDTxwp2YsOQ4DkSnzY2I0BhuhImeCQD1dh6LutBk+Qkn/QP9/6ciU+pAPbdK/UR62hUkp2BNTkwhATWFG6Gx69nDW5MlHggHyr958xpd/gFdPiAAaAw3QmPXoa8Zh9+os6Yt8FyZ+Ht6IgqGtQdE1FyvjtqSmikBTEWm9AlFo6kWBxFZLStTC2MOKPlnfevMr9596LEHHz+40/Kmx3o+OP7RsGuOKTXUNcBEJKVWG4XjOBCdvVF0nQTaFEbOHH3v4X07EpleOX3s45txnWVjuBEiwXZETDaZcY5gt67YtClY4Skgkne959ae7hVnhidWrPeuvTUNBBlmxzFMiWDbjGEYhmGYGgMRqWPXC19YOnzuQl/v6EcToY0HD7YAxF0XwuE6AjUMo/Z0XRfC9eZGAJyMTkJzSzMMRggAIBR2wFMmj3AQgJCIHMvMkwKfaohN5xJYdwsAXNeFsbOvJsaEfL+45s3qBKBj1+8Ey0/+cBwCUKbDqWHLNrBCAkgCAjh1DgS88txYxkyVqRYwMDBxLgjYuSetMBmrXU5dP/vmjQ9B1HfuOPDk3gcHfnrmlhEtY2omrValjLsu1M/eKIhInbsDbdoMgEiT/WffvO5num/n4E/P3PILNDUzCS0Z2zGlsRAQlgYTz3CORAAw0De0b/2K5rF1Xt/bM2oVuUzBSximFLBPI8MwDMMwtUdjR1socv1iT//wuGzetmdrIwhHTA/032nvXt8CGFp94MtfenQ5EFF0oP9O+wZzIwDJ/t6hli071zVaCNaS7Y9stvp7b8LERATaV64MA2D9mh33NwIkAyuq9/aEoyNAzI0BCVLBHfX6xTooIABE+3uG2rfvXtcoACHcufPgV5/qDqeWvz+l/CGLKObGAAQB4Mz1tMM3hKev9Yx27dy3OgyADRu2ra8PVks0/ajusDF8ZLrw6TErzFSYtFdExPCGz3/92e1tgkBGJ8YnY67rmskRedf60ms170aBxvZgm1ohqy6Yacw1ssyQY98tIzajbjKV+GznqBi42t+5be86qRwapUwae4GYnAxTdHjcjGEYhmGYGoOIJq9c6Fm3/+CLW8CbHv70g3NDT2xZ0obXLp94f+nTBw/vUNH5bqIQQNHLJ08vfcrYCEAgb7z3RtO+fYde3GOBF+l99+j7Q1KIoXPvjzz96AuHH/MiPRf6IyvDydDqSQc5AgIYuz4w/cRjh79wxh+jSgkijwAAbu/Jo6H9+1UW0dErJ471RKE5sevklfNX1h04+OLWZPlbWwFu9w9Mf+6xrz915tU3e3pP/Mo5cCB5+PHeGNHV42+0PPHkC4f3eZGeC9cjXWFQKwf4cf9jfVkz1QULfM9WmFF/PQE/fsnUlffeaXvi81/eGrLAmxw+d+zj8dR2Qbrx3huNZq2eHibEfBtlqud8z/oDKW3a2hr96NQ7bY8nM33n4zumcSSvv/dGQ0o7DnrYok3oZJP5iec8xwTD1wf2rm85fzyK/jIGLVsOHWo/f+TEPJdUY5jZwHXr1le6DAzDMAzDMPlieA8mVqlCRCmlGr/S0QXNhcSEEOaaXdqSAT/AIBEhioBfojFAklxlS2WRNscMdJGMNdASvo4qQSkTBwbWE9PlV78iJvc0kgUp9Sw4fxU2ID96fsCjMkOm/lJsOkfQeeUojD5xo8yJLelLpenczVrV9aYXjsvWKCpl34Uw2aZm/Zsb0xep89sRAdTadMkm86+WXOdophne9MUD3vE3r0b9OhS62Lq6GKYUsE8jwzAMwzA1iXr1R38BZn+ZZkislpzcIfG6r00JKZOeafpwc4kwnb5eMzp1O+g4gcrC0du1DaOP1EtF63zN1ZDN8uscEVFKUn+Zh5un4Oee/DTOPWOmyUQCnxkLo9LRBdYZZTROzJo3a9X/KaXwGRtFp5ylTlIy1bVkVmZqK8j0JtO2YrZzVL6LRATQvKkb+gdnUiucYcoB+zQyDMMwDFNL+C/lyQ3KrNLzgvRLvFrOWL2FBw43xprQNDz8wSU9DhMcU9Kv+P4AGqUmnviSOi6XDBkCAP5RethHl5/00J9pq6jDdWp6oy5hOumZZhvp0RaOWRg9cuUfiKpI5uS6oMFqZG3UKqpGSVmcOlOjqI1mucw6CSQOqSafWSF6hFANdJlNpkYIc5xjIsGmLc8+/4B3/vWj0xz/g6kA7NPIMAzDMAzDLHa0VanNNmMLw5QJHjcrDEQMhZz5pOC68dSeIYZhGIYpOaxfDJMPKQOyaXPqGKbUsG1WbhzHjsc9z/MqXZBZED7aZ0D6VLpoc4cfstmozppBRNu21bR+KSkej1dhIRlm8cD6VUGq8yldDZSuZuYzaMb6xcwZ9mksGD9WT8FYlqWDR1WzvAkhbNvO9iwigni8JrtOLcuSUvLDMR3btuPxeKVLEcSyLNu2Ahur+cZhmOqH9Yv1a4HB+sUsPMoxbiaEsCzLn4sJACCl9DyvRp8yc36sSykdx1Hypm7aKrxLbdu2LAGZNExrnuPYnier8GmYA8uyLMuqwgqvOLZtV4MnvbrwVPd2PB5HRHWPaDFTUmfbiRcU27ZVp3jNXYpMbcH6pQ9k/aoUrF/ZYP1iFiSlHTfL3YNVK4O8c+5oVAS0UIsHVF8nii5bjkkFujeohp4pqsw8UyId9bIVi7mVvQ1DoZD5lFBBjYXAwA2i2lHF7ArsH4vFylheZlHA+gWsX1UA61c2WL+YhUoJx83Mh3hGhMBQyKn+J47jzKuWiMB1k8+OeDwOkKiZqup9FEKoUuV+0nmeJ6UMhRzLElKKKm87MMS4+otaZpSw6dV4KoV6/ZWSXNfVpVLaFbg1PM+zbUu775v7V6dbC1O7sH4pWL8qC+tXNli/mAVMqdaenlXYNI5TFUPS+aCXs8zznwIRHMcxzzEej3te4jlr25ZlBZ2SK4Jt2wDgurP3BBNRPO7pQ6oZs5e00mWpLrR7UsUlwe/qdtWf+ktuAvvn+bRhmHxg/WL9qgZYv7LB+sUsbErybLIsK+Ol5i/rHtweCjkzM9U+pDuH/lFEdBwHMSFvgd5HosRj17Yr5keuplLoGd7KWzqfAz3PsywLEerqQgAgJan+yBKWtXDMybgVf4JXFVrYoLq7YwNTLKrkLZBZ2LB+KVi/KgvrVzZYv5gFT0mM9YzRaWZmYoqZmZixNLs+pNp7sOYAEcViMa3ooVBK76Pnear3rlI4juM4tn7GQYHeKebOQqDj2I4zr5VziosQQl+H6dfbYsYUtmrojlVl0BeP+qLuGrNXXr+pqJ8C+1fDiTALA9YvBetXBWH9ygbrF7MYKH4sECFEwME9o/93utNI1XY9qq61+cwrMKeKmrWh66r85659tXUwKyEKdr7Xh+hJ81UyqzX9ItRU//yQkmIKG1TNTReYSw0AMzOxHDGI1S2pqZKrjlkAsH6lw/pVZli/ssH6xSwSrLa2JcVNMRDSNB7P7CogpVROBRoiqs6YV3ombo7iqYioCkhdVB4MDwrwVylR2xFRCXyZfUJUn5x6IuiizqHyzWP1OVa8HVnYshEQNimpSmrD8zxEVC9bUkrlgk9EUkpEgZiY8K2bT+8PAJ4n83TxZ5hZYf0C1i/Wr6qE9YtZPBTfEyMwMTrHU1tFrcl2YA2hJUqR8ckei8X0k6Xi8xPUOHvRXdjj8bjj2KZ4VwQppa5e82me7TVrkRAQNqiaOQzmEAQiWJawrBD4Qa4DupU+XqH2r6GI2Ew1w/rF+sX6VYWwfjGLilLYZsnvubufAhowZ23TB1Znt6XGdV39fEHECpbWj+Ja5Ae97x9SRe8oprBVSaznipAubBUPPaxI9wbRaJHLB8sSQoQq6xmSezksDctwNcP6lQ3Wr/LD+qVg/SoDrF9VRfFtM6KkvBWkVoXeaZZlBbxKoOrXA3VdN+BqXOWYpa0S3+780RP0WdjSXziq4fEaWBlGkUPtTAI++tWwSkw+wgYAtbKw0uKE9SsHrF/lhPVLwfpVHli/qopS2GZk9iDm6GBTru3mgXlmkXGSpZ8mhkJO4G5hAkhJQuAcJk/nRjVo9QSVUs4DLGzpwpZ/sOmSElgZBrKoXTrpSqbeGi1LVFCy1WMv9yug8mmpXf+3BQ/rV/XD+rV4YP0qG6xfVUVJbDOAZMvZtp3xMg34uEPeLgr5rAoqBIZCpR0gztF9aNsp0psxzFdl8TxPCNu27eJWkernqxIhUULLwpbRRacahC0j6WqXkWpQsvkghFjMl2U1w/rF+lXENOcM6xewflUrrF9loPi2med5pvYIgWrZSnMftailuSXPzqpsq4KmgwillrfaRUqpXHdCoZAZg1gIMbchdTMGcZU8N23bZmHLNneiGhxCFiq5V0lSPY5CYF1dKJ8pE9Xs4bYgYf2qfli/FgOsXxWB9atKKMm4mXI50FtUQ3peIoavEGJu3sOImO4Koh+mOiapsT9U1n+3mtFxtwLheoms/PUg4JxTPct0IKKUkoUt40/V47SzIMk/lgDi7AEkHMepkntqkcD6VROwfi1sWL8qBetXlVB82wwAXNdNnxCZo79Qy15u9NRYI6Pgch+BfGt31LgMuK4rhLAsyw97RUKgbVtqwDp39yEi2ratb2MpadZDysxifqfJIWxQfTWj3KvmM1NfO2gtvB46duwvP6xfNQHr10KF9WvBwPo1Z0pim0FC3nKNjWpUZKp89gzcrhnXYYzFYmnyVkBHWv54XjLrQJdnwC+imod0pZRmUZWvjhAohJ3tWROYqFCdq2FWc52XmtzCViWhhxWeJ3O88qZr3qwqWIWXIlOLsH4Zf1bL4yId1q+FB+sXw0DpbDMimpkJykw6+S+VEAiKlWNJeLWCpHlgKbTNLDYimkLuebXqJk5EsVjMsqxAbWfas4ZPcwGTW9igyjod4/G4EHlFHM4Houo6u4x4XvJtUgiR5+wjpsywfhU9xzLA+lXrsH4VJ62SwfpVNkplmylisViOeFD59zhC2sqeOZ6qAc3jcJ+Fklu0am6VmMXDrMJWPTPdNbkfEbkJ9J/WhF97oKefta2aYf2qRVi/ahTWryIUqMSwfpWNmqnZgiTKvOhZ2pjFwKzCBlUTHjoHytUqd6govUO16TTDZIP1i2FywPrFMCalHTcrIgEn49xSZ/5YNc7JNUO2pVF1/9Aij+1bheQjbAAgxOyrRgY6xsqM8hJRkfGy7aN+qgkPEIZRsH6VDdavmoP1i2H3rPRQAAAMdElEQVQCZLbNlJ99wJnetm3lxl2RsdeAtuXwwg/4mpdh5igRxWKu+WepcywpqmIzyhuwsFUfeQobJKIR5NozxzSYspGnl0hNeIAozDh+5sOBiOLxxK2UvpYxM2dYvwqC9YupIKxfVQ7rV5lR+pXZNiMiVdeWFbzIKvXcDtxyQqAQIuN9GAhVXJ57tdb1LEA2eWNhqzbyF7ZZkZICa+wyRcHzvIzPByLSdxNrWxFh/SoU1i+mIrB+VT+sX2VG6Vdm28x13WymfwXN/UDEUsexA49aIYRt24FB7xI9i2eNBKWpeEfO3EiXNxa2amMhCVuhM6rnPAObWfCwfs0K6xdTcVi/GCYdpV+ZbTPLyuwPACVbbiUf4vF4oB/Uti3bttQ68YgZXJH1kGvRMcMc5yYWc2u0V9KUNxa2amMhCRvDFBHWr1lh/WIqC+sXw2RE6Vct2WYA4LrxdFHJdodLSfw4nie6Arkmq4qFJGx5rhI76/5VixBCv92m+bYlhi84VHoRYf1iFKxf1QnrVw3B+lVmctlmOeq5sk0gpYzHvWzTfFP35K6U4sCqVm2oZ6Xn5erMRsR8xI9vkzJgPq9cN26u3Zn/8AWTP6xfjIb1q9pg/aotWL/KjBKp2qtZNTEx3S8/dR/J8UmZhUo+YYItyxJilldAFjaGKTOsX8wih/WLYWYlWyyQDK4X+qdSlicvpJQqkkm2HcogbGbQ4dzUqLM+U9PkcOtS1Iqw8ZxpplBYv2aF9YupZli/mEWL0q/MAialnJmJWZZlWZZSECLwPJ5Nm6QoiiWlrIZ3BWaBIYTI7btVK8K28DDfyNlHv0Swfs0K6xdTtbB+VS2sX2VA6ZcNqSt12raNiOq6zyZmjuMQkdq5Uqt5LpjLokYjFDPVjJ2lz0VRK8JWc3Om80GF5qt0KRYUrF8VhPWLKTqsX1UL61fRyaZfNmRaqbOuLqSCRJlPXiGEZVn+BE0UIqS7JMtPDmkrUXnyXxCGYSpIxmDcmloRNobJE9avfGD9YmoC1i9mUZFNv2wAcF3XdP9QCIFC2OBb/+les4hApAJPldurIbfMlMg/3rIEL3zOVD85Oh1Z2JiFB+tXPrB+MTUB6xezqMimX4nbQLl/FLToRAXvk9zzRNnLglnM5FguiYWNWZCwfjHMwoD1i1lsZNSvlC6KgpzgK+UxP+vCF0XXtgXpN8wsSLJ1OrKwlQF+UFQW1q+M8GXJ1AqsXxWEHxSVJSBJIvW3ghIqSnkKxnGcHL8SccxfZvGS0V2KhY1ZDLB+MUxNw/rFLFoCkpTopVDzpAtNy3EcKWU5AxM7jjNbcFV2CGEWKRlDD7OwMQse1i+GqXVYv5jFSUb9SsbQn1OKKIRl21Ys5pa6tw8RZxU2AOAVbJhFS7pDCAsbs+Bh/WKYBQDrF7MIyaZftvJx1MKUv8iVwfMCfQIxTLIhJbFDCLM4SQ89zMLGLHhYvxhmAcD6xSxCcuiXTUR65U3LKmBduWwre84N4TOfaQDlj4bMMFVCoNORhY1ZDLB+McwCgPWLWYTk0K+U+8HzvIK0bf4lS10PdF54nuROR2bRYt5ELGzMIoT1i2FqFNYvZpET0K+gg6/nyXxWqPS8IkxZ1suDzh8i7nSsJNp7R3+HtJCg6i/12LVtW11mgbcR9XZCRPoLT47PB7PTkYWNWbSwfjFzgPWrsrB+MQyk6ldQWtJXfcm4DkylFofJBt/MFaSuLpT/zkKgucRe4Dryr6vg1cUrb+RG388sbMycUTOj5umYlw2iIrsRZoT1iykU1q+Kw/rFzJ8Fpl8ptlnGgCGhUIb1WITAUCikHSUrSxmibDH5oBbnMfG3J76oYGVCIBG4rmtu119SKf9J1B56TRgWNmbOCCEcpzijQBlBBNu2bNty3XiJBhNYv5j5wPpVEVi/mPmz8PQreTLa3PQ86XlexoC/6pEkhLBtCxEsy6pszN/AI5KpIPl0DRKR8qn1PM9stXQV1BTUqbk4UQ4hLGzMnEHEkgqbiePYpRhGYP1i5gPrV6Vg/WLmyYLUr5TzMYftYrGYGh9Uw/dSkl6mUz2Y0hejKDOeJ9lHv9pQ10zGnzI+eR0nQ682AJR5TdjaRfXOsrAx86HMD3Pbtkvx6Gb9YuYJ61eZYf1i5s+C1C9zCqYM+HjkcK9M37mcSEnxeJy7G6sQz/MKGvDNdolz4+aJbdv8ksfMk6JEGiwku9nDdRQK6xczf1i/ygzrFzN/FqR+VbjvsCCUWSklxxquXlRQ6fTtRJTx+WtZVkav/EI1ctGSrWKrHNu2A35BxUJNCK7FOlk8LM55OKxf1Q/rV5lh/QrA+lX9lEe/hA72WiWfUpKUFI97niddNx6Pe7GYG4u50ehMLBZT3Y3VUE7+zPipHrWe5wU+9RtJ4FNKmXF/buV8PhFRuYJUvCQFfVqWZVlC+SEUPX01Wd+27Wo4U/5cbJ+sXzX9SaxfZfxk/Ur/ZP3iT/VptbW1QSnJfzFQ5XOsHFGklOppqD5VcZnqRHU0xuMeACCiECItXBUioupHVDNA1PQP8Psd09GNrq4f9t3PSC3eF3ppIEQQosjBGHSkI/OSY2Yl/6d0saiVO5r1a8HD+lUpavG+YP2qQhakfpXWpzEUyjdIEccRXjAU9EDhp8+iQvU46j8RoYihzAMhaC1LEFU4EB9T07B+LUJYv5hssH4xZaNUthkiZlxYJiMsbAsGIipoomS2JWBY8xYelmWl928VS94yrm3FndbM3GD9WpywfjHZYP1iyknx440ossWWzUjG2bdMLVKs5TZ52c4FhlpUKuNPiIU9LtLJuJiVwrazBsVmmGywfi1OWL+YjLB+MWWmJONmjuMAEAASkfK9RkTP81TfolpkTW8nIssSnofc9VijqHZU36WU2eJcZfueUcbMfke+MGodIYTj2ObTIPCpZj/PLTiVFrZs6du2FY8v/J5sNVVGCJGjns3PQG3neVSxPitVS/nA+rWoYP1icsP6VQZYvwJYra2tiEAExfvEQAeDlBSLxYjU9GippkrrZbB1w3ieV+yS8Gc5PvXIO1HWmML+BU3qDlRXAgBm6xNSE2ERkxO1q+FM+XMOnwAYWOM+W4sDIJEs8Nqz81nbRAjheZKIKl4bJfp0HMe2LSEQERDz+jTvqfKP/FTxHc36tbg+Wb/4M8cn61cZPlm/0j+t1tYix2kMXG3ZVnwPdFApbStuSRYeiOg4jm3btm0hiioJAKa0TcW50gFAA+gYxKprREWazr2/mThfGzUKFjJvRwgEKCA4lQ6ZlQ+WZUkpq+F+KTqhUGgOi2+a99SCjHM1N1i/SgfrF1NbsH6VAdavjKT0BxRltC7Q7ZRtnJeIPE+al6bqjppn7guYwFRUITAUcuJxr6qe+9n6HSHRMZlydSFitg4PftdZGBTqiJ+/exgi5i9sujDFiqlVPViWleWGW3SwflUzrF9MzcH6VWpYvzQB/UraZsouL0oG5p85LlMpZWpAUm6iJKpPhQjU6pba00aLmZI621a9KWTbtnKz8TxZwUXlCxKkdKdhZiGRMfZUbuLx4AtQNogoHvcK6jDDooY8rhI4EIWC9auqYP1iah3WrzLA+qVI1y+hf7AsqygeBojmQP8sO+s91YGMwhjkJcsSyg9E3cxaPDzPU24YlmWp/VXNq/3LXODcLY0+eW7PP2WmagmFQgBZ17zP+KnW7c0/C7XMb/7pK3/98t8dJcV83hb0aTK3FObzWVxYv6oK1q88U2aqFtav8sD6BVn0ywYAIYRliXg8g1f9HJCSdHWrizs3swphYL2/UkAEGScVVATbtgBISlItYs5/CNz5nudZlhAC0/e3rPKtWui/miRUSk2PzqZZROoRk9WNW+2g0lQdCSxvNYcf6a6Ah93cvJvi8biOMlyQvFXP/T5PiiUwtStvrF+sX/OB9YsJwPpVNli/sumXrddtKJavPKVGlRVCSJn5kg2MZkopM2phqYUNABBzlbPMqBtVN1U87oZCIf/HrNdEYH/LEp5XVneLfGIZgd+7nGPqpwrCA4CQ0vQsbzWDbWddrSUbUtKcL9d4PG7bTkGTiRHBtu1ivc3XLJW9p4qTuxAW6xfr1/xh/WIUrF81wgLXL9uPI1S0CDBSSiGSomXbViwm0w3N9CmAlZ1IjYhV1b2VsTBCpPQmmi8H6ftXz+nokgRaXG3P5zlYPefC5MZxCpMZyB4KL39c1y00XyHQthdO7+McqOw9VZTcdXgJ1i/Wr9LB+rV4YP2qFRa8fv3/k+mCmHO59u0AAAAASUVORK5CYII="/>
          <p:cNvSpPr>
            <a:spLocks noChangeAspect="1" noChangeArrowheads="1"/>
          </p:cNvSpPr>
          <p:nvPr/>
        </p:nvSpPr>
        <p:spPr bwMode="auto">
          <a:xfrm>
            <a:off x="304800" y="304800"/>
            <a:ext cx="5657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49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测试组第二次分享" id="{F689A399-5459-C942-93FE-99DA71EB5583}" vid="{15171C24-3555-474B-A395-C11BED4DB86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测试组第二次分享</Template>
  <TotalTime>1063</TotalTime>
  <Words>818</Words>
  <Application>Microsoft Macintosh PowerPoint</Application>
  <PresentationFormat>宽屏</PresentationFormat>
  <Paragraphs>102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Calibri</vt:lpstr>
      <vt:lpstr>Calibri Light</vt:lpstr>
      <vt:lpstr>Georgia</vt:lpstr>
      <vt:lpstr>Helvetica Neue</vt:lpstr>
      <vt:lpstr>Impact</vt:lpstr>
      <vt:lpstr>Mangal</vt:lpstr>
      <vt:lpstr>Open Sans</vt:lpstr>
      <vt:lpstr>Wingdings</vt:lpstr>
      <vt:lpstr>宋体</vt:lpstr>
      <vt:lpstr>微软雅黑</vt:lpstr>
      <vt:lpstr>Arial</vt:lpstr>
      <vt:lpstr>Office 主题</vt:lpstr>
      <vt:lpstr>Python语言基础</vt:lpstr>
      <vt:lpstr>分享内容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Python让繁琐的工作自动化</dc:title>
  <dc:creator>Microsoft Office 用户</dc:creator>
  <cp:lastModifiedBy>Microsoft Office User</cp:lastModifiedBy>
  <cp:revision>93</cp:revision>
  <dcterms:created xsi:type="dcterms:W3CDTF">2018-09-27T06:56:23Z</dcterms:created>
  <dcterms:modified xsi:type="dcterms:W3CDTF">2019-08-08T08:06:33Z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